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6" r:id="rId2"/>
    <p:sldMasterId id="2147483782" r:id="rId3"/>
    <p:sldMasterId id="2147483797" r:id="rId4"/>
  </p:sldMasterIdLst>
  <p:notesMasterIdLst>
    <p:notesMasterId r:id="rId21"/>
  </p:notesMasterIdLst>
  <p:handoutMasterIdLst>
    <p:handoutMasterId r:id="rId22"/>
  </p:handoutMasterIdLst>
  <p:sldIdLst>
    <p:sldId id="272" r:id="rId5"/>
    <p:sldId id="258" r:id="rId6"/>
    <p:sldId id="269" r:id="rId7"/>
    <p:sldId id="270" r:id="rId8"/>
    <p:sldId id="259" r:id="rId9"/>
    <p:sldId id="275" r:id="rId10"/>
    <p:sldId id="262" r:id="rId11"/>
    <p:sldId id="260" r:id="rId12"/>
    <p:sldId id="271" r:id="rId13"/>
    <p:sldId id="256" r:id="rId14"/>
    <p:sldId id="263" r:id="rId15"/>
    <p:sldId id="264" r:id="rId16"/>
    <p:sldId id="265" r:id="rId17"/>
    <p:sldId id="273" r:id="rId18"/>
    <p:sldId id="274" r:id="rId19"/>
    <p:sldId id="268" r:id="rId20"/>
  </p:sldIdLst>
  <p:sldSz cx="12192000" cy="6858000"/>
  <p:notesSz cx="666908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F0433-3518-4E41-A313-4C8924380E94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48FD-50F5-4AF9-93B5-A173B5426B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7281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F5544-13B7-4900-AD8B-009C4BFD6E6F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B6700-5FE2-489C-99B6-3895C7C66C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40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>
            <a:extLst>
              <a:ext uri="{FF2B5EF4-FFF2-40B4-BE49-F238E27FC236}">
                <a16:creationId xmlns:a16="http://schemas.microsoft.com/office/drawing/2014/main" id="{E6E01511-0EB6-48FF-A547-72DACAB0B0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>
            <a:extLst>
              <a:ext uri="{FF2B5EF4-FFF2-40B4-BE49-F238E27FC236}">
                <a16:creationId xmlns:a16="http://schemas.microsoft.com/office/drawing/2014/main" id="{47C29085-13EA-47B7-AF07-2CA9FA6DAA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91937-B130-4AD9-B569-2F9719FFD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292FE-2BDC-4308-90E4-CC5E8769692D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2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>
            <a:extLst>
              <a:ext uri="{FF2B5EF4-FFF2-40B4-BE49-F238E27FC236}">
                <a16:creationId xmlns:a16="http://schemas.microsoft.com/office/drawing/2014/main" id="{3A13AD5B-1118-4CF3-B36F-4FA60B8D4A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ymbol zastępczy notatek 2">
            <a:extLst>
              <a:ext uri="{FF2B5EF4-FFF2-40B4-BE49-F238E27FC236}">
                <a16:creationId xmlns:a16="http://schemas.microsoft.com/office/drawing/2014/main" id="{1437D3CB-B499-4CE1-B84E-552A8CFF0D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6388" name="Symbol zastępczy numeru slajdu 3">
            <a:extLst>
              <a:ext uri="{FF2B5EF4-FFF2-40B4-BE49-F238E27FC236}">
                <a16:creationId xmlns:a16="http://schemas.microsoft.com/office/drawing/2014/main" id="{46298E15-7A96-42EC-9FFA-97742D0CD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27671BA-A017-46BE-995B-0C84943C3647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23936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6A7168CF-D7F2-42F3-A99F-24B841CBBD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52DA66C2-012C-41E2-83DE-760D359946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14BA6BDC-96FB-455C-A217-077B05F07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137D255-2BEF-4824-A406-E2ED729E7196}" type="slidenum">
              <a:rPr lang="pl-PL" altLang="pl-PL" smtClean="0"/>
              <a:pPr/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2784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>
            <a:extLst>
              <a:ext uri="{FF2B5EF4-FFF2-40B4-BE49-F238E27FC236}">
                <a16:creationId xmlns:a16="http://schemas.microsoft.com/office/drawing/2014/main" id="{ED698C39-12CB-4446-88DE-2867ADCAD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ymbol zastępczy notatek 2">
            <a:extLst>
              <a:ext uri="{FF2B5EF4-FFF2-40B4-BE49-F238E27FC236}">
                <a16:creationId xmlns:a16="http://schemas.microsoft.com/office/drawing/2014/main" id="{1C90B411-0132-4AD6-A7BA-1F16A02227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4340" name="Symbol zastępczy numeru slajdu 3">
            <a:extLst>
              <a:ext uri="{FF2B5EF4-FFF2-40B4-BE49-F238E27FC236}">
                <a16:creationId xmlns:a16="http://schemas.microsoft.com/office/drawing/2014/main" id="{9BA332CC-685B-467E-92C0-1D7FE75F7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7E35279-D9DD-4C73-BC23-A474CAFE4881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3350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>
            <a:extLst>
              <a:ext uri="{FF2B5EF4-FFF2-40B4-BE49-F238E27FC236}">
                <a16:creationId xmlns:a16="http://schemas.microsoft.com/office/drawing/2014/main" id="{ED698C39-12CB-4446-88DE-2867ADCAD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ymbol zastępczy notatek 2">
            <a:extLst>
              <a:ext uri="{FF2B5EF4-FFF2-40B4-BE49-F238E27FC236}">
                <a16:creationId xmlns:a16="http://schemas.microsoft.com/office/drawing/2014/main" id="{1C90B411-0132-4AD6-A7BA-1F16A02227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4340" name="Symbol zastępczy numeru slajdu 3">
            <a:extLst>
              <a:ext uri="{FF2B5EF4-FFF2-40B4-BE49-F238E27FC236}">
                <a16:creationId xmlns:a16="http://schemas.microsoft.com/office/drawing/2014/main" id="{9BA332CC-685B-467E-92C0-1D7FE75F7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7E35279-D9DD-4C73-BC23-A474CAFE4881}" type="slidenum">
              <a:rPr lang="pl-PL" altLang="pl-PL" smtClean="0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1664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357E250-D68F-47AA-BC4E-45F9CF16B9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49BF711-B03D-4915-9BFD-C200BFD154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D5438-78CE-4007-9493-157173FDE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13D96C-0113-40C8-B19F-28460DE03FB3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16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7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>
            <a:extLst>
              <a:ext uri="{FF2B5EF4-FFF2-40B4-BE49-F238E27FC236}">
                <a16:creationId xmlns:a16="http://schemas.microsoft.com/office/drawing/2014/main" id="{F1CC161A-8870-4379-BDF0-217C31AADB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>
            <a:extLst>
              <a:ext uri="{FF2B5EF4-FFF2-40B4-BE49-F238E27FC236}">
                <a16:creationId xmlns:a16="http://schemas.microsoft.com/office/drawing/2014/main" id="{F4E505E6-A4D0-4CA6-A84F-BB79CFB15A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1CB75-A477-4148-BA59-F8AB71B0C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89BE93-AFD6-4253-B510-B99CD3B03579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3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9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BCFB661F-D4D7-42DE-8DB8-2505205A58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12D71B0A-7BB5-4E26-892F-4B1F5C9FD4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39EC5-3A71-4BB6-BA3C-587FA6468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56C18A-9536-4D5C-B985-06F31EE6649F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4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5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DE5A16D8-AB19-42BD-8831-FD68835BAA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84461135-5120-4D43-AFD7-D2886AB74F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E2401-996F-4588-BD22-5AAAAC70B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C10A0-265B-4575-8B23-E21B62F3907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30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>
            <a:extLst>
              <a:ext uri="{FF2B5EF4-FFF2-40B4-BE49-F238E27FC236}">
                <a16:creationId xmlns:a16="http://schemas.microsoft.com/office/drawing/2014/main" id="{9D04C4D7-F336-416E-AA7E-DD7EE521BD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id="{208B3D3E-80A4-495E-8F92-29D8FFB173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85CED-F58D-4633-9135-B194565E3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B86026-6F47-4705-A159-EA9724F6C23B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4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F6E00ADC-67E8-4BF8-B777-0782B4E345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37A55EF0-25A5-427D-98B2-9C6E59ADF0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8DC6527-E510-456C-B3D7-56A776C68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1A114-A44A-43BF-BC20-1774D9120860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>
            <a:extLst>
              <a:ext uri="{FF2B5EF4-FFF2-40B4-BE49-F238E27FC236}">
                <a16:creationId xmlns:a16="http://schemas.microsoft.com/office/drawing/2014/main" id="{847E49CC-1E0A-47C3-940E-52A4D5593E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id="{57BDE980-9118-4A46-A8F0-2A1C93EC7A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3D8A5-7B17-42E7-A2B3-CB8D9ABD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F3479-67DE-41E1-B26A-6164189829C1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0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>
            <a:extLst>
              <a:ext uri="{FF2B5EF4-FFF2-40B4-BE49-F238E27FC236}">
                <a16:creationId xmlns:a16="http://schemas.microsoft.com/office/drawing/2014/main" id="{14479DF4-DF58-46A5-BFC7-211B0EB138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>
            <a:extLst>
              <a:ext uri="{FF2B5EF4-FFF2-40B4-BE49-F238E27FC236}">
                <a16:creationId xmlns:a16="http://schemas.microsoft.com/office/drawing/2014/main" id="{585E2F4C-E0B3-472E-8AC5-6F0E0B0ECD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86E6C-4D10-4FB9-BA47-EE2AA5F82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0E94E6-93D1-4B53-BD53-601C145E6F5E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9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3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>
            <a:extLst>
              <a:ext uri="{FF2B5EF4-FFF2-40B4-BE49-F238E27FC236}">
                <a16:creationId xmlns:a16="http://schemas.microsoft.com/office/drawing/2014/main" id="{ED698C39-12CB-4446-88DE-2867ADCAD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ymbol zastępczy notatek 2">
            <a:extLst>
              <a:ext uri="{FF2B5EF4-FFF2-40B4-BE49-F238E27FC236}">
                <a16:creationId xmlns:a16="http://schemas.microsoft.com/office/drawing/2014/main" id="{1C90B411-0132-4AD6-A7BA-1F16A02227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4340" name="Symbol zastępczy numeru slajdu 3">
            <a:extLst>
              <a:ext uri="{FF2B5EF4-FFF2-40B4-BE49-F238E27FC236}">
                <a16:creationId xmlns:a16="http://schemas.microsoft.com/office/drawing/2014/main" id="{9BA332CC-685B-467E-92C0-1D7FE75F7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7E35279-D9DD-4C73-BC23-A474CAFE4881}" type="slidenum">
              <a:rPr lang="pl-PL" altLang="pl-PL" smtClean="0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83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239F87-45F7-4E54-ABCC-07C9177D7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F16351-2863-48B9-8CC1-BEC38E86D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3CDF11-C1A9-4C58-9DEB-8CCD52AAA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499F0D-017C-4A89-ACDC-44C5D300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CAA8A5-3D40-4CC7-B4A3-F14B1B50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46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2A0147-6498-49F6-977C-D305B24B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E64D9C-8358-42D1-BB28-5E8709590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E1ADB8-1208-4823-B92F-DCA7532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18B00E-37EB-4D7C-9FD0-5F2E951B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EE25D7-08E1-43A6-B06D-A278306E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6804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0556CB-D857-4D51-BAA7-317A978E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13D6-9FBD-4341-9A0F-59242F1A9E35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5CDEBE-66BF-4F00-9CCB-FAFD4E7F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E72091-C401-48F7-B6BF-3DA5D0B0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B4AF2-85F7-4D22-A465-390C13FAE1D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810541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79286E-9DFD-4388-BF14-EE797CAC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4083F-18CE-4487-AD69-695037A960C3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249A77-CC81-457F-A146-E3EDB6DD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D9B2DA-01E4-4382-AD61-7CB5DA66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BEE6A-F312-48E4-818F-A97A8305B5B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710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83A54AA-ACAB-45CA-B447-FFB872A88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74EF643-DBE5-461E-84CC-CB9E3CFFB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76AB57-C19A-445D-B225-5C99C26D7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C0B955-41FB-4ADF-B14C-714B99AA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F5660F-1CE3-4DA3-B928-B90EF6ED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01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034585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F4704E-CE1B-40A8-83C9-27E5BE01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71637-877B-49D9-B402-26AB1CF2FFB6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7C00A8-EAD4-4348-9D49-0B10A18C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CB6BB7-EEC1-445E-950C-BE20A341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7543D-287B-494F-B2D5-1F247187E3E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87010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FC6A89-2906-4B94-8F17-F42D75BB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7D92-DE39-450A-B060-ED749BB9524E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26F1CC-E3A0-4E8A-97D8-F6841EB7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F88AB5-7EF3-4D49-9B0D-81748526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A7D3-BB7A-4F76-868F-60AA1F62D1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5753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64101B-0122-49C1-9556-1977E284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EAFF0-538B-4390-96FD-6618B7297CCF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E9E815-FC09-4850-8773-474A7471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935F2B-DFB6-4406-B200-E5D95B4A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BCFDB-6CA1-4650-8E28-A82D2E23C4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0921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AEEF2F8-BBEE-45B0-8749-9340DF56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78FE3-5B82-4B3B-928B-EC326459154A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2662B33-662F-4D6E-B821-1C4E3DE42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DD187F4-1E77-4C4C-B816-519C425E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080F1-6E5C-4FDC-99BB-2E0AF97613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68872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0924B369-9251-4527-830C-D0183BEA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8AF9B-79A0-440F-A2F3-5ECCB590E494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70DFB19-BEB9-4E99-9EA5-20BE24AA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CF18BB6D-B736-4A87-8D20-AAB65222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22548-7F08-4A1D-8568-8A27C63ABB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5162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D4E149A2-8E9A-4088-8916-A301A7F6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4E00-ED9D-41EA-A78F-0EBF4437C71B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2CD44411-5A33-4C94-889D-829D1366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9F76E97-0CEE-43C9-A7B6-2EE7C37A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70306-F99B-4671-B6DC-C7D3376160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3878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069DA944-728D-4F5C-8B7D-E93E568A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49EC-6AE1-4D11-B7B7-6A6D8328EB90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D729594-0786-4FF5-8760-61EFCE1B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80BDC68D-0501-4041-B105-22F9F1BA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86DF3-3E25-4812-B611-1D1522B3FE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932025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48CB5-7061-4595-8B1B-DED38B0E4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463C64-2BC0-4747-A63B-5ABCDD2FC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AE1E76-C622-48C0-898B-ACD84F7C0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91C8B0-E544-4289-A6DF-1204F1F6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32D20B-828B-45C7-86EA-0CF3EC370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090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EB86CFE-5614-4274-9CE0-44D9A14F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E2C7-C7AC-46AD-B35B-94436DD50E57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78CF258-1CDE-400B-90F4-CA4036CE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7D86615-4CE6-44D0-99A3-D10B1308E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EE032-24E3-4FB3-B91C-88EEAD2737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12329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CA3F08B6-5586-433F-9BBD-CDA7B0361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C770-F61B-4D7A-80EE-98DD289AB651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2789DE3-ABA7-4B4F-B008-61061A7F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A40D0665-5312-4237-8549-65465124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E70E7-7987-475D-9E07-199CC877A89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47577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6596D4-F8D9-4923-9BA1-9DA862F0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B1E7-CCD5-4C5E-A92E-3945E47918C0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0018B4-1DE7-4708-AB8A-E5E62B2B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C52387-28A7-40BE-88ED-1ADF64FB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5EAE-10EA-4D44-8B6A-2555028CBA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34615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B49F8B-81BF-4897-84C5-A378DEFC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B9211-A352-43F7-BF38-C67E7DAF84EC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72AF23-BDF4-4BBD-AF5B-DF38B049B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B9664CE-B165-4106-93BB-1187CC0C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61BD0-9DEE-47DF-B14C-019C0F0778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9869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051509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679660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615568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82250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48932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715613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7777434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34855" y="993989"/>
            <a:ext cx="1922289" cy="1967547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3152046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3862652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859964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09666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34855" y="1682369"/>
            <a:ext cx="1922289" cy="1967547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307909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57170" y="2443089"/>
            <a:ext cx="1605963" cy="286657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31859" y="2458456"/>
            <a:ext cx="1736591" cy="304331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666525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9DCCB0-E78B-4433-B8ED-7B8CEB60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C5CE57-9A97-4C8A-A487-0538A8C2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6E8E3B-7C94-45A2-A2D7-B9E35170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98B10B-9A90-4BB2-BD59-3F8FA855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3EEACE5-CFFD-4F40-8E5C-C67EB944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774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A453E2D6-C303-4446-8015-3269DA09F98B}"/>
              </a:ext>
            </a:extLst>
          </p:cNvPr>
          <p:cNvSpPr/>
          <p:nvPr userDrawn="1"/>
        </p:nvSpPr>
        <p:spPr>
          <a:xfrm>
            <a:off x="3773488" y="3990975"/>
            <a:ext cx="2795587" cy="1849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4401" y="1831358"/>
            <a:ext cx="2796988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72861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3132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31320" y="3990571"/>
            <a:ext cx="4646279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1563402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440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611495" y="3990571"/>
            <a:ext cx="4794838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4400" y="3990571"/>
            <a:ext cx="263562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454999" y="3990571"/>
            <a:ext cx="2822600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07995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5129656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7641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358998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241586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124174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006762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988935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1395663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641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358998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241586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24174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006762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35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7641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358998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241586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124174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006762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988935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4014503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extLst>
              <a:ext uri="{FF2B5EF4-FFF2-40B4-BE49-F238E27FC236}">
                <a16:creationId xmlns:a16="http://schemas.microsoft.com/office/drawing/2014/main" id="{AA9F8D50-6550-46C8-ACB1-2704BFF7A7B5}"/>
              </a:ext>
            </a:extLst>
          </p:cNvPr>
          <p:cNvSpPr/>
          <p:nvPr userDrawn="1"/>
        </p:nvSpPr>
        <p:spPr>
          <a:xfrm>
            <a:off x="2044700" y="1992313"/>
            <a:ext cx="2027238" cy="201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8405D23F-C37D-41F7-88FD-343127DE51B3}"/>
              </a:ext>
            </a:extLst>
          </p:cNvPr>
          <p:cNvSpPr/>
          <p:nvPr userDrawn="1"/>
        </p:nvSpPr>
        <p:spPr>
          <a:xfrm>
            <a:off x="6100763" y="1992313"/>
            <a:ext cx="2028825" cy="201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E21B63FE-79D7-45A8-A4C7-A5877D780D1D}"/>
              </a:ext>
            </a:extLst>
          </p:cNvPr>
          <p:cNvSpPr/>
          <p:nvPr userDrawn="1"/>
        </p:nvSpPr>
        <p:spPr>
          <a:xfrm>
            <a:off x="10158413" y="1992313"/>
            <a:ext cx="2028825" cy="201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30">
            <a:extLst>
              <a:ext uri="{FF2B5EF4-FFF2-40B4-BE49-F238E27FC236}">
                <a16:creationId xmlns:a16="http://schemas.microsoft.com/office/drawing/2014/main" id="{372D2221-9014-4F2E-A8B2-B1C2558CEC34}"/>
              </a:ext>
            </a:extLst>
          </p:cNvPr>
          <p:cNvSpPr/>
          <p:nvPr userDrawn="1"/>
        </p:nvSpPr>
        <p:spPr>
          <a:xfrm>
            <a:off x="15875" y="4011613"/>
            <a:ext cx="2028825" cy="2017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32">
            <a:extLst>
              <a:ext uri="{FF2B5EF4-FFF2-40B4-BE49-F238E27FC236}">
                <a16:creationId xmlns:a16="http://schemas.microsoft.com/office/drawing/2014/main" id="{30F980C0-298C-4F9E-A95D-1730B242EB96}"/>
              </a:ext>
            </a:extLst>
          </p:cNvPr>
          <p:cNvSpPr/>
          <p:nvPr userDrawn="1"/>
        </p:nvSpPr>
        <p:spPr>
          <a:xfrm>
            <a:off x="4071938" y="4011613"/>
            <a:ext cx="2028825" cy="20177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3CC9EA4D-8FF4-4573-940A-C7A45551A859}"/>
              </a:ext>
            </a:extLst>
          </p:cNvPr>
          <p:cNvSpPr/>
          <p:nvPr userDrawn="1"/>
        </p:nvSpPr>
        <p:spPr>
          <a:xfrm>
            <a:off x="8129588" y="4011613"/>
            <a:ext cx="2028825" cy="20177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36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7253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043953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8349402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>
            <a:extLst>
              <a:ext uri="{FF2B5EF4-FFF2-40B4-BE49-F238E27FC236}">
                <a16:creationId xmlns:a16="http://schemas.microsoft.com/office/drawing/2014/main" id="{1C71AC7E-FBC0-4A67-BF43-FDA998C9722B}"/>
              </a:ext>
            </a:extLst>
          </p:cNvPr>
          <p:cNvSpPr/>
          <p:nvPr userDrawn="1"/>
        </p:nvSpPr>
        <p:spPr>
          <a:xfrm>
            <a:off x="6100763" y="1992313"/>
            <a:ext cx="2028825" cy="201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5EAC22A0-1CA1-4DAC-B595-CA0433297762}"/>
              </a:ext>
            </a:extLst>
          </p:cNvPr>
          <p:cNvSpPr/>
          <p:nvPr userDrawn="1"/>
        </p:nvSpPr>
        <p:spPr>
          <a:xfrm>
            <a:off x="10158413" y="1992313"/>
            <a:ext cx="2028825" cy="201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E27B6083-CA27-4EAE-9886-CE9778077C21}"/>
              </a:ext>
            </a:extLst>
          </p:cNvPr>
          <p:cNvSpPr/>
          <p:nvPr userDrawn="1"/>
        </p:nvSpPr>
        <p:spPr>
          <a:xfrm>
            <a:off x="8129588" y="4011613"/>
            <a:ext cx="2028825" cy="20177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368" y="1992722"/>
            <a:ext cx="6085752" cy="403668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7515449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1440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0603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1703158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1792938"/>
            <a:ext cx="12192000" cy="304800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4704214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">
            <a:extLst>
              <a:ext uri="{FF2B5EF4-FFF2-40B4-BE49-F238E27FC236}">
                <a16:creationId xmlns:a16="http://schemas.microsoft.com/office/drawing/2014/main" id="{FCEB7793-5155-44DE-B9D9-115A5B981DC9}"/>
              </a:ext>
            </a:extLst>
          </p:cNvPr>
          <p:cNvSpPr/>
          <p:nvPr userDrawn="1"/>
        </p:nvSpPr>
        <p:spPr>
          <a:xfrm>
            <a:off x="6654800" y="0"/>
            <a:ext cx="3903663" cy="5702300"/>
          </a:xfrm>
          <a:prstGeom prst="parallelogram">
            <a:avLst>
              <a:gd name="adj" fmla="val 954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lelogram 6">
            <a:extLst>
              <a:ext uri="{FF2B5EF4-FFF2-40B4-BE49-F238E27FC236}">
                <a16:creationId xmlns:a16="http://schemas.microsoft.com/office/drawing/2014/main" id="{D669396C-FB17-48DB-A6AF-EF0C84DF8152}"/>
              </a:ext>
            </a:extLst>
          </p:cNvPr>
          <p:cNvSpPr/>
          <p:nvPr userDrawn="1"/>
        </p:nvSpPr>
        <p:spPr>
          <a:xfrm>
            <a:off x="6119813" y="2943225"/>
            <a:ext cx="2679700" cy="3914775"/>
          </a:xfrm>
          <a:prstGeom prst="parallelogram">
            <a:avLst>
              <a:gd name="adj" fmla="val 954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arallelogram 7">
            <a:extLst>
              <a:ext uri="{FF2B5EF4-FFF2-40B4-BE49-F238E27FC236}">
                <a16:creationId xmlns:a16="http://schemas.microsoft.com/office/drawing/2014/main" id="{B70C36B8-921C-4C67-AC1C-D65A7B8D894B}"/>
              </a:ext>
            </a:extLst>
          </p:cNvPr>
          <p:cNvSpPr/>
          <p:nvPr userDrawn="1"/>
        </p:nvSpPr>
        <p:spPr>
          <a:xfrm>
            <a:off x="10558463" y="3614738"/>
            <a:ext cx="2679700" cy="3914775"/>
          </a:xfrm>
          <a:prstGeom prst="parallelogram">
            <a:avLst>
              <a:gd name="adj" fmla="val 954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arallelogram 8">
            <a:extLst>
              <a:ext uri="{FF2B5EF4-FFF2-40B4-BE49-F238E27FC236}">
                <a16:creationId xmlns:a16="http://schemas.microsoft.com/office/drawing/2014/main" id="{30B69B90-C7DD-4A96-B04C-37E20479CFBA}"/>
              </a:ext>
            </a:extLst>
          </p:cNvPr>
          <p:cNvSpPr/>
          <p:nvPr userDrawn="1"/>
        </p:nvSpPr>
        <p:spPr>
          <a:xfrm>
            <a:off x="11114088" y="4233863"/>
            <a:ext cx="1416050" cy="2068512"/>
          </a:xfrm>
          <a:prstGeom prst="parallelogram">
            <a:avLst>
              <a:gd name="adj" fmla="val 954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1792938"/>
            <a:ext cx="9159368" cy="3048003"/>
          </a:xfrm>
          <a:custGeom>
            <a:avLst/>
            <a:gdLst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9159368 w 9159368"/>
              <a:gd name="connsiteY3" fmla="*/ 3048003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92255 w 9159368"/>
              <a:gd name="connsiteY3" fmla="*/ 3017267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76887 w 9159368"/>
              <a:gd name="connsiteY3" fmla="*/ 3040319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368" h="3048003">
                <a:moveTo>
                  <a:pt x="0" y="0"/>
                </a:moveTo>
                <a:lnTo>
                  <a:pt x="9159368" y="0"/>
                </a:lnTo>
                <a:lnTo>
                  <a:pt x="9159368" y="0"/>
                </a:lnTo>
                <a:lnTo>
                  <a:pt x="7176887" y="3040319"/>
                </a:lnTo>
                <a:lnTo>
                  <a:pt x="0" y="304800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619838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6E73-0593-4531-9D52-2077C454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B84023-A4A4-48F1-B2A2-480B0DE46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4C28A7-CD7E-450E-ADE3-9AD384D85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28A75D-9848-46BC-886D-4A8609EA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2312FC-E925-47A0-B6CA-94D372B0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A1D064A-8971-422E-9D65-7C25E971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401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-1" y="2062554"/>
            <a:ext cx="12192001" cy="2312946"/>
          </a:xfrm>
          <a:custGeom>
            <a:avLst/>
            <a:gdLst>
              <a:gd name="connsiteX0" fmla="*/ 1 w 12192001"/>
              <a:gd name="connsiteY0" fmla="*/ 1905640 h 2312946"/>
              <a:gd name="connsiteX1" fmla="*/ 11595207 w 12192001"/>
              <a:gd name="connsiteY1" fmla="*/ 1905640 h 2312946"/>
              <a:gd name="connsiteX2" fmla="*/ 11595207 w 12192001"/>
              <a:gd name="connsiteY2" fmla="*/ 2312946 h 2312946"/>
              <a:gd name="connsiteX3" fmla="*/ 1 w 12192001"/>
              <a:gd name="connsiteY3" fmla="*/ 2312946 h 2312946"/>
              <a:gd name="connsiteX4" fmla="*/ 596794 w 12192001"/>
              <a:gd name="connsiteY4" fmla="*/ 1429230 h 2312946"/>
              <a:gd name="connsiteX5" fmla="*/ 12192000 w 12192001"/>
              <a:gd name="connsiteY5" fmla="*/ 1429230 h 2312946"/>
              <a:gd name="connsiteX6" fmla="*/ 12192000 w 12192001"/>
              <a:gd name="connsiteY6" fmla="*/ 1836536 h 2312946"/>
              <a:gd name="connsiteX7" fmla="*/ 596794 w 12192001"/>
              <a:gd name="connsiteY7" fmla="*/ 1836536 h 2312946"/>
              <a:gd name="connsiteX8" fmla="*/ 2 w 12192001"/>
              <a:gd name="connsiteY8" fmla="*/ 952820 h 2312946"/>
              <a:gd name="connsiteX9" fmla="*/ 11595208 w 12192001"/>
              <a:gd name="connsiteY9" fmla="*/ 952820 h 2312946"/>
              <a:gd name="connsiteX10" fmla="*/ 11595208 w 12192001"/>
              <a:gd name="connsiteY10" fmla="*/ 1360126 h 2312946"/>
              <a:gd name="connsiteX11" fmla="*/ 2 w 12192001"/>
              <a:gd name="connsiteY11" fmla="*/ 1360126 h 2312946"/>
              <a:gd name="connsiteX12" fmla="*/ 596794 w 12192001"/>
              <a:gd name="connsiteY12" fmla="*/ 476410 h 2312946"/>
              <a:gd name="connsiteX13" fmla="*/ 12192001 w 12192001"/>
              <a:gd name="connsiteY13" fmla="*/ 476410 h 2312946"/>
              <a:gd name="connsiteX14" fmla="*/ 12192001 w 12192001"/>
              <a:gd name="connsiteY14" fmla="*/ 883716 h 2312946"/>
              <a:gd name="connsiteX15" fmla="*/ 596794 w 12192001"/>
              <a:gd name="connsiteY15" fmla="*/ 883716 h 2312946"/>
              <a:gd name="connsiteX16" fmla="*/ 0 w 12192001"/>
              <a:gd name="connsiteY16" fmla="*/ 0 h 2312946"/>
              <a:gd name="connsiteX17" fmla="*/ 11595207 w 12192001"/>
              <a:gd name="connsiteY17" fmla="*/ 0 h 2312946"/>
              <a:gd name="connsiteX18" fmla="*/ 11595207 w 12192001"/>
              <a:gd name="connsiteY18" fmla="*/ 407306 h 2312946"/>
              <a:gd name="connsiteX19" fmla="*/ 0 w 12192001"/>
              <a:gd name="connsiteY19" fmla="*/ 407306 h 231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1" h="2312946">
                <a:moveTo>
                  <a:pt x="1" y="1905640"/>
                </a:moveTo>
                <a:lnTo>
                  <a:pt x="11595207" y="1905640"/>
                </a:lnTo>
                <a:lnTo>
                  <a:pt x="11595207" y="2312946"/>
                </a:lnTo>
                <a:lnTo>
                  <a:pt x="1" y="2312946"/>
                </a:lnTo>
                <a:close/>
                <a:moveTo>
                  <a:pt x="596794" y="1429230"/>
                </a:moveTo>
                <a:lnTo>
                  <a:pt x="12192000" y="1429230"/>
                </a:lnTo>
                <a:lnTo>
                  <a:pt x="12192000" y="1836536"/>
                </a:lnTo>
                <a:lnTo>
                  <a:pt x="596794" y="1836536"/>
                </a:lnTo>
                <a:close/>
                <a:moveTo>
                  <a:pt x="2" y="952820"/>
                </a:moveTo>
                <a:lnTo>
                  <a:pt x="11595208" y="952820"/>
                </a:lnTo>
                <a:lnTo>
                  <a:pt x="11595208" y="1360126"/>
                </a:lnTo>
                <a:lnTo>
                  <a:pt x="2" y="1360126"/>
                </a:lnTo>
                <a:close/>
                <a:moveTo>
                  <a:pt x="596794" y="476410"/>
                </a:moveTo>
                <a:lnTo>
                  <a:pt x="12192001" y="476410"/>
                </a:lnTo>
                <a:lnTo>
                  <a:pt x="12192001" y="883716"/>
                </a:lnTo>
                <a:lnTo>
                  <a:pt x="596794" y="883716"/>
                </a:lnTo>
                <a:close/>
                <a:moveTo>
                  <a:pt x="0" y="0"/>
                </a:moveTo>
                <a:lnTo>
                  <a:pt x="11595207" y="0"/>
                </a:lnTo>
                <a:lnTo>
                  <a:pt x="11595207" y="407306"/>
                </a:lnTo>
                <a:lnTo>
                  <a:pt x="0" y="40730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6750693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4400" y="1831358"/>
            <a:ext cx="4646279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609345" y="3990571"/>
            <a:ext cx="566825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792970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75611" y="0"/>
            <a:ext cx="2533825" cy="512525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26602" y="2328262"/>
            <a:ext cx="2533825" cy="4529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326602" y="0"/>
            <a:ext cx="2533825" cy="220531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75610" y="5225143"/>
            <a:ext cx="2533825" cy="1632856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805933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90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804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62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376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845663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4502845" y="-484095"/>
            <a:ext cx="7050098" cy="7468880"/>
          </a:xfrm>
          <a:custGeom>
            <a:avLst/>
            <a:gdLst>
              <a:gd name="connsiteX0" fmla="*/ 2734512 w 7050098"/>
              <a:gd name="connsiteY0" fmla="*/ 2159214 h 7468880"/>
              <a:gd name="connsiteX1" fmla="*/ 3265712 w 7050098"/>
              <a:gd name="connsiteY1" fmla="*/ 2159214 h 7468880"/>
              <a:gd name="connsiteX2" fmla="*/ 1545492 w 7050098"/>
              <a:gd name="connsiteY2" fmla="*/ 7322884 h 7468880"/>
              <a:gd name="connsiteX3" fmla="*/ 1014292 w 7050098"/>
              <a:gd name="connsiteY3" fmla="*/ 7322884 h 7468880"/>
              <a:gd name="connsiteX4" fmla="*/ 4935986 w 7050098"/>
              <a:gd name="connsiteY4" fmla="*/ 1828799 h 7468880"/>
              <a:gd name="connsiteX5" fmla="*/ 5467186 w 7050098"/>
              <a:gd name="connsiteY5" fmla="*/ 1828799 h 7468880"/>
              <a:gd name="connsiteX6" fmla="*/ 3746966 w 7050098"/>
              <a:gd name="connsiteY6" fmla="*/ 6992470 h 7468880"/>
              <a:gd name="connsiteX7" fmla="*/ 3215766 w 7050098"/>
              <a:gd name="connsiteY7" fmla="*/ 6992470 h 7468880"/>
              <a:gd name="connsiteX8" fmla="*/ 1720220 w 7050098"/>
              <a:gd name="connsiteY8" fmla="*/ 1575228 h 7468880"/>
              <a:gd name="connsiteX9" fmla="*/ 2251420 w 7050098"/>
              <a:gd name="connsiteY9" fmla="*/ 1575228 h 7468880"/>
              <a:gd name="connsiteX10" fmla="*/ 531200 w 7050098"/>
              <a:gd name="connsiteY10" fmla="*/ 6738898 h 7468880"/>
              <a:gd name="connsiteX11" fmla="*/ 0 w 7050098"/>
              <a:gd name="connsiteY11" fmla="*/ 6738898 h 7468880"/>
              <a:gd name="connsiteX12" fmla="*/ 4809210 w 7050098"/>
              <a:gd name="connsiteY12" fmla="*/ 1267865 h 7468880"/>
              <a:gd name="connsiteX13" fmla="*/ 5040724 w 7050098"/>
              <a:gd name="connsiteY13" fmla="*/ 1267865 h 7468880"/>
              <a:gd name="connsiteX14" fmla="*/ 3020818 w 7050098"/>
              <a:gd name="connsiteY14" fmla="*/ 7468880 h 7468880"/>
              <a:gd name="connsiteX15" fmla="*/ 2789304 w 7050098"/>
              <a:gd name="connsiteY15" fmla="*/ 7468880 h 7468880"/>
              <a:gd name="connsiteX16" fmla="*/ 4255957 w 7050098"/>
              <a:gd name="connsiteY16" fmla="*/ 1121869 h 7468880"/>
              <a:gd name="connsiteX17" fmla="*/ 4487471 w 7050098"/>
              <a:gd name="connsiteY17" fmla="*/ 1121869 h 7468880"/>
              <a:gd name="connsiteX18" fmla="*/ 2467565 w 7050098"/>
              <a:gd name="connsiteY18" fmla="*/ 7322884 h 7468880"/>
              <a:gd name="connsiteX19" fmla="*/ 2236051 w 7050098"/>
              <a:gd name="connsiteY19" fmla="*/ 7322884 h 7468880"/>
              <a:gd name="connsiteX20" fmla="*/ 5818294 w 7050098"/>
              <a:gd name="connsiteY20" fmla="*/ 1037345 h 7468880"/>
              <a:gd name="connsiteX21" fmla="*/ 7050098 w 7050098"/>
              <a:gd name="connsiteY21" fmla="*/ 1037345 h 7468880"/>
              <a:gd name="connsiteX22" fmla="*/ 5308182 w 7050098"/>
              <a:gd name="connsiteY22" fmla="*/ 6201015 h 7468880"/>
              <a:gd name="connsiteX23" fmla="*/ 4076378 w 7050098"/>
              <a:gd name="connsiteY23" fmla="*/ 6201015 h 7468880"/>
              <a:gd name="connsiteX24" fmla="*/ 3794908 w 7050098"/>
              <a:gd name="connsiteY24" fmla="*/ 791456 h 7468880"/>
              <a:gd name="connsiteX25" fmla="*/ 4326108 w 7050098"/>
              <a:gd name="connsiteY25" fmla="*/ 791456 h 7468880"/>
              <a:gd name="connsiteX26" fmla="*/ 2605888 w 7050098"/>
              <a:gd name="connsiteY26" fmla="*/ 5955126 h 7468880"/>
              <a:gd name="connsiteX27" fmla="*/ 2074688 w 7050098"/>
              <a:gd name="connsiteY27" fmla="*/ 5955126 h 7468880"/>
              <a:gd name="connsiteX28" fmla="*/ 2603884 w 7050098"/>
              <a:gd name="connsiteY28" fmla="*/ 729984 h 7468880"/>
              <a:gd name="connsiteX29" fmla="*/ 3135084 w 7050098"/>
              <a:gd name="connsiteY29" fmla="*/ 729984 h 7468880"/>
              <a:gd name="connsiteX30" fmla="*/ 1414864 w 7050098"/>
              <a:gd name="connsiteY30" fmla="*/ 5893654 h 7468880"/>
              <a:gd name="connsiteX31" fmla="*/ 883664 w 7050098"/>
              <a:gd name="connsiteY31" fmla="*/ 5893654 h 7468880"/>
              <a:gd name="connsiteX32" fmla="*/ 4912944 w 7050098"/>
              <a:gd name="connsiteY32" fmla="*/ 0 h 7468880"/>
              <a:gd name="connsiteX33" fmla="*/ 5144458 w 7050098"/>
              <a:gd name="connsiteY33" fmla="*/ 0 h 7468880"/>
              <a:gd name="connsiteX34" fmla="*/ 3124552 w 7050098"/>
              <a:gd name="connsiteY34" fmla="*/ 6201015 h 7468880"/>
              <a:gd name="connsiteX35" fmla="*/ 2893038 w 7050098"/>
              <a:gd name="connsiteY35" fmla="*/ 6201015 h 7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0098" h="7468880">
                <a:moveTo>
                  <a:pt x="2734512" y="2159214"/>
                </a:moveTo>
                <a:lnTo>
                  <a:pt x="3265712" y="2159214"/>
                </a:lnTo>
                <a:lnTo>
                  <a:pt x="1545492" y="7322884"/>
                </a:lnTo>
                <a:lnTo>
                  <a:pt x="1014292" y="7322884"/>
                </a:lnTo>
                <a:close/>
                <a:moveTo>
                  <a:pt x="4935986" y="1828799"/>
                </a:moveTo>
                <a:lnTo>
                  <a:pt x="5467186" y="1828799"/>
                </a:lnTo>
                <a:lnTo>
                  <a:pt x="3746966" y="6992470"/>
                </a:lnTo>
                <a:lnTo>
                  <a:pt x="3215766" y="6992470"/>
                </a:lnTo>
                <a:close/>
                <a:moveTo>
                  <a:pt x="1720220" y="1575228"/>
                </a:moveTo>
                <a:lnTo>
                  <a:pt x="2251420" y="1575228"/>
                </a:lnTo>
                <a:lnTo>
                  <a:pt x="531200" y="6738898"/>
                </a:lnTo>
                <a:lnTo>
                  <a:pt x="0" y="6738898"/>
                </a:lnTo>
                <a:close/>
                <a:moveTo>
                  <a:pt x="4809210" y="1267865"/>
                </a:moveTo>
                <a:lnTo>
                  <a:pt x="5040724" y="1267865"/>
                </a:lnTo>
                <a:lnTo>
                  <a:pt x="3020818" y="7468880"/>
                </a:lnTo>
                <a:lnTo>
                  <a:pt x="2789304" y="7468880"/>
                </a:lnTo>
                <a:close/>
                <a:moveTo>
                  <a:pt x="4255957" y="1121869"/>
                </a:moveTo>
                <a:lnTo>
                  <a:pt x="4487471" y="1121869"/>
                </a:lnTo>
                <a:lnTo>
                  <a:pt x="2467565" y="7322884"/>
                </a:lnTo>
                <a:lnTo>
                  <a:pt x="2236051" y="7322884"/>
                </a:lnTo>
                <a:close/>
                <a:moveTo>
                  <a:pt x="5818294" y="1037345"/>
                </a:moveTo>
                <a:lnTo>
                  <a:pt x="7050098" y="1037345"/>
                </a:lnTo>
                <a:lnTo>
                  <a:pt x="5308182" y="6201015"/>
                </a:lnTo>
                <a:lnTo>
                  <a:pt x="4076378" y="6201015"/>
                </a:lnTo>
                <a:close/>
                <a:moveTo>
                  <a:pt x="3794908" y="791456"/>
                </a:moveTo>
                <a:lnTo>
                  <a:pt x="4326108" y="791456"/>
                </a:lnTo>
                <a:lnTo>
                  <a:pt x="2605888" y="5955126"/>
                </a:lnTo>
                <a:lnTo>
                  <a:pt x="2074688" y="5955126"/>
                </a:lnTo>
                <a:close/>
                <a:moveTo>
                  <a:pt x="2603884" y="729984"/>
                </a:moveTo>
                <a:lnTo>
                  <a:pt x="3135084" y="729984"/>
                </a:lnTo>
                <a:lnTo>
                  <a:pt x="1414864" y="5893654"/>
                </a:lnTo>
                <a:lnTo>
                  <a:pt x="883664" y="5893654"/>
                </a:lnTo>
                <a:close/>
                <a:moveTo>
                  <a:pt x="4912944" y="0"/>
                </a:moveTo>
                <a:lnTo>
                  <a:pt x="5144458" y="0"/>
                </a:lnTo>
                <a:lnTo>
                  <a:pt x="3124552" y="6201015"/>
                </a:lnTo>
                <a:lnTo>
                  <a:pt x="2893038" y="620101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743573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1977" y="2469133"/>
            <a:ext cx="4299355" cy="266265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680314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28800" y="25229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43517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8640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1089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4481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9139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7346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529374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id="{56E6F495-89A2-4C04-8320-00E0D6FAF441}"/>
              </a:ext>
            </a:extLst>
          </p:cNvPr>
          <p:cNvSpPr/>
          <p:nvPr userDrawn="1"/>
        </p:nvSpPr>
        <p:spPr>
          <a:xfrm>
            <a:off x="1360488" y="2146300"/>
            <a:ext cx="2778125" cy="1968500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Callout 14">
            <a:extLst>
              <a:ext uri="{FF2B5EF4-FFF2-40B4-BE49-F238E27FC236}">
                <a16:creationId xmlns:a16="http://schemas.microsoft.com/office/drawing/2014/main" id="{D9866A96-D80B-413A-9CF3-A465B15952F3}"/>
              </a:ext>
            </a:extLst>
          </p:cNvPr>
          <p:cNvSpPr/>
          <p:nvPr userDrawn="1"/>
        </p:nvSpPr>
        <p:spPr>
          <a:xfrm>
            <a:off x="4781550" y="2146300"/>
            <a:ext cx="2776538" cy="1968500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Callout 15">
            <a:extLst>
              <a:ext uri="{FF2B5EF4-FFF2-40B4-BE49-F238E27FC236}">
                <a16:creationId xmlns:a16="http://schemas.microsoft.com/office/drawing/2014/main" id="{7CF59C8B-266F-42F9-B039-4D495C028865}"/>
              </a:ext>
            </a:extLst>
          </p:cNvPr>
          <p:cNvSpPr/>
          <p:nvPr userDrawn="1"/>
        </p:nvSpPr>
        <p:spPr>
          <a:xfrm>
            <a:off x="8121650" y="2146300"/>
            <a:ext cx="2778125" cy="1968500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7075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01181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27866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3744151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7075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57470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27866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972420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7D79AB-2AF9-44D2-A2FF-A4AFFD61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9E0BDF-DEAF-4C9A-961D-A7488B04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F774C4-DD0A-4577-80E5-B87B83690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917AFD9-3221-4D36-BEED-A521046A8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BD89AAE-229B-40F3-AE2C-77160425A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345F72A-16A0-47C7-AB4C-FC97B8DC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A02E450-3508-4D9C-BFDC-B175E5E4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17BCB25-0F93-4FB8-BD63-411B41F6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146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6">
            <a:extLst>
              <a:ext uri="{FF2B5EF4-FFF2-40B4-BE49-F238E27FC236}">
                <a16:creationId xmlns:a16="http://schemas.microsoft.com/office/drawing/2014/main" id="{654F3BFD-9520-4B93-99FA-3C9BC9FA0032}"/>
              </a:ext>
            </a:extLst>
          </p:cNvPr>
          <p:cNvSpPr/>
          <p:nvPr userDrawn="1"/>
        </p:nvSpPr>
        <p:spPr>
          <a:xfrm>
            <a:off x="1190625" y="1978025"/>
            <a:ext cx="4710113" cy="1879600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 Diagonal Corner Rectangle 7">
            <a:extLst>
              <a:ext uri="{FF2B5EF4-FFF2-40B4-BE49-F238E27FC236}">
                <a16:creationId xmlns:a16="http://schemas.microsoft.com/office/drawing/2014/main" id="{AD1BE9D0-F4B6-4ACC-B981-E6F8CE0677D6}"/>
              </a:ext>
            </a:extLst>
          </p:cNvPr>
          <p:cNvSpPr/>
          <p:nvPr userDrawn="1"/>
        </p:nvSpPr>
        <p:spPr>
          <a:xfrm>
            <a:off x="6200775" y="1978025"/>
            <a:ext cx="4710113" cy="1879600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 Diagonal Corner Rectangle 9">
            <a:extLst>
              <a:ext uri="{FF2B5EF4-FFF2-40B4-BE49-F238E27FC236}">
                <a16:creationId xmlns:a16="http://schemas.microsoft.com/office/drawing/2014/main" id="{E0AC9895-626D-468D-BDBE-E510CD50684D}"/>
              </a:ext>
            </a:extLst>
          </p:cNvPr>
          <p:cNvSpPr/>
          <p:nvPr userDrawn="1"/>
        </p:nvSpPr>
        <p:spPr>
          <a:xfrm>
            <a:off x="1190625" y="4129088"/>
            <a:ext cx="4710113" cy="1879600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und Diagonal Corner Rectangle 11">
            <a:extLst>
              <a:ext uri="{FF2B5EF4-FFF2-40B4-BE49-F238E27FC236}">
                <a16:creationId xmlns:a16="http://schemas.microsoft.com/office/drawing/2014/main" id="{CCE7538B-8630-4CFB-9C4A-8F940E8E5D2C}"/>
              </a:ext>
            </a:extLst>
          </p:cNvPr>
          <p:cNvSpPr/>
          <p:nvPr userDrawn="1"/>
        </p:nvSpPr>
        <p:spPr>
          <a:xfrm>
            <a:off x="6200775" y="4129088"/>
            <a:ext cx="4710113" cy="1879600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9102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0101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9102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0101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903028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29B164C-264D-4252-9AD7-C84C5FCBF1B7}"/>
              </a:ext>
            </a:extLst>
          </p:cNvPr>
          <p:cNvSpPr/>
          <p:nvPr userDrawn="1"/>
        </p:nvSpPr>
        <p:spPr>
          <a:xfrm>
            <a:off x="4133850" y="1978025"/>
            <a:ext cx="3924300" cy="2517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057990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763212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83341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59085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34829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1578349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2512262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1899840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44491" y="1978029"/>
            <a:ext cx="2674043" cy="2674043"/>
          </a:xfrm>
          <a:prstGeom prst="round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2688049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49809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5540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2127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8247610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14078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5491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54911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0146596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4078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1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29924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1962603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A2C93180-EB2E-4898-9615-C3ADCC02E75D}"/>
              </a:ext>
            </a:extLst>
          </p:cNvPr>
          <p:cNvSpPr/>
          <p:nvPr userDrawn="1"/>
        </p:nvSpPr>
        <p:spPr>
          <a:xfrm>
            <a:off x="2743200" y="1978025"/>
            <a:ext cx="3343275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804D13E-BA2E-4F24-864E-8C6F557966AF}"/>
              </a:ext>
            </a:extLst>
          </p:cNvPr>
          <p:cNvSpPr/>
          <p:nvPr userDrawn="1"/>
        </p:nvSpPr>
        <p:spPr>
          <a:xfrm>
            <a:off x="7915275" y="1978025"/>
            <a:ext cx="3341688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1D7CC653-8556-4CD0-91BA-AE92A547D5CB}"/>
              </a:ext>
            </a:extLst>
          </p:cNvPr>
          <p:cNvSpPr/>
          <p:nvPr userDrawn="1"/>
        </p:nvSpPr>
        <p:spPr>
          <a:xfrm>
            <a:off x="914400" y="4022725"/>
            <a:ext cx="3343275" cy="18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31812124-369C-4AB6-BEFF-014F88F46104}"/>
              </a:ext>
            </a:extLst>
          </p:cNvPr>
          <p:cNvSpPr/>
          <p:nvPr userDrawn="1"/>
        </p:nvSpPr>
        <p:spPr>
          <a:xfrm>
            <a:off x="6086475" y="4022725"/>
            <a:ext cx="334168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4400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85755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56954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428308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6406036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49641B-8964-4401-B38B-6316881A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4B8A9BB-6BD7-456E-B798-FDE5FE75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3B8ED68-1F4A-4C07-BBE9-EE11C317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AE591D9-4CBC-4406-A4BE-104501DD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340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10958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39650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10958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39650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0140358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33902" y="-7684"/>
            <a:ext cx="7958098" cy="6865684"/>
          </a:xfrm>
          <a:custGeom>
            <a:avLst/>
            <a:gdLst>
              <a:gd name="connsiteX0" fmla="*/ 0 w 5406998"/>
              <a:gd name="connsiteY0" fmla="*/ 0 h 6858000"/>
              <a:gd name="connsiteX1" fmla="*/ 5406998 w 5406998"/>
              <a:gd name="connsiteY1" fmla="*/ 0 h 6858000"/>
              <a:gd name="connsiteX2" fmla="*/ 5406998 w 5406998"/>
              <a:gd name="connsiteY2" fmla="*/ 6858000 h 6858000"/>
              <a:gd name="connsiteX3" fmla="*/ 0 w 5406998"/>
              <a:gd name="connsiteY3" fmla="*/ 6858000 h 6858000"/>
              <a:gd name="connsiteX4" fmla="*/ 0 w 5406998"/>
              <a:gd name="connsiteY4" fmla="*/ 0 h 6858000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2056942 w 5758085"/>
              <a:gd name="connsiteY0" fmla="*/ 0 h 6865684"/>
              <a:gd name="connsiteX1" fmla="*/ 5758085 w 5758085"/>
              <a:gd name="connsiteY1" fmla="*/ 7684 h 6865684"/>
              <a:gd name="connsiteX2" fmla="*/ 5758085 w 5758085"/>
              <a:gd name="connsiteY2" fmla="*/ 6865684 h 6865684"/>
              <a:gd name="connsiteX3" fmla="*/ 351087 w 5758085"/>
              <a:gd name="connsiteY3" fmla="*/ 6865684 h 6865684"/>
              <a:gd name="connsiteX4" fmla="*/ 696868 w 5758085"/>
              <a:gd name="connsiteY4" fmla="*/ 3957277 h 6865684"/>
              <a:gd name="connsiteX5" fmla="*/ 2056942 w 5758085"/>
              <a:gd name="connsiteY5" fmla="*/ 0 h 6865684"/>
              <a:gd name="connsiteX0" fmla="*/ 4389220 w 8090363"/>
              <a:gd name="connsiteY0" fmla="*/ 0 h 6865684"/>
              <a:gd name="connsiteX1" fmla="*/ 8090363 w 8090363"/>
              <a:gd name="connsiteY1" fmla="*/ 7684 h 6865684"/>
              <a:gd name="connsiteX2" fmla="*/ 8090363 w 8090363"/>
              <a:gd name="connsiteY2" fmla="*/ 6865684 h 6865684"/>
              <a:gd name="connsiteX3" fmla="*/ 132265 w 8090363"/>
              <a:gd name="connsiteY3" fmla="*/ 6858000 h 6865684"/>
              <a:gd name="connsiteX4" fmla="*/ 3029146 w 8090363"/>
              <a:gd name="connsiteY4" fmla="*/ 3957277 h 6865684"/>
              <a:gd name="connsiteX5" fmla="*/ 4389220 w 8090363"/>
              <a:gd name="connsiteY5" fmla="*/ 0 h 6865684"/>
              <a:gd name="connsiteX0" fmla="*/ 4373716 w 8074859"/>
              <a:gd name="connsiteY0" fmla="*/ 0 h 6865684"/>
              <a:gd name="connsiteX1" fmla="*/ 8074859 w 8074859"/>
              <a:gd name="connsiteY1" fmla="*/ 7684 h 6865684"/>
              <a:gd name="connsiteX2" fmla="*/ 8074859 w 8074859"/>
              <a:gd name="connsiteY2" fmla="*/ 6865684 h 6865684"/>
              <a:gd name="connsiteX3" fmla="*/ 116761 w 8074859"/>
              <a:gd name="connsiteY3" fmla="*/ 6858000 h 6865684"/>
              <a:gd name="connsiteX4" fmla="*/ 3551525 w 8074859"/>
              <a:gd name="connsiteY4" fmla="*/ 3388659 h 6865684"/>
              <a:gd name="connsiteX5" fmla="*/ 4373716 w 8074859"/>
              <a:gd name="connsiteY5" fmla="*/ 0 h 6865684"/>
              <a:gd name="connsiteX0" fmla="*/ 4256955 w 7958098"/>
              <a:gd name="connsiteY0" fmla="*/ 0 h 6865684"/>
              <a:gd name="connsiteX1" fmla="*/ 7958098 w 7958098"/>
              <a:gd name="connsiteY1" fmla="*/ 7684 h 6865684"/>
              <a:gd name="connsiteX2" fmla="*/ 7958098 w 7958098"/>
              <a:gd name="connsiteY2" fmla="*/ 6865684 h 6865684"/>
              <a:gd name="connsiteX3" fmla="*/ 0 w 7958098"/>
              <a:gd name="connsiteY3" fmla="*/ 6858000 h 6865684"/>
              <a:gd name="connsiteX4" fmla="*/ 3434764 w 7958098"/>
              <a:gd name="connsiteY4" fmla="*/ 3388659 h 6865684"/>
              <a:gd name="connsiteX5" fmla="*/ 4256955 w 7958098"/>
              <a:gd name="connsiteY5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8098" h="6865684">
                <a:moveTo>
                  <a:pt x="4256955" y="0"/>
                </a:moveTo>
                <a:lnTo>
                  <a:pt x="7958098" y="7684"/>
                </a:lnTo>
                <a:lnTo>
                  <a:pt x="7958098" y="6865684"/>
                </a:lnTo>
                <a:lnTo>
                  <a:pt x="0" y="6858000"/>
                </a:lnTo>
                <a:cubicBezTo>
                  <a:pt x="186124" y="4290893"/>
                  <a:pt x="3150455" y="4532940"/>
                  <a:pt x="3434764" y="3388659"/>
                </a:cubicBezTo>
                <a:cubicBezTo>
                  <a:pt x="3719073" y="2244378"/>
                  <a:pt x="3413419" y="658266"/>
                  <a:pt x="4256955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4185153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8629245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5401876" y="0"/>
            <a:ext cx="6101121" cy="6858000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8407196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567607" y="-577560"/>
            <a:ext cx="9989713" cy="7724256"/>
          </a:xfrm>
          <a:custGeom>
            <a:avLst/>
            <a:gdLst>
              <a:gd name="connsiteX0" fmla="*/ 3165357 w 9989713"/>
              <a:gd name="connsiteY0" fmla="*/ 3965379 h 7724256"/>
              <a:gd name="connsiteX1" fmla="*/ 3746605 w 9989713"/>
              <a:gd name="connsiteY1" fmla="*/ 6653058 h 7724256"/>
              <a:gd name="connsiteX2" fmla="*/ 1127577 w 9989713"/>
              <a:gd name="connsiteY2" fmla="*/ 7516537 h 7724256"/>
              <a:gd name="connsiteX3" fmla="*/ 114266 w 9989713"/>
              <a:gd name="connsiteY3" fmla="*/ 4958635 h 7724256"/>
              <a:gd name="connsiteX4" fmla="*/ 1437118 w 9989713"/>
              <a:gd name="connsiteY4" fmla="*/ 5443536 h 7724256"/>
              <a:gd name="connsiteX5" fmla="*/ 1723208 w 9989713"/>
              <a:gd name="connsiteY5" fmla="*/ 6239005 h 7724256"/>
              <a:gd name="connsiteX6" fmla="*/ 2524080 w 9989713"/>
              <a:gd name="connsiteY6" fmla="*/ 5951141 h 7724256"/>
              <a:gd name="connsiteX7" fmla="*/ 2361967 w 9989713"/>
              <a:gd name="connsiteY7" fmla="*/ 5124402 h 7724256"/>
              <a:gd name="connsiteX8" fmla="*/ 7559587 w 9989713"/>
              <a:gd name="connsiteY8" fmla="*/ 2555676 h 7724256"/>
              <a:gd name="connsiteX9" fmla="*/ 7653574 w 9989713"/>
              <a:gd name="connsiteY9" fmla="*/ 5063871 h 7724256"/>
              <a:gd name="connsiteX10" fmla="*/ 5225780 w 9989713"/>
              <a:gd name="connsiteY10" fmla="*/ 5779089 h 7724256"/>
              <a:gd name="connsiteX11" fmla="*/ 4042379 w 9989713"/>
              <a:gd name="connsiteY11" fmla="*/ 3558177 h 7724256"/>
              <a:gd name="connsiteX12" fmla="*/ 5415550 w 9989713"/>
              <a:gd name="connsiteY12" fmla="*/ 3777816 h 7724256"/>
              <a:gd name="connsiteX13" fmla="*/ 5759548 w 9989713"/>
              <a:gd name="connsiteY13" fmla="*/ 4493805 h 7724256"/>
              <a:gd name="connsiteX14" fmla="*/ 6527312 w 9989713"/>
              <a:gd name="connsiteY14" fmla="*/ 4245057 h 7724256"/>
              <a:gd name="connsiteX15" fmla="*/ 6500874 w 9989713"/>
              <a:gd name="connsiteY15" fmla="*/ 3460447 h 7724256"/>
              <a:gd name="connsiteX16" fmla="*/ 3389222 w 9989713"/>
              <a:gd name="connsiteY16" fmla="*/ 1292734 h 7724256"/>
              <a:gd name="connsiteX17" fmla="*/ 3535713 w 9989713"/>
              <a:gd name="connsiteY17" fmla="*/ 1293841 h 7724256"/>
              <a:gd name="connsiteX18" fmla="*/ 4078181 w 9989713"/>
              <a:gd name="connsiteY18" fmla="*/ 1398118 h 7724256"/>
              <a:gd name="connsiteX19" fmla="*/ 5422171 w 9989713"/>
              <a:gd name="connsiteY19" fmla="*/ 3684778 h 7724256"/>
              <a:gd name="connsiteX20" fmla="*/ 4045165 w 9989713"/>
              <a:gd name="connsiteY20" fmla="*/ 3463039 h 7724256"/>
              <a:gd name="connsiteX21" fmla="*/ 3652727 w 9989713"/>
              <a:gd name="connsiteY21" fmla="*/ 2727103 h 7724256"/>
              <a:gd name="connsiteX22" fmla="*/ 2895590 w 9989713"/>
              <a:gd name="connsiteY22" fmla="*/ 3093220 h 7724256"/>
              <a:gd name="connsiteX23" fmla="*/ 3074452 w 9989713"/>
              <a:gd name="connsiteY23" fmla="*/ 3901034 h 7724256"/>
              <a:gd name="connsiteX24" fmla="*/ 2274139 w 9989713"/>
              <a:gd name="connsiteY24" fmla="*/ 5045722 h 7724256"/>
              <a:gd name="connsiteX25" fmla="*/ 1644766 w 9989713"/>
              <a:gd name="connsiteY25" fmla="*/ 2473515 h 7724256"/>
              <a:gd name="connsiteX26" fmla="*/ 3389222 w 9989713"/>
              <a:gd name="connsiteY26" fmla="*/ 1292734 h 7724256"/>
              <a:gd name="connsiteX27" fmla="*/ 7945074 w 9989713"/>
              <a:gd name="connsiteY27" fmla="*/ 586 h 7724256"/>
              <a:gd name="connsiteX28" fmla="*/ 8784354 w 9989713"/>
              <a:gd name="connsiteY28" fmla="*/ 170455 h 7724256"/>
              <a:gd name="connsiteX29" fmla="*/ 9965994 w 9989713"/>
              <a:gd name="connsiteY29" fmla="*/ 2392797 h 7724256"/>
              <a:gd name="connsiteX30" fmla="*/ 8588988 w 9989713"/>
              <a:gd name="connsiteY30" fmla="*/ 2171058 h 7724256"/>
              <a:gd name="connsiteX31" fmla="*/ 8248009 w 9989713"/>
              <a:gd name="connsiteY31" fmla="*/ 1459140 h 7724256"/>
              <a:gd name="connsiteX32" fmla="*/ 7484869 w 9989713"/>
              <a:gd name="connsiteY32" fmla="*/ 1705998 h 7724256"/>
              <a:gd name="connsiteX33" fmla="*/ 7510880 w 9989713"/>
              <a:gd name="connsiteY33" fmla="*/ 2485648 h 7724256"/>
              <a:gd name="connsiteX34" fmla="*/ 6448833 w 9989713"/>
              <a:gd name="connsiteY34" fmla="*/ 3392886 h 7724256"/>
              <a:gd name="connsiteX35" fmla="*/ 6355663 w 9989713"/>
              <a:gd name="connsiteY35" fmla="*/ 884200 h 7724256"/>
              <a:gd name="connsiteX36" fmla="*/ 7945074 w 9989713"/>
              <a:gd name="connsiteY36" fmla="*/ 586 h 77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89713" h="7724256">
                <a:moveTo>
                  <a:pt x="3165357" y="3965379"/>
                </a:moveTo>
                <a:cubicBezTo>
                  <a:pt x="3986501" y="4579191"/>
                  <a:pt x="4236151" y="5733568"/>
                  <a:pt x="3746605" y="6653058"/>
                </a:cubicBezTo>
                <a:cubicBezTo>
                  <a:pt x="3233057" y="7617630"/>
                  <a:pt x="2082860" y="7996844"/>
                  <a:pt x="1127577" y="7516537"/>
                </a:cubicBezTo>
                <a:cubicBezTo>
                  <a:pt x="211949" y="7056168"/>
                  <a:pt x="-224347" y="5954826"/>
                  <a:pt x="114266" y="4958635"/>
                </a:cubicBezTo>
                <a:lnTo>
                  <a:pt x="1437118" y="5443536"/>
                </a:lnTo>
                <a:cubicBezTo>
                  <a:pt x="1348597" y="5752048"/>
                  <a:pt x="1469350" y="6087802"/>
                  <a:pt x="1723208" y="6239005"/>
                </a:cubicBezTo>
                <a:cubicBezTo>
                  <a:pt x="2014461" y="6412482"/>
                  <a:pt x="2374978" y="6282899"/>
                  <a:pt x="2524080" y="5951141"/>
                </a:cubicBezTo>
                <a:cubicBezTo>
                  <a:pt x="2651704" y="5667173"/>
                  <a:pt x="2583791" y="5320832"/>
                  <a:pt x="2361967" y="5124402"/>
                </a:cubicBezTo>
                <a:close/>
                <a:moveTo>
                  <a:pt x="7559587" y="2555676"/>
                </a:moveTo>
                <a:cubicBezTo>
                  <a:pt x="8129630" y="3275006"/>
                  <a:pt x="8168065" y="4300714"/>
                  <a:pt x="7653574" y="5063871"/>
                </a:cubicBezTo>
                <a:cubicBezTo>
                  <a:pt x="7110078" y="5870052"/>
                  <a:pt x="6095968" y="6168804"/>
                  <a:pt x="5225780" y="5779089"/>
                </a:cubicBezTo>
                <a:cubicBezTo>
                  <a:pt x="4390375" y="5404951"/>
                  <a:pt x="3903882" y="4491939"/>
                  <a:pt x="4042379" y="3558177"/>
                </a:cubicBezTo>
                <a:lnTo>
                  <a:pt x="5415550" y="3777816"/>
                </a:lnTo>
                <a:cubicBezTo>
                  <a:pt x="5378001" y="4075722"/>
                  <a:pt x="5517611" y="4366302"/>
                  <a:pt x="5759548" y="4493805"/>
                </a:cubicBezTo>
                <a:cubicBezTo>
                  <a:pt x="6034682" y="4638803"/>
                  <a:pt x="6362600" y="4532560"/>
                  <a:pt x="6527312" y="4245057"/>
                </a:cubicBezTo>
                <a:cubicBezTo>
                  <a:pt x="6665829" y="4003276"/>
                  <a:pt x="6655263" y="3689703"/>
                  <a:pt x="6500874" y="3460447"/>
                </a:cubicBezTo>
                <a:close/>
                <a:moveTo>
                  <a:pt x="3389222" y="1292734"/>
                </a:moveTo>
                <a:cubicBezTo>
                  <a:pt x="3437879" y="1291238"/>
                  <a:pt x="3486740" y="1291594"/>
                  <a:pt x="3535713" y="1293841"/>
                </a:cubicBezTo>
                <a:cubicBezTo>
                  <a:pt x="3716536" y="1302138"/>
                  <a:pt x="3898889" y="1336220"/>
                  <a:pt x="4078181" y="1398118"/>
                </a:cubicBezTo>
                <a:cubicBezTo>
                  <a:pt x="5003529" y="1717580"/>
                  <a:pt x="5571596" y="2684089"/>
                  <a:pt x="5422171" y="3684778"/>
                </a:cubicBezTo>
                <a:lnTo>
                  <a:pt x="4045165" y="3463039"/>
                </a:lnTo>
                <a:cubicBezTo>
                  <a:pt x="4085603" y="3143874"/>
                  <a:pt x="3921724" y="2836552"/>
                  <a:pt x="3652727" y="2727103"/>
                </a:cubicBezTo>
                <a:cubicBezTo>
                  <a:pt x="3354215" y="2605645"/>
                  <a:pt x="3023272" y="2765674"/>
                  <a:pt x="2895590" y="3093220"/>
                </a:cubicBezTo>
                <a:cubicBezTo>
                  <a:pt x="2784976" y="3376981"/>
                  <a:pt x="2858525" y="3709164"/>
                  <a:pt x="3074452" y="3901034"/>
                </a:cubicBezTo>
                <a:lnTo>
                  <a:pt x="2274139" y="5045722"/>
                </a:lnTo>
                <a:cubicBezTo>
                  <a:pt x="1494642" y="4458006"/>
                  <a:pt x="1229983" y="3376361"/>
                  <a:pt x="1644766" y="2473515"/>
                </a:cubicBezTo>
                <a:cubicBezTo>
                  <a:pt x="1975277" y="1754103"/>
                  <a:pt x="2659364" y="1315167"/>
                  <a:pt x="3389222" y="1292734"/>
                </a:cubicBezTo>
                <a:close/>
                <a:moveTo>
                  <a:pt x="7945074" y="586"/>
                </a:moveTo>
                <a:cubicBezTo>
                  <a:pt x="8226430" y="-6368"/>
                  <a:pt x="8512447" y="48416"/>
                  <a:pt x="8784354" y="170455"/>
                </a:cubicBezTo>
                <a:cubicBezTo>
                  <a:pt x="9619627" y="545347"/>
                  <a:pt x="10105430" y="1459010"/>
                  <a:pt x="9965994" y="2392797"/>
                </a:cubicBezTo>
                <a:lnTo>
                  <a:pt x="8588988" y="2171058"/>
                </a:lnTo>
                <a:cubicBezTo>
                  <a:pt x="8626492" y="1875052"/>
                  <a:pt x="8488120" y="1586151"/>
                  <a:pt x="8248009" y="1459140"/>
                </a:cubicBezTo>
                <a:cubicBezTo>
                  <a:pt x="7974674" y="1314555"/>
                  <a:pt x="7648621" y="1420026"/>
                  <a:pt x="7484869" y="1705998"/>
                </a:cubicBezTo>
                <a:cubicBezTo>
                  <a:pt x="7347319" y="1946212"/>
                  <a:pt x="7357713" y="2257761"/>
                  <a:pt x="7510880" y="2485648"/>
                </a:cubicBezTo>
                <a:lnTo>
                  <a:pt x="6448833" y="3392886"/>
                </a:lnTo>
                <a:cubicBezTo>
                  <a:pt x="5878803" y="2673268"/>
                  <a:pt x="5840699" y="1647272"/>
                  <a:pt x="6355663" y="884200"/>
                </a:cubicBezTo>
                <a:cubicBezTo>
                  <a:pt x="6729666" y="330004"/>
                  <a:pt x="7326091" y="15887"/>
                  <a:pt x="7945074" y="586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2689935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548948" y="2238664"/>
            <a:ext cx="7643051" cy="3232188"/>
          </a:xfrm>
          <a:custGeom>
            <a:avLst/>
            <a:gdLst>
              <a:gd name="connsiteX0" fmla="*/ 891349 w 8711134"/>
              <a:gd name="connsiteY0" fmla="*/ 2897323 h 3232188"/>
              <a:gd name="connsiteX1" fmla="*/ 8711133 w 8711134"/>
              <a:gd name="connsiteY1" fmla="*/ 2897323 h 3232188"/>
              <a:gd name="connsiteX2" fmla="*/ 8711133 w 8711134"/>
              <a:gd name="connsiteY2" fmla="*/ 3232188 h 3232188"/>
              <a:gd name="connsiteX3" fmla="*/ 891349 w 8711134"/>
              <a:gd name="connsiteY3" fmla="*/ 3232188 h 3232188"/>
              <a:gd name="connsiteX4" fmla="*/ 2504996 w 8711134"/>
              <a:gd name="connsiteY4" fmla="*/ 1971384 h 3232188"/>
              <a:gd name="connsiteX5" fmla="*/ 8495981 w 8711134"/>
              <a:gd name="connsiteY5" fmla="*/ 1971384 h 3232188"/>
              <a:gd name="connsiteX6" fmla="*/ 8495981 w 8711134"/>
              <a:gd name="connsiteY6" fmla="*/ 2805711 h 3232188"/>
              <a:gd name="connsiteX7" fmla="*/ 2504996 w 8711134"/>
              <a:gd name="connsiteY7" fmla="*/ 2805711 h 3232188"/>
              <a:gd name="connsiteX8" fmla="*/ 0 w 8711134"/>
              <a:gd name="connsiteY8" fmla="*/ 1544933 h 3232188"/>
              <a:gd name="connsiteX9" fmla="*/ 7366427 w 8711134"/>
              <a:gd name="connsiteY9" fmla="*/ 1544933 h 3232188"/>
              <a:gd name="connsiteX10" fmla="*/ 7366427 w 8711134"/>
              <a:gd name="connsiteY10" fmla="*/ 1879798 h 3232188"/>
              <a:gd name="connsiteX11" fmla="*/ 0 w 8711134"/>
              <a:gd name="connsiteY11" fmla="*/ 1879798 h 3232188"/>
              <a:gd name="connsiteX12" fmla="*/ 1344706 w 8711134"/>
              <a:gd name="connsiteY12" fmla="*/ 960504 h 3232188"/>
              <a:gd name="connsiteX13" fmla="*/ 8711133 w 8711134"/>
              <a:gd name="connsiteY13" fmla="*/ 960504 h 3232188"/>
              <a:gd name="connsiteX14" fmla="*/ 8711133 w 8711134"/>
              <a:gd name="connsiteY14" fmla="*/ 1453347 h 3232188"/>
              <a:gd name="connsiteX15" fmla="*/ 1344706 w 8711134"/>
              <a:gd name="connsiteY15" fmla="*/ 1453347 h 3232188"/>
              <a:gd name="connsiteX16" fmla="*/ 822193 w 8711134"/>
              <a:gd name="connsiteY16" fmla="*/ 0 h 3232188"/>
              <a:gd name="connsiteX17" fmla="*/ 8711134 w 8711134"/>
              <a:gd name="connsiteY17" fmla="*/ 0 h 3232188"/>
              <a:gd name="connsiteX18" fmla="*/ 8711134 w 8711134"/>
              <a:gd name="connsiteY18" fmla="*/ 834327 h 3232188"/>
              <a:gd name="connsiteX19" fmla="*/ 822193 w 8711134"/>
              <a:gd name="connsiteY19" fmla="*/ 834327 h 32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11134" h="3232188">
                <a:moveTo>
                  <a:pt x="891349" y="2897323"/>
                </a:moveTo>
                <a:lnTo>
                  <a:pt x="8711133" y="2897323"/>
                </a:lnTo>
                <a:lnTo>
                  <a:pt x="8711133" y="3232188"/>
                </a:lnTo>
                <a:lnTo>
                  <a:pt x="891349" y="3232188"/>
                </a:lnTo>
                <a:close/>
                <a:moveTo>
                  <a:pt x="2504996" y="1971384"/>
                </a:moveTo>
                <a:lnTo>
                  <a:pt x="8495981" y="1971384"/>
                </a:lnTo>
                <a:lnTo>
                  <a:pt x="8495981" y="2805711"/>
                </a:lnTo>
                <a:lnTo>
                  <a:pt x="2504996" y="2805711"/>
                </a:lnTo>
                <a:close/>
                <a:moveTo>
                  <a:pt x="0" y="1544933"/>
                </a:moveTo>
                <a:lnTo>
                  <a:pt x="7366427" y="1544933"/>
                </a:lnTo>
                <a:lnTo>
                  <a:pt x="7366427" y="1879798"/>
                </a:lnTo>
                <a:lnTo>
                  <a:pt x="0" y="1879798"/>
                </a:lnTo>
                <a:close/>
                <a:moveTo>
                  <a:pt x="1344706" y="960504"/>
                </a:moveTo>
                <a:lnTo>
                  <a:pt x="8711133" y="960504"/>
                </a:lnTo>
                <a:lnTo>
                  <a:pt x="8711133" y="1453347"/>
                </a:lnTo>
                <a:lnTo>
                  <a:pt x="1344706" y="1453347"/>
                </a:lnTo>
                <a:close/>
                <a:moveTo>
                  <a:pt x="822193" y="0"/>
                </a:moveTo>
                <a:lnTo>
                  <a:pt x="8711134" y="0"/>
                </a:lnTo>
                <a:lnTo>
                  <a:pt x="8711134" y="834327"/>
                </a:lnTo>
                <a:lnTo>
                  <a:pt x="822193" y="834327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822468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301983" y="-154746"/>
            <a:ext cx="7184572" cy="7184572"/>
          </a:xfrm>
          <a:custGeom>
            <a:avLst/>
            <a:gdLst>
              <a:gd name="connsiteX0" fmla="*/ 3592284 w 7184572"/>
              <a:gd name="connsiteY0" fmla="*/ 2983071 h 7184572"/>
              <a:gd name="connsiteX1" fmla="*/ 4222352 w 7184572"/>
              <a:gd name="connsiteY1" fmla="*/ 3613139 h 7184572"/>
              <a:gd name="connsiteX2" fmla="*/ 3592284 w 7184572"/>
              <a:gd name="connsiteY2" fmla="*/ 4243207 h 7184572"/>
              <a:gd name="connsiteX3" fmla="*/ 2962216 w 7184572"/>
              <a:gd name="connsiteY3" fmla="*/ 3613139 h 7184572"/>
              <a:gd name="connsiteX4" fmla="*/ 3592284 w 7184572"/>
              <a:gd name="connsiteY4" fmla="*/ 2983071 h 7184572"/>
              <a:gd name="connsiteX5" fmla="*/ 3592284 w 7184572"/>
              <a:gd name="connsiteY5" fmla="*/ 2834683 h 7184572"/>
              <a:gd name="connsiteX6" fmla="*/ 2813828 w 7184572"/>
              <a:gd name="connsiteY6" fmla="*/ 3613139 h 7184572"/>
              <a:gd name="connsiteX7" fmla="*/ 3592284 w 7184572"/>
              <a:gd name="connsiteY7" fmla="*/ 4391595 h 7184572"/>
              <a:gd name="connsiteX8" fmla="*/ 4370740 w 7184572"/>
              <a:gd name="connsiteY8" fmla="*/ 3613139 h 7184572"/>
              <a:gd name="connsiteX9" fmla="*/ 3592284 w 7184572"/>
              <a:gd name="connsiteY9" fmla="*/ 2834683 h 7184572"/>
              <a:gd name="connsiteX10" fmla="*/ 3592284 w 7184572"/>
              <a:gd name="connsiteY10" fmla="*/ 2054919 h 7184572"/>
              <a:gd name="connsiteX11" fmla="*/ 5150504 w 7184572"/>
              <a:gd name="connsiteY11" fmla="*/ 3613139 h 7184572"/>
              <a:gd name="connsiteX12" fmla="*/ 3592284 w 7184572"/>
              <a:gd name="connsiteY12" fmla="*/ 5171359 h 7184572"/>
              <a:gd name="connsiteX13" fmla="*/ 2034064 w 7184572"/>
              <a:gd name="connsiteY13" fmla="*/ 3613139 h 7184572"/>
              <a:gd name="connsiteX14" fmla="*/ 3592284 w 7184572"/>
              <a:gd name="connsiteY14" fmla="*/ 2054919 h 7184572"/>
              <a:gd name="connsiteX15" fmla="*/ 3592285 w 7184572"/>
              <a:gd name="connsiteY15" fmla="*/ 1936848 h 7184572"/>
              <a:gd name="connsiteX16" fmla="*/ 1915993 w 7184572"/>
              <a:gd name="connsiteY16" fmla="*/ 3613140 h 7184572"/>
              <a:gd name="connsiteX17" fmla="*/ 3592285 w 7184572"/>
              <a:gd name="connsiteY17" fmla="*/ 5289432 h 7184572"/>
              <a:gd name="connsiteX18" fmla="*/ 5268577 w 7184572"/>
              <a:gd name="connsiteY18" fmla="*/ 3613140 h 7184572"/>
              <a:gd name="connsiteX19" fmla="*/ 3592285 w 7184572"/>
              <a:gd name="connsiteY19" fmla="*/ 1936848 h 7184572"/>
              <a:gd name="connsiteX20" fmla="*/ 3592285 w 7184572"/>
              <a:gd name="connsiteY20" fmla="*/ 1734394 h 7184572"/>
              <a:gd name="connsiteX21" fmla="*/ 5471031 w 7184572"/>
              <a:gd name="connsiteY21" fmla="*/ 3613140 h 7184572"/>
              <a:gd name="connsiteX22" fmla="*/ 3592285 w 7184572"/>
              <a:gd name="connsiteY22" fmla="*/ 5491886 h 7184572"/>
              <a:gd name="connsiteX23" fmla="*/ 1713539 w 7184572"/>
              <a:gd name="connsiteY23" fmla="*/ 3613140 h 7184572"/>
              <a:gd name="connsiteX24" fmla="*/ 3592285 w 7184572"/>
              <a:gd name="connsiteY24" fmla="*/ 1734394 h 7184572"/>
              <a:gd name="connsiteX25" fmla="*/ 3594875 w 7184572"/>
              <a:gd name="connsiteY25" fmla="*/ 1608717 h 7184572"/>
              <a:gd name="connsiteX26" fmla="*/ 1611307 w 7184572"/>
              <a:gd name="connsiteY26" fmla="*/ 3592285 h 7184572"/>
              <a:gd name="connsiteX27" fmla="*/ 3594875 w 7184572"/>
              <a:gd name="connsiteY27" fmla="*/ 5575853 h 7184572"/>
              <a:gd name="connsiteX28" fmla="*/ 5578443 w 7184572"/>
              <a:gd name="connsiteY28" fmla="*/ 3592285 h 7184572"/>
              <a:gd name="connsiteX29" fmla="*/ 3594875 w 7184572"/>
              <a:gd name="connsiteY29" fmla="*/ 1608717 h 7184572"/>
              <a:gd name="connsiteX30" fmla="*/ 3594875 w 7184572"/>
              <a:gd name="connsiteY30" fmla="*/ 791427 h 7184572"/>
              <a:gd name="connsiteX31" fmla="*/ 6395733 w 7184572"/>
              <a:gd name="connsiteY31" fmla="*/ 3592285 h 7184572"/>
              <a:gd name="connsiteX32" fmla="*/ 3594875 w 7184572"/>
              <a:gd name="connsiteY32" fmla="*/ 6393143 h 7184572"/>
              <a:gd name="connsiteX33" fmla="*/ 794017 w 7184572"/>
              <a:gd name="connsiteY33" fmla="*/ 3592285 h 7184572"/>
              <a:gd name="connsiteX34" fmla="*/ 3594875 w 7184572"/>
              <a:gd name="connsiteY34" fmla="*/ 791427 h 7184572"/>
              <a:gd name="connsiteX35" fmla="*/ 3592285 w 7184572"/>
              <a:gd name="connsiteY35" fmla="*/ 712559 h 7184572"/>
              <a:gd name="connsiteX36" fmla="*/ 712558 w 7184572"/>
              <a:gd name="connsiteY36" fmla="*/ 3592286 h 7184572"/>
              <a:gd name="connsiteX37" fmla="*/ 3592285 w 7184572"/>
              <a:gd name="connsiteY37" fmla="*/ 6472013 h 7184572"/>
              <a:gd name="connsiteX38" fmla="*/ 6472012 w 7184572"/>
              <a:gd name="connsiteY38" fmla="*/ 3592286 h 7184572"/>
              <a:gd name="connsiteX39" fmla="*/ 3592285 w 7184572"/>
              <a:gd name="connsiteY39" fmla="*/ 712559 h 7184572"/>
              <a:gd name="connsiteX40" fmla="*/ 3592286 w 7184572"/>
              <a:gd name="connsiteY40" fmla="*/ 419312 h 7184572"/>
              <a:gd name="connsiteX41" fmla="*/ 6765260 w 7184572"/>
              <a:gd name="connsiteY41" fmla="*/ 3592286 h 7184572"/>
              <a:gd name="connsiteX42" fmla="*/ 3592286 w 7184572"/>
              <a:gd name="connsiteY42" fmla="*/ 6765260 h 7184572"/>
              <a:gd name="connsiteX43" fmla="*/ 419312 w 7184572"/>
              <a:gd name="connsiteY43" fmla="*/ 3592286 h 7184572"/>
              <a:gd name="connsiteX44" fmla="*/ 3592286 w 7184572"/>
              <a:gd name="connsiteY44" fmla="*/ 419312 h 7184572"/>
              <a:gd name="connsiteX45" fmla="*/ 3592286 w 7184572"/>
              <a:gd name="connsiteY45" fmla="*/ 331999 h 7184572"/>
              <a:gd name="connsiteX46" fmla="*/ 331999 w 7184572"/>
              <a:gd name="connsiteY46" fmla="*/ 3592286 h 7184572"/>
              <a:gd name="connsiteX47" fmla="*/ 3592286 w 7184572"/>
              <a:gd name="connsiteY47" fmla="*/ 6852573 h 7184572"/>
              <a:gd name="connsiteX48" fmla="*/ 6852573 w 7184572"/>
              <a:gd name="connsiteY48" fmla="*/ 3592286 h 7184572"/>
              <a:gd name="connsiteX49" fmla="*/ 3592286 w 7184572"/>
              <a:gd name="connsiteY49" fmla="*/ 331999 h 7184572"/>
              <a:gd name="connsiteX50" fmla="*/ 3592286 w 7184572"/>
              <a:gd name="connsiteY50" fmla="*/ 0 h 7184572"/>
              <a:gd name="connsiteX51" fmla="*/ 7184572 w 7184572"/>
              <a:gd name="connsiteY51" fmla="*/ 3592286 h 7184572"/>
              <a:gd name="connsiteX52" fmla="*/ 3592286 w 7184572"/>
              <a:gd name="connsiteY52" fmla="*/ 7184572 h 7184572"/>
              <a:gd name="connsiteX53" fmla="*/ 0 w 7184572"/>
              <a:gd name="connsiteY53" fmla="*/ 3592286 h 7184572"/>
              <a:gd name="connsiteX54" fmla="*/ 3592286 w 7184572"/>
              <a:gd name="connsiteY54" fmla="*/ 0 h 718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184572" h="7184572">
                <a:moveTo>
                  <a:pt x="3592284" y="2983071"/>
                </a:moveTo>
                <a:cubicBezTo>
                  <a:pt x="3940261" y="2983071"/>
                  <a:pt x="4222352" y="3265163"/>
                  <a:pt x="4222352" y="3613139"/>
                </a:cubicBezTo>
                <a:cubicBezTo>
                  <a:pt x="4222352" y="3961116"/>
                  <a:pt x="3940261" y="4243207"/>
                  <a:pt x="3592284" y="4243207"/>
                </a:cubicBezTo>
                <a:cubicBezTo>
                  <a:pt x="3244307" y="4243207"/>
                  <a:pt x="2962216" y="3961116"/>
                  <a:pt x="2962216" y="3613139"/>
                </a:cubicBezTo>
                <a:cubicBezTo>
                  <a:pt x="2962216" y="3265163"/>
                  <a:pt x="3244307" y="2983071"/>
                  <a:pt x="3592284" y="2983071"/>
                </a:cubicBezTo>
                <a:close/>
                <a:moveTo>
                  <a:pt x="3592284" y="2834683"/>
                </a:moveTo>
                <a:cubicBezTo>
                  <a:pt x="3162355" y="2834683"/>
                  <a:pt x="2813828" y="3183210"/>
                  <a:pt x="2813828" y="3613139"/>
                </a:cubicBezTo>
                <a:cubicBezTo>
                  <a:pt x="2813828" y="4043068"/>
                  <a:pt x="3162355" y="4391595"/>
                  <a:pt x="3592284" y="4391595"/>
                </a:cubicBezTo>
                <a:cubicBezTo>
                  <a:pt x="4022213" y="4391595"/>
                  <a:pt x="4370740" y="4043068"/>
                  <a:pt x="4370740" y="3613139"/>
                </a:cubicBezTo>
                <a:cubicBezTo>
                  <a:pt x="4370740" y="3183210"/>
                  <a:pt x="4022213" y="2834683"/>
                  <a:pt x="3592284" y="2834683"/>
                </a:cubicBezTo>
                <a:close/>
                <a:moveTo>
                  <a:pt x="3592284" y="2054919"/>
                </a:moveTo>
                <a:cubicBezTo>
                  <a:pt x="4452865" y="2054919"/>
                  <a:pt x="5150504" y="2752558"/>
                  <a:pt x="5150504" y="3613139"/>
                </a:cubicBezTo>
                <a:cubicBezTo>
                  <a:pt x="5150504" y="4473720"/>
                  <a:pt x="4452865" y="5171359"/>
                  <a:pt x="3592284" y="5171359"/>
                </a:cubicBezTo>
                <a:cubicBezTo>
                  <a:pt x="2731703" y="5171359"/>
                  <a:pt x="2034064" y="4473720"/>
                  <a:pt x="2034064" y="3613139"/>
                </a:cubicBezTo>
                <a:cubicBezTo>
                  <a:pt x="2034064" y="2752558"/>
                  <a:pt x="2731703" y="2054919"/>
                  <a:pt x="3592284" y="2054919"/>
                </a:cubicBezTo>
                <a:close/>
                <a:moveTo>
                  <a:pt x="3592285" y="1936848"/>
                </a:moveTo>
                <a:cubicBezTo>
                  <a:pt x="2666494" y="1936848"/>
                  <a:pt x="1915993" y="2687349"/>
                  <a:pt x="1915993" y="3613140"/>
                </a:cubicBezTo>
                <a:cubicBezTo>
                  <a:pt x="1915993" y="4538931"/>
                  <a:pt x="2666494" y="5289432"/>
                  <a:pt x="3592285" y="5289432"/>
                </a:cubicBezTo>
                <a:cubicBezTo>
                  <a:pt x="4518076" y="5289432"/>
                  <a:pt x="5268577" y="4538931"/>
                  <a:pt x="5268577" y="3613140"/>
                </a:cubicBezTo>
                <a:cubicBezTo>
                  <a:pt x="5268577" y="2687349"/>
                  <a:pt x="4518076" y="1936848"/>
                  <a:pt x="3592285" y="1936848"/>
                </a:cubicBezTo>
                <a:close/>
                <a:moveTo>
                  <a:pt x="3592285" y="1734394"/>
                </a:moveTo>
                <a:cubicBezTo>
                  <a:pt x="4629888" y="1734394"/>
                  <a:pt x="5471031" y="2575537"/>
                  <a:pt x="5471031" y="3613140"/>
                </a:cubicBezTo>
                <a:cubicBezTo>
                  <a:pt x="5471031" y="4650743"/>
                  <a:pt x="4629888" y="5491886"/>
                  <a:pt x="3592285" y="5491886"/>
                </a:cubicBezTo>
                <a:cubicBezTo>
                  <a:pt x="2554682" y="5491886"/>
                  <a:pt x="1713539" y="4650743"/>
                  <a:pt x="1713539" y="3613140"/>
                </a:cubicBezTo>
                <a:cubicBezTo>
                  <a:pt x="1713539" y="2575537"/>
                  <a:pt x="2554682" y="1734394"/>
                  <a:pt x="3592285" y="1734394"/>
                </a:cubicBezTo>
                <a:close/>
                <a:moveTo>
                  <a:pt x="3594875" y="1608717"/>
                </a:moveTo>
                <a:cubicBezTo>
                  <a:pt x="2499381" y="1608717"/>
                  <a:pt x="1611307" y="2496791"/>
                  <a:pt x="1611307" y="3592285"/>
                </a:cubicBezTo>
                <a:cubicBezTo>
                  <a:pt x="1611307" y="4687779"/>
                  <a:pt x="2499381" y="5575853"/>
                  <a:pt x="3594875" y="5575853"/>
                </a:cubicBezTo>
                <a:cubicBezTo>
                  <a:pt x="4690369" y="5575853"/>
                  <a:pt x="5578443" y="4687779"/>
                  <a:pt x="5578443" y="3592285"/>
                </a:cubicBezTo>
                <a:cubicBezTo>
                  <a:pt x="5578443" y="2496791"/>
                  <a:pt x="4690369" y="1608717"/>
                  <a:pt x="3594875" y="1608717"/>
                </a:cubicBezTo>
                <a:close/>
                <a:moveTo>
                  <a:pt x="3594875" y="791427"/>
                </a:moveTo>
                <a:cubicBezTo>
                  <a:pt x="5141746" y="791427"/>
                  <a:pt x="6395733" y="2045414"/>
                  <a:pt x="6395733" y="3592285"/>
                </a:cubicBezTo>
                <a:cubicBezTo>
                  <a:pt x="6395733" y="5139156"/>
                  <a:pt x="5141746" y="6393143"/>
                  <a:pt x="3594875" y="6393143"/>
                </a:cubicBezTo>
                <a:cubicBezTo>
                  <a:pt x="2048004" y="6393143"/>
                  <a:pt x="794017" y="5139156"/>
                  <a:pt x="794017" y="3592285"/>
                </a:cubicBezTo>
                <a:cubicBezTo>
                  <a:pt x="794017" y="2045414"/>
                  <a:pt x="2048004" y="791427"/>
                  <a:pt x="3594875" y="791427"/>
                </a:cubicBezTo>
                <a:close/>
                <a:moveTo>
                  <a:pt x="3592285" y="712559"/>
                </a:moveTo>
                <a:cubicBezTo>
                  <a:pt x="2001856" y="712559"/>
                  <a:pt x="712558" y="2001857"/>
                  <a:pt x="712558" y="3592286"/>
                </a:cubicBezTo>
                <a:cubicBezTo>
                  <a:pt x="712558" y="5182715"/>
                  <a:pt x="2001856" y="6472013"/>
                  <a:pt x="3592285" y="6472013"/>
                </a:cubicBezTo>
                <a:cubicBezTo>
                  <a:pt x="5182714" y="6472013"/>
                  <a:pt x="6472012" y="5182715"/>
                  <a:pt x="6472012" y="3592286"/>
                </a:cubicBezTo>
                <a:cubicBezTo>
                  <a:pt x="6472012" y="2001857"/>
                  <a:pt x="5182714" y="712559"/>
                  <a:pt x="3592285" y="712559"/>
                </a:cubicBezTo>
                <a:close/>
                <a:moveTo>
                  <a:pt x="3592286" y="419312"/>
                </a:moveTo>
                <a:cubicBezTo>
                  <a:pt x="5344671" y="419312"/>
                  <a:pt x="6765260" y="1839901"/>
                  <a:pt x="6765260" y="3592286"/>
                </a:cubicBezTo>
                <a:cubicBezTo>
                  <a:pt x="6765260" y="5344671"/>
                  <a:pt x="5344671" y="6765260"/>
                  <a:pt x="3592286" y="6765260"/>
                </a:cubicBezTo>
                <a:cubicBezTo>
                  <a:pt x="1839901" y="6765260"/>
                  <a:pt x="419312" y="5344671"/>
                  <a:pt x="419312" y="3592286"/>
                </a:cubicBezTo>
                <a:cubicBezTo>
                  <a:pt x="419312" y="1839901"/>
                  <a:pt x="1839901" y="419312"/>
                  <a:pt x="3592286" y="419312"/>
                </a:cubicBezTo>
                <a:close/>
                <a:moveTo>
                  <a:pt x="3592286" y="331999"/>
                </a:moveTo>
                <a:cubicBezTo>
                  <a:pt x="1791679" y="331999"/>
                  <a:pt x="331999" y="1791679"/>
                  <a:pt x="331999" y="3592286"/>
                </a:cubicBezTo>
                <a:cubicBezTo>
                  <a:pt x="331999" y="5392893"/>
                  <a:pt x="1791679" y="6852573"/>
                  <a:pt x="3592286" y="6852573"/>
                </a:cubicBezTo>
                <a:cubicBezTo>
                  <a:pt x="5392893" y="6852573"/>
                  <a:pt x="6852573" y="5392893"/>
                  <a:pt x="6852573" y="3592286"/>
                </a:cubicBezTo>
                <a:cubicBezTo>
                  <a:pt x="6852573" y="1791679"/>
                  <a:pt x="5392893" y="331999"/>
                  <a:pt x="3592286" y="331999"/>
                </a:cubicBezTo>
                <a:close/>
                <a:moveTo>
                  <a:pt x="3592286" y="0"/>
                </a:moveTo>
                <a:cubicBezTo>
                  <a:pt x="5576251" y="0"/>
                  <a:pt x="7184572" y="1608321"/>
                  <a:pt x="7184572" y="3592286"/>
                </a:cubicBezTo>
                <a:cubicBezTo>
                  <a:pt x="7184572" y="5576251"/>
                  <a:pt x="5576251" y="7184572"/>
                  <a:pt x="3592286" y="7184572"/>
                </a:cubicBezTo>
                <a:cubicBezTo>
                  <a:pt x="1608321" y="7184572"/>
                  <a:pt x="0" y="5576251"/>
                  <a:pt x="0" y="3592286"/>
                </a:cubicBezTo>
                <a:cubicBezTo>
                  <a:pt x="0" y="1608321"/>
                  <a:pt x="1608321" y="0"/>
                  <a:pt x="359228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5242526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5394191" y="1106500"/>
            <a:ext cx="5754736" cy="5201480"/>
          </a:xfrm>
          <a:custGeom>
            <a:avLst/>
            <a:gdLst>
              <a:gd name="connsiteX0" fmla="*/ 0 w 5754736"/>
              <a:gd name="connsiteY0" fmla="*/ 2048101 h 5201480"/>
              <a:gd name="connsiteX1" fmla="*/ 855603 w 5754736"/>
              <a:gd name="connsiteY1" fmla="*/ 2048101 h 5201480"/>
              <a:gd name="connsiteX2" fmla="*/ 1979737 w 5754736"/>
              <a:gd name="connsiteY2" fmla="*/ 3290535 h 5201480"/>
              <a:gd name="connsiteX3" fmla="*/ 855603 w 5754736"/>
              <a:gd name="connsiteY3" fmla="*/ 4532969 h 5201480"/>
              <a:gd name="connsiteX4" fmla="*/ 0 w 5754736"/>
              <a:gd name="connsiteY4" fmla="*/ 4532969 h 5201480"/>
              <a:gd name="connsiteX5" fmla="*/ 1124134 w 5754736"/>
              <a:gd name="connsiteY5" fmla="*/ 3290535 h 5201480"/>
              <a:gd name="connsiteX6" fmla="*/ 4310741 w 5754736"/>
              <a:gd name="connsiteY6" fmla="*/ 975873 h 5201480"/>
              <a:gd name="connsiteX7" fmla="*/ 4611987 w 5754736"/>
              <a:gd name="connsiteY7" fmla="*/ 975873 h 5201480"/>
              <a:gd name="connsiteX8" fmla="*/ 5754736 w 5754736"/>
              <a:gd name="connsiteY8" fmla="*/ 2262643 h 5201480"/>
              <a:gd name="connsiteX9" fmla="*/ 4611987 w 5754736"/>
              <a:gd name="connsiteY9" fmla="*/ 3549413 h 5201480"/>
              <a:gd name="connsiteX10" fmla="*/ 4310741 w 5754736"/>
              <a:gd name="connsiteY10" fmla="*/ 3549413 h 5201480"/>
              <a:gd name="connsiteX11" fmla="*/ 5453490 w 5754736"/>
              <a:gd name="connsiteY11" fmla="*/ 2262643 h 5201480"/>
              <a:gd name="connsiteX12" fmla="*/ 1863377 w 5754736"/>
              <a:gd name="connsiteY12" fmla="*/ 247581 h 5201480"/>
              <a:gd name="connsiteX13" fmla="*/ 2315017 w 5754736"/>
              <a:gd name="connsiteY13" fmla="*/ 247581 h 5201480"/>
              <a:gd name="connsiteX14" fmla="*/ 2908405 w 5754736"/>
              <a:gd name="connsiteY14" fmla="*/ 903415 h 5201480"/>
              <a:gd name="connsiteX15" fmla="*/ 2544506 w 5754736"/>
              <a:gd name="connsiteY15" fmla="*/ 1305610 h 5201480"/>
              <a:gd name="connsiteX16" fmla="*/ 4018748 w 5754736"/>
              <a:gd name="connsiteY16" fmla="*/ 2934996 h 5201480"/>
              <a:gd name="connsiteX17" fmla="*/ 1968069 w 5754736"/>
              <a:gd name="connsiteY17" fmla="*/ 5201480 h 5201480"/>
              <a:gd name="connsiteX18" fmla="*/ 407253 w 5754736"/>
              <a:gd name="connsiteY18" fmla="*/ 5201480 h 5201480"/>
              <a:gd name="connsiteX19" fmla="*/ 2457932 w 5754736"/>
              <a:gd name="connsiteY19" fmla="*/ 2934996 h 5201480"/>
              <a:gd name="connsiteX20" fmla="*/ 407253 w 5754736"/>
              <a:gd name="connsiteY20" fmla="*/ 668511 h 5201480"/>
              <a:gd name="connsiteX21" fmla="*/ 1968069 w 5754736"/>
              <a:gd name="connsiteY21" fmla="*/ 668511 h 5201480"/>
              <a:gd name="connsiteX22" fmla="*/ 2318686 w 5754736"/>
              <a:gd name="connsiteY22" fmla="*/ 1056025 h 5201480"/>
              <a:gd name="connsiteX23" fmla="*/ 2456765 w 5754736"/>
              <a:gd name="connsiteY23" fmla="*/ 903415 h 5201480"/>
              <a:gd name="connsiteX24" fmla="*/ 2704778 w 5754736"/>
              <a:gd name="connsiteY24" fmla="*/ 0 h 5201480"/>
              <a:gd name="connsiteX25" fmla="*/ 3235385 w 5754736"/>
              <a:gd name="connsiteY25" fmla="*/ 0 h 5201480"/>
              <a:gd name="connsiteX26" fmla="*/ 5248194 w 5754736"/>
              <a:gd name="connsiteY26" fmla="*/ 2266485 h 5201480"/>
              <a:gd name="connsiteX27" fmla="*/ 3235385 w 5754736"/>
              <a:gd name="connsiteY27" fmla="*/ 4532969 h 5201480"/>
              <a:gd name="connsiteX28" fmla="*/ 2704778 w 5754736"/>
              <a:gd name="connsiteY28" fmla="*/ 4532969 h 5201480"/>
              <a:gd name="connsiteX29" fmla="*/ 4717587 w 5754736"/>
              <a:gd name="connsiteY29" fmla="*/ 2266485 h 52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54736" h="5201480">
                <a:moveTo>
                  <a:pt x="0" y="2048101"/>
                </a:moveTo>
                <a:lnTo>
                  <a:pt x="855603" y="2048101"/>
                </a:lnTo>
                <a:lnTo>
                  <a:pt x="1979737" y="3290535"/>
                </a:lnTo>
                <a:lnTo>
                  <a:pt x="855603" y="4532969"/>
                </a:lnTo>
                <a:lnTo>
                  <a:pt x="0" y="4532969"/>
                </a:lnTo>
                <a:lnTo>
                  <a:pt x="1124134" y="3290535"/>
                </a:lnTo>
                <a:close/>
                <a:moveTo>
                  <a:pt x="4310741" y="975873"/>
                </a:moveTo>
                <a:lnTo>
                  <a:pt x="4611987" y="975873"/>
                </a:lnTo>
                <a:lnTo>
                  <a:pt x="5754736" y="2262643"/>
                </a:lnTo>
                <a:lnTo>
                  <a:pt x="4611987" y="3549413"/>
                </a:lnTo>
                <a:lnTo>
                  <a:pt x="4310741" y="3549413"/>
                </a:lnTo>
                <a:lnTo>
                  <a:pt x="5453490" y="2262643"/>
                </a:lnTo>
                <a:close/>
                <a:moveTo>
                  <a:pt x="1863377" y="247581"/>
                </a:moveTo>
                <a:lnTo>
                  <a:pt x="2315017" y="247581"/>
                </a:lnTo>
                <a:lnTo>
                  <a:pt x="2908405" y="903415"/>
                </a:lnTo>
                <a:lnTo>
                  <a:pt x="2544506" y="1305610"/>
                </a:lnTo>
                <a:lnTo>
                  <a:pt x="4018748" y="2934996"/>
                </a:lnTo>
                <a:lnTo>
                  <a:pt x="1968069" y="5201480"/>
                </a:lnTo>
                <a:lnTo>
                  <a:pt x="407253" y="5201480"/>
                </a:lnTo>
                <a:lnTo>
                  <a:pt x="2457932" y="2934996"/>
                </a:lnTo>
                <a:lnTo>
                  <a:pt x="407253" y="668511"/>
                </a:lnTo>
                <a:lnTo>
                  <a:pt x="1968069" y="668511"/>
                </a:lnTo>
                <a:lnTo>
                  <a:pt x="2318686" y="1056025"/>
                </a:lnTo>
                <a:lnTo>
                  <a:pt x="2456765" y="903415"/>
                </a:lnTo>
                <a:close/>
                <a:moveTo>
                  <a:pt x="2704778" y="0"/>
                </a:moveTo>
                <a:lnTo>
                  <a:pt x="3235385" y="0"/>
                </a:lnTo>
                <a:lnTo>
                  <a:pt x="5248194" y="2266485"/>
                </a:lnTo>
                <a:lnTo>
                  <a:pt x="3235385" y="4532969"/>
                </a:lnTo>
                <a:lnTo>
                  <a:pt x="2704778" y="4532969"/>
                </a:lnTo>
                <a:lnTo>
                  <a:pt x="4717587" y="226648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88452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 rot="20963290">
            <a:off x="1838830" y="1905308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 rot="240838">
            <a:off x="3261066" y="2550766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 rot="21009161">
            <a:off x="5015080" y="2214680"/>
            <a:ext cx="2265691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 rot="754803">
            <a:off x="6665298" y="2570803"/>
            <a:ext cx="163960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 rot="263962">
            <a:off x="8354296" y="2109558"/>
            <a:ext cx="189884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4153202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 rot="20963290">
            <a:off x="786118" y="1511727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 rot="240838">
            <a:off x="2208354" y="2157185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 rot="798060">
            <a:off x="3770143" y="1798686"/>
            <a:ext cx="2265691" cy="4350762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735362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29FCD29-D351-4D70-9A0F-902E6268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A63D72D-9315-4F15-A8AE-EB52DCB4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49F88CB-81BB-41EF-8D5A-C792884F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780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4008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4008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2893724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83433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3403845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0011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163499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89960" y="203623"/>
            <a:ext cx="6333568" cy="6654377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8241642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5501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417752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417244" y="0"/>
            <a:ext cx="5186723" cy="6858000"/>
          </a:xfrm>
          <a:custGeom>
            <a:avLst/>
            <a:gdLst>
              <a:gd name="connsiteX0" fmla="*/ 794452 w 5186723"/>
              <a:gd name="connsiteY0" fmla="*/ 4518212 h 6858000"/>
              <a:gd name="connsiteX1" fmla="*/ 2597203 w 5186723"/>
              <a:gd name="connsiteY1" fmla="*/ 4518212 h 6858000"/>
              <a:gd name="connsiteX2" fmla="*/ 1802751 w 5186723"/>
              <a:gd name="connsiteY2" fmla="*/ 6858000 h 6858000"/>
              <a:gd name="connsiteX3" fmla="*/ 0 w 5186723"/>
              <a:gd name="connsiteY3" fmla="*/ 6858000 h 6858000"/>
              <a:gd name="connsiteX4" fmla="*/ 3384814 w 5186723"/>
              <a:gd name="connsiteY4" fmla="*/ 2408945 h 6858000"/>
              <a:gd name="connsiteX5" fmla="*/ 5186723 w 5186723"/>
              <a:gd name="connsiteY5" fmla="*/ 2408945 h 6858000"/>
              <a:gd name="connsiteX6" fmla="*/ 3684498 w 5186723"/>
              <a:gd name="connsiteY6" fmla="*/ 6858000 h 6858000"/>
              <a:gd name="connsiteX7" fmla="*/ 1882589 w 5186723"/>
              <a:gd name="connsiteY7" fmla="*/ 6858000 h 6858000"/>
              <a:gd name="connsiteX8" fmla="*/ 2316733 w 5186723"/>
              <a:gd name="connsiteY8" fmla="*/ 0 h 6858000"/>
              <a:gd name="connsiteX9" fmla="*/ 4118642 w 5186723"/>
              <a:gd name="connsiteY9" fmla="*/ 0 h 6858000"/>
              <a:gd name="connsiteX10" fmla="*/ 2616417 w 5186723"/>
              <a:gd name="connsiteY10" fmla="*/ 4449055 h 6858000"/>
              <a:gd name="connsiteX11" fmla="*/ 814508 w 5186723"/>
              <a:gd name="connsiteY11" fmla="*/ 4449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723" h="6858000">
                <a:moveTo>
                  <a:pt x="794452" y="4518212"/>
                </a:moveTo>
                <a:lnTo>
                  <a:pt x="2597203" y="4518212"/>
                </a:lnTo>
                <a:lnTo>
                  <a:pt x="1802751" y="6858000"/>
                </a:lnTo>
                <a:lnTo>
                  <a:pt x="0" y="6858000"/>
                </a:lnTo>
                <a:close/>
                <a:moveTo>
                  <a:pt x="3384814" y="2408945"/>
                </a:moveTo>
                <a:lnTo>
                  <a:pt x="5186723" y="2408945"/>
                </a:lnTo>
                <a:lnTo>
                  <a:pt x="3684498" y="6858000"/>
                </a:lnTo>
                <a:lnTo>
                  <a:pt x="1882589" y="6858000"/>
                </a:lnTo>
                <a:close/>
                <a:moveTo>
                  <a:pt x="2316733" y="0"/>
                </a:moveTo>
                <a:lnTo>
                  <a:pt x="4118642" y="0"/>
                </a:lnTo>
                <a:lnTo>
                  <a:pt x="2616417" y="4449055"/>
                </a:lnTo>
                <a:lnTo>
                  <a:pt x="814508" y="444905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61650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">
            <a:extLst>
              <a:ext uri="{FF2B5EF4-FFF2-40B4-BE49-F238E27FC236}">
                <a16:creationId xmlns:a16="http://schemas.microsoft.com/office/drawing/2014/main" id="{EC478828-95F1-4CAB-8C7D-A0C2307C09CD}"/>
              </a:ext>
            </a:extLst>
          </p:cNvPr>
          <p:cNvSpPr/>
          <p:nvPr userDrawn="1"/>
        </p:nvSpPr>
        <p:spPr>
          <a:xfrm>
            <a:off x="3903663" y="611188"/>
            <a:ext cx="4864100" cy="6038850"/>
          </a:xfrm>
          <a:prstGeom prst="parallelogram">
            <a:avLst>
              <a:gd name="adj" fmla="val 8539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arallelogram 12">
            <a:extLst>
              <a:ext uri="{FF2B5EF4-FFF2-40B4-BE49-F238E27FC236}">
                <a16:creationId xmlns:a16="http://schemas.microsoft.com/office/drawing/2014/main" id="{0A4B701E-8A18-4C47-8109-2308584B2B18}"/>
              </a:ext>
            </a:extLst>
          </p:cNvPr>
          <p:cNvSpPr/>
          <p:nvPr userDrawn="1"/>
        </p:nvSpPr>
        <p:spPr>
          <a:xfrm>
            <a:off x="8583613" y="-3813175"/>
            <a:ext cx="4864100" cy="6038850"/>
          </a:xfrm>
          <a:prstGeom prst="parallelogram">
            <a:avLst>
              <a:gd name="adj" fmla="val 853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arallelogram 13">
            <a:extLst>
              <a:ext uri="{FF2B5EF4-FFF2-40B4-BE49-F238E27FC236}">
                <a16:creationId xmlns:a16="http://schemas.microsoft.com/office/drawing/2014/main" id="{3A37ADDA-167A-4A6F-A66C-8E68449F6223}"/>
              </a:ext>
            </a:extLst>
          </p:cNvPr>
          <p:cNvSpPr/>
          <p:nvPr userDrawn="1"/>
        </p:nvSpPr>
        <p:spPr>
          <a:xfrm>
            <a:off x="7131050" y="-411163"/>
            <a:ext cx="4864100" cy="6040438"/>
          </a:xfrm>
          <a:prstGeom prst="parallelogram">
            <a:avLst>
              <a:gd name="adj" fmla="val 8539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296910" y="353465"/>
            <a:ext cx="6646685" cy="6604427"/>
          </a:xfrm>
          <a:custGeom>
            <a:avLst/>
            <a:gdLst>
              <a:gd name="connsiteX0" fmla="*/ 4571593 w 6646685"/>
              <a:gd name="connsiteY0" fmla="*/ 1944062 h 6604427"/>
              <a:gd name="connsiteX1" fmla="*/ 4919313 w 6646685"/>
              <a:gd name="connsiteY1" fmla="*/ 1944062 h 6604427"/>
              <a:gd name="connsiteX2" fmla="*/ 1678590 w 6646685"/>
              <a:gd name="connsiteY2" fmla="*/ 6604427 h 6604427"/>
              <a:gd name="connsiteX3" fmla="*/ 1330870 w 6646685"/>
              <a:gd name="connsiteY3" fmla="*/ 6604427 h 6604427"/>
              <a:gd name="connsiteX4" fmla="*/ 4760626 w 6646685"/>
              <a:gd name="connsiteY4" fmla="*/ 1021978 h 6604427"/>
              <a:gd name="connsiteX5" fmla="*/ 5108346 w 6646685"/>
              <a:gd name="connsiteY5" fmla="*/ 1021978 h 6604427"/>
              <a:gd name="connsiteX6" fmla="*/ 1867623 w 6646685"/>
              <a:gd name="connsiteY6" fmla="*/ 5682342 h 6604427"/>
              <a:gd name="connsiteX7" fmla="*/ 1519903 w 6646685"/>
              <a:gd name="connsiteY7" fmla="*/ 5682342 h 6604427"/>
              <a:gd name="connsiteX8" fmla="*/ 4007591 w 6646685"/>
              <a:gd name="connsiteY8" fmla="*/ 783771 h 6604427"/>
              <a:gd name="connsiteX9" fmla="*/ 4355311 w 6646685"/>
              <a:gd name="connsiteY9" fmla="*/ 783771 h 6604427"/>
              <a:gd name="connsiteX10" fmla="*/ 1114588 w 6646685"/>
              <a:gd name="connsiteY10" fmla="*/ 5444136 h 6604427"/>
              <a:gd name="connsiteX11" fmla="*/ 766868 w 6646685"/>
              <a:gd name="connsiteY11" fmla="*/ 5444136 h 6604427"/>
              <a:gd name="connsiteX12" fmla="*/ 3240723 w 6646685"/>
              <a:gd name="connsiteY12" fmla="*/ 560934 h 6604427"/>
              <a:gd name="connsiteX13" fmla="*/ 3588443 w 6646685"/>
              <a:gd name="connsiteY13" fmla="*/ 560934 h 6604427"/>
              <a:gd name="connsiteX14" fmla="*/ 347720 w 6646685"/>
              <a:gd name="connsiteY14" fmla="*/ 5221299 h 6604427"/>
              <a:gd name="connsiteX15" fmla="*/ 0 w 6646685"/>
              <a:gd name="connsiteY15" fmla="*/ 5221299 h 6604427"/>
              <a:gd name="connsiteX16" fmla="*/ 6298965 w 6646685"/>
              <a:gd name="connsiteY16" fmla="*/ 99893 h 6604427"/>
              <a:gd name="connsiteX17" fmla="*/ 6646685 w 6646685"/>
              <a:gd name="connsiteY17" fmla="*/ 99893 h 6604427"/>
              <a:gd name="connsiteX18" fmla="*/ 3405962 w 6646685"/>
              <a:gd name="connsiteY18" fmla="*/ 4760257 h 6604427"/>
              <a:gd name="connsiteX19" fmla="*/ 3058242 w 6646685"/>
              <a:gd name="connsiteY19" fmla="*/ 4760257 h 6604427"/>
              <a:gd name="connsiteX20" fmla="*/ 5006515 w 6646685"/>
              <a:gd name="connsiteY20" fmla="*/ 0 h 6604427"/>
              <a:gd name="connsiteX21" fmla="*/ 5354235 w 6646685"/>
              <a:gd name="connsiteY21" fmla="*/ 0 h 6604427"/>
              <a:gd name="connsiteX22" fmla="*/ 2113512 w 6646685"/>
              <a:gd name="connsiteY22" fmla="*/ 4660365 h 6604427"/>
              <a:gd name="connsiteX23" fmla="*/ 1765792 w 6646685"/>
              <a:gd name="connsiteY23" fmla="*/ 4660365 h 6604427"/>
              <a:gd name="connsiteX24" fmla="*/ 4099799 w 6646685"/>
              <a:gd name="connsiteY24" fmla="*/ 0 h 6604427"/>
              <a:gd name="connsiteX25" fmla="*/ 4447519 w 6646685"/>
              <a:gd name="connsiteY25" fmla="*/ 0 h 6604427"/>
              <a:gd name="connsiteX26" fmla="*/ 1206796 w 6646685"/>
              <a:gd name="connsiteY26" fmla="*/ 4660365 h 6604427"/>
              <a:gd name="connsiteX27" fmla="*/ 859076 w 6646685"/>
              <a:gd name="connsiteY27" fmla="*/ 4660365 h 660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46685" h="6604427">
                <a:moveTo>
                  <a:pt x="4571593" y="1944062"/>
                </a:moveTo>
                <a:lnTo>
                  <a:pt x="4919313" y="1944062"/>
                </a:lnTo>
                <a:lnTo>
                  <a:pt x="1678590" y="6604427"/>
                </a:lnTo>
                <a:lnTo>
                  <a:pt x="1330870" y="6604427"/>
                </a:lnTo>
                <a:close/>
                <a:moveTo>
                  <a:pt x="4760626" y="1021978"/>
                </a:moveTo>
                <a:lnTo>
                  <a:pt x="5108346" y="1021978"/>
                </a:lnTo>
                <a:lnTo>
                  <a:pt x="1867623" y="5682342"/>
                </a:lnTo>
                <a:lnTo>
                  <a:pt x="1519903" y="5682342"/>
                </a:lnTo>
                <a:close/>
                <a:moveTo>
                  <a:pt x="4007591" y="783771"/>
                </a:moveTo>
                <a:lnTo>
                  <a:pt x="4355311" y="783771"/>
                </a:lnTo>
                <a:lnTo>
                  <a:pt x="1114588" y="5444136"/>
                </a:lnTo>
                <a:lnTo>
                  <a:pt x="766868" y="5444136"/>
                </a:lnTo>
                <a:close/>
                <a:moveTo>
                  <a:pt x="3240723" y="560934"/>
                </a:moveTo>
                <a:lnTo>
                  <a:pt x="3588443" y="560934"/>
                </a:lnTo>
                <a:lnTo>
                  <a:pt x="347720" y="5221299"/>
                </a:lnTo>
                <a:lnTo>
                  <a:pt x="0" y="5221299"/>
                </a:lnTo>
                <a:close/>
                <a:moveTo>
                  <a:pt x="6298965" y="99893"/>
                </a:moveTo>
                <a:lnTo>
                  <a:pt x="6646685" y="99893"/>
                </a:lnTo>
                <a:lnTo>
                  <a:pt x="3405962" y="4760257"/>
                </a:lnTo>
                <a:lnTo>
                  <a:pt x="3058242" y="4760257"/>
                </a:lnTo>
                <a:close/>
                <a:moveTo>
                  <a:pt x="5006515" y="0"/>
                </a:moveTo>
                <a:lnTo>
                  <a:pt x="5354235" y="0"/>
                </a:lnTo>
                <a:lnTo>
                  <a:pt x="2113512" y="4660365"/>
                </a:lnTo>
                <a:lnTo>
                  <a:pt x="1765792" y="4660365"/>
                </a:lnTo>
                <a:close/>
                <a:moveTo>
                  <a:pt x="4099799" y="0"/>
                </a:moveTo>
                <a:lnTo>
                  <a:pt x="4447519" y="0"/>
                </a:lnTo>
                <a:lnTo>
                  <a:pt x="1206796" y="4660365"/>
                </a:lnTo>
                <a:lnTo>
                  <a:pt x="859076" y="466036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06578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958E953-A252-490C-95A2-D36BCA7A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DA7FC-788E-446C-A9DE-A910E0C33C45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1AE68B-C355-418F-9FBE-FF8DEE3C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31870A-6A92-4174-AE09-D7ECF91E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14CF2-2129-4AF7-8BEA-16CCA624F1E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7523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D4AAA9-CB8F-40D8-B596-449CDDCED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674FB-0BD8-47C3-8C18-282B4F8B80B4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9B8B19-2420-4F4F-B520-574D2DCC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83FCF2-0E2D-47D1-AC79-2531EEB5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A408-DF81-469E-BFE2-189BFA5EA6E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8314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B585F5-37E4-4836-BB5D-57B9C654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275FB9-7C3E-4428-997D-36428DA7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17C7C01-A105-46D5-9FE2-B31CC9886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69B7EB-64E3-49D8-B32D-7EB441EB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680E98-843B-44F4-9C43-9F5118B0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439D285-AEDC-4EFC-B920-BEFA660D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32889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A72D96-9F49-409B-BDB2-DFA97AB0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450DD-22E2-400C-B992-8B99BFA6CD1C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2121EB-B4C0-41E1-89D6-68FD26CB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60D892-111F-45EB-84A8-A6CA16E7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CFF1C-4C27-4E8C-86C3-A54964C0006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43390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6A45EE8-5773-481D-818A-D8B8EF1F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69CB-3F6B-4866-A032-7C8121D3BC3E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BBE047D-970D-4875-A7A6-E7C9FA53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C0ACD1A9-B30F-482F-A9A1-60741225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8819-7512-41CB-8B2C-0C7A37040F3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72698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8344B1D8-E5F5-4053-B1B3-6EBF34B8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DE7D4-5FC3-420A-A6A3-FBEF290AEF5B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A6D313B-6FC9-4C75-BEF1-59446DA9F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0DC3CBCC-FEFF-40E9-8620-A4AF6A5E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D33E-EF60-467C-9856-294E91231B7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38130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C3EDC2F7-6F93-4AB2-933E-C6EF53C73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A4602-9D06-43D1-ADA2-1BC31AF3C7FE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EC0611F-AAE5-42D3-ABC1-920B9666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E0A93CB-627D-42BC-9853-BEC04FD1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BFF60-BD24-4E9A-8610-41C967CAE4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343396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0FBD5091-65EC-43EE-85D1-9843DFEB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A779-56D6-4B90-ABB0-E8214521A9F0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A9D8671-1F4A-42DC-87DA-BC7BC69D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CB809916-A130-490B-AE82-8A71EE48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F41E-6A5B-4E64-B112-7B602CA71E9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97206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05A88E9-B4C7-49A0-8551-6D7FC435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67572-7437-4DD0-BD5E-FA398E90C0E4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263D4A2A-D334-48B3-936E-E8C39023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11B335D-157F-4A5C-B39B-48F19CD7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BE788-C1DD-4C3F-AB9C-4069512594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85396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423D5A5A-4021-48D2-B392-3823284D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6BFD0-3A3D-49BC-BB09-C3C98E071BAD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BDEA346B-88B7-4AB4-8FF2-FE0C0B89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ADBB612-168A-47E6-9ECD-0E5B63DD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5475E-F041-4725-B5EA-6519B9979A2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70497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A2C5E2-1C64-4897-847F-44FD76AF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33760-67F3-47E4-877B-98856462F571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7D513F-ABE6-44C5-A7A6-AC9145B5B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F78998-A0B9-40F6-A3EF-970FFA77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AF50-2DA3-4FC7-B7FD-DF66EC4B4FF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43342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19D122-3883-4FA2-B5CF-5D69A7987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AF14-870C-4B4B-A9CC-217D2F5C0ED7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1A179A-14F0-40ED-9B5A-C5F19EC3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95C3A6-5DBC-4FA0-8423-5C7616480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5ED3-75E2-4714-B261-C26E8B82974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959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909023" y="-1242546"/>
            <a:ext cx="5809348" cy="9008283"/>
          </a:xfrm>
          <a:custGeom>
            <a:avLst/>
            <a:gdLst>
              <a:gd name="connsiteX0" fmla="*/ 4534337 w 5809348"/>
              <a:gd name="connsiteY0" fmla="*/ 6013267 h 9008283"/>
              <a:gd name="connsiteX1" fmla="*/ 5809348 w 5809348"/>
              <a:gd name="connsiteY1" fmla="*/ 6013267 h 9008283"/>
              <a:gd name="connsiteX2" fmla="*/ 4911095 w 5809348"/>
              <a:gd name="connsiteY2" fmla="*/ 9008283 h 9008283"/>
              <a:gd name="connsiteX3" fmla="*/ 3636084 w 5809348"/>
              <a:gd name="connsiteY3" fmla="*/ 9008283 h 9008283"/>
              <a:gd name="connsiteX4" fmla="*/ 3395564 w 5809348"/>
              <a:gd name="connsiteY4" fmla="*/ 5285369 h 9008283"/>
              <a:gd name="connsiteX5" fmla="*/ 4670575 w 5809348"/>
              <a:gd name="connsiteY5" fmla="*/ 5285369 h 9008283"/>
              <a:gd name="connsiteX6" fmla="*/ 3772322 w 5809348"/>
              <a:gd name="connsiteY6" fmla="*/ 8280386 h 9008283"/>
              <a:gd name="connsiteX7" fmla="*/ 2497311 w 5809348"/>
              <a:gd name="connsiteY7" fmla="*/ 8280386 h 9008283"/>
              <a:gd name="connsiteX8" fmla="*/ 2252179 w 5809348"/>
              <a:gd name="connsiteY8" fmla="*/ 4542398 h 9008283"/>
              <a:gd name="connsiteX9" fmla="*/ 3527190 w 5809348"/>
              <a:gd name="connsiteY9" fmla="*/ 4542398 h 9008283"/>
              <a:gd name="connsiteX10" fmla="*/ 2628937 w 5809348"/>
              <a:gd name="connsiteY10" fmla="*/ 7537414 h 9008283"/>
              <a:gd name="connsiteX11" fmla="*/ 1353926 w 5809348"/>
              <a:gd name="connsiteY11" fmla="*/ 7537414 h 9008283"/>
              <a:gd name="connsiteX12" fmla="*/ 1113406 w 5809348"/>
              <a:gd name="connsiteY12" fmla="*/ 3814500 h 9008283"/>
              <a:gd name="connsiteX13" fmla="*/ 2388417 w 5809348"/>
              <a:gd name="connsiteY13" fmla="*/ 3814500 h 9008283"/>
              <a:gd name="connsiteX14" fmla="*/ 1490164 w 5809348"/>
              <a:gd name="connsiteY14" fmla="*/ 6809517 h 9008283"/>
              <a:gd name="connsiteX15" fmla="*/ 215153 w 5809348"/>
              <a:gd name="connsiteY15" fmla="*/ 6809517 h 9008283"/>
              <a:gd name="connsiteX16" fmla="*/ 4319184 w 5809348"/>
              <a:gd name="connsiteY16" fmla="*/ 2198767 h 9008283"/>
              <a:gd name="connsiteX17" fmla="*/ 5594195 w 5809348"/>
              <a:gd name="connsiteY17" fmla="*/ 2198767 h 9008283"/>
              <a:gd name="connsiteX18" fmla="*/ 4695942 w 5809348"/>
              <a:gd name="connsiteY18" fmla="*/ 5193783 h 9008283"/>
              <a:gd name="connsiteX19" fmla="*/ 3420931 w 5809348"/>
              <a:gd name="connsiteY19" fmla="*/ 5193783 h 9008283"/>
              <a:gd name="connsiteX20" fmla="*/ 3180411 w 5809348"/>
              <a:gd name="connsiteY20" fmla="*/ 1470869 h 9008283"/>
              <a:gd name="connsiteX21" fmla="*/ 4455422 w 5809348"/>
              <a:gd name="connsiteY21" fmla="*/ 1470869 h 9008283"/>
              <a:gd name="connsiteX22" fmla="*/ 3557169 w 5809348"/>
              <a:gd name="connsiteY22" fmla="*/ 4465886 h 9008283"/>
              <a:gd name="connsiteX23" fmla="*/ 2282158 w 5809348"/>
              <a:gd name="connsiteY23" fmla="*/ 4465886 h 9008283"/>
              <a:gd name="connsiteX24" fmla="*/ 2037026 w 5809348"/>
              <a:gd name="connsiteY24" fmla="*/ 727898 h 9008283"/>
              <a:gd name="connsiteX25" fmla="*/ 3312037 w 5809348"/>
              <a:gd name="connsiteY25" fmla="*/ 727898 h 9008283"/>
              <a:gd name="connsiteX26" fmla="*/ 2413784 w 5809348"/>
              <a:gd name="connsiteY26" fmla="*/ 3722914 h 9008283"/>
              <a:gd name="connsiteX27" fmla="*/ 1138773 w 5809348"/>
              <a:gd name="connsiteY27" fmla="*/ 3722914 h 9008283"/>
              <a:gd name="connsiteX28" fmla="*/ 898253 w 5809348"/>
              <a:gd name="connsiteY28" fmla="*/ 0 h 9008283"/>
              <a:gd name="connsiteX29" fmla="*/ 2173264 w 5809348"/>
              <a:gd name="connsiteY29" fmla="*/ 0 h 9008283"/>
              <a:gd name="connsiteX30" fmla="*/ 1275011 w 5809348"/>
              <a:gd name="connsiteY30" fmla="*/ 2995016 h 9008283"/>
              <a:gd name="connsiteX31" fmla="*/ 0 w 5809348"/>
              <a:gd name="connsiteY31" fmla="*/ 2995016 h 900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9348" h="9008283">
                <a:moveTo>
                  <a:pt x="4534337" y="6013267"/>
                </a:moveTo>
                <a:lnTo>
                  <a:pt x="5809348" y="6013267"/>
                </a:lnTo>
                <a:lnTo>
                  <a:pt x="4911095" y="9008283"/>
                </a:lnTo>
                <a:lnTo>
                  <a:pt x="3636084" y="9008283"/>
                </a:lnTo>
                <a:close/>
                <a:moveTo>
                  <a:pt x="3395564" y="5285369"/>
                </a:moveTo>
                <a:lnTo>
                  <a:pt x="4670575" y="5285369"/>
                </a:lnTo>
                <a:lnTo>
                  <a:pt x="3772322" y="8280386"/>
                </a:lnTo>
                <a:lnTo>
                  <a:pt x="2497311" y="8280386"/>
                </a:lnTo>
                <a:close/>
                <a:moveTo>
                  <a:pt x="2252179" y="4542398"/>
                </a:moveTo>
                <a:lnTo>
                  <a:pt x="3527190" y="4542398"/>
                </a:lnTo>
                <a:lnTo>
                  <a:pt x="2628937" y="7537414"/>
                </a:lnTo>
                <a:lnTo>
                  <a:pt x="1353926" y="7537414"/>
                </a:lnTo>
                <a:close/>
                <a:moveTo>
                  <a:pt x="1113406" y="3814500"/>
                </a:moveTo>
                <a:lnTo>
                  <a:pt x="2388417" y="3814500"/>
                </a:lnTo>
                <a:lnTo>
                  <a:pt x="1490164" y="6809517"/>
                </a:lnTo>
                <a:lnTo>
                  <a:pt x="215153" y="6809517"/>
                </a:lnTo>
                <a:close/>
                <a:moveTo>
                  <a:pt x="4319184" y="2198767"/>
                </a:moveTo>
                <a:lnTo>
                  <a:pt x="5594195" y="2198767"/>
                </a:lnTo>
                <a:lnTo>
                  <a:pt x="4695942" y="5193783"/>
                </a:lnTo>
                <a:lnTo>
                  <a:pt x="3420931" y="5193783"/>
                </a:lnTo>
                <a:close/>
                <a:moveTo>
                  <a:pt x="3180411" y="1470869"/>
                </a:moveTo>
                <a:lnTo>
                  <a:pt x="4455422" y="1470869"/>
                </a:lnTo>
                <a:lnTo>
                  <a:pt x="3557169" y="4465886"/>
                </a:lnTo>
                <a:lnTo>
                  <a:pt x="2282158" y="4465886"/>
                </a:lnTo>
                <a:close/>
                <a:moveTo>
                  <a:pt x="2037026" y="727898"/>
                </a:moveTo>
                <a:lnTo>
                  <a:pt x="3312037" y="727898"/>
                </a:lnTo>
                <a:lnTo>
                  <a:pt x="2413784" y="3722914"/>
                </a:lnTo>
                <a:lnTo>
                  <a:pt x="1138773" y="3722914"/>
                </a:lnTo>
                <a:close/>
                <a:moveTo>
                  <a:pt x="898253" y="0"/>
                </a:moveTo>
                <a:lnTo>
                  <a:pt x="2173264" y="0"/>
                </a:lnTo>
                <a:lnTo>
                  <a:pt x="1275011" y="2995016"/>
                </a:lnTo>
                <a:lnTo>
                  <a:pt x="0" y="299501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329518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189569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DDD88E-6C1C-4054-AC83-77CA177A2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4D4F512-0115-471D-8089-58B084D56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E538FCE-A69E-440F-96C5-C09FA1FB4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663663B-2550-4A49-9F65-7F528B63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656BCB-7D09-4139-86E0-DED5353DE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4B6ADA-964F-4CD8-88A3-0D860F5A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478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04665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29422-AA04-463B-9810-A6347DC5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5CEA1-45BA-4430-A007-8E6FB3431F71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C48681-C6B7-4695-B2AA-66A1F1DB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D143CD-713F-406E-8771-4FB3EFC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52985-B918-4E41-8BFA-B4CA86BC5FB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000231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5AEECA-5E9B-4B68-A5DF-F5CDB0D0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F0123-4F84-4757-A2BB-23B76B0F7174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770B0C-CAA9-4286-802D-C59BB6D6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0ACB41F-A04D-4A9A-94D4-DD8AEDF5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0FA81-3E96-49ED-8F53-DE031EB86A3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251279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54A35F-432C-4656-BF4C-F3C99DB2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9199-8D7F-41B8-B190-3DE04FBDE32F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ADA183-BC19-441E-9156-70B836D08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71226-DEDE-4574-9B0A-C1EC640D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BA57D-633C-4588-9515-024ADCE464E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521576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09AE216-1009-4023-A625-FE0580EC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36314-E7BF-4AE5-B254-B6FC75D235E5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B1207E6-FD3A-4DAC-9952-0CB69094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819B0CEC-34E6-4BBA-9C1C-C060FD0A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02981-ECCE-4F2E-9FF7-14C02DA8C2B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308107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33DCAB5D-F068-4E58-A118-93ECAF40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C489D-33EA-4F22-A829-BC1DCADAD24D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E0587AF-1A5E-45BF-838D-C03855D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354A140E-8AA6-4EF0-9288-D236F6D9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C9941-8168-4D70-8C16-C56679969E3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172643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9D30DAB-09A4-4854-B3E3-9874DC4E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429C3-7B42-4935-BCF3-56BF72BE92CC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42D06FD0-32F7-4EC6-B34F-32F8D9A8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A94855D-83A5-4CED-8AF7-3FEC4180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6B5A0-A770-4497-973B-C9A70CD7A63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18169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9778548-3A2A-4713-A6C2-8861CC67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739AC-10BE-435A-A647-26187EC4FC27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2935DD3D-CD20-4B24-9C91-10B14E584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C5776CFE-592D-4371-9C21-3D3C0D1ED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28EFF-1452-4F7F-9419-E353480F314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56979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DFD53F36-E330-4E6E-8A0A-DB6B9B08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019C1-7A3D-42E7-8CFB-F931B4B9CF94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354174F4-7069-435F-9A61-BDE1DD62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EC75C2C3-504A-47DE-BDA9-70A5ADE3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316DD-5BE1-4A9C-BBCE-C2D59B33A6F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63546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2DC38093-0641-4195-8D73-22CB3257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AD300-5148-49B4-AC69-EE934840F28F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1A0CB9C0-439F-432B-836D-E1DABF308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F52BDF1-A8A1-4823-9709-CB16BD70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62FEB-D571-40E1-AA85-258CEAC90AD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64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6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07E53A2-DC8B-47AC-BF3F-B4BE7D98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1BDF5B-5EB6-47F0-A075-313DC9A2D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BDCF3E-CC45-4323-8CF0-9ACC0CA7D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E6471-2979-4233-921F-3625AACB1743}" type="datetimeFigureOut">
              <a:rPr lang="pl-PL" smtClean="0"/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F493BF-95AE-48AA-A2FC-049B634FB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0C8443-9B6F-405A-9162-040DB055B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1C4B-35E1-4C4F-885B-0B5626706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28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BDEBA28A-420F-49BE-B3B9-1ACEC87545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C410218C-7F20-4148-BE7B-A5DDB8D841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27541C-ABC9-415A-BC32-FAEA1E9AA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99111A-D2E9-4FC9-8DFF-91A0152C9142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C9DECE-71F8-49B6-9805-8C6F2239C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670C1C-58A9-46B9-8586-90FC7998F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512431-3695-412A-B643-AA10047CAF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3AE6A-7DCA-4EF6-B234-F371672E01D8}"/>
              </a:ext>
            </a:extLst>
          </p:cNvPr>
          <p:cNvSpPr txBox="1">
            <a:spLocks/>
          </p:cNvSpPr>
          <p:nvPr userDrawn="1"/>
        </p:nvSpPr>
        <p:spPr>
          <a:xfrm>
            <a:off x="2878762" y="6442007"/>
            <a:ext cx="374307" cy="328295"/>
          </a:xfrm>
          <a:prstGeom prst="rect">
            <a:avLst/>
          </a:prstGeom>
        </p:spPr>
        <p:txBody>
          <a:bodyPr wrap="none" lIns="121920" tIns="60960" rIns="121920" bIns="6096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5111576-4199-49F7-9B13-A7D79595B539}" type="slidenum">
              <a:rPr lang="en-US" smtClean="0">
                <a:solidFill>
                  <a:schemeClr val="accent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0F8635-9AFA-45FB-B1AD-D28203749DEB}"/>
              </a:ext>
            </a:extLst>
          </p:cNvPr>
          <p:cNvSpPr txBox="1">
            <a:spLocks/>
          </p:cNvSpPr>
          <p:nvPr userDrawn="1"/>
        </p:nvSpPr>
        <p:spPr>
          <a:xfrm>
            <a:off x="395949" y="6464995"/>
            <a:ext cx="2600825" cy="292388"/>
          </a:xfrm>
          <a:prstGeom prst="rect">
            <a:avLst/>
          </a:prstGeom>
        </p:spPr>
        <p:txBody>
          <a:bodyPr lIns="121920" tIns="60960" rIns="121920" bIns="6096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Lion presentation to: </a:t>
            </a:r>
            <a:r>
              <a:rPr lang="en-US" sz="1100" dirty="0">
                <a:solidFill>
                  <a:schemeClr val="accent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Dublin Design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4062E-F076-48F3-B73B-28146B226651}"/>
              </a:ext>
            </a:extLst>
          </p:cNvPr>
          <p:cNvSpPr txBox="1">
            <a:spLocks/>
          </p:cNvSpPr>
          <p:nvPr userDrawn="1"/>
        </p:nvSpPr>
        <p:spPr>
          <a:xfrm>
            <a:off x="2503291" y="6464995"/>
            <a:ext cx="641396" cy="292388"/>
          </a:xfrm>
          <a:prstGeom prst="rect">
            <a:avLst/>
          </a:prstGeom>
        </p:spPr>
        <p:txBody>
          <a:bodyPr lIns="121920" tIns="60960" rIns="121920" bIns="6096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rPr>
              <a:t>Page:</a:t>
            </a:r>
          </a:p>
        </p:txBody>
      </p:sp>
      <p:cxnSp>
        <p:nvCxnSpPr>
          <p:cNvPr id="10" name="Straight Connector 2">
            <a:extLst>
              <a:ext uri="{FF2B5EF4-FFF2-40B4-BE49-F238E27FC236}">
                <a16:creationId xmlns:a16="http://schemas.microsoft.com/office/drawing/2014/main" id="{41B0C64A-5309-42C1-9450-EDE28E9DEB47}"/>
              </a:ext>
            </a:extLst>
          </p:cNvPr>
          <p:cNvCxnSpPr/>
          <p:nvPr userDrawn="1"/>
        </p:nvCxnSpPr>
        <p:spPr>
          <a:xfrm>
            <a:off x="2482850" y="6543675"/>
            <a:ext cx="0" cy="13811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headEnd type="non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75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  <p:sldLayoutId id="2147483769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142A7049-66ED-4FCE-A372-D30949B627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0FE975A9-547D-4DE4-B6B8-A07C41EDBE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18FCAF1-BADF-4838-AA9B-6F7226B13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F0A121-19AB-4B13-BFC3-71C737E320CE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34AC46-FB7D-4FE9-B409-D0ABFD10C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3BFE1B1-C35C-42A3-8AD4-A02AC14CE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725461-E584-44F0-8A8B-6A89204D7FB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8088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F3457813-E5A3-4F8A-BD29-8974A38B42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A20864D7-2E05-4B52-B39A-5BD7EA85A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D3860E-B040-4144-A303-78A855B58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6EFB1C-414A-4CA8-9D1E-3413746735B1}" type="datetimeFigureOut">
              <a:rPr lang="pl-PL"/>
              <a:pPr>
                <a:defRPr/>
              </a:pPr>
              <a:t>15.11.2017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1A2E58-A356-4103-9082-3C3DB157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302CEB-BE73-48B2-B119-E3C8188DB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D5A186CA-E1B6-414B-BA3B-649AAED451D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2597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16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6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EAE9DF0-2015-494C-A853-58923E88E7C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5" cy="52768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1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51324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4203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1324"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2400" dirty="0"/>
                    </a:p>
                  </a:txBody>
                  <a:tcPr marL="121920" marR="121920" marT="60969" marB="6096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84" name="Obraz 4">
            <a:extLst>
              <a:ext uri="{FF2B5EF4-FFF2-40B4-BE49-F238E27FC236}">
                <a16:creationId xmlns:a16="http://schemas.microsoft.com/office/drawing/2014/main" id="{ECAD45E8-5403-4B4C-8AFF-55ECF78CA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33" y="3892551"/>
            <a:ext cx="4800600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844D66-E17D-4EC3-9359-CC34060F8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15747"/>
          <a:stretch/>
        </p:blipFill>
        <p:spPr>
          <a:xfrm>
            <a:off x="0" y="-1"/>
            <a:ext cx="1738085" cy="17456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6798BFA-01C5-4D86-ACF0-5B5E27E58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r="17417" b="1145"/>
          <a:stretch/>
        </p:blipFill>
        <p:spPr>
          <a:xfrm>
            <a:off x="1764696" y="-1109"/>
            <a:ext cx="1714907" cy="174671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E7F6D92-EBC1-483B-A043-E80D8FE34B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20698"/>
          <a:stretch/>
        </p:blipFill>
        <p:spPr>
          <a:xfrm>
            <a:off x="3508816" y="3221"/>
            <a:ext cx="1682945" cy="173805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1A8B383-0F74-4509-9370-0D0DA98C6D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5" t="4602" r="16363" b="1771"/>
          <a:stretch/>
        </p:blipFill>
        <p:spPr>
          <a:xfrm>
            <a:off x="5231903" y="3221"/>
            <a:ext cx="1739416" cy="173805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A912A7F-B414-4BEB-B8BF-8EFA04ADB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6" r="16096" b="1154"/>
          <a:stretch/>
        </p:blipFill>
        <p:spPr>
          <a:xfrm>
            <a:off x="7002875" y="1774156"/>
            <a:ext cx="1685413" cy="173037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B6F2341-8941-4C54-AC9C-887031DAF0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r="18479"/>
          <a:stretch/>
        </p:blipFill>
        <p:spPr>
          <a:xfrm>
            <a:off x="10494904" y="1774156"/>
            <a:ext cx="1697096" cy="173037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7E870EF-5CF1-4560-9C05-B2D11A5E14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" r="34242" b="709"/>
          <a:stretch/>
        </p:blipFill>
        <p:spPr>
          <a:xfrm>
            <a:off x="8705339" y="3559763"/>
            <a:ext cx="1750995" cy="169935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E62BBFA-9855-4DCB-8DBC-31D5780C2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r="14285"/>
          <a:stretch/>
        </p:blipFill>
        <p:spPr>
          <a:xfrm>
            <a:off x="301" y="1774155"/>
            <a:ext cx="1737784" cy="172431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801627E-0386-4558-A083-B40CE18B51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r="24359"/>
          <a:stretch/>
        </p:blipFill>
        <p:spPr>
          <a:xfrm>
            <a:off x="1764696" y="3559764"/>
            <a:ext cx="1739013" cy="169935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5FCC8DD-129E-4D69-BDE8-65B791AFB40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15674"/>
          <a:stretch/>
        </p:blipFill>
        <p:spPr>
          <a:xfrm>
            <a:off x="8705338" y="3221"/>
            <a:ext cx="1750996" cy="173805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9E23C79F-FFBF-4359-8C58-EFEB54BA53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8" r="10649"/>
          <a:stretch/>
        </p:blipFill>
        <p:spPr>
          <a:xfrm>
            <a:off x="8705339" y="1774157"/>
            <a:ext cx="1750996" cy="172431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771967-8AED-466B-80A5-B4F1700E4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460"/>
          <a:stretch/>
        </p:blipFill>
        <p:spPr>
          <a:xfrm>
            <a:off x="5231903" y="1774156"/>
            <a:ext cx="1739415" cy="173037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AAE1A41-7C11-4F39-AB89-15DDB33D71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16710"/>
          <a:stretch/>
        </p:blipFill>
        <p:spPr>
          <a:xfrm>
            <a:off x="1764695" y="1774155"/>
            <a:ext cx="1714907" cy="1724312"/>
          </a:xfrm>
          <a:prstGeom prst="rect">
            <a:avLst/>
          </a:prstGeom>
        </p:spPr>
      </p:pic>
      <p:sp>
        <p:nvSpPr>
          <p:cNvPr id="2098" name="pole tekstowe 20">
            <a:extLst>
              <a:ext uri="{FF2B5EF4-FFF2-40B4-BE49-F238E27FC236}">
                <a16:creationId xmlns:a16="http://schemas.microsoft.com/office/drawing/2014/main" id="{C9C1E6BD-6091-4ECC-A3DD-F353BFD9F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67" y="5636685"/>
            <a:ext cx="119062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pl-PL" sz="5333" dirty="0">
                <a:solidFill>
                  <a:srgbClr val="1F497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Działalność ZIPH</a:t>
            </a:r>
          </a:p>
        </p:txBody>
      </p:sp>
    </p:spTree>
    <p:extLst>
      <p:ext uri="{BB962C8B-B14F-4D97-AF65-F5344CB8AC3E}">
        <p14:creationId xmlns:p14="http://schemas.microsoft.com/office/powerpoint/2010/main" val="156925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E4AFAC4-1D1E-48FB-8DAE-388E95A4B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" y="124828"/>
            <a:ext cx="3681266" cy="90545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245C925-A551-4EF3-B1AD-07D050FA13DB}"/>
              </a:ext>
            </a:extLst>
          </p:cNvPr>
          <p:cNvSpPr/>
          <p:nvPr/>
        </p:nvSpPr>
        <p:spPr>
          <a:xfrm>
            <a:off x="0" y="2183677"/>
            <a:ext cx="12192000" cy="242988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7EB4526-1B7A-4B59-9B4E-28959E439E9A}"/>
              </a:ext>
            </a:extLst>
          </p:cNvPr>
          <p:cNvSpPr txBox="1"/>
          <p:nvPr/>
        </p:nvSpPr>
        <p:spPr>
          <a:xfrm>
            <a:off x="85478" y="2567034"/>
            <a:ext cx="11967977" cy="194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</a:pPr>
            <a:r>
              <a:rPr lang="pl-PL" altLang="pl-PL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Open Sans bold" charset="0"/>
              </a:rPr>
              <a:t>PODNOSZENIE JAKOŚCI KSZTAŁCENIA ZAWODOWEGO W WOJEWÓDZTWIE LUBUSKIM</a:t>
            </a:r>
            <a:endParaRPr lang="en-US" altLang="pl-PL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Open San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5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8A4B519-8A9F-4B1C-99B5-E5142839F877}"/>
              </a:ext>
            </a:extLst>
          </p:cNvPr>
          <p:cNvCxnSpPr/>
          <p:nvPr/>
        </p:nvCxnSpPr>
        <p:spPr>
          <a:xfrm>
            <a:off x="0" y="357717"/>
            <a:ext cx="4176184" cy="0"/>
          </a:xfrm>
          <a:prstGeom prst="line">
            <a:avLst/>
          </a:prstGeom>
          <a:ln w="9525">
            <a:solidFill>
              <a:srgbClr val="193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50A7EAC-EC64-45D3-9C33-A211C8F9B694}"/>
              </a:ext>
            </a:extLst>
          </p:cNvPr>
          <p:cNvCxnSpPr/>
          <p:nvPr/>
        </p:nvCxnSpPr>
        <p:spPr>
          <a:xfrm flipH="1">
            <a:off x="8015818" y="357717"/>
            <a:ext cx="4176183" cy="0"/>
          </a:xfrm>
          <a:prstGeom prst="line">
            <a:avLst/>
          </a:prstGeom>
          <a:ln w="9525">
            <a:solidFill>
              <a:srgbClr val="E51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316" name="Obraz 9">
            <a:extLst>
              <a:ext uri="{FF2B5EF4-FFF2-40B4-BE49-F238E27FC236}">
                <a16:creationId xmlns:a16="http://schemas.microsoft.com/office/drawing/2014/main" id="{47A7B34C-425E-4BFD-AE26-30A056746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0"/>
            <a:ext cx="3551767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C450473-13C1-4392-A0F8-DF5C44B2B026}"/>
              </a:ext>
            </a:extLst>
          </p:cNvPr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solidFill>
            <a:srgbClr val="19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48F3D25-E97E-4E84-B7D4-D958C38B254E}"/>
              </a:ext>
            </a:extLst>
          </p:cNvPr>
          <p:cNvSpPr/>
          <p:nvPr/>
        </p:nvSpPr>
        <p:spPr>
          <a:xfrm>
            <a:off x="3888318" y="6405034"/>
            <a:ext cx="4447116" cy="452967"/>
          </a:xfrm>
          <a:prstGeom prst="rect">
            <a:avLst/>
          </a:prstGeom>
          <a:solidFill>
            <a:srgbClr val="E5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3319" name="pole tekstowe 24">
            <a:extLst>
              <a:ext uri="{FF2B5EF4-FFF2-40B4-BE49-F238E27FC236}">
                <a16:creationId xmlns:a16="http://schemas.microsoft.com/office/drawing/2014/main" id="{F84329C9-42EC-4D9F-B9B1-8E21A9C4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5" y="6385985"/>
            <a:ext cx="556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solidFill>
                  <a:schemeClr val="bg1"/>
                </a:solidFill>
              </a:rPr>
              <a:t>ZIPH.PL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6B354BE1-6D3C-49C1-80D7-3AABFB7AB2A0}"/>
              </a:ext>
            </a:extLst>
          </p:cNvPr>
          <p:cNvSpPr txBox="1">
            <a:spLocks/>
          </p:cNvSpPr>
          <p:nvPr/>
        </p:nvSpPr>
        <p:spPr bwMode="auto">
          <a:xfrm>
            <a:off x="586318" y="2180167"/>
            <a:ext cx="11017249" cy="37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altLang="pl-PL" sz="25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 projektu to zwiększenie zdolności do zatrudnienia uczniów szkół i placówek oświatowych kształcenia zawodowego. </a:t>
            </a:r>
            <a:r>
              <a:rPr lang="pl-PL" sz="253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Wartość całkowita projektu to 172 mln zł.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53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53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Złożone przez ZIPH wnioski 		</a:t>
            </a:r>
            <a:r>
              <a:rPr lang="pl-PL" sz="2400" b="1" dirty="0">
                <a:solidFill>
                  <a:srgbClr val="E51A4B"/>
                </a:solidFill>
              </a:rPr>
              <a:t>23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Wnioski pozytywnie rozpatrzone 	</a:t>
            </a:r>
            <a:r>
              <a:rPr lang="pl-PL" sz="2400" b="1" dirty="0">
                <a:solidFill>
                  <a:srgbClr val="E51A4B"/>
                </a:solidFill>
              </a:rPr>
              <a:t>16</a:t>
            </a:r>
          </a:p>
        </p:txBody>
      </p:sp>
      <p:sp>
        <p:nvSpPr>
          <p:cNvPr id="13321" name="pole tekstowe 30">
            <a:extLst>
              <a:ext uri="{FF2B5EF4-FFF2-40B4-BE49-F238E27FC236}">
                <a16:creationId xmlns:a16="http://schemas.microsoft.com/office/drawing/2014/main" id="{2B766FC7-4EF9-4242-9110-5A7A03CB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1" y="924985"/>
            <a:ext cx="10883900" cy="830997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400" b="1">
                <a:solidFill>
                  <a:srgbClr val="FFFFFF"/>
                </a:solidFill>
                <a:latin typeface="Roboto Condensed bold" panose="020B0604020202020204" charset="0"/>
              </a:rPr>
              <a:t>PROJEKT SYSTEMOWY PODNOSZENIE JAKOŚCI KSZTAŁCENIA ZAWODOWEGO W LUBUSKIEM</a:t>
            </a:r>
            <a:endParaRPr lang="en-US" altLang="pl-PL" sz="2400" b="1">
              <a:solidFill>
                <a:srgbClr val="FFFFFF"/>
              </a:solidFill>
              <a:latin typeface="Roboto Condensed bold" panose="020B060402020202020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544EA5B-C491-4FF1-8663-7C2EF373D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49" y="3236979"/>
            <a:ext cx="4151387" cy="2335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5537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63EF81D8-E75D-421E-A8E1-3D0D5959E0DE}"/>
              </a:ext>
            </a:extLst>
          </p:cNvPr>
          <p:cNvCxnSpPr/>
          <p:nvPr/>
        </p:nvCxnSpPr>
        <p:spPr>
          <a:xfrm>
            <a:off x="0" y="357717"/>
            <a:ext cx="4176184" cy="0"/>
          </a:xfrm>
          <a:prstGeom prst="line">
            <a:avLst/>
          </a:prstGeom>
          <a:ln w="9525">
            <a:solidFill>
              <a:srgbClr val="193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FA7AB1B-0569-45ED-940D-D98B0F45A363}"/>
              </a:ext>
            </a:extLst>
          </p:cNvPr>
          <p:cNvCxnSpPr/>
          <p:nvPr/>
        </p:nvCxnSpPr>
        <p:spPr>
          <a:xfrm flipH="1">
            <a:off x="8015818" y="357717"/>
            <a:ext cx="4176183" cy="0"/>
          </a:xfrm>
          <a:prstGeom prst="line">
            <a:avLst/>
          </a:prstGeom>
          <a:ln w="9525">
            <a:solidFill>
              <a:srgbClr val="E51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364" name="Obraz 9">
            <a:extLst>
              <a:ext uri="{FF2B5EF4-FFF2-40B4-BE49-F238E27FC236}">
                <a16:creationId xmlns:a16="http://schemas.microsoft.com/office/drawing/2014/main" id="{3F70EFE3-E7C9-4125-ADD7-A81D3D845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0"/>
            <a:ext cx="3551767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040CEA65-62AA-4090-A0E3-42916A84D33F}"/>
              </a:ext>
            </a:extLst>
          </p:cNvPr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solidFill>
            <a:srgbClr val="19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0AB80BB-02F3-4B5C-9158-F5A1F8996611}"/>
              </a:ext>
            </a:extLst>
          </p:cNvPr>
          <p:cNvSpPr/>
          <p:nvPr/>
        </p:nvSpPr>
        <p:spPr>
          <a:xfrm>
            <a:off x="3888318" y="6405034"/>
            <a:ext cx="4447116" cy="452967"/>
          </a:xfrm>
          <a:prstGeom prst="rect">
            <a:avLst/>
          </a:prstGeom>
          <a:solidFill>
            <a:srgbClr val="E5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5367" name="pole tekstowe 24">
            <a:extLst>
              <a:ext uri="{FF2B5EF4-FFF2-40B4-BE49-F238E27FC236}">
                <a16:creationId xmlns:a16="http://schemas.microsoft.com/office/drawing/2014/main" id="{2CBE9AC2-986B-4D51-864A-355CFB615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5" y="6385985"/>
            <a:ext cx="556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solidFill>
                  <a:schemeClr val="bg1"/>
                </a:solidFill>
              </a:rPr>
              <a:t>ZIPH.PL</a:t>
            </a:r>
          </a:p>
        </p:txBody>
      </p:sp>
      <p:pic>
        <p:nvPicPr>
          <p:cNvPr id="15368" name="Obraz 1">
            <a:extLst>
              <a:ext uri="{FF2B5EF4-FFF2-40B4-BE49-F238E27FC236}">
                <a16:creationId xmlns:a16="http://schemas.microsoft.com/office/drawing/2014/main" id="{59E4D400-8B5D-44AB-AD24-3C4652712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/>
          <a:stretch>
            <a:fillRect/>
          </a:stretch>
        </p:blipFill>
        <p:spPr bwMode="auto">
          <a:xfrm>
            <a:off x="8496301" y="916518"/>
            <a:ext cx="3433233" cy="525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pole tekstowe 30">
            <a:extLst>
              <a:ext uri="{FF2B5EF4-FFF2-40B4-BE49-F238E27FC236}">
                <a16:creationId xmlns:a16="http://schemas.microsoft.com/office/drawing/2014/main" id="{34037323-2796-46B3-9E4D-3FBF31D1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34" y="1049867"/>
            <a:ext cx="9505951" cy="398892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3000"/>
              </a:lnSpc>
            </a:pPr>
            <a:r>
              <a:rPr lang="pl-PL" altLang="pl-PL" sz="2400" b="1">
                <a:solidFill>
                  <a:srgbClr val="FFFFFF"/>
                </a:solidFill>
                <a:cs typeface="Open Sans bold" panose="020B0604020202020204" charset="0"/>
              </a:rPr>
              <a:t>PODNOSZENIE JAKOŚCI KSZTAŁCENIA ZAWODOWEGO W WOJ. LUBUSKIM</a:t>
            </a:r>
            <a:endParaRPr lang="en-US" altLang="pl-PL" sz="2400" b="1">
              <a:solidFill>
                <a:srgbClr val="FFFFFF"/>
              </a:solidFill>
              <a:cs typeface="Open Sans bold" panose="020B0604020202020204" charset="0"/>
            </a:endParaRPr>
          </a:p>
        </p:txBody>
      </p:sp>
      <p:sp>
        <p:nvSpPr>
          <p:cNvPr id="13" name="pole tekstowe 2">
            <a:extLst>
              <a:ext uri="{FF2B5EF4-FFF2-40B4-BE49-F238E27FC236}">
                <a16:creationId xmlns:a16="http://schemas.microsoft.com/office/drawing/2014/main" id="{33C08ED3-C335-4298-B43E-925D8A05C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93" y="1947601"/>
            <a:ext cx="841711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ZIPH prowadzić będzie wspólnie z K-S SSE S.A. i Lubuską Organizacją Pracodawców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oraz </a:t>
            </a:r>
            <a:r>
              <a:rPr lang="pl-PL" altLang="pl-PL" sz="1800" dirty="0" err="1"/>
              <a:t>Profi</a:t>
            </a:r>
            <a:r>
              <a:rPr lang="pl-PL" altLang="pl-PL" sz="1800" dirty="0"/>
              <a:t> Biznes </a:t>
            </a:r>
            <a:r>
              <a:rPr lang="pl-PL" altLang="pl-PL" sz="1800" dirty="0" err="1"/>
              <a:t>Group</a:t>
            </a:r>
            <a:r>
              <a:rPr lang="pl-PL" altLang="pl-PL" sz="1800" dirty="0"/>
              <a:t> działania w 5 powiatach: </a:t>
            </a:r>
            <a:endParaRPr lang="pl-PL" altLang="pl-PL" sz="1800" b="1" dirty="0">
              <a:solidFill>
                <a:schemeClr val="accent1"/>
              </a:solidFill>
              <a:cs typeface="Open Sans bold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accent1"/>
                </a:solidFill>
                <a:cs typeface="Open Sans bold" charset="0"/>
              </a:rPr>
              <a:t>- żagańskim,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accent1"/>
                </a:solidFill>
                <a:cs typeface="Open Sans bold" charset="0"/>
              </a:rPr>
              <a:t>- świebodzińskim,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accent1"/>
                </a:solidFill>
                <a:cs typeface="Open Sans bold" charset="0"/>
              </a:rPr>
              <a:t>- sulęcińskim,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accent1"/>
                </a:solidFill>
                <a:cs typeface="Open Sans bold" charset="0"/>
              </a:rPr>
              <a:t>- krośnieńskim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accent1"/>
                </a:solidFill>
                <a:cs typeface="Open Sans bold" charset="0"/>
              </a:rPr>
              <a:t>- słubickim</a:t>
            </a:r>
            <a:endParaRPr lang="pl-PL" altLang="pl-PL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Ponadto ZIPH będzie wspierać w tym zakresie 2 miasta wojewódzkie: </a:t>
            </a:r>
            <a:r>
              <a:rPr lang="pl-PL" altLang="pl-PL" sz="1800" b="1" dirty="0">
                <a:solidFill>
                  <a:schemeClr val="tx2"/>
                </a:solidFill>
                <a:cs typeface="Open Sans bold" charset="0"/>
              </a:rPr>
              <a:t>Gorzów Wielkopolski i Zieloną Górę </a:t>
            </a:r>
            <a:r>
              <a:rPr lang="pl-PL" altLang="pl-PL" sz="1800" b="1" dirty="0">
                <a:solidFill>
                  <a:schemeClr val="accent1"/>
                </a:solidFill>
                <a:cs typeface="Open Sans bold" charset="0"/>
              </a:rPr>
              <a:t>oraz Witnicę, Skwierzynę, Dobiegniew, Sławę, Zbąszynek, Bobowicko, Kamień Mały i Henryków.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 dirty="0"/>
          </a:p>
        </p:txBody>
      </p:sp>
      <p:sp>
        <p:nvSpPr>
          <p:cNvPr id="14" name="pole tekstowe 30">
            <a:extLst>
              <a:ext uri="{FF2B5EF4-FFF2-40B4-BE49-F238E27FC236}">
                <a16:creationId xmlns:a16="http://schemas.microsoft.com/office/drawing/2014/main" id="{0E437C6A-35E0-47E3-A689-DCA56D6B9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34" y="5010026"/>
            <a:ext cx="8352367" cy="1200329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2400" b="1" dirty="0">
                <a:solidFill>
                  <a:schemeClr val="bg1"/>
                </a:solidFill>
              </a:rPr>
              <a:t>W Województwie Lubuskim do roku 2022 stażami 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i praktykami zostanie objętych łącznie 6 324 uczniów 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z czego 4 247 przeprowadzi ZIPH.</a:t>
            </a:r>
          </a:p>
        </p:txBody>
      </p:sp>
    </p:spTree>
    <p:extLst>
      <p:ext uri="{BB962C8B-B14F-4D97-AF65-F5344CB8AC3E}">
        <p14:creationId xmlns:p14="http://schemas.microsoft.com/office/powerpoint/2010/main" val="1296869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1BBB7D8-1AE7-44B5-B48C-63698014FA60}"/>
              </a:ext>
            </a:extLst>
          </p:cNvPr>
          <p:cNvCxnSpPr/>
          <p:nvPr/>
        </p:nvCxnSpPr>
        <p:spPr>
          <a:xfrm>
            <a:off x="0" y="357717"/>
            <a:ext cx="4176184" cy="0"/>
          </a:xfrm>
          <a:prstGeom prst="line">
            <a:avLst/>
          </a:prstGeom>
          <a:ln w="9525">
            <a:solidFill>
              <a:srgbClr val="193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6AF540C-CED2-4BE1-B6ED-96AFBDD5B079}"/>
              </a:ext>
            </a:extLst>
          </p:cNvPr>
          <p:cNvCxnSpPr/>
          <p:nvPr/>
        </p:nvCxnSpPr>
        <p:spPr>
          <a:xfrm flipH="1">
            <a:off x="8015818" y="357717"/>
            <a:ext cx="4176183" cy="0"/>
          </a:xfrm>
          <a:prstGeom prst="line">
            <a:avLst/>
          </a:prstGeom>
          <a:ln w="9525">
            <a:solidFill>
              <a:srgbClr val="E51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412" name="Obraz 9">
            <a:extLst>
              <a:ext uri="{FF2B5EF4-FFF2-40B4-BE49-F238E27FC236}">
                <a16:creationId xmlns:a16="http://schemas.microsoft.com/office/drawing/2014/main" id="{5D7D5D7B-5270-4ECA-8F44-D50BE70FD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0"/>
            <a:ext cx="3551767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3AB86B9-8EC8-411D-9434-E676AD727B25}"/>
              </a:ext>
            </a:extLst>
          </p:cNvPr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solidFill>
            <a:srgbClr val="19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659EB18-9E62-487E-B337-8A0575E152CF}"/>
              </a:ext>
            </a:extLst>
          </p:cNvPr>
          <p:cNvSpPr/>
          <p:nvPr/>
        </p:nvSpPr>
        <p:spPr>
          <a:xfrm>
            <a:off x="3888318" y="6405034"/>
            <a:ext cx="4447116" cy="452967"/>
          </a:xfrm>
          <a:prstGeom prst="rect">
            <a:avLst/>
          </a:prstGeom>
          <a:solidFill>
            <a:srgbClr val="E5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7415" name="pole tekstowe 24">
            <a:extLst>
              <a:ext uri="{FF2B5EF4-FFF2-40B4-BE49-F238E27FC236}">
                <a16:creationId xmlns:a16="http://schemas.microsoft.com/office/drawing/2014/main" id="{25E49301-D1E9-4297-BC43-39517374C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5" y="6385985"/>
            <a:ext cx="556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solidFill>
                  <a:schemeClr val="bg1"/>
                </a:solidFill>
              </a:rPr>
              <a:t>ZIPH.PL</a:t>
            </a:r>
          </a:p>
        </p:txBody>
      </p:sp>
      <p:sp>
        <p:nvSpPr>
          <p:cNvPr id="17416" name="pole tekstowe 30">
            <a:extLst>
              <a:ext uri="{FF2B5EF4-FFF2-40B4-BE49-F238E27FC236}">
                <a16:creationId xmlns:a16="http://schemas.microsoft.com/office/drawing/2014/main" id="{7063B78C-3DED-44E3-934E-D570F750B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817" y="929060"/>
            <a:ext cx="7179733" cy="461665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400" b="1" dirty="0">
                <a:solidFill>
                  <a:srgbClr val="FFFFFF"/>
                </a:solidFill>
                <a:latin typeface="Roboto Condensed bold" panose="020B0604020202020204" charset="0"/>
              </a:rPr>
              <a:t>LICZBA PRAKTYK/STAŻY W LATACH 2017-2021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357D2081-180A-4D4C-8E7A-8B0E40F2B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21762"/>
              </p:ext>
            </p:extLst>
          </p:nvPr>
        </p:nvGraphicFramePr>
        <p:xfrm>
          <a:off x="2554817" y="1596707"/>
          <a:ext cx="2833929" cy="4679806"/>
        </p:xfrm>
        <a:graphic>
          <a:graphicData uri="http://schemas.openxmlformats.org/drawingml/2006/table">
            <a:tbl>
              <a:tblPr/>
              <a:tblGrid>
                <a:gridCol w="1565251">
                  <a:extLst>
                    <a:ext uri="{9D8B030D-6E8A-4147-A177-3AD203B41FA5}">
                      <a16:colId xmlns:a16="http://schemas.microsoft.com/office/drawing/2014/main" val="1105226024"/>
                    </a:ext>
                  </a:extLst>
                </a:gridCol>
                <a:gridCol w="1268678">
                  <a:extLst>
                    <a:ext uri="{9D8B030D-6E8A-4147-A177-3AD203B41FA5}">
                      <a16:colId xmlns:a16="http://schemas.microsoft.com/office/drawing/2014/main" val="3353875396"/>
                    </a:ext>
                  </a:extLst>
                </a:gridCol>
              </a:tblGrid>
              <a:tr h="22112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Uczniowie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893208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Powiat/Gmina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l-PL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83014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Sulęciński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68821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Żagański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06933"/>
                  </a:ext>
                </a:extLst>
              </a:tr>
              <a:tr h="41460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Świebodziński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04831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Skwierzyna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758405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Krośnieński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372061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Sława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895878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Zbąszynek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192566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Witnica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132611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Zielona Góra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818909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Dobiegniew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533718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Bobowicko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566818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Kamień Mały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448628"/>
                  </a:ext>
                </a:extLst>
              </a:tr>
              <a:tr h="221121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Henryków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10509"/>
                  </a:ext>
                </a:extLst>
              </a:tr>
              <a:tr h="414602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Gorzów Wielkopolski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89179"/>
                  </a:ext>
                </a:extLst>
              </a:tr>
              <a:tr h="230335"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00000"/>
                        </a:lnSpc>
                      </a:pPr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Powiat Słubicki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031657"/>
                  </a:ext>
                </a:extLst>
              </a:tr>
              <a:tr h="524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Łącznie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607921"/>
                  </a:ext>
                </a:extLst>
              </a:tr>
            </a:tbl>
          </a:graphicData>
        </a:graphic>
      </p:graphicFrame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B69055D3-5689-4A6C-8DA5-BAF52161F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19970"/>
              </p:ext>
            </p:extLst>
          </p:nvPr>
        </p:nvGraphicFramePr>
        <p:xfrm>
          <a:off x="7445099" y="1596707"/>
          <a:ext cx="2289451" cy="4397830"/>
        </p:xfrm>
        <a:graphic>
          <a:graphicData uri="http://schemas.openxmlformats.org/drawingml/2006/table">
            <a:tbl>
              <a:tblPr firstRow="1" firstCol="1" lastRow="1" lastCol="1" bandRow="1"/>
              <a:tblGrid>
                <a:gridCol w="1264522">
                  <a:extLst>
                    <a:ext uri="{9D8B030D-6E8A-4147-A177-3AD203B41FA5}">
                      <a16:colId xmlns:a16="http://schemas.microsoft.com/office/drawing/2014/main" val="3178687440"/>
                    </a:ext>
                  </a:extLst>
                </a:gridCol>
                <a:gridCol w="1024929">
                  <a:extLst>
                    <a:ext uri="{9D8B030D-6E8A-4147-A177-3AD203B41FA5}">
                      <a16:colId xmlns:a16="http://schemas.microsoft.com/office/drawing/2014/main" val="3815218127"/>
                    </a:ext>
                  </a:extLst>
                </a:gridCol>
              </a:tblGrid>
              <a:tr h="62087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Nauczyciele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42692"/>
                  </a:ext>
                </a:extLst>
              </a:tr>
              <a:tr h="620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635855"/>
                  </a:ext>
                </a:extLst>
              </a:tr>
              <a:tr h="620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755070"/>
                  </a:ext>
                </a:extLst>
              </a:tr>
              <a:tr h="620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435788"/>
                  </a:ext>
                </a:extLst>
              </a:tr>
              <a:tr h="620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270281"/>
                  </a:ext>
                </a:extLst>
              </a:tr>
              <a:tr h="64674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98665"/>
                  </a:ext>
                </a:extLst>
              </a:tr>
              <a:tr h="646740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Łącznie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053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107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8A4B519-8A9F-4B1C-99B5-E5142839F877}"/>
              </a:ext>
            </a:extLst>
          </p:cNvPr>
          <p:cNvCxnSpPr/>
          <p:nvPr/>
        </p:nvCxnSpPr>
        <p:spPr>
          <a:xfrm>
            <a:off x="0" y="357717"/>
            <a:ext cx="4176184" cy="0"/>
          </a:xfrm>
          <a:prstGeom prst="line">
            <a:avLst/>
          </a:prstGeom>
          <a:ln w="9525">
            <a:solidFill>
              <a:srgbClr val="193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50A7EAC-EC64-45D3-9C33-A211C8F9B694}"/>
              </a:ext>
            </a:extLst>
          </p:cNvPr>
          <p:cNvCxnSpPr/>
          <p:nvPr/>
        </p:nvCxnSpPr>
        <p:spPr>
          <a:xfrm flipH="1">
            <a:off x="8015818" y="357717"/>
            <a:ext cx="4176183" cy="0"/>
          </a:xfrm>
          <a:prstGeom prst="line">
            <a:avLst/>
          </a:prstGeom>
          <a:ln w="9525">
            <a:solidFill>
              <a:srgbClr val="E51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316" name="Obraz 9">
            <a:extLst>
              <a:ext uri="{FF2B5EF4-FFF2-40B4-BE49-F238E27FC236}">
                <a16:creationId xmlns:a16="http://schemas.microsoft.com/office/drawing/2014/main" id="{47A7B34C-425E-4BFD-AE26-30A056746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0"/>
            <a:ext cx="3551767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C450473-13C1-4392-A0F8-DF5C44B2B026}"/>
              </a:ext>
            </a:extLst>
          </p:cNvPr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solidFill>
            <a:srgbClr val="19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48F3D25-E97E-4E84-B7D4-D958C38B254E}"/>
              </a:ext>
            </a:extLst>
          </p:cNvPr>
          <p:cNvSpPr/>
          <p:nvPr/>
        </p:nvSpPr>
        <p:spPr>
          <a:xfrm>
            <a:off x="3888318" y="6405034"/>
            <a:ext cx="4447116" cy="452967"/>
          </a:xfrm>
          <a:prstGeom prst="rect">
            <a:avLst/>
          </a:prstGeom>
          <a:solidFill>
            <a:srgbClr val="E5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3319" name="pole tekstowe 24">
            <a:extLst>
              <a:ext uri="{FF2B5EF4-FFF2-40B4-BE49-F238E27FC236}">
                <a16:creationId xmlns:a16="http://schemas.microsoft.com/office/drawing/2014/main" id="{F84329C9-42EC-4D9F-B9B1-8E21A9C4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5" y="6385985"/>
            <a:ext cx="556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solidFill>
                  <a:schemeClr val="bg1"/>
                </a:solidFill>
              </a:rPr>
              <a:t>ZIPH.PL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6B354BE1-6D3C-49C1-80D7-3AABFB7AB2A0}"/>
              </a:ext>
            </a:extLst>
          </p:cNvPr>
          <p:cNvSpPr txBox="1">
            <a:spLocks/>
          </p:cNvSpPr>
          <p:nvPr/>
        </p:nvSpPr>
        <p:spPr bwMode="auto">
          <a:xfrm>
            <a:off x="1340528" y="2139948"/>
            <a:ext cx="10330772" cy="37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53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418 FIRM ZAANGAŻOWANYCH W PRAKTYKI I STAŻE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995 UCZNIÓW I 14 NAUCZYCIELI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30% - (298) UCZNIÓW WCHODZĄCYCH NA RYNEK PRACY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ok. 85 UCZNIÓW OTRZYMAŁO PROPOZYCJE PRACY – (28,5%)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 UCZNIÓW ZREZYGNOWAŁO – CZYNNIK LOSOWY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UCZNIÓW PRZERWAŁO STAŻ – REZYGNACJA PRACODAWCÓW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 INTERWENCJI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UCZNIÓW Z SOSW</a:t>
            </a:r>
          </a:p>
        </p:txBody>
      </p:sp>
      <p:sp>
        <p:nvSpPr>
          <p:cNvPr id="13321" name="pole tekstowe 30">
            <a:extLst>
              <a:ext uri="{FF2B5EF4-FFF2-40B4-BE49-F238E27FC236}">
                <a16:creationId xmlns:a16="http://schemas.microsoft.com/office/drawing/2014/main" id="{2B766FC7-4EF9-4242-9110-5A7A03CB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1" y="924985"/>
            <a:ext cx="10883900" cy="830997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400" b="1" dirty="0">
                <a:solidFill>
                  <a:srgbClr val="FFFFFF"/>
                </a:solidFill>
                <a:latin typeface="Roboto Condensed bold" panose="020B0604020202020204" charset="0"/>
              </a:rPr>
              <a:t>PODNOSZENIE JAKOŚCI KSZTAŁCENIA ZAWODOWEGO W LUBUSKIEM</a:t>
            </a:r>
          </a:p>
          <a:p>
            <a:pPr algn="ctr"/>
            <a:r>
              <a:rPr lang="pl-PL" altLang="pl-PL" sz="2400" b="1" dirty="0">
                <a:solidFill>
                  <a:srgbClr val="FFFFFF"/>
                </a:solidFill>
                <a:latin typeface="Roboto Condensed bold" panose="020B0604020202020204" charset="0"/>
              </a:rPr>
              <a:t>PODSUMOWANIE 2017 ROKU</a:t>
            </a:r>
            <a:endParaRPr lang="en-US" altLang="pl-PL" sz="2400" b="1" dirty="0">
              <a:solidFill>
                <a:srgbClr val="FFFFFF"/>
              </a:solidFill>
              <a:latin typeface="Roboto Condense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14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C8A4B519-8A9F-4B1C-99B5-E5142839F877}"/>
              </a:ext>
            </a:extLst>
          </p:cNvPr>
          <p:cNvCxnSpPr/>
          <p:nvPr/>
        </p:nvCxnSpPr>
        <p:spPr>
          <a:xfrm>
            <a:off x="0" y="357717"/>
            <a:ext cx="4176184" cy="0"/>
          </a:xfrm>
          <a:prstGeom prst="line">
            <a:avLst/>
          </a:prstGeom>
          <a:ln w="9525">
            <a:solidFill>
              <a:srgbClr val="193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50A7EAC-EC64-45D3-9C33-A211C8F9B694}"/>
              </a:ext>
            </a:extLst>
          </p:cNvPr>
          <p:cNvCxnSpPr/>
          <p:nvPr/>
        </p:nvCxnSpPr>
        <p:spPr>
          <a:xfrm flipH="1">
            <a:off x="8015818" y="357717"/>
            <a:ext cx="4176183" cy="0"/>
          </a:xfrm>
          <a:prstGeom prst="line">
            <a:avLst/>
          </a:prstGeom>
          <a:ln w="9525">
            <a:solidFill>
              <a:srgbClr val="E51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316" name="Obraz 9">
            <a:extLst>
              <a:ext uri="{FF2B5EF4-FFF2-40B4-BE49-F238E27FC236}">
                <a16:creationId xmlns:a16="http://schemas.microsoft.com/office/drawing/2014/main" id="{47A7B34C-425E-4BFD-AE26-30A056746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0"/>
            <a:ext cx="3551767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BC450473-13C1-4392-A0F8-DF5C44B2B026}"/>
              </a:ext>
            </a:extLst>
          </p:cNvPr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solidFill>
            <a:srgbClr val="19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48F3D25-E97E-4E84-B7D4-D958C38B254E}"/>
              </a:ext>
            </a:extLst>
          </p:cNvPr>
          <p:cNvSpPr/>
          <p:nvPr/>
        </p:nvSpPr>
        <p:spPr>
          <a:xfrm>
            <a:off x="3888318" y="6405034"/>
            <a:ext cx="4447116" cy="452967"/>
          </a:xfrm>
          <a:prstGeom prst="rect">
            <a:avLst/>
          </a:prstGeom>
          <a:solidFill>
            <a:srgbClr val="E5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/>
          </a:p>
        </p:txBody>
      </p:sp>
      <p:sp>
        <p:nvSpPr>
          <p:cNvPr id="13319" name="pole tekstowe 24">
            <a:extLst>
              <a:ext uri="{FF2B5EF4-FFF2-40B4-BE49-F238E27FC236}">
                <a16:creationId xmlns:a16="http://schemas.microsoft.com/office/drawing/2014/main" id="{F84329C9-42EC-4D9F-B9B1-8E21A9C4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5" y="6385985"/>
            <a:ext cx="556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>
                <a:solidFill>
                  <a:schemeClr val="bg1"/>
                </a:solidFill>
              </a:rPr>
              <a:t>ZIPH.PL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6B354BE1-6D3C-49C1-80D7-3AABFB7AB2A0}"/>
              </a:ext>
            </a:extLst>
          </p:cNvPr>
          <p:cNvSpPr txBox="1">
            <a:spLocks/>
          </p:cNvSpPr>
          <p:nvPr/>
        </p:nvSpPr>
        <p:spPr bwMode="auto">
          <a:xfrm>
            <a:off x="1136342" y="2180167"/>
            <a:ext cx="10467225" cy="37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53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ANALIZA FIRM i INFORMACJA O STAŻU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ZAANGAŻOWANIE SZKOŁY – PROGRAMY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PRAKTYCZNA FORMA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LOGISTYKA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ROLA NAUCZYCIELA I RODZICÓW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REKRUTACJA – OSTATNIE ROCZNIKI</a:t>
            </a:r>
          </a:p>
          <a:p>
            <a:pPr marL="457189" indent="-457189" eaLnBrk="1" fontAlgn="auto" hangingPunct="1">
              <a:spcAft>
                <a:spcPts val="0"/>
              </a:spcAft>
              <a:buBlip>
                <a:blip r:embed="rId4"/>
              </a:buBlip>
              <a:defRPr/>
            </a:pPr>
            <a:endParaRPr lang="pl-PL" sz="2400" b="1" dirty="0">
              <a:solidFill>
                <a:srgbClr val="E51A4B"/>
              </a:solidFill>
            </a:endParaRPr>
          </a:p>
        </p:txBody>
      </p:sp>
      <p:sp>
        <p:nvSpPr>
          <p:cNvPr id="13321" name="pole tekstowe 30">
            <a:extLst>
              <a:ext uri="{FF2B5EF4-FFF2-40B4-BE49-F238E27FC236}">
                <a16:creationId xmlns:a16="http://schemas.microsoft.com/office/drawing/2014/main" id="{2B766FC7-4EF9-4242-9110-5A7A03CB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1" y="924985"/>
            <a:ext cx="10883900" cy="830997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l-PL" altLang="pl-PL" sz="2400" b="1" dirty="0">
                <a:solidFill>
                  <a:srgbClr val="FFFFFF"/>
                </a:solidFill>
                <a:latin typeface="Roboto Condensed bold" panose="020B0604020202020204" charset="0"/>
              </a:rPr>
              <a:t>PODNOSZENIE JAKOŚCI KSZTAŁCENIA ZAWODOWEGO W LUBUSKIEM</a:t>
            </a:r>
          </a:p>
          <a:p>
            <a:pPr algn="ctr"/>
            <a:r>
              <a:rPr lang="pl-PL" altLang="pl-PL" sz="2400" b="1" dirty="0">
                <a:solidFill>
                  <a:srgbClr val="FFFFFF"/>
                </a:solidFill>
                <a:latin typeface="Roboto Condensed bold" panose="020B0604020202020204" charset="0"/>
              </a:rPr>
              <a:t>WNIOSKI</a:t>
            </a:r>
            <a:endParaRPr lang="en-US" altLang="pl-PL" sz="2400" b="1" dirty="0">
              <a:solidFill>
                <a:srgbClr val="FFFFFF"/>
              </a:solidFill>
              <a:latin typeface="Roboto Condense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42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A4FEEBB4-E0D1-45B8-B184-C62D97F5D158}"/>
              </a:ext>
            </a:extLst>
          </p:cNvPr>
          <p:cNvSpPr txBox="1">
            <a:spLocks/>
          </p:cNvSpPr>
          <p:nvPr/>
        </p:nvSpPr>
        <p:spPr>
          <a:xfrm>
            <a:off x="0" y="98448"/>
            <a:ext cx="12192000" cy="338554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pl-PL" sz="1600" dirty="0">
                <a:solidFill>
                  <a:srgbClr val="FFFFFF">
                    <a:alpha val="70000"/>
                  </a:srgbClr>
                </a:solidFill>
                <a:ea typeface="Roboto Condensed bold" panose="02000000000000000000" pitchFamily="2" charset="0"/>
                <a:cs typeface="Roboto Condensed bold" panose="02000000000000000000" pitchFamily="2" charset="0"/>
              </a:rPr>
              <a:t>GOSPODARCZA INAUGURACJA ROKU</a:t>
            </a:r>
            <a:endParaRPr lang="en-US" sz="1600" dirty="0">
              <a:solidFill>
                <a:srgbClr val="FFFFFF">
                  <a:alpha val="70000"/>
                </a:srgbClr>
              </a:solidFill>
              <a:ea typeface="Roboto Condensed bold" panose="02000000000000000000" pitchFamily="2" charset="0"/>
              <a:cs typeface="Roboto Condensed bold" panose="02000000000000000000" pitchFamily="2" charset="0"/>
            </a:endParaRPr>
          </a:p>
        </p:txBody>
      </p:sp>
      <p:sp>
        <p:nvSpPr>
          <p:cNvPr id="166915" name="Prostokąt 1">
            <a:extLst>
              <a:ext uri="{FF2B5EF4-FFF2-40B4-BE49-F238E27FC236}">
                <a16:creationId xmlns:a16="http://schemas.microsoft.com/office/drawing/2014/main" id="{2C04F15B-35FE-4715-B60C-3C76DEE4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1" y="1413934"/>
            <a:ext cx="11070167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5333" b="1">
                <a:solidFill>
                  <a:srgbClr val="F3644D"/>
                </a:solidFill>
                <a:cs typeface="Open Sans bold" panose="020B0604020202020204" charset="0"/>
              </a:rPr>
              <a:t>DZIĘKUJĘ ZA UWAGĘ</a:t>
            </a:r>
            <a:endParaRPr lang="pl-PL" altLang="pl-PL" sz="5333" b="1">
              <a:solidFill>
                <a:srgbClr val="F3644D"/>
              </a:solidFill>
            </a:endParaRPr>
          </a:p>
        </p:txBody>
      </p:sp>
      <p:sp>
        <p:nvSpPr>
          <p:cNvPr id="25604" name="pole tekstowe 2">
            <a:extLst>
              <a:ext uri="{FF2B5EF4-FFF2-40B4-BE49-F238E27FC236}">
                <a16:creationId xmlns:a16="http://schemas.microsoft.com/office/drawing/2014/main" id="{582A9F07-3673-47B7-A434-65F6E9A5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417" y="3094567"/>
            <a:ext cx="655108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800" b="1">
                <a:cs typeface="Open Sans bold" panose="020B0604020202020204" charset="0"/>
              </a:rPr>
              <a:t>STANISŁAW OWCZAREK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800" b="1">
                <a:cs typeface="Open Sans bold" panose="020B0604020202020204" charset="0"/>
              </a:rPr>
              <a:t>Dyrektor Izby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2800" b="1">
              <a:cs typeface="Open Sans bold" panose="020B06040202020202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rgbClr val="F3644D"/>
                </a:solidFill>
                <a:cs typeface="Open Sans bold" panose="020B0604020202020204" charset="0"/>
              </a:rPr>
              <a:t>T: 95 739 03 11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rgbClr val="F3644D"/>
                </a:solidFill>
                <a:cs typeface="Open Sans bold" panose="020B0604020202020204" charset="0"/>
              </a:rPr>
              <a:t>E: s.owczarek@ziph.pl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rgbClr val="F3644D"/>
                </a:solidFill>
                <a:cs typeface="Open Sans bold" panose="020B0604020202020204" charset="0"/>
              </a:rPr>
              <a:t>W: ziph.pl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1BED0BA-3479-435D-AB3E-3C0FA4E8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5" t="28384" r="8693" b="-400"/>
          <a:stretch/>
        </p:blipFill>
        <p:spPr>
          <a:xfrm>
            <a:off x="2450239" y="3094630"/>
            <a:ext cx="2611772" cy="264321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7201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1CBA8AE7-B7CB-4828-A114-1A0CB9612D55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B9CF9B16-8E6A-42E6-ACE7-56227147B912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7220" name="Obraz 3">
            <a:extLst>
              <a:ext uri="{FF2B5EF4-FFF2-40B4-BE49-F238E27FC236}">
                <a16:creationId xmlns:a16="http://schemas.microsoft.com/office/drawing/2014/main" id="{92DD3A52-40EF-4225-9D83-16E539F66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1" name="Grupa 14">
            <a:extLst>
              <a:ext uri="{FF2B5EF4-FFF2-40B4-BE49-F238E27FC236}">
                <a16:creationId xmlns:a16="http://schemas.microsoft.com/office/drawing/2014/main" id="{AE23EFC3-8532-44A0-8651-15E5AA8F2C79}"/>
              </a:ext>
            </a:extLst>
          </p:cNvPr>
          <p:cNvGrpSpPr>
            <a:grpSpLocks/>
          </p:cNvGrpSpPr>
          <p:nvPr/>
        </p:nvGrpSpPr>
        <p:grpSpPr bwMode="auto">
          <a:xfrm>
            <a:off x="174625" y="5595938"/>
            <a:ext cx="11788775" cy="1095375"/>
            <a:chOff x="1" y="5145229"/>
            <a:chExt cx="9143999" cy="1250288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14270F4-44EB-4686-9BEC-8EE16CA53F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155"/>
            <a:stretch/>
          </p:blipFill>
          <p:spPr bwMode="auto">
            <a:xfrm>
              <a:off x="5597250" y="5180139"/>
              <a:ext cx="1865088" cy="12153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2C3BD774-122F-4899-898D-882EDAEE9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145229"/>
              <a:ext cx="1867073" cy="12360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EE8D4E41-8473-4ACC-8366-599C97D79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570" b="2650"/>
            <a:stretch/>
          </p:blipFill>
          <p:spPr bwMode="auto">
            <a:xfrm>
              <a:off x="1865089" y="5169463"/>
              <a:ext cx="1865088" cy="12118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E2CBEE86-962E-46AF-832A-0C87428291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572"/>
            <a:stretch/>
          </p:blipFill>
          <p:spPr bwMode="auto">
            <a:xfrm>
              <a:off x="7457971" y="5187045"/>
              <a:ext cx="1686029" cy="11991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F9E46EC5-24BA-4A9A-A98F-7406B7373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21"/>
            <a:stretch/>
          </p:blipFill>
          <p:spPr bwMode="auto">
            <a:xfrm>
              <a:off x="3730177" y="5177765"/>
              <a:ext cx="1867073" cy="12177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22" name="Prostokąt 7">
            <a:extLst>
              <a:ext uri="{FF2B5EF4-FFF2-40B4-BE49-F238E27FC236}">
                <a16:creationId xmlns:a16="http://schemas.microsoft.com/office/drawing/2014/main" id="{634B8722-F5E4-44E1-A366-5B2271DF0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763713"/>
            <a:ext cx="11788775" cy="368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Zachodnia Izba Przemysłowo-Handlowa z siedzibą w Gorzowie Wielkopolskim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to niezależna organizacja powołana, by chronić i reprezentować interesy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zrzeszonych w niej przedsiębiorców.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 Powstała w 2004 r. z inicjatywy 116 szefów firm.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ZIPH działa na zasadach 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non profit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Zakres działalności Izby reguluje U</a:t>
            </a:r>
            <a:r>
              <a:rPr kumimoji="0" lang="en-US" alt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staw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a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o </a:t>
            </a:r>
            <a:r>
              <a:rPr kumimoji="0" lang="en-US" alt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izbach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</a:t>
            </a:r>
            <a:r>
              <a:rPr kumimoji="0" lang="en-US" alt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gospodarczych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z </a:t>
            </a:r>
            <a:r>
              <a:rPr kumimoji="0" lang="en-US" alt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dnia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30 </a:t>
            </a:r>
            <a:r>
              <a:rPr kumimoji="0" lang="en-US" altLang="pl-P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maja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1989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 </a:t>
            </a:r>
            <a:r>
              <a:rPr kumimoji="0" lang="en-US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r</a:t>
            </a: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oraz ustawy o organizacjach pracodawców z 23 maja 1991r.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>
                <a:prstClr val="black"/>
              </a:buClr>
              <a:buSzPct val="80000"/>
              <a:buFontTx/>
              <a:buNone/>
              <a:tabLst/>
              <a:defRPr/>
            </a:pPr>
            <a:r>
              <a:rPr kumimoji="0" lang="pl-PL" alt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Roboto Condensed bold" charset="0"/>
                <a:cs typeface="Arial" panose="020B0604020202020204" pitchFamily="34" charset="0"/>
              </a:rPr>
              <a:t>Izba w znacznej części aspektów swego działania świadczy usługi w ogólnym interesie gospodarczym.</a:t>
            </a:r>
          </a:p>
        </p:txBody>
      </p:sp>
      <p:sp>
        <p:nvSpPr>
          <p:cNvPr id="137223" name="pole tekstowe 8">
            <a:extLst>
              <a:ext uri="{FF2B5EF4-FFF2-40B4-BE49-F238E27FC236}">
                <a16:creationId xmlns:a16="http://schemas.microsoft.com/office/drawing/2014/main" id="{0277A08A-831C-492C-973F-54396A6AF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1192213"/>
            <a:ext cx="721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1" i="0" u="none" strike="noStrike" kern="1200" cap="none" spc="0" normalizeH="0" baseline="0" noProof="0">
                <a:ln>
                  <a:noFill/>
                </a:ln>
                <a:solidFill>
                  <a:srgbClr val="3441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KIM </a:t>
            </a:r>
            <a:r>
              <a:rPr kumimoji="0" lang="pl-PL" altLang="pl-PL" sz="3600" b="1" i="0" u="none" strike="noStrike" kern="1200" cap="none" spc="0" normalizeH="0" baseline="0" noProof="0">
                <a:ln>
                  <a:noFill/>
                </a:ln>
                <a:solidFill>
                  <a:srgbClr val="F364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JESTEŚMY ?</a:t>
            </a:r>
          </a:p>
        </p:txBody>
      </p:sp>
    </p:spTree>
    <p:extLst>
      <p:ext uri="{BB962C8B-B14F-4D97-AF65-F5344CB8AC3E}">
        <p14:creationId xmlns:p14="http://schemas.microsoft.com/office/powerpoint/2010/main" val="2182515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8109F457-C306-48ED-9EE2-8501680300D2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AD24D306-9AED-441A-ADC2-316354291314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268" name="Obraz 3">
            <a:extLst>
              <a:ext uri="{FF2B5EF4-FFF2-40B4-BE49-F238E27FC236}">
                <a16:creationId xmlns:a16="http://schemas.microsoft.com/office/drawing/2014/main" id="{3ADAF303-177D-47D8-BE4E-52FB2C57F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B5DA6B5-0D0A-430D-90DA-3ABB4459FB8E}"/>
              </a:ext>
            </a:extLst>
          </p:cNvPr>
          <p:cNvGraphicFramePr>
            <a:graphicFrameLocks noGrp="1"/>
          </p:cNvGraphicFramePr>
          <p:nvPr/>
        </p:nvGraphicFramePr>
        <p:xfrm>
          <a:off x="425450" y="1076325"/>
          <a:ext cx="11341100" cy="6285865"/>
        </p:xfrm>
        <a:graphic>
          <a:graphicData uri="http://schemas.openxmlformats.org/drawingml/2006/table">
            <a:tbl>
              <a:tblPr/>
              <a:tblGrid>
                <a:gridCol w="5430838">
                  <a:extLst>
                    <a:ext uri="{9D8B030D-6E8A-4147-A177-3AD203B41FA5}">
                      <a16:colId xmlns:a16="http://schemas.microsoft.com/office/drawing/2014/main" val="2687732681"/>
                    </a:ext>
                  </a:extLst>
                </a:gridCol>
                <a:gridCol w="5910262">
                  <a:extLst>
                    <a:ext uri="{9D8B030D-6E8A-4147-A177-3AD203B41FA5}">
                      <a16:colId xmlns:a16="http://schemas.microsoft.com/office/drawing/2014/main" val="1195442552"/>
                    </a:ext>
                  </a:extLst>
                </a:gridCol>
              </a:tblGrid>
              <a:tr h="1009650">
                <a:tc>
                  <a:txBody>
                    <a:bodyPr/>
                    <a:lstStyle>
                      <a:lvl1pPr marL="8048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65225" indent="-2730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65225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1165225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Roman Mizerny - Wiceprezes ZIPH</a:t>
                      </a:r>
                    </a:p>
                    <a:p>
                      <a:pPr marL="1165225" marR="0" lvl="0" indent="-273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Holding -Zremb Gorzów S.A</a:t>
                      </a:r>
                      <a:endParaRPr kumimoji="0" lang="pl-PL" altLang="pl-PL" sz="1400" b="1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465062"/>
                  </a:ext>
                </a:extLst>
              </a:tr>
              <a:tr h="1135063">
                <a:tc>
                  <a:txBody>
                    <a:bodyPr/>
                    <a:lstStyle>
                      <a:lvl1pPr marL="8048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Jerzy Korolewicz - Prezes ZIPH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Zachodnie Centrum Konsultingowe Euro-Invest 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Sp. z o.o., Gorzów Wlkp.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92175" indent="-8921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92175" marR="0" lvl="0" indent="-892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92175" marR="0" lvl="0" indent="-892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                 Arkadiusz Duk</a:t>
                      </a:r>
                    </a:p>
                    <a:p>
                      <a:pPr marL="892175" marR="0" lvl="0" indent="-892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                       ICT Poland Sp. z o.o., Kostrzyn nad Odrą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36963"/>
                  </a:ext>
                </a:extLst>
              </a:tr>
              <a:tr h="917575">
                <a:tc>
                  <a:txBody>
                    <a:bodyPr/>
                    <a:lstStyle>
                      <a:lvl1pPr marL="8048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Ryszard Wtorkowski - Wiceprezes ZIPH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LUG S.A., Zielona Góra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921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Roman Dziduch</a:t>
                      </a: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Kostrzyńsko-Słubicka Specjalna Strefa Ekonomiczna S.A., </a:t>
                      </a: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Kostrzyn nad Odrą</a:t>
                      </a: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930046"/>
                  </a:ext>
                </a:extLst>
              </a:tr>
              <a:tr h="1336675">
                <a:tc>
                  <a:txBody>
                    <a:bodyPr/>
                    <a:lstStyle>
                      <a:lvl1pPr marL="804863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Marta Jakowicka - Wiceprezes ZIPH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M&amp;J Sp. z o.o., Żary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Krzysztof Kononowicz - Wiceprezes ZIPH 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LEKS Sp. z o.o., Sulęcin</a:t>
                      </a:r>
                    </a:p>
                    <a:p>
                      <a:pPr marL="8048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921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Edyta Hubska</a:t>
                      </a: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Idea HR Doradztwo Personalne, Gorzów Wlkp.</a:t>
                      </a: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Grzegorz Załoga</a:t>
                      </a:r>
                    </a:p>
                    <a:p>
                      <a:pPr marL="8921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latin typeface="Calibri" panose="020F0502020204030204" pitchFamily="34" charset="0"/>
                          <a:cs typeface="Roboto Condensed bold" charset="0"/>
                        </a:rPr>
                        <a:t>Pro Lingua Grzegorz Załoga, Jenin</a:t>
                      </a: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245239"/>
                  </a:ext>
                </a:extLst>
              </a:tr>
              <a:tr h="917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latin typeface="Calibri" panose="020F0502020204030204" pitchFamily="34" charset="0"/>
                        <a:cs typeface="Roboto Condensed bold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670320"/>
                  </a:ext>
                </a:extLst>
              </a:tr>
            </a:tbl>
          </a:graphicData>
        </a:graphic>
      </p:graphicFrame>
      <p:pic>
        <p:nvPicPr>
          <p:cNvPr id="21" name="Picture 4" descr="http://www.ziph.pl/cms/images/Prezydium_ziph_2016_2020/korolewicz-leg.jpg">
            <a:extLst>
              <a:ext uri="{FF2B5EF4-FFF2-40B4-BE49-F238E27FC236}">
                <a16:creationId xmlns:a16="http://schemas.microsoft.com/office/drawing/2014/main" id="{C1F183E8-B4CF-47A8-9281-61D5F7D3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2" y="2286943"/>
            <a:ext cx="794658" cy="99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4E5F4FA-EC96-4AE5-9C65-C8C04D0EA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6" y="3391001"/>
            <a:ext cx="798281" cy="99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414FD4D-EAC3-4622-8D86-2AFD44F1D9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6" y="4468149"/>
            <a:ext cx="794658" cy="993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0BFBD9-DE8A-4968-8216-AD660C099B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5551668"/>
            <a:ext cx="791740" cy="99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7A6ED3C-4089-4782-A549-B981213BBF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22" y="1218676"/>
            <a:ext cx="767374" cy="959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D60423E-E2C1-4FDC-ABC8-2FB2A22746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58" y="2286943"/>
            <a:ext cx="812805" cy="1016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B6464C4-DADB-4D4D-BD06-99419D8BBA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7" y="3384282"/>
            <a:ext cx="816436" cy="1021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A3AC7F8-3660-451A-8A23-AB36F965B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9"/>
          <a:stretch/>
        </p:blipFill>
        <p:spPr>
          <a:xfrm>
            <a:off x="5828221" y="4486163"/>
            <a:ext cx="827142" cy="957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94692D2-DAF9-4B0E-95D8-0D395CA62A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27" y="5551668"/>
            <a:ext cx="816436" cy="1021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9289" name="pole tekstowe 25">
            <a:extLst>
              <a:ext uri="{FF2B5EF4-FFF2-40B4-BE49-F238E27FC236}">
                <a16:creationId xmlns:a16="http://schemas.microsoft.com/office/drawing/2014/main" id="{31D4721C-BBF3-44D4-AAC6-0F1ED6C2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1219200"/>
            <a:ext cx="4581525" cy="646113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3600" b="1" dirty="0">
                <a:solidFill>
                  <a:srgbClr val="FFFFFF"/>
                </a:solidFill>
                <a:latin typeface="+mn-lt"/>
                <a:ea typeface="Roboto Condensed bold" charset="0"/>
                <a:cs typeface="Roboto Condensed bold" charset="0"/>
              </a:rPr>
              <a:t>PREZYDIUM ZIPH</a:t>
            </a:r>
          </a:p>
        </p:txBody>
      </p:sp>
    </p:spTree>
    <p:extLst>
      <p:ext uri="{BB962C8B-B14F-4D97-AF65-F5344CB8AC3E}">
        <p14:creationId xmlns:p14="http://schemas.microsoft.com/office/powerpoint/2010/main" val="5253775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369BE8FD-C625-46EF-B20E-1F0A4072BEFC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4F4F241D-742E-49DC-832B-C9071887E53B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1316" name="Obraz 3">
            <a:extLst>
              <a:ext uri="{FF2B5EF4-FFF2-40B4-BE49-F238E27FC236}">
                <a16:creationId xmlns:a16="http://schemas.microsoft.com/office/drawing/2014/main" id="{A957D98A-F9F2-429A-B78F-2AE3D2708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C8140CC-E955-4C13-81C9-587E7A154B28}"/>
              </a:ext>
            </a:extLst>
          </p:cNvPr>
          <p:cNvSpPr/>
          <p:nvPr/>
        </p:nvSpPr>
        <p:spPr>
          <a:xfrm>
            <a:off x="1436914" y="1480457"/>
            <a:ext cx="10297886" cy="14536225"/>
          </a:xfrm>
          <a:prstGeom prst="rect">
            <a:avLst/>
          </a:prstGeom>
        </p:spPr>
        <p:txBody>
          <a:bodyPr numCol="2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Mariusz Batura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PUP </a:t>
            </a: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Gotech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 Sp. z o.o., Gorzów Wlkp.</a:t>
            </a:r>
            <a:endParaRPr lang="pl-PL" sz="12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Aleksandra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Głazowska</a:t>
            </a: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CBiAPE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, Zielona Góra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Ryszard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Gongor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Gedia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 Poland, Nowa Sól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Krzysztof Koniuszy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PW </a:t>
            </a: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Roltex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, Sulechów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Jan Kowalewski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Komages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, Janczewo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Mirosław Laszko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Lamix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, Witnica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Ireneusz Madej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Agencja Ochrony Herkules, Gorzów Wlkp.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Marian Miłek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PWSZ Sulechów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Dariusz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Mukomilow</a:t>
            </a: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Sinus Polska, Międzyrzecz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Mirosław Rawa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PGE Elektrociepłownia Gorzów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Krzysztof Romankiewicz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Kasyno 434, Zielona Góra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Edward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Skałecki</a:t>
            </a: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Esto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 Sp. z o.o., Barlinek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Bogdan Ślusarz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Lubuski Instytut Badań i Innowacji, Zielona Góra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8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Augustyn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Wiernicki</a:t>
            </a:r>
            <a:endParaRPr lang="pl-PL" b="1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Metalplast </a:t>
            </a:r>
            <a:r>
              <a:rPr lang="pl-PL" sz="1400" dirty="0" err="1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Meblopol</a:t>
            </a: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, Gorzów Wlkp.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Anna Zyguła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	Rzeźnictwo Zyguła, Zbąszynek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300" dirty="0">
              <a:solidFill>
                <a:schemeClr val="bg2">
                  <a:lumMod val="25000"/>
                </a:schemeClr>
              </a:solidFill>
              <a:latin typeface="+mn-lt"/>
              <a:ea typeface="Roboto Condensed bold" panose="020B060402020202020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300" dirty="0">
                <a:solidFill>
                  <a:schemeClr val="bg2">
                    <a:lumMod val="25000"/>
                  </a:schemeClr>
                </a:solidFill>
                <a:latin typeface="+mn-lt"/>
                <a:ea typeface="Roboto Condensed bold" panose="020B0604020202020204" charset="0"/>
              </a:rPr>
              <a:t> </a:t>
            </a:r>
          </a:p>
        </p:txBody>
      </p:sp>
      <p:pic>
        <p:nvPicPr>
          <p:cNvPr id="141318" name="Obraz 5">
            <a:extLst>
              <a:ext uri="{FF2B5EF4-FFF2-40B4-BE49-F238E27FC236}">
                <a16:creationId xmlns:a16="http://schemas.microsoft.com/office/drawing/2014/main" id="{9F11F282-8475-49E5-BF74-DFE8119AC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481138"/>
            <a:ext cx="4048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Obraz 6">
            <a:extLst>
              <a:ext uri="{FF2B5EF4-FFF2-40B4-BE49-F238E27FC236}">
                <a16:creationId xmlns:a16="http://schemas.microsoft.com/office/drawing/2014/main" id="{4109C9BE-E849-4CEE-8C70-2C110A0A9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076450"/>
            <a:ext cx="4048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0" name="Obraz 7">
            <a:extLst>
              <a:ext uri="{FF2B5EF4-FFF2-40B4-BE49-F238E27FC236}">
                <a16:creationId xmlns:a16="http://schemas.microsoft.com/office/drawing/2014/main" id="{C9BEA997-D7E8-416B-BF3F-CAF677907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3302000"/>
            <a:ext cx="4048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1" name="Picture 4" descr="http://www.ziph.pl/cms/images/Rada_2016/gongor-leg.jpg">
            <a:extLst>
              <a:ext uri="{FF2B5EF4-FFF2-40B4-BE49-F238E27FC236}">
                <a16:creationId xmlns:a16="http://schemas.microsoft.com/office/drawing/2014/main" id="{502DDB0D-53CA-4FC9-9098-65FCD057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673350"/>
            <a:ext cx="404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2" name="Obraz 8">
            <a:extLst>
              <a:ext uri="{FF2B5EF4-FFF2-40B4-BE49-F238E27FC236}">
                <a16:creationId xmlns:a16="http://schemas.microsoft.com/office/drawing/2014/main" id="{7E10ECCA-5C9D-40DE-822B-19B48FD0DC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3930650"/>
            <a:ext cx="4048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3" name="Obraz 9">
            <a:extLst>
              <a:ext uri="{FF2B5EF4-FFF2-40B4-BE49-F238E27FC236}">
                <a16:creationId xmlns:a16="http://schemas.microsoft.com/office/drawing/2014/main" id="{75089686-5684-40AA-99A9-31221BE9B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573588"/>
            <a:ext cx="4048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4" name="Obraz 11">
            <a:extLst>
              <a:ext uri="{FF2B5EF4-FFF2-40B4-BE49-F238E27FC236}">
                <a16:creationId xmlns:a16="http://schemas.microsoft.com/office/drawing/2014/main" id="{FBF78751-5DE3-41CA-983F-8BF29789A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5216525"/>
            <a:ext cx="4064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5" name="Obraz 12">
            <a:extLst>
              <a:ext uri="{FF2B5EF4-FFF2-40B4-BE49-F238E27FC236}">
                <a16:creationId xmlns:a16="http://schemas.microsoft.com/office/drawing/2014/main" id="{C75A5907-2BB4-4A3C-8EFD-07CED134F7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5859463"/>
            <a:ext cx="4064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6" name="Obraz 13">
            <a:extLst>
              <a:ext uri="{FF2B5EF4-FFF2-40B4-BE49-F238E27FC236}">
                <a16:creationId xmlns:a16="http://schemas.microsoft.com/office/drawing/2014/main" id="{A6ABFA64-CC11-44E1-A318-E0ABD10E74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1481138"/>
            <a:ext cx="40481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7" name="Obraz 20">
            <a:extLst>
              <a:ext uri="{FF2B5EF4-FFF2-40B4-BE49-F238E27FC236}">
                <a16:creationId xmlns:a16="http://schemas.microsoft.com/office/drawing/2014/main" id="{3EEB8BC5-39DD-4158-B421-6DA14F5DEC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2076450"/>
            <a:ext cx="4048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8" name="Obraz 21">
            <a:extLst>
              <a:ext uri="{FF2B5EF4-FFF2-40B4-BE49-F238E27FC236}">
                <a16:creationId xmlns:a16="http://schemas.microsoft.com/office/drawing/2014/main" id="{D44CDF4B-E954-4FC1-A46E-A32C58481C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2673350"/>
            <a:ext cx="4048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9" name="Obraz 22">
            <a:extLst>
              <a:ext uri="{FF2B5EF4-FFF2-40B4-BE49-F238E27FC236}">
                <a16:creationId xmlns:a16="http://schemas.microsoft.com/office/drawing/2014/main" id="{510327AD-6CD6-4135-B74F-536A171C2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3302000"/>
            <a:ext cx="4048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1" name="Obraz 24">
            <a:extLst>
              <a:ext uri="{FF2B5EF4-FFF2-40B4-BE49-F238E27FC236}">
                <a16:creationId xmlns:a16="http://schemas.microsoft.com/office/drawing/2014/main" id="{80B12BAA-FAE0-4BEA-8425-9E0B2455AD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77" y="5212556"/>
            <a:ext cx="414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2" name="Obraz 25">
            <a:extLst>
              <a:ext uri="{FF2B5EF4-FFF2-40B4-BE49-F238E27FC236}">
                <a16:creationId xmlns:a16="http://schemas.microsoft.com/office/drawing/2014/main" id="{6DF0FDE9-2424-4E39-A4F0-DA5C758186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3982244"/>
            <a:ext cx="3794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3" name="Obraz 26">
            <a:extLst>
              <a:ext uri="{FF2B5EF4-FFF2-40B4-BE49-F238E27FC236}">
                <a16:creationId xmlns:a16="http://schemas.microsoft.com/office/drawing/2014/main" id="{3ABE1DC5-070D-4865-8051-A9662B9C01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4635279"/>
            <a:ext cx="4143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4" name="pole tekstowe 32">
            <a:extLst>
              <a:ext uri="{FF2B5EF4-FFF2-40B4-BE49-F238E27FC236}">
                <a16:creationId xmlns:a16="http://schemas.microsoft.com/office/drawing/2014/main" id="{B5AD60C0-3763-4750-B31C-D2590F5D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722313"/>
            <a:ext cx="3238500" cy="646112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3600" b="1" dirty="0">
                <a:solidFill>
                  <a:srgbClr val="FFFFFF"/>
                </a:solidFill>
                <a:latin typeface="+mj-lt"/>
                <a:ea typeface="Roboto Condensed bold" charset="0"/>
                <a:cs typeface="Roboto Condensed bold" charset="0"/>
              </a:rPr>
              <a:t>RADA ZIPH</a:t>
            </a:r>
          </a:p>
        </p:txBody>
      </p:sp>
    </p:spTree>
    <p:extLst>
      <p:ext uri="{BB962C8B-B14F-4D97-AF65-F5344CB8AC3E}">
        <p14:creationId xmlns:p14="http://schemas.microsoft.com/office/powerpoint/2010/main" val="102222321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60499059-B365-4338-99BB-C0F7F38E564E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ACF7A1FA-FD3E-454A-B3DD-7A60DD59C98A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364" name="Obraz 3">
            <a:extLst>
              <a:ext uri="{FF2B5EF4-FFF2-40B4-BE49-F238E27FC236}">
                <a16:creationId xmlns:a16="http://schemas.microsoft.com/office/drawing/2014/main" id="{ADFD3945-FE0A-4F23-BAAD-E592DF3B6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pole tekstowe 8">
            <a:extLst>
              <a:ext uri="{FF2B5EF4-FFF2-40B4-BE49-F238E27FC236}">
                <a16:creationId xmlns:a16="http://schemas.microsoft.com/office/drawing/2014/main" id="{D7CFBCAC-B4CD-4B10-950F-62AA87B18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174750"/>
            <a:ext cx="7216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344152"/>
                </a:solidFill>
                <a:effectLst/>
                <a:uLnTx/>
                <a:uFillTx/>
                <a:latin typeface="Calibri" panose="020F0502020204030204"/>
                <a:ea typeface="Roboto Condensed bold" charset="0"/>
                <a:cs typeface="Roboto Condensed bold" charset="0"/>
              </a:rPr>
              <a:t>NASZE </a:t>
            </a: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3644D"/>
                </a:solidFill>
                <a:effectLst/>
                <a:uLnTx/>
                <a:uFillTx/>
                <a:latin typeface="Calibri" panose="020F0502020204030204"/>
                <a:ea typeface="Roboto Condensed bold" charset="0"/>
                <a:cs typeface="Roboto Condensed bold" charset="0"/>
              </a:rPr>
              <a:t>PLACÓWKI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C74E6FC-79B6-454F-B30B-DCE870B495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1" b="6467"/>
          <a:stretch/>
        </p:blipFill>
        <p:spPr>
          <a:xfrm>
            <a:off x="375496" y="2165573"/>
            <a:ext cx="2607200" cy="110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CAC2B5B-CAA6-40E0-92E1-03673806E6E1}"/>
              </a:ext>
            </a:extLst>
          </p:cNvPr>
          <p:cNvSpPr txBox="1"/>
          <p:nvPr/>
        </p:nvSpPr>
        <p:spPr>
          <a:xfrm>
            <a:off x="3200400" y="2165350"/>
            <a:ext cx="28146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Roboto Condensed bold" panose="020B0604020202020204" charset="0"/>
                <a:cs typeface="+mn-cs"/>
              </a:rPr>
              <a:t>Siedziba w Gorzowie Wlkp.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Roboto Condensed bold" panose="020B0604020202020204" charset="0"/>
                <a:cs typeface="+mn-cs"/>
              </a:rPr>
              <a:t>ul. Kazimierza Wielkiego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Roboto Condensed bold" panose="020B0604020202020204" charset="0"/>
                <a:cs typeface="+mn-cs"/>
              </a:rPr>
              <a:t>T: +48 95 739 03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Roboto Condensed bold" panose="020B0604020202020204" charset="0"/>
                <a:cs typeface="+mn-cs"/>
              </a:rPr>
              <a:t>E: sekretariat@ziph.pl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AE2B09CF-C885-43BD-9256-533BFC4732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010" y="2154003"/>
            <a:ext cx="2607200" cy="1099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3369" name="pole tekstowe 21">
            <a:extLst>
              <a:ext uri="{FF2B5EF4-FFF2-40B4-BE49-F238E27FC236}">
                <a16:creationId xmlns:a16="http://schemas.microsoft.com/office/drawing/2014/main" id="{A276BC97-99C4-47E3-8565-7DD73AD60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688" y="2165350"/>
            <a:ext cx="4148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Oddział w Zielonej Górze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ul. Boh. Westerplatte 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T: 534 052 819</a:t>
            </a:r>
            <a:b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</a:b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E: biurozgora@ziph.pl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A7ECF86-8914-4664-9F15-13FABA127A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6" r="30269"/>
          <a:stretch/>
        </p:blipFill>
        <p:spPr>
          <a:xfrm>
            <a:off x="397678" y="4197927"/>
            <a:ext cx="2607200" cy="1094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3371" name="pole tekstowe 10">
            <a:extLst>
              <a:ext uri="{FF2B5EF4-FFF2-40B4-BE49-F238E27FC236}">
                <a16:creationId xmlns:a16="http://schemas.microsoft.com/office/drawing/2014/main" id="{8CE9D396-51FE-45CA-9737-2E5281F1C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090988"/>
            <a:ext cx="2814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Oddział w Barlinku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Al. Niepodległości 16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T: 533 779 421</a:t>
            </a:r>
            <a:b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</a:b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E: </a:t>
            </a:r>
            <a:r>
              <a:rPr lang="pl-PL" altLang="pl-PL" sz="1800" b="1" dirty="0" err="1">
                <a:solidFill>
                  <a:srgbClr val="3B3838"/>
                </a:solidFill>
                <a:cs typeface="Roboto Condensed bold" charset="0"/>
              </a:rPr>
              <a:t>biurobarlinek</a:t>
            </a: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@ziph.pl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417FDA-7F67-4C07-A2FD-348822EEB2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3"/>
          <a:stretch/>
        </p:blipFill>
        <p:spPr>
          <a:xfrm>
            <a:off x="6238575" y="4147795"/>
            <a:ext cx="2600635" cy="108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3373" name="pole tekstowe 13">
            <a:extLst>
              <a:ext uri="{FF2B5EF4-FFF2-40B4-BE49-F238E27FC236}">
                <a16:creationId xmlns:a16="http://schemas.microsoft.com/office/drawing/2014/main" id="{64CC9A14-5212-41D0-96C1-79F5291B4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4475" y="4090988"/>
            <a:ext cx="4148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Oddział w Żaganiu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Al. Jana Pawła II 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T: 537 544 808</a:t>
            </a:r>
            <a:b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</a:b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E: biurozagan@ziph.pl</a:t>
            </a:r>
          </a:p>
        </p:txBody>
      </p:sp>
    </p:spTree>
    <p:extLst>
      <p:ext uri="{BB962C8B-B14F-4D97-AF65-F5344CB8AC3E}">
        <p14:creationId xmlns:p14="http://schemas.microsoft.com/office/powerpoint/2010/main" val="274997244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61C6D419-F7E2-4E8D-AE0F-AB79BEF7FE8D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5658E24B-0B3A-4127-829A-012BD6667EBD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5412" name="Obraz 3">
            <a:extLst>
              <a:ext uri="{FF2B5EF4-FFF2-40B4-BE49-F238E27FC236}">
                <a16:creationId xmlns:a16="http://schemas.microsoft.com/office/drawing/2014/main" id="{64F13287-CFCD-42DB-A467-E48E1C4ED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pole tekstowe 8">
            <a:extLst>
              <a:ext uri="{FF2B5EF4-FFF2-40B4-BE49-F238E27FC236}">
                <a16:creationId xmlns:a16="http://schemas.microsoft.com/office/drawing/2014/main" id="{310CD7E2-F654-4DEB-8F63-5DE8EF994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6400" y="1204913"/>
            <a:ext cx="72167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b="1">
                <a:solidFill>
                  <a:srgbClr val="344152"/>
                </a:solidFill>
                <a:cs typeface="Roboto Condensed bold" charset="0"/>
              </a:rPr>
              <a:t>NASI </a:t>
            </a:r>
            <a:r>
              <a:rPr lang="pl-PL" altLang="pl-PL" sz="3600" b="1">
                <a:solidFill>
                  <a:srgbClr val="F3644D"/>
                </a:solidFill>
                <a:cs typeface="Roboto Condensed bold" charset="0"/>
              </a:rPr>
              <a:t>CZŁONKOWIE </a:t>
            </a:r>
          </a:p>
        </p:txBody>
      </p:sp>
      <p:graphicFrame>
        <p:nvGraphicFramePr>
          <p:cNvPr id="145414" name="Wykres 11">
            <a:extLst>
              <a:ext uri="{FF2B5EF4-FFF2-40B4-BE49-F238E27FC236}">
                <a16:creationId xmlns:a16="http://schemas.microsoft.com/office/drawing/2014/main" id="{4C1CD07F-76BF-484F-9684-A55DDE469094}"/>
              </a:ext>
            </a:extLst>
          </p:cNvPr>
          <p:cNvGraphicFramePr>
            <a:graphicFrameLocks/>
          </p:cNvGraphicFramePr>
          <p:nvPr/>
        </p:nvGraphicFramePr>
        <p:xfrm>
          <a:off x="166688" y="2014538"/>
          <a:ext cx="7791450" cy="407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5" imgW="5127180" imgH="2481287" progId="Excel.Chart.8">
                  <p:embed/>
                </p:oleObj>
              </mc:Choice>
              <mc:Fallback>
                <p:oleObj r:id="rId5" imgW="5127180" imgH="2481287" progId="Excel.Chart.8">
                  <p:embed/>
                  <p:pic>
                    <p:nvPicPr>
                      <p:cNvPr id="145414" name="Wykres 11">
                        <a:extLst>
                          <a:ext uri="{FF2B5EF4-FFF2-40B4-BE49-F238E27FC236}">
                            <a16:creationId xmlns:a16="http://schemas.microsoft.com/office/drawing/2014/main" id="{4C1CD07F-76BF-484F-9684-A55DDE46909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2014538"/>
                        <a:ext cx="7791450" cy="407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C3E52B56-2362-4619-9633-2747214757A7}"/>
              </a:ext>
            </a:extLst>
          </p:cNvPr>
          <p:cNvGraphicFramePr>
            <a:graphicFrameLocks noGrp="1"/>
          </p:cNvGraphicFramePr>
          <p:nvPr/>
        </p:nvGraphicFramePr>
        <p:xfrm>
          <a:off x="8088313" y="4478338"/>
          <a:ext cx="3587751" cy="161607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68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Podział regionalny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firm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Procent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</a:rPr>
                        <a:t>Subregion Północny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64%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</a:rPr>
                        <a:t>Subregion Południowy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103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33%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</a:rPr>
                        <a:t>Inne województwa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3%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283E7276-4E0D-43BE-8A75-D19F352A20AF}"/>
              </a:ext>
            </a:extLst>
          </p:cNvPr>
          <p:cNvGraphicFramePr>
            <a:graphicFrameLocks noGrp="1"/>
          </p:cNvGraphicFramePr>
          <p:nvPr/>
        </p:nvGraphicFramePr>
        <p:xfrm>
          <a:off x="8088313" y="1322388"/>
          <a:ext cx="3587750" cy="271303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358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6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Kategoria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Liczba firm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Mikro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160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6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Małe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71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Średnie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52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6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Duże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effectLst/>
                        </a:rPr>
                        <a:t>30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18" marR="7618" marT="76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8207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7D0E742C-1C17-4FB4-8E70-5B6C01C9DA74}"/>
              </a:ext>
            </a:extLst>
          </p:cNvPr>
          <p:cNvCxnSpPr/>
          <p:nvPr/>
        </p:nvCxnSpPr>
        <p:spPr>
          <a:xfrm>
            <a:off x="0" y="357717"/>
            <a:ext cx="4176184" cy="0"/>
          </a:xfrm>
          <a:prstGeom prst="line">
            <a:avLst/>
          </a:prstGeom>
          <a:ln w="9525">
            <a:solidFill>
              <a:srgbClr val="1939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F5C6A60B-1568-4013-8401-DF9F35344F3D}"/>
              </a:ext>
            </a:extLst>
          </p:cNvPr>
          <p:cNvCxnSpPr/>
          <p:nvPr/>
        </p:nvCxnSpPr>
        <p:spPr>
          <a:xfrm flipH="1">
            <a:off x="8015818" y="357717"/>
            <a:ext cx="4176183" cy="0"/>
          </a:xfrm>
          <a:prstGeom prst="line">
            <a:avLst/>
          </a:prstGeom>
          <a:ln w="9525">
            <a:solidFill>
              <a:srgbClr val="E51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2" name="Obraz 9">
            <a:extLst>
              <a:ext uri="{FF2B5EF4-FFF2-40B4-BE49-F238E27FC236}">
                <a16:creationId xmlns:a16="http://schemas.microsoft.com/office/drawing/2014/main" id="{9D804AA9-11DF-48F7-AFDD-90D3D1FCC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0"/>
            <a:ext cx="3551767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45108A38-E36A-44BA-A5D5-D37DCE647E93}"/>
              </a:ext>
            </a:extLst>
          </p:cNvPr>
          <p:cNvSpPr/>
          <p:nvPr/>
        </p:nvSpPr>
        <p:spPr>
          <a:xfrm>
            <a:off x="0" y="6405034"/>
            <a:ext cx="12192000" cy="452967"/>
          </a:xfrm>
          <a:prstGeom prst="rect">
            <a:avLst/>
          </a:prstGeom>
          <a:solidFill>
            <a:srgbClr val="193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A534DF2-4AF0-405A-B97D-2B953FBAB619}"/>
              </a:ext>
            </a:extLst>
          </p:cNvPr>
          <p:cNvSpPr/>
          <p:nvPr/>
        </p:nvSpPr>
        <p:spPr>
          <a:xfrm>
            <a:off x="3888318" y="6405034"/>
            <a:ext cx="4447116" cy="452967"/>
          </a:xfrm>
          <a:prstGeom prst="rect">
            <a:avLst/>
          </a:prstGeom>
          <a:solidFill>
            <a:srgbClr val="E51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l-PL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75" name="pole tekstowe 24">
            <a:extLst>
              <a:ext uri="{FF2B5EF4-FFF2-40B4-BE49-F238E27FC236}">
                <a16:creationId xmlns:a16="http://schemas.microsoft.com/office/drawing/2014/main" id="{C65BC993-CF62-4E7D-8E20-6570FD21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5" y="6385985"/>
            <a:ext cx="556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>
                <a:solidFill>
                  <a:prstClr val="white"/>
                </a:solidFill>
              </a:rPr>
              <a:t>ZIPH.PL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FF591C8B-B13F-4651-80FE-5A134F911BC2}"/>
              </a:ext>
            </a:extLst>
          </p:cNvPr>
          <p:cNvSpPr txBox="1">
            <a:spLocks/>
          </p:cNvSpPr>
          <p:nvPr/>
        </p:nvSpPr>
        <p:spPr bwMode="auto">
          <a:xfrm>
            <a:off x="586318" y="2180167"/>
            <a:ext cx="11389659" cy="37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Integracja środowiska gospodarczego</a:t>
            </a:r>
          </a:p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Promocja przedsiębiorstw</a:t>
            </a:r>
          </a:p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Wsparcie dla biznesu</a:t>
            </a:r>
          </a:p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Szkolenia i edukacja</a:t>
            </a:r>
          </a:p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Przygotowanie kadr dla przedsiębiorstw – m.in. szkolnictwo zawodowe</a:t>
            </a:r>
          </a:p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Rozwój regionalny </a:t>
            </a:r>
          </a:p>
          <a:p>
            <a:pPr marL="457189" indent="-457189" defTabSz="914377" eaLnBrk="1" fontAlgn="auto" hangingPunct="1">
              <a:spcBef>
                <a:spcPts val="100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Współpraca zagraniczna i nawiązywanie kontaktów</a:t>
            </a:r>
          </a:p>
        </p:txBody>
      </p:sp>
      <p:sp>
        <p:nvSpPr>
          <p:cNvPr id="7177" name="pole tekstowe 30">
            <a:extLst>
              <a:ext uri="{FF2B5EF4-FFF2-40B4-BE49-F238E27FC236}">
                <a16:creationId xmlns:a16="http://schemas.microsoft.com/office/drawing/2014/main" id="{601BC482-857C-4398-ACE1-16A694FB8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818" y="1062567"/>
            <a:ext cx="7179733" cy="461665"/>
          </a:xfrm>
          <a:prstGeom prst="rect">
            <a:avLst/>
          </a:prstGeom>
          <a:solidFill>
            <a:srgbClr val="F364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>
                <a:solidFill>
                  <a:srgbClr val="FFFFFF"/>
                </a:solidFill>
                <a:latin typeface="Roboto Condensed bold" panose="020B0604020202020204" charset="0"/>
              </a:rPr>
              <a:t>GŁÓWNE OBSZARY DZIAŁALNOŚCI ZIPH</a:t>
            </a:r>
          </a:p>
        </p:txBody>
      </p:sp>
    </p:spTree>
    <p:extLst>
      <p:ext uri="{BB962C8B-B14F-4D97-AF65-F5344CB8AC3E}">
        <p14:creationId xmlns:p14="http://schemas.microsoft.com/office/powerpoint/2010/main" val="148620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74E0F573-961D-495E-9D9F-6C3F7D8BFA9B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0C7B2632-E4E5-4F7C-883B-8ACFCACC0E3D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7460" name="Obraz 3">
            <a:extLst>
              <a:ext uri="{FF2B5EF4-FFF2-40B4-BE49-F238E27FC236}">
                <a16:creationId xmlns:a16="http://schemas.microsoft.com/office/drawing/2014/main" id="{C4219D77-222E-47FC-87C6-91ADB3BBD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pole tekstowe 8">
            <a:extLst>
              <a:ext uri="{FF2B5EF4-FFF2-40B4-BE49-F238E27FC236}">
                <a16:creationId xmlns:a16="http://schemas.microsoft.com/office/drawing/2014/main" id="{6DEC4E15-2F29-4D52-A6DE-762AD0CF1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1209675"/>
            <a:ext cx="7216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3441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OBSZARY </a:t>
            </a: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364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 Condensed bold" charset="0"/>
              </a:rPr>
              <a:t>NASZEJ AKTYWNOŚCI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1DFF5B58-09DD-4BD1-8C21-12E139BB7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24" y="2146327"/>
            <a:ext cx="1204481" cy="80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881EEC7-E673-42A8-A5A7-84B0A42E4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25" y="3277849"/>
            <a:ext cx="1204481" cy="80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70A1D279-100A-41CB-8D51-25739AB71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/>
          <a:stretch/>
        </p:blipFill>
        <p:spPr>
          <a:xfrm>
            <a:off x="1294557" y="4409371"/>
            <a:ext cx="1215736" cy="80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82813D08-4BBE-4A88-875D-0F30F9A43A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1" b="14546"/>
          <a:stretch/>
        </p:blipFill>
        <p:spPr>
          <a:xfrm>
            <a:off x="1305812" y="5486497"/>
            <a:ext cx="1204481" cy="77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E9BF7AE-81AD-4B1D-8959-B8AC91B21F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/>
          <a:stretch/>
        </p:blipFill>
        <p:spPr>
          <a:xfrm>
            <a:off x="7149140" y="2237009"/>
            <a:ext cx="1215736" cy="841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DCE61A77-CF55-4CD9-B03F-3B9BC49B2E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7138749" y="5460738"/>
            <a:ext cx="1214872" cy="798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B703504D-6CDD-4C01-B4B7-73A5EFBA58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r="1"/>
          <a:stretch/>
        </p:blipFill>
        <p:spPr>
          <a:xfrm>
            <a:off x="7146801" y="3307239"/>
            <a:ext cx="1218075" cy="841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98AAA7E3-50CC-494F-B218-E78A7D2E15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r="7867"/>
          <a:stretch/>
        </p:blipFill>
        <p:spPr>
          <a:xfrm>
            <a:off x="7138749" y="4397259"/>
            <a:ext cx="1206820" cy="827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7470" name="pole tekstowe 4">
            <a:extLst>
              <a:ext uri="{FF2B5EF4-FFF2-40B4-BE49-F238E27FC236}">
                <a16:creationId xmlns:a16="http://schemas.microsoft.com/office/drawing/2014/main" id="{D8FD9657-237D-4FFC-BAA6-366D87BD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2436813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LUBUSKI LIDER BIZNESU</a:t>
            </a:r>
          </a:p>
        </p:txBody>
      </p:sp>
      <p:sp>
        <p:nvSpPr>
          <p:cNvPr id="147471" name="pole tekstowe 28">
            <a:extLst>
              <a:ext uri="{FF2B5EF4-FFF2-40B4-BE49-F238E27FC236}">
                <a16:creationId xmlns:a16="http://schemas.microsoft.com/office/drawing/2014/main" id="{9081291A-F459-432E-81D6-647884341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3441700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STUDIA MBA</a:t>
            </a:r>
          </a:p>
        </p:txBody>
      </p:sp>
      <p:sp>
        <p:nvSpPr>
          <p:cNvPr id="147472" name="pole tekstowe 29">
            <a:extLst>
              <a:ext uri="{FF2B5EF4-FFF2-40B4-BE49-F238E27FC236}">
                <a16:creationId xmlns:a16="http://schemas.microsoft.com/office/drawing/2014/main" id="{566A3A67-623D-44FF-8B97-B44727E80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4625975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SZKOLENIA I KONFERENCJE</a:t>
            </a:r>
          </a:p>
        </p:txBody>
      </p:sp>
      <p:sp>
        <p:nvSpPr>
          <p:cNvPr id="147473" name="pole tekstowe 30">
            <a:extLst>
              <a:ext uri="{FF2B5EF4-FFF2-40B4-BE49-F238E27FC236}">
                <a16:creationId xmlns:a16="http://schemas.microsoft.com/office/drawing/2014/main" id="{C5EE7AFC-AD67-4675-A206-F32ABA19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5688013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ŚNIADANIA BIZNESOWE</a:t>
            </a:r>
          </a:p>
        </p:txBody>
      </p:sp>
      <p:sp>
        <p:nvSpPr>
          <p:cNvPr id="147474" name="pole tekstowe 31">
            <a:extLst>
              <a:ext uri="{FF2B5EF4-FFF2-40B4-BE49-F238E27FC236}">
                <a16:creationId xmlns:a16="http://schemas.microsoft.com/office/drawing/2014/main" id="{52EF830A-F1B4-4D2E-9604-18BC198E5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3" y="2424113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GŁOS PRZEDSIĘBIORCY</a:t>
            </a:r>
          </a:p>
        </p:txBody>
      </p:sp>
      <p:sp>
        <p:nvSpPr>
          <p:cNvPr id="147475" name="pole tekstowe 32">
            <a:extLst>
              <a:ext uri="{FF2B5EF4-FFF2-40B4-BE49-F238E27FC236}">
                <a16:creationId xmlns:a16="http://schemas.microsoft.com/office/drawing/2014/main" id="{5F292261-9113-4904-A223-F0F7EB1F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3" y="3517900"/>
            <a:ext cx="307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GRUPA LEAN</a:t>
            </a:r>
          </a:p>
        </p:txBody>
      </p:sp>
      <p:sp>
        <p:nvSpPr>
          <p:cNvPr id="147476" name="pole tekstowe 33">
            <a:extLst>
              <a:ext uri="{FF2B5EF4-FFF2-40B4-BE49-F238E27FC236}">
                <a16:creationId xmlns:a16="http://schemas.microsoft.com/office/drawing/2014/main" id="{38D454B0-ECE6-481D-B870-37D2A8100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3" y="4641850"/>
            <a:ext cx="3071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MISJE GOSPODARCZE</a:t>
            </a:r>
          </a:p>
        </p:txBody>
      </p:sp>
      <p:sp>
        <p:nvSpPr>
          <p:cNvPr id="147477" name="pole tekstowe 34">
            <a:extLst>
              <a:ext uri="{FF2B5EF4-FFF2-40B4-BE49-F238E27FC236}">
                <a16:creationId xmlns:a16="http://schemas.microsoft.com/office/drawing/2014/main" id="{5771F7C9-44FB-4A39-96C7-FA7A443C6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63" y="5675313"/>
            <a:ext cx="3071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UBEZPIECZENIA GRUPOWE</a:t>
            </a:r>
          </a:p>
        </p:txBody>
      </p:sp>
    </p:spTree>
    <p:extLst>
      <p:ext uri="{BB962C8B-B14F-4D97-AF65-F5344CB8AC3E}">
        <p14:creationId xmlns:p14="http://schemas.microsoft.com/office/powerpoint/2010/main" val="194432536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F0775233-1FAA-4AE9-8264-D840D669C5CA}"/>
              </a:ext>
            </a:extLst>
          </p:cNvPr>
          <p:cNvCxnSpPr/>
          <p:nvPr/>
        </p:nvCxnSpPr>
        <p:spPr>
          <a:xfrm>
            <a:off x="0" y="609600"/>
            <a:ext cx="3402013" cy="0"/>
          </a:xfrm>
          <a:prstGeom prst="line">
            <a:avLst/>
          </a:prstGeom>
          <a:ln w="25400" cmpd="sng">
            <a:solidFill>
              <a:srgbClr val="2980B9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54C4DB3C-66CC-4410-B5E7-AE90EC55B5AF}"/>
              </a:ext>
            </a:extLst>
          </p:cNvPr>
          <p:cNvCxnSpPr/>
          <p:nvPr/>
        </p:nvCxnSpPr>
        <p:spPr>
          <a:xfrm>
            <a:off x="8364538" y="609600"/>
            <a:ext cx="3827462" cy="0"/>
          </a:xfrm>
          <a:prstGeom prst="line">
            <a:avLst/>
          </a:prstGeom>
          <a:ln w="25400" cmpd="sng">
            <a:solidFill>
              <a:srgbClr val="F3644D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2820" name="Obraz 3">
            <a:extLst>
              <a:ext uri="{FF2B5EF4-FFF2-40B4-BE49-F238E27FC236}">
                <a16:creationId xmlns:a16="http://schemas.microsoft.com/office/drawing/2014/main" id="{B895742D-C790-4B2D-AE08-51A5B58A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1438"/>
            <a:ext cx="43767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501C5F-1700-4A09-BC54-F5169B70C0CF}"/>
              </a:ext>
            </a:extLst>
          </p:cNvPr>
          <p:cNvSpPr txBox="1">
            <a:spLocks/>
          </p:cNvSpPr>
          <p:nvPr/>
        </p:nvSpPr>
        <p:spPr>
          <a:xfrm>
            <a:off x="877888" y="1260475"/>
            <a:ext cx="3006725" cy="230188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fontAlgn="auto">
              <a:lnSpc>
                <a:spcPct val="83000"/>
              </a:lnSpc>
              <a:spcAft>
                <a:spcPts val="0"/>
              </a:spcAft>
              <a:defRPr/>
            </a:pPr>
            <a:r>
              <a:rPr lang="pl-PL" sz="2000" b="1" dirty="0">
                <a:solidFill>
                  <a:srgbClr val="F3644D"/>
                </a:solidFill>
                <a:latin typeface="+mn-lt"/>
              </a:rPr>
              <a:t>Z BONEM PO INNOWACJE</a:t>
            </a:r>
            <a:endParaRPr lang="en-US" sz="2000" b="1" dirty="0">
              <a:solidFill>
                <a:srgbClr val="F3644D"/>
              </a:solidFill>
              <a:latin typeface="+mn-lt"/>
            </a:endParaRPr>
          </a:p>
        </p:txBody>
      </p:sp>
      <p:sp>
        <p:nvSpPr>
          <p:cNvPr id="162822" name="Title 1">
            <a:extLst>
              <a:ext uri="{FF2B5EF4-FFF2-40B4-BE49-F238E27FC236}">
                <a16:creationId xmlns:a16="http://schemas.microsoft.com/office/drawing/2014/main" id="{88F2D16F-E5A1-4668-84FC-BEC4CD3809D6}"/>
              </a:ext>
            </a:extLst>
          </p:cNvPr>
          <p:cNvSpPr txBox="1">
            <a:spLocks/>
          </p:cNvSpPr>
          <p:nvPr/>
        </p:nvSpPr>
        <p:spPr bwMode="auto">
          <a:xfrm>
            <a:off x="4179888" y="1260475"/>
            <a:ext cx="759301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pl-PL" altLang="pl-PL" sz="1600" b="1">
                <a:cs typeface="Open Sans bold" charset="0"/>
              </a:rPr>
              <a:t>Projekt jest skierowany do przedsiębiorstw, które przynależą do sektora MŚP i prowadzą działalność na terenie województwa lubuskiego. Celem projektu jest wsparcie działalności innowacyjnej lubuskich MŚP poprzez udzielenie wsparcia w formie bonu na realizację projektu badawczo – rozwojowego.</a:t>
            </a:r>
            <a:endParaRPr lang="en-US" altLang="pl-PL" sz="1600" b="1">
              <a:solidFill>
                <a:schemeClr val="accent1"/>
              </a:solidFill>
              <a:cs typeface="Open Sans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24C723F-2018-40E5-99D0-A1F2F4404253}"/>
              </a:ext>
            </a:extLst>
          </p:cNvPr>
          <p:cNvSpPr txBox="1">
            <a:spLocks/>
          </p:cNvSpPr>
          <p:nvPr/>
        </p:nvSpPr>
        <p:spPr>
          <a:xfrm>
            <a:off x="877888" y="3943350"/>
            <a:ext cx="3006725" cy="230188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fontAlgn="auto">
              <a:lnSpc>
                <a:spcPct val="83000"/>
              </a:lnSpc>
              <a:spcAft>
                <a:spcPts val="0"/>
              </a:spcAft>
              <a:defRPr/>
            </a:pPr>
            <a:r>
              <a:rPr lang="pl-PL" sz="2000" b="1" dirty="0">
                <a:solidFill>
                  <a:srgbClr val="F3644D"/>
                </a:solidFill>
                <a:latin typeface="+mn-lt"/>
              </a:rPr>
              <a:t>AKCELERACJA KOMPETENCJI PRZEKROJOWYCH</a:t>
            </a:r>
            <a:endParaRPr lang="en-US" sz="2000" b="1" dirty="0">
              <a:solidFill>
                <a:srgbClr val="F3644D"/>
              </a:solidFill>
              <a:latin typeface="+mn-lt"/>
            </a:endParaRPr>
          </a:p>
        </p:txBody>
      </p:sp>
      <p:sp>
        <p:nvSpPr>
          <p:cNvPr id="162824" name="Title 1">
            <a:extLst>
              <a:ext uri="{FF2B5EF4-FFF2-40B4-BE49-F238E27FC236}">
                <a16:creationId xmlns:a16="http://schemas.microsoft.com/office/drawing/2014/main" id="{72D7D0E6-E1FE-434C-AA91-85A8B87A3C8C}"/>
              </a:ext>
            </a:extLst>
          </p:cNvPr>
          <p:cNvSpPr txBox="1">
            <a:spLocks/>
          </p:cNvSpPr>
          <p:nvPr/>
        </p:nvSpPr>
        <p:spPr bwMode="auto">
          <a:xfrm>
            <a:off x="4179888" y="3946525"/>
            <a:ext cx="75215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cs typeface="Open Sans bold" charset="0"/>
              </a:rPr>
              <a:t>Opracowanie i wdrożenie innowacyjnej metody przyspieszającej rozwój kompetencji przekrojowych studentów poprzez poprawę wykorzystania kształcenia praktycznego.</a:t>
            </a:r>
          </a:p>
          <a:p>
            <a:pPr algn="just"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cs typeface="Open Sans bold" charset="0"/>
              </a:rPr>
              <a:t>Program: Erasmus+. Lider: Politechnika Poznańska i 8 uczelni europejskich oraz ZIPH jako jedyny podmiot okołobiznesowy.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9C27DA5-B5BD-4BDA-9CCC-35B553B60A1C}"/>
              </a:ext>
            </a:extLst>
          </p:cNvPr>
          <p:cNvSpPr txBox="1">
            <a:spLocks/>
          </p:cNvSpPr>
          <p:nvPr/>
        </p:nvSpPr>
        <p:spPr>
          <a:xfrm>
            <a:off x="877888" y="2659063"/>
            <a:ext cx="3006725" cy="230187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fontAlgn="auto">
              <a:lnSpc>
                <a:spcPct val="83000"/>
              </a:lnSpc>
              <a:spcAft>
                <a:spcPts val="0"/>
              </a:spcAft>
              <a:defRPr/>
            </a:pPr>
            <a:r>
              <a:rPr lang="pl-PL" sz="2000" b="1" dirty="0">
                <a:solidFill>
                  <a:srgbClr val="F3644D"/>
                </a:solidFill>
                <a:latin typeface="+mn-lt"/>
              </a:rPr>
              <a:t>NOWE KWALIFIKACJE, NOWE PERSPEKTYWY</a:t>
            </a:r>
            <a:endParaRPr lang="en-US" sz="2000" b="1" dirty="0">
              <a:solidFill>
                <a:srgbClr val="F3644D"/>
              </a:solidFill>
              <a:latin typeface="+mn-lt"/>
            </a:endParaRPr>
          </a:p>
        </p:txBody>
      </p:sp>
      <p:sp>
        <p:nvSpPr>
          <p:cNvPr id="162826" name="Title 1">
            <a:extLst>
              <a:ext uri="{FF2B5EF4-FFF2-40B4-BE49-F238E27FC236}">
                <a16:creationId xmlns:a16="http://schemas.microsoft.com/office/drawing/2014/main" id="{352821A9-4660-4670-AC68-D0BA8A78BBD9}"/>
              </a:ext>
            </a:extLst>
          </p:cNvPr>
          <p:cNvSpPr txBox="1">
            <a:spLocks/>
          </p:cNvSpPr>
          <p:nvPr/>
        </p:nvSpPr>
        <p:spPr bwMode="auto">
          <a:xfrm>
            <a:off x="4179888" y="2603500"/>
            <a:ext cx="7450137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pl-PL" altLang="pl-PL" sz="1600" b="1">
                <a:cs typeface="Open Sans bold" charset="0"/>
              </a:rPr>
              <a:t>Podniesienie kompetencji kluczowych niezbędnych na rynku pracy 320 uczniów Powiatowego Zespołu Szkół Technicznych i Zawodowych w Świebodzinie oraz Centrum Kształcenia Zawodowego i Ustawicznego w Międzyrzeczu poprzez udział w kompleksowych formach wsparcia</a:t>
            </a:r>
            <a:r>
              <a:rPr lang="pl-PL" altLang="pl-PL" sz="1600">
                <a:latin typeface="Open Sans bold" charset="0"/>
                <a:cs typeface="Open Sans bold" charset="0"/>
              </a:rPr>
              <a:t>.</a:t>
            </a:r>
          </a:p>
        </p:txBody>
      </p:sp>
      <p:sp>
        <p:nvSpPr>
          <p:cNvPr id="162827" name="Title 1">
            <a:extLst>
              <a:ext uri="{FF2B5EF4-FFF2-40B4-BE49-F238E27FC236}">
                <a16:creationId xmlns:a16="http://schemas.microsoft.com/office/drawing/2014/main" id="{A26D03EE-37F2-4A54-A004-40E8A462A7B8}"/>
              </a:ext>
            </a:extLst>
          </p:cNvPr>
          <p:cNvSpPr txBox="1">
            <a:spLocks/>
          </p:cNvSpPr>
          <p:nvPr/>
        </p:nvSpPr>
        <p:spPr bwMode="auto">
          <a:xfrm>
            <a:off x="877888" y="5226050"/>
            <a:ext cx="30067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3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F3644D"/>
                </a:solidFill>
                <a:cs typeface="Open Sans bold" charset="0"/>
              </a:rPr>
              <a:t>LUBUSKIE BONY SZKOLENIOWE</a:t>
            </a:r>
            <a:endParaRPr lang="en-US" altLang="pl-PL" sz="2000" b="1" dirty="0">
              <a:solidFill>
                <a:srgbClr val="F3644D"/>
              </a:solidFill>
              <a:cs typeface="Open Sans bold" charset="0"/>
            </a:endParaRPr>
          </a:p>
        </p:txBody>
      </p:sp>
      <p:sp>
        <p:nvSpPr>
          <p:cNvPr id="162828" name="Title 1">
            <a:extLst>
              <a:ext uri="{FF2B5EF4-FFF2-40B4-BE49-F238E27FC236}">
                <a16:creationId xmlns:a16="http://schemas.microsoft.com/office/drawing/2014/main" id="{D8ACC1A0-9341-4C7F-BA07-314E58AD43E7}"/>
              </a:ext>
            </a:extLst>
          </p:cNvPr>
          <p:cNvSpPr txBox="1">
            <a:spLocks/>
          </p:cNvSpPr>
          <p:nvPr/>
        </p:nvSpPr>
        <p:spPr bwMode="auto">
          <a:xfrm>
            <a:off x="4179888" y="5226050"/>
            <a:ext cx="752157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pl-PL" sz="1600" b="1" dirty="0">
                <a:cs typeface="Open Sans bold" charset="0"/>
              </a:rPr>
              <a:t>W ramach projektu sfinansować można m.in. szkolenia, studia podyplomowe, e-learning, coaching oraz egzaminy certyfikujące. W zależności od wielkości firmy poziom wsparcia na wybrane przez przedsiębiorców działania może wynieść nawet 80 % kosztów. Maksymalna kwota dofinansowania o jaką może się ubiegać jedno przedsiębiorstwo wynosi 35 tysięcy.</a:t>
            </a:r>
          </a:p>
        </p:txBody>
      </p:sp>
    </p:spTree>
    <p:extLst>
      <p:ext uri="{BB962C8B-B14F-4D97-AF65-F5344CB8AC3E}">
        <p14:creationId xmlns:p14="http://schemas.microsoft.com/office/powerpoint/2010/main" val="424438047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655</Words>
  <Application>Microsoft Office PowerPoint</Application>
  <PresentationFormat>Panoramiczny</PresentationFormat>
  <Paragraphs>296</Paragraphs>
  <Slides>16</Slides>
  <Notes>14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30" baseType="lpstr">
      <vt:lpstr>Arial</vt:lpstr>
      <vt:lpstr>Bebas Neue Regular</vt:lpstr>
      <vt:lpstr>Calibri</vt:lpstr>
      <vt:lpstr>Calibri Light</vt:lpstr>
      <vt:lpstr>Impact</vt:lpstr>
      <vt:lpstr>Open Sans</vt:lpstr>
      <vt:lpstr>Open Sans bold</vt:lpstr>
      <vt:lpstr>Roboto Condensed bold</vt:lpstr>
      <vt:lpstr>Roboto Condensed Light</vt:lpstr>
      <vt:lpstr>Motyw pakietu Office</vt:lpstr>
      <vt:lpstr>1_Motyw pakietu Office</vt:lpstr>
      <vt:lpstr>2_Motyw pakietu Office</vt:lpstr>
      <vt:lpstr>3_Motyw pakietu Office</vt:lpstr>
      <vt:lpstr>Wykres programu Microsoft Excel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Molski</dc:creator>
  <cp:lastModifiedBy>Iwona Małolepsza</cp:lastModifiedBy>
  <cp:revision>22</cp:revision>
  <cp:lastPrinted>2017-11-15T09:51:21Z</cp:lastPrinted>
  <dcterms:created xsi:type="dcterms:W3CDTF">2017-09-08T10:50:50Z</dcterms:created>
  <dcterms:modified xsi:type="dcterms:W3CDTF">2017-11-15T10:11:05Z</dcterms:modified>
</cp:coreProperties>
</file>