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30" r:id="rId14"/>
    <p:sldMasterId id="2147483843" r:id="rId15"/>
    <p:sldMasterId id="2147483856" r:id="rId16"/>
    <p:sldMasterId id="2147483869" r:id="rId17"/>
    <p:sldMasterId id="2147483882" r:id="rId18"/>
  </p:sldMasterIdLst>
  <p:notesMasterIdLst>
    <p:notesMasterId r:id="rId67"/>
  </p:notesMasterIdLst>
  <p:handoutMasterIdLst>
    <p:handoutMasterId r:id="rId68"/>
  </p:handoutMasterIdLst>
  <p:sldIdLst>
    <p:sldId id="316" r:id="rId19"/>
    <p:sldId id="270" r:id="rId20"/>
    <p:sldId id="266" r:id="rId21"/>
    <p:sldId id="271" r:id="rId22"/>
    <p:sldId id="272" r:id="rId23"/>
    <p:sldId id="273" r:id="rId24"/>
    <p:sldId id="315" r:id="rId25"/>
    <p:sldId id="312" r:id="rId26"/>
    <p:sldId id="313" r:id="rId27"/>
    <p:sldId id="314" r:id="rId28"/>
    <p:sldId id="307" r:id="rId29"/>
    <p:sldId id="308" r:id="rId30"/>
    <p:sldId id="309" r:id="rId31"/>
    <p:sldId id="310" r:id="rId32"/>
    <p:sldId id="311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3" r:id="rId42"/>
    <p:sldId id="284" r:id="rId43"/>
    <p:sldId id="285" r:id="rId44"/>
    <p:sldId id="286" r:id="rId45"/>
    <p:sldId id="288" r:id="rId46"/>
    <p:sldId id="287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303" r:id="rId55"/>
    <p:sldId id="304" r:id="rId56"/>
    <p:sldId id="305" r:id="rId57"/>
    <p:sldId id="306" r:id="rId58"/>
    <p:sldId id="297" r:id="rId59"/>
    <p:sldId id="298" r:id="rId60"/>
    <p:sldId id="299" r:id="rId61"/>
    <p:sldId id="300" r:id="rId62"/>
    <p:sldId id="301" r:id="rId63"/>
    <p:sldId id="302" r:id="rId64"/>
    <p:sldId id="318" r:id="rId65"/>
    <p:sldId id="317" r:id="rId66"/>
  </p:sldIdLst>
  <p:sldSz cx="9144000" cy="6858000" type="screen4x3"/>
  <p:notesSz cx="6669088" cy="9926638"/>
  <p:defaultTextStyle>
    <a:defPPr>
      <a:defRPr lang="pl-PL"/>
    </a:defPPr>
    <a:lvl1pPr marL="0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8557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7144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5687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4234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2785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1327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9883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88428" algn="l" defTabSz="89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/>
      <dgm:spPr/>
      <dgm:t>
        <a:bodyPr/>
        <a:lstStyle/>
        <a:p>
          <a:r>
            <a:rPr lang="pl-PL" dirty="0" smtClean="0"/>
            <a:t>GIM</a:t>
          </a:r>
          <a:endParaRPr lang="pl-PL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/>
      <dgm:spPr/>
      <dgm:t>
        <a:bodyPr/>
        <a:lstStyle/>
        <a:p>
          <a:r>
            <a:rPr lang="pl-PL" dirty="0" smtClean="0"/>
            <a:t>GIM</a:t>
          </a:r>
          <a:endParaRPr lang="pl-PL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2" custLinFactX="-34601" custLinFactNeighborX="-100000" custLinFactNeighborY="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4F41CD98-45CB-4660-9E98-D197E13B3659}" type="pres">
      <dgm:prSet presAssocID="{761F90AA-63EC-4CF7-8BAF-2A1B546BBDE2}" presName="node" presStyleLbl="node1" presStyleIdx="1" presStyleCnt="2" custLinFactX="133384" custLinFactNeighborX="200000" custLinFactNeighborY="3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CF3D32-E485-4052-A7CA-50FBD5D2F863}" type="presOf" srcId="{561715FC-21DF-43E8-9764-FE5EA2E357BA}" destId="{939AF57D-5D2A-4439-ADEB-EBA01CBE4CDC}" srcOrd="0" destOrd="0" presId="urn:microsoft.com/office/officeart/2005/8/layout/equation1"/>
    <dgm:cxn modelId="{04D47B21-2BE0-4D98-85D8-DBC292D3DF54}" type="presOf" srcId="{34D60573-CA96-4423-BD89-212294F27100}" destId="{FB6459F2-DE2A-4A20-BD91-3A9FE08F688F}" srcOrd="0" destOrd="0" presId="urn:microsoft.com/office/officeart/2005/8/layout/equation1"/>
    <dgm:cxn modelId="{7772C667-3413-484B-BB9E-6FC06C9980B5}" srcId="{34D60573-CA96-4423-BD89-212294F27100}" destId="{761F90AA-63EC-4CF7-8BAF-2A1B546BBDE2}" srcOrd="1" destOrd="0" parTransId="{EF63D48E-D418-4A01-BFC7-E8E328F249D0}" sibTransId="{7494B4E7-4AC3-458F-9907-11C8B690DF82}"/>
    <dgm:cxn modelId="{499DDE96-7C46-4227-A30C-9E24351F718C}" type="presOf" srcId="{761F90AA-63EC-4CF7-8BAF-2A1B546BBDE2}" destId="{4F41CD98-45CB-4660-9E98-D197E13B3659}" srcOrd="0" destOrd="0" presId="urn:microsoft.com/office/officeart/2005/8/layout/equation1"/>
    <dgm:cxn modelId="{BAA5F36A-FC6E-41D7-96E3-53EA3697B834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47B5D71C-2214-40EE-BDF5-BC10D4D4E810}" type="presParOf" srcId="{FB6459F2-DE2A-4A20-BD91-3A9FE08F688F}" destId="{939AF57D-5D2A-4439-ADEB-EBA01CBE4CDC}" srcOrd="0" destOrd="0" presId="urn:microsoft.com/office/officeart/2005/8/layout/equation1"/>
    <dgm:cxn modelId="{BD987DD5-5859-4D85-8673-0F170284BC0F}" type="presParOf" srcId="{FB6459F2-DE2A-4A20-BD91-3A9FE08F688F}" destId="{8481D817-20D3-4021-8D7B-77F1F106E5A1}" srcOrd="1" destOrd="0" presId="urn:microsoft.com/office/officeart/2005/8/layout/equation1"/>
    <dgm:cxn modelId="{568C2208-8253-4A2B-A1BE-5C7687BD1F27}" type="presParOf" srcId="{FB6459F2-DE2A-4A20-BD91-3A9FE08F688F}" destId="{B838B0FF-07D4-447F-9735-F7E35B280F51}" srcOrd="2" destOrd="0" presId="urn:microsoft.com/office/officeart/2005/8/layout/equation1"/>
    <dgm:cxn modelId="{CC2B73A1-4E65-4D42-A8D2-CED288D9F79D}" type="presParOf" srcId="{FB6459F2-DE2A-4A20-BD91-3A9FE08F688F}" destId="{F4F21380-26B8-46FF-BEC6-E16B438FC887}" srcOrd="3" destOrd="0" presId="urn:microsoft.com/office/officeart/2005/8/layout/equation1"/>
    <dgm:cxn modelId="{96FB36F3-0A3A-4FC0-BBBD-0ACA4D006FCA}" type="presParOf" srcId="{FB6459F2-DE2A-4A20-BD91-3A9FE08F688F}" destId="{4F41CD98-45CB-4660-9E98-D197E13B365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br>
            <a:rPr lang="pl-PL" sz="3200" dirty="0" smtClean="0"/>
          </a:br>
          <a:r>
            <a:rPr lang="pl-PL" sz="1800" dirty="0" err="1" smtClean="0"/>
            <a:t>kl.gim</a:t>
          </a:r>
          <a:endParaRPr lang="pl-PL" sz="18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28785D-94BA-4F04-9772-4A99F334F94D}" type="presOf" srcId="{761F90AA-63EC-4CF7-8BAF-2A1B546BBDE2}" destId="{4F41CD98-45CB-4660-9E98-D197E13B3659}" srcOrd="0" destOrd="0" presId="urn:microsoft.com/office/officeart/2005/8/layout/equation1"/>
    <dgm:cxn modelId="{0262F40A-17F0-4CC2-B355-E3750D249969}" type="presOf" srcId="{C9FD1929-448C-4E2B-A307-AD9A64DE354D}" destId="{B838B0FF-07D4-447F-9735-F7E35B280F51}" srcOrd="0" destOrd="0" presId="urn:microsoft.com/office/officeart/2005/8/layout/equation1"/>
    <dgm:cxn modelId="{695056DD-6D75-472A-BB3E-056A0F7ED383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827FDEDF-7E85-4EBF-8717-646C11EBA949}" type="presOf" srcId="{561715FC-21DF-43E8-9764-FE5EA2E357BA}" destId="{939AF57D-5D2A-4439-ADEB-EBA01CBE4CDC}" srcOrd="0" destOrd="0" presId="urn:microsoft.com/office/officeart/2005/8/layout/equation1"/>
    <dgm:cxn modelId="{08422AA1-1787-4280-B691-75374805DA13}" type="presOf" srcId="{34D60573-CA96-4423-BD89-212294F27100}" destId="{FB6459F2-DE2A-4A20-BD91-3A9FE08F688F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BBCE505D-1198-4769-AC69-F3FF213E3C4A}" type="presOf" srcId="{43693020-F3A3-4777-AFFD-2C2C33376E8C}" destId="{DE664190-B08E-4605-A774-A156C16ED541}" srcOrd="0" destOrd="0" presId="urn:microsoft.com/office/officeart/2005/8/layout/equation1"/>
    <dgm:cxn modelId="{4466E152-4A55-4CFF-B6CF-A101E24AE531}" type="presParOf" srcId="{FB6459F2-DE2A-4A20-BD91-3A9FE08F688F}" destId="{939AF57D-5D2A-4439-ADEB-EBA01CBE4CDC}" srcOrd="0" destOrd="0" presId="urn:microsoft.com/office/officeart/2005/8/layout/equation1"/>
    <dgm:cxn modelId="{41CDA391-E019-4EE3-BE96-6E929B8CA15D}" type="presParOf" srcId="{FB6459F2-DE2A-4A20-BD91-3A9FE08F688F}" destId="{8481D817-20D3-4021-8D7B-77F1F106E5A1}" srcOrd="1" destOrd="0" presId="urn:microsoft.com/office/officeart/2005/8/layout/equation1"/>
    <dgm:cxn modelId="{5CE1C623-B876-49B6-A14A-2D719B8890B0}" type="presParOf" srcId="{FB6459F2-DE2A-4A20-BD91-3A9FE08F688F}" destId="{B838B0FF-07D4-447F-9735-F7E35B280F51}" srcOrd="2" destOrd="0" presId="urn:microsoft.com/office/officeart/2005/8/layout/equation1"/>
    <dgm:cxn modelId="{AB9CBB0A-BD77-48E5-80B9-629BE4854BDF}" type="presParOf" srcId="{FB6459F2-DE2A-4A20-BD91-3A9FE08F688F}" destId="{F4F21380-26B8-46FF-BEC6-E16B438FC887}" srcOrd="3" destOrd="0" presId="urn:microsoft.com/office/officeart/2005/8/layout/equation1"/>
    <dgm:cxn modelId="{9EBD0259-5267-41A5-8AAD-8903DD8307E0}" type="presParOf" srcId="{FB6459F2-DE2A-4A20-BD91-3A9FE08F688F}" destId="{F6FF129E-4DC2-498E-B837-728A7CBF0BFB}" srcOrd="4" destOrd="0" presId="urn:microsoft.com/office/officeart/2005/8/layout/equation1"/>
    <dgm:cxn modelId="{02CB6564-1911-4641-99B8-94DA3441B0A3}" type="presParOf" srcId="{FB6459F2-DE2A-4A20-BD91-3A9FE08F688F}" destId="{43B4CC38-3236-40EC-801C-21F801235577}" srcOrd="5" destOrd="0" presId="urn:microsoft.com/office/officeart/2005/8/layout/equation1"/>
    <dgm:cxn modelId="{73A7D67A-400F-4C5F-81A8-1AEAB5274005}" type="presParOf" srcId="{FB6459F2-DE2A-4A20-BD91-3A9FE08F688F}" destId="{DE664190-B08E-4605-A774-A156C16ED541}" srcOrd="6" destOrd="0" presId="urn:microsoft.com/office/officeart/2005/8/layout/equation1"/>
    <dgm:cxn modelId="{73AFF313-7C94-4402-910B-713A8BFBC49E}" type="presParOf" srcId="{FB6459F2-DE2A-4A20-BD91-3A9FE08F688F}" destId="{A4FD5C58-F161-4926-989B-BF931A1AFC86}" srcOrd="7" destOrd="0" presId="urn:microsoft.com/office/officeart/2005/8/layout/equation1"/>
    <dgm:cxn modelId="{4A00E11B-6367-4BF6-B35B-4932BB336AB5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2400" dirty="0" smtClean="0"/>
            <a:t>GIM</a:t>
          </a:r>
          <a:endParaRPr lang="pl-PL" sz="24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BS</a:t>
          </a:r>
          <a:r>
            <a:rPr lang="pl-PL" sz="2000" dirty="0" smtClean="0"/>
            <a:t>I</a:t>
          </a:r>
          <a:r>
            <a:rPr lang="pl-PL" sz="2400" dirty="0" smtClean="0"/>
            <a:t> </a:t>
          </a:r>
          <a:r>
            <a:rPr lang="pl-PL" sz="1400" dirty="0" err="1" smtClean="0"/>
            <a:t>kl.gim</a:t>
          </a:r>
          <a:endParaRPr lang="pl-PL" sz="14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FD9D8C-E00C-4445-B8BA-4D1855357F08}" type="presOf" srcId="{561715FC-21DF-43E8-9764-FE5EA2E357BA}" destId="{939AF57D-5D2A-4439-ADEB-EBA01CBE4CDC}" srcOrd="0" destOrd="0" presId="urn:microsoft.com/office/officeart/2005/8/layout/equation1"/>
    <dgm:cxn modelId="{373224EE-6DEB-48BD-A81E-BBFB4D7288C8}" type="presOf" srcId="{34D60573-CA96-4423-BD89-212294F27100}" destId="{FB6459F2-DE2A-4A20-BD91-3A9FE08F688F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87E6D558-B9A1-45AD-970E-F74FBB4A2349}" type="presOf" srcId="{C9FD1929-448C-4E2B-A307-AD9A64DE354D}" destId="{B838B0FF-07D4-447F-9735-F7E35B280F51}" srcOrd="0" destOrd="0" presId="urn:microsoft.com/office/officeart/2005/8/layout/equation1"/>
    <dgm:cxn modelId="{F879F374-7025-401F-903D-CCC354597BD9}" type="presOf" srcId="{43693020-F3A3-4777-AFFD-2C2C33376E8C}" destId="{DE664190-B08E-4605-A774-A156C16ED541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FE5BB755-C0EC-4ED9-AD19-F224DCEA1B67}" type="presOf" srcId="{761F90AA-63EC-4CF7-8BAF-2A1B546BBDE2}" destId="{4F41CD98-45CB-4660-9E98-D197E13B3659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1A2719DE-9F6A-4BA0-8701-87EA359E100F}" type="presOf" srcId="{D96E4491-F83D-4833-AB81-BA2729387618}" destId="{F6FF129E-4DC2-498E-B837-728A7CBF0BFB}" srcOrd="0" destOrd="0" presId="urn:microsoft.com/office/officeart/2005/8/layout/equation1"/>
    <dgm:cxn modelId="{3F246CCD-3651-4D22-9FEE-3438D5B63DD0}" type="presParOf" srcId="{FB6459F2-DE2A-4A20-BD91-3A9FE08F688F}" destId="{939AF57D-5D2A-4439-ADEB-EBA01CBE4CDC}" srcOrd="0" destOrd="0" presId="urn:microsoft.com/office/officeart/2005/8/layout/equation1"/>
    <dgm:cxn modelId="{F42DAACF-32BB-4D8E-B257-49D2446DB6EC}" type="presParOf" srcId="{FB6459F2-DE2A-4A20-BD91-3A9FE08F688F}" destId="{8481D817-20D3-4021-8D7B-77F1F106E5A1}" srcOrd="1" destOrd="0" presId="urn:microsoft.com/office/officeart/2005/8/layout/equation1"/>
    <dgm:cxn modelId="{B5F8E36B-D6FB-4EBA-B687-3C1374AD54F8}" type="presParOf" srcId="{FB6459F2-DE2A-4A20-BD91-3A9FE08F688F}" destId="{B838B0FF-07D4-447F-9735-F7E35B280F51}" srcOrd="2" destOrd="0" presId="urn:microsoft.com/office/officeart/2005/8/layout/equation1"/>
    <dgm:cxn modelId="{5FD4AE81-E879-49DC-8CC0-F4C684E3140D}" type="presParOf" srcId="{FB6459F2-DE2A-4A20-BD91-3A9FE08F688F}" destId="{F4F21380-26B8-46FF-BEC6-E16B438FC887}" srcOrd="3" destOrd="0" presId="urn:microsoft.com/office/officeart/2005/8/layout/equation1"/>
    <dgm:cxn modelId="{5A830F4C-4567-4ED5-8821-3A875B5DA1AC}" type="presParOf" srcId="{FB6459F2-DE2A-4A20-BD91-3A9FE08F688F}" destId="{F6FF129E-4DC2-498E-B837-728A7CBF0BFB}" srcOrd="4" destOrd="0" presId="urn:microsoft.com/office/officeart/2005/8/layout/equation1"/>
    <dgm:cxn modelId="{D084E8D2-01EA-4225-AD4D-71F21DDC40BC}" type="presParOf" srcId="{FB6459F2-DE2A-4A20-BD91-3A9FE08F688F}" destId="{43B4CC38-3236-40EC-801C-21F801235577}" srcOrd="5" destOrd="0" presId="urn:microsoft.com/office/officeart/2005/8/layout/equation1"/>
    <dgm:cxn modelId="{0EB2C4D0-196C-4C10-B79C-FB0FD525124F}" type="presParOf" srcId="{FB6459F2-DE2A-4A20-BD91-3A9FE08F688F}" destId="{DE664190-B08E-4605-A774-A156C16ED541}" srcOrd="6" destOrd="0" presId="urn:microsoft.com/office/officeart/2005/8/layout/equation1"/>
    <dgm:cxn modelId="{19619E23-C0BC-4AFF-91EC-0378C21D7579}" type="presParOf" srcId="{FB6459F2-DE2A-4A20-BD91-3A9FE08F688F}" destId="{A4FD5C58-F161-4926-989B-BF931A1AFC86}" srcOrd="7" destOrd="0" presId="urn:microsoft.com/office/officeart/2005/8/layout/equation1"/>
    <dgm:cxn modelId="{05631227-FCB5-4E3A-A9A7-B810C7190B86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000" dirty="0" smtClean="0"/>
            <a:t>T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T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7EF47A-2B71-41C1-8385-98FBA6A3E3A1}" type="presOf" srcId="{C9FD1929-448C-4E2B-A307-AD9A64DE354D}" destId="{B838B0FF-07D4-447F-9735-F7E35B280F51}" srcOrd="0" destOrd="0" presId="urn:microsoft.com/office/officeart/2005/8/layout/equation1"/>
    <dgm:cxn modelId="{C83467ED-A9BF-4D32-A033-341E74C4219E}" type="presOf" srcId="{761F90AA-63EC-4CF7-8BAF-2A1B546BBDE2}" destId="{4F41CD98-45CB-4660-9E98-D197E13B3659}" srcOrd="0" destOrd="0" presId="urn:microsoft.com/office/officeart/2005/8/layout/equation1"/>
    <dgm:cxn modelId="{4EE232D9-5FA3-4841-B907-79137066F210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A48682D4-5293-45AB-A640-1E3051741CB5}" type="presOf" srcId="{43693020-F3A3-4777-AFFD-2C2C33376E8C}" destId="{DE664190-B08E-4605-A774-A156C16ED541}" srcOrd="0" destOrd="0" presId="urn:microsoft.com/office/officeart/2005/8/layout/equation1"/>
    <dgm:cxn modelId="{FE13A7AB-DA19-4682-B307-B684F3D5FE68}" type="presOf" srcId="{34D60573-CA96-4423-BD89-212294F27100}" destId="{FB6459F2-DE2A-4A20-BD91-3A9FE08F688F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E8959B78-AFE6-4E42-ADB3-40BF0E2FB3D2}" type="presOf" srcId="{561715FC-21DF-43E8-9764-FE5EA2E357BA}" destId="{939AF57D-5D2A-4439-ADEB-EBA01CBE4CDC}" srcOrd="0" destOrd="0" presId="urn:microsoft.com/office/officeart/2005/8/layout/equation1"/>
    <dgm:cxn modelId="{644F689F-C37E-4036-9F30-1CCFB5C0D0A9}" type="presParOf" srcId="{FB6459F2-DE2A-4A20-BD91-3A9FE08F688F}" destId="{939AF57D-5D2A-4439-ADEB-EBA01CBE4CDC}" srcOrd="0" destOrd="0" presId="urn:microsoft.com/office/officeart/2005/8/layout/equation1"/>
    <dgm:cxn modelId="{7694865B-CB8D-4B84-9601-BD16750B8646}" type="presParOf" srcId="{FB6459F2-DE2A-4A20-BD91-3A9FE08F688F}" destId="{8481D817-20D3-4021-8D7B-77F1F106E5A1}" srcOrd="1" destOrd="0" presId="urn:microsoft.com/office/officeart/2005/8/layout/equation1"/>
    <dgm:cxn modelId="{175E1983-DD0E-4ADA-B9FF-D979CF8CBC9E}" type="presParOf" srcId="{FB6459F2-DE2A-4A20-BD91-3A9FE08F688F}" destId="{B838B0FF-07D4-447F-9735-F7E35B280F51}" srcOrd="2" destOrd="0" presId="urn:microsoft.com/office/officeart/2005/8/layout/equation1"/>
    <dgm:cxn modelId="{F17B451F-CFCE-4F87-B4F6-B0628F940F51}" type="presParOf" srcId="{FB6459F2-DE2A-4A20-BD91-3A9FE08F688F}" destId="{F4F21380-26B8-46FF-BEC6-E16B438FC887}" srcOrd="3" destOrd="0" presId="urn:microsoft.com/office/officeart/2005/8/layout/equation1"/>
    <dgm:cxn modelId="{0F5B41A9-9891-451F-B57B-22AF67ED447F}" type="presParOf" srcId="{FB6459F2-DE2A-4A20-BD91-3A9FE08F688F}" destId="{F6FF129E-4DC2-498E-B837-728A7CBF0BFB}" srcOrd="4" destOrd="0" presId="urn:microsoft.com/office/officeart/2005/8/layout/equation1"/>
    <dgm:cxn modelId="{4C15C642-C641-4DB5-BE03-AAA93F0C607D}" type="presParOf" srcId="{FB6459F2-DE2A-4A20-BD91-3A9FE08F688F}" destId="{43B4CC38-3236-40EC-801C-21F801235577}" srcOrd="5" destOrd="0" presId="urn:microsoft.com/office/officeart/2005/8/layout/equation1"/>
    <dgm:cxn modelId="{5DA7596E-FCEB-416A-AA77-AC7BDF30A505}" type="presParOf" srcId="{FB6459F2-DE2A-4A20-BD91-3A9FE08F688F}" destId="{DE664190-B08E-4605-A774-A156C16ED541}" srcOrd="6" destOrd="0" presId="urn:microsoft.com/office/officeart/2005/8/layout/equation1"/>
    <dgm:cxn modelId="{4BC5EC16-0FFF-4A2A-9CCD-F1AB05347416}" type="presParOf" srcId="{FB6459F2-DE2A-4A20-BD91-3A9FE08F688F}" destId="{A4FD5C58-F161-4926-989B-BF931A1AFC86}" srcOrd="7" destOrd="0" presId="urn:microsoft.com/office/officeart/2005/8/layout/equation1"/>
    <dgm:cxn modelId="{F7633844-750D-4710-99A5-E59C32E86368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000" dirty="0" smtClean="0"/>
            <a:t>ZSZ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BS</a:t>
          </a:r>
          <a:r>
            <a:rPr lang="pl-PL" sz="2000" dirty="0" smtClean="0"/>
            <a:t>I</a:t>
          </a:r>
          <a:r>
            <a:rPr lang="pl-PL" sz="3200" dirty="0" smtClean="0"/>
            <a:t>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FD896A-4D8E-483B-B477-062AC8DF8449}" type="presOf" srcId="{D96E4491-F83D-4833-AB81-BA2729387618}" destId="{F6FF129E-4DC2-498E-B837-728A7CBF0BFB}" srcOrd="0" destOrd="0" presId="urn:microsoft.com/office/officeart/2005/8/layout/equation1"/>
    <dgm:cxn modelId="{1CC7A177-9971-4E54-8CCE-BD41AB977614}" type="presOf" srcId="{43693020-F3A3-4777-AFFD-2C2C33376E8C}" destId="{DE664190-B08E-4605-A774-A156C16ED54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F229E039-79E6-4FF2-80A3-C89457B58014}" type="presOf" srcId="{C9FD1929-448C-4E2B-A307-AD9A64DE354D}" destId="{B838B0FF-07D4-447F-9735-F7E35B280F51}" srcOrd="0" destOrd="0" presId="urn:microsoft.com/office/officeart/2005/8/layout/equation1"/>
    <dgm:cxn modelId="{7BE53B88-F5B9-4D55-8785-D72966D4585D}" type="presOf" srcId="{761F90AA-63EC-4CF7-8BAF-2A1B546BBDE2}" destId="{4F41CD98-45CB-4660-9E98-D197E13B3659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E46D7807-82CB-4270-BBF9-8C0DA69A07D9}" type="presOf" srcId="{34D60573-CA96-4423-BD89-212294F27100}" destId="{FB6459F2-DE2A-4A20-BD91-3A9FE08F688F}" srcOrd="0" destOrd="0" presId="urn:microsoft.com/office/officeart/2005/8/layout/equation1"/>
    <dgm:cxn modelId="{ACA96572-046E-4866-B903-926BAC5B9DE3}" type="presOf" srcId="{561715FC-21DF-43E8-9764-FE5EA2E357BA}" destId="{939AF57D-5D2A-4439-ADEB-EBA01CBE4CDC}" srcOrd="0" destOrd="0" presId="urn:microsoft.com/office/officeart/2005/8/layout/equation1"/>
    <dgm:cxn modelId="{C44286F8-D3B7-4FE2-B4B8-B524B0628B3A}" type="presParOf" srcId="{FB6459F2-DE2A-4A20-BD91-3A9FE08F688F}" destId="{939AF57D-5D2A-4439-ADEB-EBA01CBE4CDC}" srcOrd="0" destOrd="0" presId="urn:microsoft.com/office/officeart/2005/8/layout/equation1"/>
    <dgm:cxn modelId="{C094102B-47D5-47C8-A11E-A70FBEEB2C45}" type="presParOf" srcId="{FB6459F2-DE2A-4A20-BD91-3A9FE08F688F}" destId="{8481D817-20D3-4021-8D7B-77F1F106E5A1}" srcOrd="1" destOrd="0" presId="urn:microsoft.com/office/officeart/2005/8/layout/equation1"/>
    <dgm:cxn modelId="{388A02AE-C8E0-4DBB-B380-E1A4A154CC06}" type="presParOf" srcId="{FB6459F2-DE2A-4A20-BD91-3A9FE08F688F}" destId="{B838B0FF-07D4-447F-9735-F7E35B280F51}" srcOrd="2" destOrd="0" presId="urn:microsoft.com/office/officeart/2005/8/layout/equation1"/>
    <dgm:cxn modelId="{0401E30D-24A0-4674-B36E-0067CF330DB6}" type="presParOf" srcId="{FB6459F2-DE2A-4A20-BD91-3A9FE08F688F}" destId="{F4F21380-26B8-46FF-BEC6-E16B438FC887}" srcOrd="3" destOrd="0" presId="urn:microsoft.com/office/officeart/2005/8/layout/equation1"/>
    <dgm:cxn modelId="{676CCF08-4870-4E2C-8B36-AA4B777DFE2B}" type="presParOf" srcId="{FB6459F2-DE2A-4A20-BD91-3A9FE08F688F}" destId="{F6FF129E-4DC2-498E-B837-728A7CBF0BFB}" srcOrd="4" destOrd="0" presId="urn:microsoft.com/office/officeart/2005/8/layout/equation1"/>
    <dgm:cxn modelId="{5A7BCCB0-0022-468A-830F-D6A1FF98398D}" type="presParOf" srcId="{FB6459F2-DE2A-4A20-BD91-3A9FE08F688F}" destId="{43B4CC38-3236-40EC-801C-21F801235577}" srcOrd="5" destOrd="0" presId="urn:microsoft.com/office/officeart/2005/8/layout/equation1"/>
    <dgm:cxn modelId="{83D65550-3A06-45F5-8E4F-DAC767571316}" type="presParOf" srcId="{FB6459F2-DE2A-4A20-BD91-3A9FE08F688F}" destId="{DE664190-B08E-4605-A774-A156C16ED541}" srcOrd="6" destOrd="0" presId="urn:microsoft.com/office/officeart/2005/8/layout/equation1"/>
    <dgm:cxn modelId="{0C9E4EA5-7EF8-4F63-8FD4-5CD84462C568}" type="presParOf" srcId="{FB6459F2-DE2A-4A20-BD91-3A9FE08F688F}" destId="{A4FD5C58-F161-4926-989B-BF931A1AFC86}" srcOrd="7" destOrd="0" presId="urn:microsoft.com/office/officeart/2005/8/layout/equation1"/>
    <dgm:cxn modelId="{097BFD9D-BA6D-42C7-8AC5-EC6EB52A59F9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3200" dirty="0" smtClean="0"/>
            <a:t>SP</a:t>
          </a:r>
          <a:r>
            <a:rPr lang="pl-PL" sz="2000" dirty="0" smtClean="0"/>
            <a:t>6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SP</a:t>
          </a:r>
          <a:r>
            <a:rPr lang="pl-PL" sz="2000" dirty="0" smtClean="0"/>
            <a:t>8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206925-870D-4E01-B51D-2C8195DDEADA}" type="presOf" srcId="{761F90AA-63EC-4CF7-8BAF-2A1B546BBDE2}" destId="{4F41CD98-45CB-4660-9E98-D197E13B3659}" srcOrd="0" destOrd="0" presId="urn:microsoft.com/office/officeart/2005/8/layout/equation1"/>
    <dgm:cxn modelId="{231430DC-8148-416B-B086-BA02B9356040}" type="presOf" srcId="{34D60573-CA96-4423-BD89-212294F27100}" destId="{FB6459F2-DE2A-4A20-BD91-3A9FE08F688F}" srcOrd="0" destOrd="0" presId="urn:microsoft.com/office/officeart/2005/8/layout/equation1"/>
    <dgm:cxn modelId="{D807DF5D-9354-4E60-A808-DE2ADB34E450}" type="presOf" srcId="{561715FC-21DF-43E8-9764-FE5EA2E357BA}" destId="{939AF57D-5D2A-4439-ADEB-EBA01CBE4CDC}" srcOrd="0" destOrd="0" presId="urn:microsoft.com/office/officeart/2005/8/layout/equation1"/>
    <dgm:cxn modelId="{6C0F2777-B21B-4865-87D6-46F060D0D687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A87076C9-8D2A-40AB-B78A-CEF1D11367F8}" type="presOf" srcId="{43693020-F3A3-4777-AFFD-2C2C33376E8C}" destId="{DE664190-B08E-4605-A774-A156C16ED541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1C411CB4-A1E0-4905-B7A1-B00BD6E175B5}" type="presOf" srcId="{D96E4491-F83D-4833-AB81-BA2729387618}" destId="{F6FF129E-4DC2-498E-B837-728A7CBF0BFB}" srcOrd="0" destOrd="0" presId="urn:microsoft.com/office/officeart/2005/8/layout/equation1"/>
    <dgm:cxn modelId="{EB5D6DE3-E31D-4AFA-B378-9CB62F8F17E9}" type="presParOf" srcId="{FB6459F2-DE2A-4A20-BD91-3A9FE08F688F}" destId="{939AF57D-5D2A-4439-ADEB-EBA01CBE4CDC}" srcOrd="0" destOrd="0" presId="urn:microsoft.com/office/officeart/2005/8/layout/equation1"/>
    <dgm:cxn modelId="{2ED01AAE-225A-4A74-BCC2-0C4FEFA85867}" type="presParOf" srcId="{FB6459F2-DE2A-4A20-BD91-3A9FE08F688F}" destId="{8481D817-20D3-4021-8D7B-77F1F106E5A1}" srcOrd="1" destOrd="0" presId="urn:microsoft.com/office/officeart/2005/8/layout/equation1"/>
    <dgm:cxn modelId="{A90F6FF1-9C1A-4D8A-87D4-03E0230BBAB9}" type="presParOf" srcId="{FB6459F2-DE2A-4A20-BD91-3A9FE08F688F}" destId="{B838B0FF-07D4-447F-9735-F7E35B280F51}" srcOrd="2" destOrd="0" presId="urn:microsoft.com/office/officeart/2005/8/layout/equation1"/>
    <dgm:cxn modelId="{45E0C592-6DDC-4349-A62E-66830EF9E06B}" type="presParOf" srcId="{FB6459F2-DE2A-4A20-BD91-3A9FE08F688F}" destId="{F4F21380-26B8-46FF-BEC6-E16B438FC887}" srcOrd="3" destOrd="0" presId="urn:microsoft.com/office/officeart/2005/8/layout/equation1"/>
    <dgm:cxn modelId="{2E80F086-FCAC-434E-8120-523426675B25}" type="presParOf" srcId="{FB6459F2-DE2A-4A20-BD91-3A9FE08F688F}" destId="{F6FF129E-4DC2-498E-B837-728A7CBF0BFB}" srcOrd="4" destOrd="0" presId="urn:microsoft.com/office/officeart/2005/8/layout/equation1"/>
    <dgm:cxn modelId="{D9D66AE5-014B-4464-932B-8112494D088B}" type="presParOf" srcId="{FB6459F2-DE2A-4A20-BD91-3A9FE08F688F}" destId="{43B4CC38-3236-40EC-801C-21F801235577}" srcOrd="5" destOrd="0" presId="urn:microsoft.com/office/officeart/2005/8/layout/equation1"/>
    <dgm:cxn modelId="{B3D77CB3-82E2-4383-9FCE-3BC7C8253250}" type="presParOf" srcId="{FB6459F2-DE2A-4A20-BD91-3A9FE08F688F}" destId="{DE664190-B08E-4605-A774-A156C16ED541}" srcOrd="6" destOrd="0" presId="urn:microsoft.com/office/officeart/2005/8/layout/equation1"/>
    <dgm:cxn modelId="{97EA9E9A-1449-4054-BEBC-5AA636C11DCF}" type="presParOf" srcId="{FB6459F2-DE2A-4A20-BD91-3A9FE08F688F}" destId="{A4FD5C58-F161-4926-989B-BF931A1AFC86}" srcOrd="7" destOrd="0" presId="urn:microsoft.com/office/officeart/2005/8/layout/equation1"/>
    <dgm:cxn modelId="{421BF609-F8DF-4C31-AF5B-36AB9F940F65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3200" dirty="0" smtClean="0"/>
            <a:t>LO</a:t>
          </a:r>
          <a:r>
            <a:rPr lang="pl-PL" sz="2000" dirty="0" smtClean="0"/>
            <a:t>3</a:t>
          </a:r>
          <a:endParaRPr lang="pl-PL" sz="2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LO</a:t>
          </a:r>
          <a:r>
            <a:rPr lang="pl-PL" sz="2000" dirty="0" smtClean="0"/>
            <a:t>4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9F1B28-FA9B-4329-A3C2-AAB11C000203}" type="presOf" srcId="{761F90AA-63EC-4CF7-8BAF-2A1B546BBDE2}" destId="{4F41CD98-45CB-4660-9E98-D197E13B3659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0E1B2436-2039-4961-8B64-20895F361B50}" type="presOf" srcId="{43693020-F3A3-4777-AFFD-2C2C33376E8C}" destId="{DE664190-B08E-4605-A774-A156C16ED541}" srcOrd="0" destOrd="0" presId="urn:microsoft.com/office/officeart/2005/8/layout/equation1"/>
    <dgm:cxn modelId="{C287F99B-6EF9-4C1D-9826-7FFBE6A4B67E}" type="presOf" srcId="{D96E4491-F83D-4833-AB81-BA2729387618}" destId="{F6FF129E-4DC2-498E-B837-728A7CBF0BFB}" srcOrd="0" destOrd="0" presId="urn:microsoft.com/office/officeart/2005/8/layout/equation1"/>
    <dgm:cxn modelId="{5240DF46-C42D-40E1-9C70-326B8FCF5866}" type="presOf" srcId="{C9FD1929-448C-4E2B-A307-AD9A64DE354D}" destId="{B838B0FF-07D4-447F-9735-F7E35B280F51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D21D3A72-8633-42DC-B3B0-911C443AC4A8}" type="presOf" srcId="{561715FC-21DF-43E8-9764-FE5EA2E357BA}" destId="{939AF57D-5D2A-4439-ADEB-EBA01CBE4CDC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045FE0A8-E600-47F2-8DD0-91BBDC1B05F8}" type="presOf" srcId="{34D60573-CA96-4423-BD89-212294F27100}" destId="{FB6459F2-DE2A-4A20-BD91-3A9FE08F688F}" srcOrd="0" destOrd="0" presId="urn:microsoft.com/office/officeart/2005/8/layout/equation1"/>
    <dgm:cxn modelId="{85AB46C1-9CC3-4629-8D83-803A455D07A4}" type="presParOf" srcId="{FB6459F2-DE2A-4A20-BD91-3A9FE08F688F}" destId="{939AF57D-5D2A-4439-ADEB-EBA01CBE4CDC}" srcOrd="0" destOrd="0" presId="urn:microsoft.com/office/officeart/2005/8/layout/equation1"/>
    <dgm:cxn modelId="{5A71BA26-E5BA-4B8F-844E-C633F00E574F}" type="presParOf" srcId="{FB6459F2-DE2A-4A20-BD91-3A9FE08F688F}" destId="{8481D817-20D3-4021-8D7B-77F1F106E5A1}" srcOrd="1" destOrd="0" presId="urn:microsoft.com/office/officeart/2005/8/layout/equation1"/>
    <dgm:cxn modelId="{99D72C12-79F3-4D40-AB38-1633858D6A22}" type="presParOf" srcId="{FB6459F2-DE2A-4A20-BD91-3A9FE08F688F}" destId="{B838B0FF-07D4-447F-9735-F7E35B280F51}" srcOrd="2" destOrd="0" presId="urn:microsoft.com/office/officeart/2005/8/layout/equation1"/>
    <dgm:cxn modelId="{FE3B6169-EA86-438A-8DED-ED6BEA2F2DC2}" type="presParOf" srcId="{FB6459F2-DE2A-4A20-BD91-3A9FE08F688F}" destId="{F4F21380-26B8-46FF-BEC6-E16B438FC887}" srcOrd="3" destOrd="0" presId="urn:microsoft.com/office/officeart/2005/8/layout/equation1"/>
    <dgm:cxn modelId="{AE9E02BD-13BD-4C4A-B530-D524C1092B0B}" type="presParOf" srcId="{FB6459F2-DE2A-4A20-BD91-3A9FE08F688F}" destId="{F6FF129E-4DC2-498E-B837-728A7CBF0BFB}" srcOrd="4" destOrd="0" presId="urn:microsoft.com/office/officeart/2005/8/layout/equation1"/>
    <dgm:cxn modelId="{1B42FF92-9151-4E0D-8C2B-820632F91643}" type="presParOf" srcId="{FB6459F2-DE2A-4A20-BD91-3A9FE08F688F}" destId="{43B4CC38-3236-40EC-801C-21F801235577}" srcOrd="5" destOrd="0" presId="urn:microsoft.com/office/officeart/2005/8/layout/equation1"/>
    <dgm:cxn modelId="{6FD2F44E-C0CD-4379-9D9F-89A9CAFD4978}" type="presParOf" srcId="{FB6459F2-DE2A-4A20-BD91-3A9FE08F688F}" destId="{DE664190-B08E-4605-A774-A156C16ED541}" srcOrd="6" destOrd="0" presId="urn:microsoft.com/office/officeart/2005/8/layout/equation1"/>
    <dgm:cxn modelId="{C50D2D1F-B6B1-44C3-89A8-AFDE9ADCF2B0}" type="presParOf" srcId="{FB6459F2-DE2A-4A20-BD91-3A9FE08F688F}" destId="{A4FD5C58-F161-4926-989B-BF931A1AFC86}" srcOrd="7" destOrd="0" presId="urn:microsoft.com/office/officeart/2005/8/layout/equation1"/>
    <dgm:cxn modelId="{3DDB9E2C-62C6-4D19-9F81-45C4BF5AB3FE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r>
            <a:rPr lang="pl-PL" sz="2000" dirty="0" smtClean="0"/>
            <a:t>4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ctr"/>
          <a:r>
            <a:rPr lang="pl-PL" sz="3200" dirty="0" smtClean="0"/>
            <a:t>T</a:t>
          </a:r>
          <a:r>
            <a:rPr lang="pl-PL" sz="2000" dirty="0" smtClean="0"/>
            <a:t>5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2EFCEA-1740-40DB-8542-F1C49976FB9F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ED0A02E2-5FD7-43A4-9E92-E9B83A22C5DF}" type="presOf" srcId="{43693020-F3A3-4777-AFFD-2C2C33376E8C}" destId="{DE664190-B08E-4605-A774-A156C16ED541}" srcOrd="0" destOrd="0" presId="urn:microsoft.com/office/officeart/2005/8/layout/equation1"/>
    <dgm:cxn modelId="{CB2EF665-2C36-4E83-863D-50CC716C99B5}" type="presOf" srcId="{34D60573-CA96-4423-BD89-212294F27100}" destId="{FB6459F2-DE2A-4A20-BD91-3A9FE08F688F}" srcOrd="0" destOrd="0" presId="urn:microsoft.com/office/officeart/2005/8/layout/equation1"/>
    <dgm:cxn modelId="{88638CFD-7AD7-4EBB-A0A8-E013B9DEC751}" type="presOf" srcId="{561715FC-21DF-43E8-9764-FE5EA2E357BA}" destId="{939AF57D-5D2A-4439-ADEB-EBA01CBE4CDC}" srcOrd="0" destOrd="0" presId="urn:microsoft.com/office/officeart/2005/8/layout/equation1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6A1D7FFB-60CC-4F2C-8BDB-9F69B07AEFA8}" type="presOf" srcId="{761F90AA-63EC-4CF7-8BAF-2A1B546BBDE2}" destId="{4F41CD98-45CB-4660-9E98-D197E13B3659}" srcOrd="0" destOrd="0" presId="urn:microsoft.com/office/officeart/2005/8/layout/equation1"/>
    <dgm:cxn modelId="{46F214A0-BFE4-4B5D-9F25-C2A4C9DC36AD}" type="presOf" srcId="{C9FD1929-448C-4E2B-A307-AD9A64DE354D}" destId="{B838B0FF-07D4-447F-9735-F7E35B280F51}" srcOrd="0" destOrd="0" presId="urn:microsoft.com/office/officeart/2005/8/layout/equation1"/>
    <dgm:cxn modelId="{802F9E70-79FB-442E-B703-BA03FA4CEA7F}" type="presParOf" srcId="{FB6459F2-DE2A-4A20-BD91-3A9FE08F688F}" destId="{939AF57D-5D2A-4439-ADEB-EBA01CBE4CDC}" srcOrd="0" destOrd="0" presId="urn:microsoft.com/office/officeart/2005/8/layout/equation1"/>
    <dgm:cxn modelId="{5F083867-19A8-4C16-887F-2DF2F30BAD4F}" type="presParOf" srcId="{FB6459F2-DE2A-4A20-BD91-3A9FE08F688F}" destId="{8481D817-20D3-4021-8D7B-77F1F106E5A1}" srcOrd="1" destOrd="0" presId="urn:microsoft.com/office/officeart/2005/8/layout/equation1"/>
    <dgm:cxn modelId="{6644B073-EDFA-4C65-A11D-D43B025C801E}" type="presParOf" srcId="{FB6459F2-DE2A-4A20-BD91-3A9FE08F688F}" destId="{B838B0FF-07D4-447F-9735-F7E35B280F51}" srcOrd="2" destOrd="0" presId="urn:microsoft.com/office/officeart/2005/8/layout/equation1"/>
    <dgm:cxn modelId="{B6CF441C-D7FA-479B-BF07-F2F56EE37B73}" type="presParOf" srcId="{FB6459F2-DE2A-4A20-BD91-3A9FE08F688F}" destId="{F4F21380-26B8-46FF-BEC6-E16B438FC887}" srcOrd="3" destOrd="0" presId="urn:microsoft.com/office/officeart/2005/8/layout/equation1"/>
    <dgm:cxn modelId="{BB1E11A0-E79A-4EA5-9B05-412AF3863F98}" type="presParOf" srcId="{FB6459F2-DE2A-4A20-BD91-3A9FE08F688F}" destId="{F6FF129E-4DC2-498E-B837-728A7CBF0BFB}" srcOrd="4" destOrd="0" presId="urn:microsoft.com/office/officeart/2005/8/layout/equation1"/>
    <dgm:cxn modelId="{E25EE030-41D1-4A31-A2BA-C24BB90D59CF}" type="presParOf" srcId="{FB6459F2-DE2A-4A20-BD91-3A9FE08F688F}" destId="{43B4CC38-3236-40EC-801C-21F801235577}" srcOrd="5" destOrd="0" presId="urn:microsoft.com/office/officeart/2005/8/layout/equation1"/>
    <dgm:cxn modelId="{3C9412CD-06EE-4ED6-A288-3FD5E52396B4}" type="presParOf" srcId="{FB6459F2-DE2A-4A20-BD91-3A9FE08F688F}" destId="{DE664190-B08E-4605-A774-A156C16ED541}" srcOrd="6" destOrd="0" presId="urn:microsoft.com/office/officeart/2005/8/layout/equation1"/>
    <dgm:cxn modelId="{85E51C74-F22C-44A2-9545-1915B230EB73}" type="presParOf" srcId="{FB6459F2-DE2A-4A20-BD91-3A9FE08F688F}" destId="{A4FD5C58-F161-4926-989B-BF931A1AFC86}" srcOrd="7" destOrd="0" presId="urn:microsoft.com/office/officeart/2005/8/layout/equation1"/>
    <dgm:cxn modelId="{CD6B0BE5-B644-4A97-B5B8-8E27E6781987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pPr algn="r"/>
          <a:r>
            <a:rPr lang="pl-PL" sz="3200" dirty="0" smtClean="0"/>
            <a:t>ZSZ</a:t>
          </a:r>
          <a:endParaRPr lang="pl-PL" sz="4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pPr algn="r"/>
          <a:endParaRPr lang="pl-PL"/>
        </a:p>
      </dgm:t>
    </dgm:pt>
    <dgm:pt modelId="{D96E4491-F83D-4833-AB81-BA2729387618}">
      <dgm:prSet phldrT="[Tekst]" phldr="1"/>
      <dgm:spPr/>
      <dgm:t>
        <a:bodyPr/>
        <a:lstStyle/>
        <a:p>
          <a:pPr algn="r"/>
          <a:endParaRPr lang="pl-PL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pPr algn="r"/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pPr algn="r"/>
          <a:r>
            <a:rPr lang="pl-PL" sz="3200" dirty="0" smtClean="0"/>
            <a:t>BS</a:t>
          </a:r>
          <a:r>
            <a:rPr lang="pl-PL" sz="2000" dirty="0" smtClean="0"/>
            <a:t>I</a:t>
          </a:r>
          <a:endParaRPr lang="pl-PL" sz="36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pPr algn="r"/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 custFlipVert="1" custScaleY="13276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 custLinFactX="75210" custLinFactNeighborX="100000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-82790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4AAF7B-4724-413C-83AC-44DABDDBC5D4}" type="presOf" srcId="{34D60573-CA96-4423-BD89-212294F27100}" destId="{FB6459F2-DE2A-4A20-BD91-3A9FE08F688F}" srcOrd="0" destOrd="0" presId="urn:microsoft.com/office/officeart/2005/8/layout/equation1"/>
    <dgm:cxn modelId="{EE380090-B0DD-40C1-8C82-ADF734E1B104}" type="presOf" srcId="{43693020-F3A3-4777-AFFD-2C2C33376E8C}" destId="{DE664190-B08E-4605-A774-A156C16ED54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9F6479B5-023A-43EA-A897-0034273302BD}" type="presOf" srcId="{561715FC-21DF-43E8-9764-FE5EA2E357BA}" destId="{939AF57D-5D2A-4439-ADEB-EBA01CBE4CDC}" srcOrd="0" destOrd="0" presId="urn:microsoft.com/office/officeart/2005/8/layout/equation1"/>
    <dgm:cxn modelId="{6D7D0865-AE22-4846-A3FC-3BEEB4A0C7F0}" type="presOf" srcId="{D96E4491-F83D-4833-AB81-BA2729387618}" destId="{F6FF129E-4DC2-498E-B837-728A7CBF0BFB}" srcOrd="0" destOrd="0" presId="urn:microsoft.com/office/officeart/2005/8/layout/equation1"/>
    <dgm:cxn modelId="{F6909FDB-1B89-4F44-9F89-A88781E5E117}" type="presOf" srcId="{C9FD1929-448C-4E2B-A307-AD9A64DE354D}" destId="{B838B0FF-07D4-447F-9735-F7E35B280F51}" srcOrd="0" destOrd="0" presId="urn:microsoft.com/office/officeart/2005/8/layout/equation1"/>
    <dgm:cxn modelId="{51CD1EFD-DFB7-481B-8B78-093141115935}" type="presOf" srcId="{761F90AA-63EC-4CF7-8BAF-2A1B546BBDE2}" destId="{4F41CD98-45CB-4660-9E98-D197E13B3659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38DAEB88-1E59-40C5-8545-868D7AD1A919}" type="presParOf" srcId="{FB6459F2-DE2A-4A20-BD91-3A9FE08F688F}" destId="{939AF57D-5D2A-4439-ADEB-EBA01CBE4CDC}" srcOrd="0" destOrd="0" presId="urn:microsoft.com/office/officeart/2005/8/layout/equation1"/>
    <dgm:cxn modelId="{7A2EFF2D-6819-46FE-9B09-0B12A9AAD228}" type="presParOf" srcId="{FB6459F2-DE2A-4A20-BD91-3A9FE08F688F}" destId="{8481D817-20D3-4021-8D7B-77F1F106E5A1}" srcOrd="1" destOrd="0" presId="urn:microsoft.com/office/officeart/2005/8/layout/equation1"/>
    <dgm:cxn modelId="{06F280ED-2397-4B10-AEBA-42C33A8380C1}" type="presParOf" srcId="{FB6459F2-DE2A-4A20-BD91-3A9FE08F688F}" destId="{B838B0FF-07D4-447F-9735-F7E35B280F51}" srcOrd="2" destOrd="0" presId="urn:microsoft.com/office/officeart/2005/8/layout/equation1"/>
    <dgm:cxn modelId="{4AE6481F-0E9D-4D77-80C4-0465D2D2C10B}" type="presParOf" srcId="{FB6459F2-DE2A-4A20-BD91-3A9FE08F688F}" destId="{F4F21380-26B8-46FF-BEC6-E16B438FC887}" srcOrd="3" destOrd="0" presId="urn:microsoft.com/office/officeart/2005/8/layout/equation1"/>
    <dgm:cxn modelId="{F86B47D9-B242-496B-8721-665F7A695160}" type="presParOf" srcId="{FB6459F2-DE2A-4A20-BD91-3A9FE08F688F}" destId="{F6FF129E-4DC2-498E-B837-728A7CBF0BFB}" srcOrd="4" destOrd="0" presId="urn:microsoft.com/office/officeart/2005/8/layout/equation1"/>
    <dgm:cxn modelId="{F793EA03-F13B-4866-98AE-EEF2CC6C39BC}" type="presParOf" srcId="{FB6459F2-DE2A-4A20-BD91-3A9FE08F688F}" destId="{43B4CC38-3236-40EC-801C-21F801235577}" srcOrd="5" destOrd="0" presId="urn:microsoft.com/office/officeart/2005/8/layout/equation1"/>
    <dgm:cxn modelId="{7803034F-9241-4FF6-8E52-CF3A4485A71B}" type="presParOf" srcId="{FB6459F2-DE2A-4A20-BD91-3A9FE08F688F}" destId="{DE664190-B08E-4605-A774-A156C16ED541}" srcOrd="6" destOrd="0" presId="urn:microsoft.com/office/officeart/2005/8/layout/equation1"/>
    <dgm:cxn modelId="{4C79B9A7-17F5-4467-844F-D3A006DE1F65}" type="presParOf" srcId="{FB6459F2-DE2A-4A20-BD91-3A9FE08F688F}" destId="{A4FD5C58-F161-4926-989B-BF931A1AFC86}" srcOrd="7" destOrd="0" presId="urn:microsoft.com/office/officeart/2005/8/layout/equation1"/>
    <dgm:cxn modelId="{D9BE08C7-0082-4107-9C87-FA94C06F7CBA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ZSZ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BS</a:t>
          </a:r>
          <a:r>
            <a:rPr lang="pl-PL" sz="2400" dirty="0" smtClean="0"/>
            <a:t>I</a:t>
          </a:r>
          <a:r>
            <a:rPr lang="pl-PL" sz="3200" dirty="0" smtClean="0"/>
            <a:t/>
          </a:r>
          <a:br>
            <a:rPr lang="pl-PL" sz="3200" dirty="0" smtClean="0"/>
          </a:br>
          <a:r>
            <a:rPr lang="pl-PL" sz="2000" dirty="0" smtClean="0"/>
            <a:t>kl.gm</a:t>
          </a:r>
          <a:endParaRPr lang="pl-PL" sz="2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ScaleX="110276" custScaleY="90771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46158D-8BA9-4AE3-9839-BBD6498F238E}" type="presOf" srcId="{D96E4491-F83D-4833-AB81-BA2729387618}" destId="{F6FF129E-4DC2-498E-B837-728A7CBF0BFB}" srcOrd="0" destOrd="0" presId="urn:microsoft.com/office/officeart/2005/8/layout/equation1"/>
    <dgm:cxn modelId="{7B8016E2-83A4-4A16-8347-2F685F71DEF3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146374C8-6E55-4C11-ABC2-157675D56768}" type="presOf" srcId="{34D60573-CA96-4423-BD89-212294F27100}" destId="{FB6459F2-DE2A-4A20-BD91-3A9FE08F688F}" srcOrd="0" destOrd="0" presId="urn:microsoft.com/office/officeart/2005/8/layout/equation1"/>
    <dgm:cxn modelId="{7A655D10-787D-4174-90C4-848613146A40}" type="presOf" srcId="{761F90AA-63EC-4CF7-8BAF-2A1B546BBDE2}" destId="{4F41CD98-45CB-4660-9E98-D197E13B3659}" srcOrd="0" destOrd="0" presId="urn:microsoft.com/office/officeart/2005/8/layout/equation1"/>
    <dgm:cxn modelId="{C17EB0DF-057B-40F0-B2A8-AA88DBA1A971}" type="presOf" srcId="{43693020-F3A3-4777-AFFD-2C2C33376E8C}" destId="{DE664190-B08E-4605-A774-A156C16ED541}" srcOrd="0" destOrd="0" presId="urn:microsoft.com/office/officeart/2005/8/layout/equation1"/>
    <dgm:cxn modelId="{E491EA47-E396-4229-B37A-B5A1FFD63D1D}" type="presOf" srcId="{C9FD1929-448C-4E2B-A307-AD9A64DE354D}" destId="{B838B0FF-07D4-447F-9735-F7E35B280F51}" srcOrd="0" destOrd="0" presId="urn:microsoft.com/office/officeart/2005/8/layout/equation1"/>
    <dgm:cxn modelId="{EF0427BB-3388-48C7-BF9B-E706464B0096}" type="presParOf" srcId="{FB6459F2-DE2A-4A20-BD91-3A9FE08F688F}" destId="{939AF57D-5D2A-4439-ADEB-EBA01CBE4CDC}" srcOrd="0" destOrd="0" presId="urn:microsoft.com/office/officeart/2005/8/layout/equation1"/>
    <dgm:cxn modelId="{BE812FD8-300C-4564-8CA0-598961A87259}" type="presParOf" srcId="{FB6459F2-DE2A-4A20-BD91-3A9FE08F688F}" destId="{8481D817-20D3-4021-8D7B-77F1F106E5A1}" srcOrd="1" destOrd="0" presId="urn:microsoft.com/office/officeart/2005/8/layout/equation1"/>
    <dgm:cxn modelId="{6B34E3D6-A08F-4175-A9C4-A85F1EACDA84}" type="presParOf" srcId="{FB6459F2-DE2A-4A20-BD91-3A9FE08F688F}" destId="{B838B0FF-07D4-447F-9735-F7E35B280F51}" srcOrd="2" destOrd="0" presId="urn:microsoft.com/office/officeart/2005/8/layout/equation1"/>
    <dgm:cxn modelId="{78DBDC09-E1EE-4417-A459-3E3B340D2EF4}" type="presParOf" srcId="{FB6459F2-DE2A-4A20-BD91-3A9FE08F688F}" destId="{F4F21380-26B8-46FF-BEC6-E16B438FC887}" srcOrd="3" destOrd="0" presId="urn:microsoft.com/office/officeart/2005/8/layout/equation1"/>
    <dgm:cxn modelId="{D54DDC0F-16B0-41DD-B71D-E410A2DE857C}" type="presParOf" srcId="{FB6459F2-DE2A-4A20-BD91-3A9FE08F688F}" destId="{F6FF129E-4DC2-498E-B837-728A7CBF0BFB}" srcOrd="4" destOrd="0" presId="urn:microsoft.com/office/officeart/2005/8/layout/equation1"/>
    <dgm:cxn modelId="{408FAD9E-57A8-4A81-B98C-2BC1243E9AB6}" type="presParOf" srcId="{FB6459F2-DE2A-4A20-BD91-3A9FE08F688F}" destId="{43B4CC38-3236-40EC-801C-21F801235577}" srcOrd="5" destOrd="0" presId="urn:microsoft.com/office/officeart/2005/8/layout/equation1"/>
    <dgm:cxn modelId="{4AC55317-E741-42CF-9F6E-B3186FBADAF2}" type="presParOf" srcId="{FB6459F2-DE2A-4A20-BD91-3A9FE08F688F}" destId="{DE664190-B08E-4605-A774-A156C16ED541}" srcOrd="6" destOrd="0" presId="urn:microsoft.com/office/officeart/2005/8/layout/equation1"/>
    <dgm:cxn modelId="{6D5B3CFA-6644-4FD2-B729-C6B352EE5863}" type="presParOf" srcId="{FB6459F2-DE2A-4A20-BD91-3A9FE08F688F}" destId="{A4FD5C58-F161-4926-989B-BF931A1AFC86}" srcOrd="7" destOrd="0" presId="urn:microsoft.com/office/officeart/2005/8/layout/equation1"/>
    <dgm:cxn modelId="{50B3C41B-7048-453E-80AA-DA0650F84F20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4 (T5)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LO</a:t>
          </a:r>
          <a:r>
            <a:rPr lang="pl-PL" sz="2000" dirty="0" smtClean="0"/>
            <a:t>4 (</a:t>
          </a:r>
          <a:r>
            <a:rPr lang="pl-PL" sz="2000" smtClean="0"/>
            <a:t>T5)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2210B1-B225-4D30-9DE9-4B2C171DC1E0}" type="presOf" srcId="{43693020-F3A3-4777-AFFD-2C2C33376E8C}" destId="{DE664190-B08E-4605-A774-A156C16ED541}" srcOrd="0" destOrd="0" presId="urn:microsoft.com/office/officeart/2005/8/layout/equation1"/>
    <dgm:cxn modelId="{2D62B92C-C1B9-45AC-B9B9-09C9C12C2B2B}" type="presOf" srcId="{D96E4491-F83D-4833-AB81-BA2729387618}" destId="{F6FF129E-4DC2-498E-B837-728A7CBF0BFB}" srcOrd="0" destOrd="0" presId="urn:microsoft.com/office/officeart/2005/8/layout/equation1"/>
    <dgm:cxn modelId="{0C5E008E-6122-4E95-8FA1-B05D169372D3}" type="presOf" srcId="{761F90AA-63EC-4CF7-8BAF-2A1B546BBDE2}" destId="{4F41CD98-45CB-4660-9E98-D197E13B3659}" srcOrd="0" destOrd="0" presId="urn:microsoft.com/office/officeart/2005/8/layout/equation1"/>
    <dgm:cxn modelId="{71B7D8C4-DB50-436F-A336-F17602262A9D}" type="presOf" srcId="{34D60573-CA96-4423-BD89-212294F27100}" destId="{FB6459F2-DE2A-4A20-BD91-3A9FE08F688F}" srcOrd="0" destOrd="0" presId="urn:microsoft.com/office/officeart/2005/8/layout/equation1"/>
    <dgm:cxn modelId="{D1EA308C-4F33-456B-82F9-1DE431220615}" type="presOf" srcId="{C9FD1929-448C-4E2B-A307-AD9A64DE354D}" destId="{B838B0FF-07D4-447F-9735-F7E35B280F51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EF654638-BD34-4193-8DAF-5F4B68A2ECEC}" type="presOf" srcId="{561715FC-21DF-43E8-9764-FE5EA2E357BA}" destId="{939AF57D-5D2A-4439-ADEB-EBA01CBE4CDC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15816375-D949-41B4-A486-A7F2CE02DF75}" type="presParOf" srcId="{FB6459F2-DE2A-4A20-BD91-3A9FE08F688F}" destId="{939AF57D-5D2A-4439-ADEB-EBA01CBE4CDC}" srcOrd="0" destOrd="0" presId="urn:microsoft.com/office/officeart/2005/8/layout/equation1"/>
    <dgm:cxn modelId="{AC85B67B-8154-4C7D-A0E8-92F80A9A9AEA}" type="presParOf" srcId="{FB6459F2-DE2A-4A20-BD91-3A9FE08F688F}" destId="{8481D817-20D3-4021-8D7B-77F1F106E5A1}" srcOrd="1" destOrd="0" presId="urn:microsoft.com/office/officeart/2005/8/layout/equation1"/>
    <dgm:cxn modelId="{F81AFC7D-1712-46EB-942C-9FA01C7CA2A4}" type="presParOf" srcId="{FB6459F2-DE2A-4A20-BD91-3A9FE08F688F}" destId="{B838B0FF-07D4-447F-9735-F7E35B280F51}" srcOrd="2" destOrd="0" presId="urn:microsoft.com/office/officeart/2005/8/layout/equation1"/>
    <dgm:cxn modelId="{EC709393-BF55-4638-A5C7-2214AD057ACA}" type="presParOf" srcId="{FB6459F2-DE2A-4A20-BD91-3A9FE08F688F}" destId="{F4F21380-26B8-46FF-BEC6-E16B438FC887}" srcOrd="3" destOrd="0" presId="urn:microsoft.com/office/officeart/2005/8/layout/equation1"/>
    <dgm:cxn modelId="{01734FEB-5DE8-4C88-B040-8B49324EC93D}" type="presParOf" srcId="{FB6459F2-DE2A-4A20-BD91-3A9FE08F688F}" destId="{F6FF129E-4DC2-498E-B837-728A7CBF0BFB}" srcOrd="4" destOrd="0" presId="urn:microsoft.com/office/officeart/2005/8/layout/equation1"/>
    <dgm:cxn modelId="{BED11CB2-DD4E-4CA5-82F7-8BB754D02440}" type="presParOf" srcId="{FB6459F2-DE2A-4A20-BD91-3A9FE08F688F}" destId="{43B4CC38-3236-40EC-801C-21F801235577}" srcOrd="5" destOrd="0" presId="urn:microsoft.com/office/officeart/2005/8/layout/equation1"/>
    <dgm:cxn modelId="{5AB21CB6-506D-4E7D-B972-D8AD28E8D9C3}" type="presParOf" srcId="{FB6459F2-DE2A-4A20-BD91-3A9FE08F688F}" destId="{DE664190-B08E-4605-A774-A156C16ED541}" srcOrd="6" destOrd="0" presId="urn:microsoft.com/office/officeart/2005/8/layout/equation1"/>
    <dgm:cxn modelId="{BB59697C-595A-4325-A05C-1E0AF4BE087E}" type="presParOf" srcId="{FB6459F2-DE2A-4A20-BD91-3A9FE08F688F}" destId="{A4FD5C58-F161-4926-989B-BF931A1AFC86}" srcOrd="7" destOrd="0" presId="urn:microsoft.com/office/officeart/2005/8/layout/equation1"/>
    <dgm:cxn modelId="{3D40C96B-E0CC-4325-BA37-B5F957583EAD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SP</a:t>
          </a:r>
          <a:r>
            <a:rPr lang="pl-PL" sz="2000" dirty="0" smtClean="0"/>
            <a:t>6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SP</a:t>
          </a:r>
          <a:r>
            <a:rPr lang="pl-PL" sz="1800" dirty="0" smtClean="0"/>
            <a:t>8</a:t>
          </a:r>
          <a:r>
            <a:rPr lang="pl-PL" sz="3200" dirty="0" smtClean="0"/>
            <a:t>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3F6674-67D5-4A32-8AC1-32E0BA27CF8F}" type="presOf" srcId="{561715FC-21DF-43E8-9764-FE5EA2E357BA}" destId="{939AF57D-5D2A-4439-ADEB-EBA01CBE4CDC}" srcOrd="0" destOrd="0" presId="urn:microsoft.com/office/officeart/2005/8/layout/equation1"/>
    <dgm:cxn modelId="{65C65D34-C7F0-4471-87D4-A4721B1E44CB}" type="presOf" srcId="{C9FD1929-448C-4E2B-A307-AD9A64DE354D}" destId="{B838B0FF-07D4-447F-9735-F7E35B280F51}" srcOrd="0" destOrd="0" presId="urn:microsoft.com/office/officeart/2005/8/layout/equation1"/>
    <dgm:cxn modelId="{0542CF4B-B79A-4597-8DB3-79E75437F09D}" type="presOf" srcId="{D96E4491-F83D-4833-AB81-BA2729387618}" destId="{F6FF129E-4DC2-498E-B837-728A7CBF0BFB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568947BD-0E35-4612-AF01-A77131801FE9}" type="presOf" srcId="{34D60573-CA96-4423-BD89-212294F27100}" destId="{FB6459F2-DE2A-4A20-BD91-3A9FE08F688F}" srcOrd="0" destOrd="0" presId="urn:microsoft.com/office/officeart/2005/8/layout/equation1"/>
    <dgm:cxn modelId="{F0D5BD40-DD49-4193-BCA0-1CB128D5048C}" type="presOf" srcId="{761F90AA-63EC-4CF7-8BAF-2A1B546BBDE2}" destId="{4F41CD98-45CB-4660-9E98-D197E13B3659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608EC40-4C69-4526-81E1-D6010F919F63}" type="presOf" srcId="{43693020-F3A3-4777-AFFD-2C2C33376E8C}" destId="{DE664190-B08E-4605-A774-A156C16ED541}" srcOrd="0" destOrd="0" presId="urn:microsoft.com/office/officeart/2005/8/layout/equation1"/>
    <dgm:cxn modelId="{0146FDEF-321F-42B1-A469-C565B0E16048}" type="presParOf" srcId="{FB6459F2-DE2A-4A20-BD91-3A9FE08F688F}" destId="{939AF57D-5D2A-4439-ADEB-EBA01CBE4CDC}" srcOrd="0" destOrd="0" presId="urn:microsoft.com/office/officeart/2005/8/layout/equation1"/>
    <dgm:cxn modelId="{A4C39F81-EF36-4F4C-8048-05889C285A40}" type="presParOf" srcId="{FB6459F2-DE2A-4A20-BD91-3A9FE08F688F}" destId="{8481D817-20D3-4021-8D7B-77F1F106E5A1}" srcOrd="1" destOrd="0" presId="urn:microsoft.com/office/officeart/2005/8/layout/equation1"/>
    <dgm:cxn modelId="{EEA92684-5C1E-42C5-A624-EEBE1EFB94B8}" type="presParOf" srcId="{FB6459F2-DE2A-4A20-BD91-3A9FE08F688F}" destId="{B838B0FF-07D4-447F-9735-F7E35B280F51}" srcOrd="2" destOrd="0" presId="urn:microsoft.com/office/officeart/2005/8/layout/equation1"/>
    <dgm:cxn modelId="{1AA56581-94B8-481A-9913-47783B49E3DC}" type="presParOf" srcId="{FB6459F2-DE2A-4A20-BD91-3A9FE08F688F}" destId="{F4F21380-26B8-46FF-BEC6-E16B438FC887}" srcOrd="3" destOrd="0" presId="urn:microsoft.com/office/officeart/2005/8/layout/equation1"/>
    <dgm:cxn modelId="{118A2A21-14DF-4F87-B587-0CDE39644A66}" type="presParOf" srcId="{FB6459F2-DE2A-4A20-BD91-3A9FE08F688F}" destId="{F6FF129E-4DC2-498E-B837-728A7CBF0BFB}" srcOrd="4" destOrd="0" presId="urn:microsoft.com/office/officeart/2005/8/layout/equation1"/>
    <dgm:cxn modelId="{7B77CAF7-0A6F-4D93-BCF1-ABB3BC74384B}" type="presParOf" srcId="{FB6459F2-DE2A-4A20-BD91-3A9FE08F688F}" destId="{43B4CC38-3236-40EC-801C-21F801235577}" srcOrd="5" destOrd="0" presId="urn:microsoft.com/office/officeart/2005/8/layout/equation1"/>
    <dgm:cxn modelId="{AA33D266-EECE-4F9D-BBB2-12A2BEE96A91}" type="presParOf" srcId="{FB6459F2-DE2A-4A20-BD91-3A9FE08F688F}" destId="{DE664190-B08E-4605-A774-A156C16ED541}" srcOrd="6" destOrd="0" presId="urn:microsoft.com/office/officeart/2005/8/layout/equation1"/>
    <dgm:cxn modelId="{94F76FC7-2CD5-4D61-AF41-B827AE378095}" type="presParOf" srcId="{FB6459F2-DE2A-4A20-BD91-3A9FE08F688F}" destId="{A4FD5C58-F161-4926-989B-BF931A1AFC86}" srcOrd="7" destOrd="0" presId="urn:microsoft.com/office/officeart/2005/8/layout/equation1"/>
    <dgm:cxn modelId="{F31782C9-84CA-4DF8-A4D3-D6F25F100ED6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D60573-CA96-4423-BD89-212294F27100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561715FC-21DF-43E8-9764-FE5EA2E357BA}">
      <dgm:prSet phldrT="[Tekst]" custT="1"/>
      <dgm:spPr/>
      <dgm:t>
        <a:bodyPr/>
        <a:lstStyle/>
        <a:p>
          <a:r>
            <a:rPr lang="pl-PL" sz="3200" dirty="0" smtClean="0"/>
            <a:t>T</a:t>
          </a:r>
          <a:endParaRPr lang="pl-PL" sz="3000" dirty="0"/>
        </a:p>
      </dgm:t>
    </dgm:pt>
    <dgm:pt modelId="{42E73A18-A07D-4528-B18D-7DF695B031BB}" type="parTrans" cxnId="{910AD78F-161F-4A07-ACB2-486EB4EB9749}">
      <dgm:prSet/>
      <dgm:spPr/>
      <dgm:t>
        <a:bodyPr/>
        <a:lstStyle/>
        <a:p>
          <a:endParaRPr lang="pl-PL"/>
        </a:p>
      </dgm:t>
    </dgm:pt>
    <dgm:pt modelId="{C9FD1929-448C-4E2B-A307-AD9A64DE354D}" type="sibTrans" cxnId="{910AD78F-161F-4A07-ACB2-486EB4EB9749}">
      <dgm:prSet/>
      <dgm:spPr/>
      <dgm:t>
        <a:bodyPr/>
        <a:lstStyle/>
        <a:p>
          <a:endParaRPr lang="pl-PL"/>
        </a:p>
      </dgm:t>
    </dgm:pt>
    <dgm:pt modelId="{D96E4491-F83D-4833-AB81-BA2729387618}">
      <dgm:prSet phldrT="[Tekst]" custT="1"/>
      <dgm:spPr/>
      <dgm:t>
        <a:bodyPr/>
        <a:lstStyle/>
        <a:p>
          <a:r>
            <a:rPr lang="pl-PL" sz="2400" dirty="0" smtClean="0"/>
            <a:t>GIM</a:t>
          </a:r>
          <a:endParaRPr lang="pl-PL" sz="2400" dirty="0"/>
        </a:p>
      </dgm:t>
    </dgm:pt>
    <dgm:pt modelId="{8D400E5E-D368-48D6-B8D5-51033DBB771F}" type="parTrans" cxnId="{A00D805F-EDAD-40B1-AD02-C157706CEBD6}">
      <dgm:prSet/>
      <dgm:spPr/>
      <dgm:t>
        <a:bodyPr/>
        <a:lstStyle/>
        <a:p>
          <a:endParaRPr lang="pl-PL"/>
        </a:p>
      </dgm:t>
    </dgm:pt>
    <dgm:pt modelId="{43693020-F3A3-4777-AFFD-2C2C33376E8C}" type="sibTrans" cxnId="{A00D805F-EDAD-40B1-AD02-C157706CEBD6}">
      <dgm:prSet/>
      <dgm:spPr/>
      <dgm:t>
        <a:bodyPr/>
        <a:lstStyle/>
        <a:p>
          <a:endParaRPr lang="pl-PL"/>
        </a:p>
      </dgm:t>
    </dgm:pt>
    <dgm:pt modelId="{761F90AA-63EC-4CF7-8BAF-2A1B546BBDE2}">
      <dgm:prSet phldrT="[Tekst]" custT="1"/>
      <dgm:spPr/>
      <dgm:t>
        <a:bodyPr/>
        <a:lstStyle/>
        <a:p>
          <a:r>
            <a:rPr lang="pl-PL" sz="3200" dirty="0" smtClean="0"/>
            <a:t>T </a:t>
          </a:r>
          <a:r>
            <a:rPr lang="pl-PL" sz="2000" dirty="0" smtClean="0"/>
            <a:t>kl.gm</a:t>
          </a:r>
          <a:endParaRPr lang="pl-PL" sz="4000" dirty="0"/>
        </a:p>
      </dgm:t>
    </dgm:pt>
    <dgm:pt modelId="{EF63D48E-D418-4A01-BFC7-E8E328F249D0}" type="parTrans" cxnId="{7772C667-3413-484B-BB9E-6FC06C9980B5}">
      <dgm:prSet/>
      <dgm:spPr/>
      <dgm:t>
        <a:bodyPr/>
        <a:lstStyle/>
        <a:p>
          <a:endParaRPr lang="pl-PL"/>
        </a:p>
      </dgm:t>
    </dgm:pt>
    <dgm:pt modelId="{7494B4E7-4AC3-458F-9907-11C8B690DF82}" type="sibTrans" cxnId="{7772C667-3413-484B-BB9E-6FC06C9980B5}">
      <dgm:prSet/>
      <dgm:spPr/>
      <dgm:t>
        <a:bodyPr/>
        <a:lstStyle/>
        <a:p>
          <a:endParaRPr lang="pl-PL"/>
        </a:p>
      </dgm:t>
    </dgm:pt>
    <dgm:pt modelId="{FB6459F2-DE2A-4A20-BD91-3A9FE08F688F}" type="pres">
      <dgm:prSet presAssocID="{34D60573-CA96-4423-BD89-212294F27100}" presName="linearFlow" presStyleCnt="0">
        <dgm:presLayoutVars>
          <dgm:dir/>
          <dgm:resizeHandles val="exact"/>
        </dgm:presLayoutVars>
      </dgm:prSet>
      <dgm:spPr/>
    </dgm:pt>
    <dgm:pt modelId="{939AF57D-5D2A-4439-ADEB-EBA01CBE4CDC}" type="pres">
      <dgm:prSet presAssocID="{561715FC-21DF-43E8-9764-FE5EA2E35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1D817-20D3-4021-8D7B-77F1F106E5A1}" type="pres">
      <dgm:prSet presAssocID="{C9FD1929-448C-4E2B-A307-AD9A64DE354D}" presName="spacerL" presStyleCnt="0"/>
      <dgm:spPr/>
    </dgm:pt>
    <dgm:pt modelId="{B838B0FF-07D4-447F-9735-F7E35B280F51}" type="pres">
      <dgm:prSet presAssocID="{C9FD1929-448C-4E2B-A307-AD9A64DE354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4F21380-26B8-46FF-BEC6-E16B438FC887}" type="pres">
      <dgm:prSet presAssocID="{C9FD1929-448C-4E2B-A307-AD9A64DE354D}" presName="spacerR" presStyleCnt="0"/>
      <dgm:spPr/>
    </dgm:pt>
    <dgm:pt modelId="{F6FF129E-4DC2-498E-B837-728A7CBF0BFB}" type="pres">
      <dgm:prSet presAssocID="{D96E4491-F83D-4833-AB81-BA27293876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4CC38-3236-40EC-801C-21F801235577}" type="pres">
      <dgm:prSet presAssocID="{43693020-F3A3-4777-AFFD-2C2C33376E8C}" presName="spacerL" presStyleCnt="0"/>
      <dgm:spPr/>
    </dgm:pt>
    <dgm:pt modelId="{DE664190-B08E-4605-A774-A156C16ED541}" type="pres">
      <dgm:prSet presAssocID="{43693020-F3A3-4777-AFFD-2C2C33376E8C}" presName="sibTrans" presStyleLbl="sibTrans2D1" presStyleIdx="1" presStyleCnt="2" custScaleY="8429" custLinFactX="90351" custLinFactNeighborX="100000" custLinFactNeighborY="4215"/>
      <dgm:spPr/>
      <dgm:t>
        <a:bodyPr/>
        <a:lstStyle/>
        <a:p>
          <a:endParaRPr lang="pl-PL"/>
        </a:p>
      </dgm:t>
    </dgm:pt>
    <dgm:pt modelId="{A4FD5C58-F161-4926-989B-BF931A1AFC86}" type="pres">
      <dgm:prSet presAssocID="{43693020-F3A3-4777-AFFD-2C2C33376E8C}" presName="spacerR" presStyleCnt="0"/>
      <dgm:spPr/>
    </dgm:pt>
    <dgm:pt modelId="{4F41CD98-45CB-4660-9E98-D197E13B3659}" type="pres">
      <dgm:prSet presAssocID="{761F90AA-63EC-4CF7-8BAF-2A1B546BBDE2}" presName="node" presStyleLbl="node1" presStyleIdx="2" presStyleCnt="3" custLinFactX="130410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A27200-91CA-45CA-B934-ABA66D04C30C}" type="presOf" srcId="{34D60573-CA96-4423-BD89-212294F27100}" destId="{FB6459F2-DE2A-4A20-BD91-3A9FE08F688F}" srcOrd="0" destOrd="0" presId="urn:microsoft.com/office/officeart/2005/8/layout/equation1"/>
    <dgm:cxn modelId="{4AC851E4-2226-4B64-BAE1-57596A52EDB6}" type="presOf" srcId="{C9FD1929-448C-4E2B-A307-AD9A64DE354D}" destId="{B838B0FF-07D4-447F-9735-F7E35B280F51}" srcOrd="0" destOrd="0" presId="urn:microsoft.com/office/officeart/2005/8/layout/equation1"/>
    <dgm:cxn modelId="{D85D6240-921C-4D0B-946C-08B14951D2BE}" type="presOf" srcId="{561715FC-21DF-43E8-9764-FE5EA2E357BA}" destId="{939AF57D-5D2A-4439-ADEB-EBA01CBE4CDC}" srcOrd="0" destOrd="0" presId="urn:microsoft.com/office/officeart/2005/8/layout/equation1"/>
    <dgm:cxn modelId="{910AD78F-161F-4A07-ACB2-486EB4EB9749}" srcId="{34D60573-CA96-4423-BD89-212294F27100}" destId="{561715FC-21DF-43E8-9764-FE5EA2E357BA}" srcOrd="0" destOrd="0" parTransId="{42E73A18-A07D-4528-B18D-7DF695B031BB}" sibTransId="{C9FD1929-448C-4E2B-A307-AD9A64DE354D}"/>
    <dgm:cxn modelId="{D237737C-D32E-44B5-B593-3024823086A9}" type="presOf" srcId="{43693020-F3A3-4777-AFFD-2C2C33376E8C}" destId="{DE664190-B08E-4605-A774-A156C16ED541}" srcOrd="0" destOrd="0" presId="urn:microsoft.com/office/officeart/2005/8/layout/equation1"/>
    <dgm:cxn modelId="{BBE64733-9CC8-4046-A0CB-7B7D7CB26772}" type="presOf" srcId="{761F90AA-63EC-4CF7-8BAF-2A1B546BBDE2}" destId="{4F41CD98-45CB-4660-9E98-D197E13B3659}" srcOrd="0" destOrd="0" presId="urn:microsoft.com/office/officeart/2005/8/layout/equation1"/>
    <dgm:cxn modelId="{C02CCB0C-ED31-494F-A71C-C048B53984B9}" type="presOf" srcId="{D96E4491-F83D-4833-AB81-BA2729387618}" destId="{F6FF129E-4DC2-498E-B837-728A7CBF0BFB}" srcOrd="0" destOrd="0" presId="urn:microsoft.com/office/officeart/2005/8/layout/equation1"/>
    <dgm:cxn modelId="{7772C667-3413-484B-BB9E-6FC06C9980B5}" srcId="{34D60573-CA96-4423-BD89-212294F27100}" destId="{761F90AA-63EC-4CF7-8BAF-2A1B546BBDE2}" srcOrd="2" destOrd="0" parTransId="{EF63D48E-D418-4A01-BFC7-E8E328F249D0}" sibTransId="{7494B4E7-4AC3-458F-9907-11C8B690DF82}"/>
    <dgm:cxn modelId="{A00D805F-EDAD-40B1-AD02-C157706CEBD6}" srcId="{34D60573-CA96-4423-BD89-212294F27100}" destId="{D96E4491-F83D-4833-AB81-BA2729387618}" srcOrd="1" destOrd="0" parTransId="{8D400E5E-D368-48D6-B8D5-51033DBB771F}" sibTransId="{43693020-F3A3-4777-AFFD-2C2C33376E8C}"/>
    <dgm:cxn modelId="{784D343D-523D-4C69-B18D-6EC04F2223CB}" type="presParOf" srcId="{FB6459F2-DE2A-4A20-BD91-3A9FE08F688F}" destId="{939AF57D-5D2A-4439-ADEB-EBA01CBE4CDC}" srcOrd="0" destOrd="0" presId="urn:microsoft.com/office/officeart/2005/8/layout/equation1"/>
    <dgm:cxn modelId="{8E1A0946-A0C4-4AF8-9D22-7EE29DE60014}" type="presParOf" srcId="{FB6459F2-DE2A-4A20-BD91-3A9FE08F688F}" destId="{8481D817-20D3-4021-8D7B-77F1F106E5A1}" srcOrd="1" destOrd="0" presId="urn:microsoft.com/office/officeart/2005/8/layout/equation1"/>
    <dgm:cxn modelId="{66AB41DA-D10B-49DE-94A8-3EB6E08AEE67}" type="presParOf" srcId="{FB6459F2-DE2A-4A20-BD91-3A9FE08F688F}" destId="{B838B0FF-07D4-447F-9735-F7E35B280F51}" srcOrd="2" destOrd="0" presId="urn:microsoft.com/office/officeart/2005/8/layout/equation1"/>
    <dgm:cxn modelId="{752E8032-9FBC-48E4-B8C9-5BFF99FD413D}" type="presParOf" srcId="{FB6459F2-DE2A-4A20-BD91-3A9FE08F688F}" destId="{F4F21380-26B8-46FF-BEC6-E16B438FC887}" srcOrd="3" destOrd="0" presId="urn:microsoft.com/office/officeart/2005/8/layout/equation1"/>
    <dgm:cxn modelId="{A249B381-9BFE-40EF-A871-8BB00B3BEBFF}" type="presParOf" srcId="{FB6459F2-DE2A-4A20-BD91-3A9FE08F688F}" destId="{F6FF129E-4DC2-498E-B837-728A7CBF0BFB}" srcOrd="4" destOrd="0" presId="urn:microsoft.com/office/officeart/2005/8/layout/equation1"/>
    <dgm:cxn modelId="{0E235F5A-34DE-4B6E-86B2-28AD57A661E9}" type="presParOf" srcId="{FB6459F2-DE2A-4A20-BD91-3A9FE08F688F}" destId="{43B4CC38-3236-40EC-801C-21F801235577}" srcOrd="5" destOrd="0" presId="urn:microsoft.com/office/officeart/2005/8/layout/equation1"/>
    <dgm:cxn modelId="{A6EB812D-77AA-4824-BA03-EAAFC0A71F30}" type="presParOf" srcId="{FB6459F2-DE2A-4A20-BD91-3A9FE08F688F}" destId="{DE664190-B08E-4605-A774-A156C16ED541}" srcOrd="6" destOrd="0" presId="urn:microsoft.com/office/officeart/2005/8/layout/equation1"/>
    <dgm:cxn modelId="{0927FCFA-C923-47A9-B666-E946BE46EE9B}" type="presParOf" srcId="{FB6459F2-DE2A-4A20-BD91-3A9FE08F688F}" destId="{A4FD5C58-F161-4926-989B-BF931A1AFC86}" srcOrd="7" destOrd="0" presId="urn:microsoft.com/office/officeart/2005/8/layout/equation1"/>
    <dgm:cxn modelId="{5BB9B7CA-BD71-4249-92FD-B318EF35E2D9}" type="presParOf" srcId="{FB6459F2-DE2A-4A20-BD91-3A9FE08F688F}" destId="{4F41CD98-45CB-4660-9E98-D197E13B36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858375" y="917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GIM</a:t>
          </a:r>
          <a:endParaRPr lang="pl-PL" sz="2600" kern="1200" dirty="0"/>
        </a:p>
      </dsp:txBody>
      <dsp:txXfrm>
        <a:off x="1995330" y="137872"/>
        <a:ext cx="661276" cy="661276"/>
      </dsp:txXfrm>
    </dsp:sp>
    <dsp:sp modelId="{B838B0FF-07D4-447F-9735-F7E35B280F51}">
      <dsp:nvSpPr>
        <dsp:cNvPr id="0" name=""/>
        <dsp:cNvSpPr/>
      </dsp:nvSpPr>
      <dsp:spPr>
        <a:xfrm>
          <a:off x="3269020" y="432046"/>
          <a:ext cx="542407" cy="7201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40916" y="446880"/>
        <a:ext cx="398615" cy="42342"/>
      </dsp:txXfrm>
    </dsp:sp>
    <dsp:sp modelId="{4F41CD98-45CB-4660-9E98-D197E13B3659}">
      <dsp:nvSpPr>
        <dsp:cNvPr id="0" name=""/>
        <dsp:cNvSpPr/>
      </dsp:nvSpPr>
      <dsp:spPr>
        <a:xfrm>
          <a:off x="5286627" y="917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GIM</a:t>
          </a:r>
          <a:endParaRPr lang="pl-PL" sz="2600" kern="1200" dirty="0"/>
        </a:p>
      </dsp:txBody>
      <dsp:txXfrm>
        <a:off x="5423582" y="137872"/>
        <a:ext cx="661276" cy="6612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flipV="1">
        <a:off x="2454285" y="432046"/>
        <a:ext cx="542407" cy="72010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851921" y="0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083754" y="196848"/>
        <a:ext cx="542407" cy="542407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br>
            <a:rPr lang="pl-PL" sz="3200" kern="1200" dirty="0" smtClean="0"/>
          </a:br>
          <a:r>
            <a:rPr lang="pl-PL" sz="1800" kern="1200" dirty="0" err="1" smtClean="0"/>
            <a:t>kl.gim</a:t>
          </a:r>
          <a:endParaRPr lang="pl-PL" sz="1800" kern="1200" dirty="0"/>
        </a:p>
      </dsp:txBody>
      <dsp:txXfrm>
        <a:off x="3851921" y="0"/>
        <a:ext cx="935186" cy="9351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1580117" y="137413"/>
        <a:ext cx="661276" cy="66127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526181" y="459583"/>
        <a:ext cx="398615" cy="16936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988876" y="136955"/>
        <a:ext cx="661276" cy="66127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155650" y="308584"/>
        <a:ext cx="398615" cy="318935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000" kern="1200" dirty="0" smtClean="0"/>
            <a:t>I</a:t>
          </a:r>
          <a:r>
            <a:rPr lang="pl-PL" sz="2400" kern="1200" dirty="0" smtClean="0"/>
            <a:t> </a:t>
          </a:r>
          <a:r>
            <a:rPr lang="pl-PL" sz="1400" kern="1200" dirty="0" err="1" smtClean="0"/>
            <a:t>kl.gim</a:t>
          </a:r>
          <a:endParaRPr lang="pl-PL" sz="1400" kern="1200" dirty="0"/>
        </a:p>
      </dsp:txBody>
      <dsp:txXfrm>
        <a:off x="3988876" y="136955"/>
        <a:ext cx="661276" cy="6612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359787" y="562"/>
          <a:ext cx="934978" cy="934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</a:t>
          </a:r>
          <a:endParaRPr lang="pl-PL" sz="3000" kern="1200" dirty="0"/>
        </a:p>
      </dsp:txBody>
      <dsp:txXfrm>
        <a:off x="1496711" y="137486"/>
        <a:ext cx="661130" cy="661130"/>
      </dsp:txXfrm>
    </dsp:sp>
    <dsp:sp modelId="{B838B0FF-07D4-447F-9735-F7E35B280F51}">
      <dsp:nvSpPr>
        <dsp:cNvPr id="0" name=""/>
        <dsp:cNvSpPr/>
      </dsp:nvSpPr>
      <dsp:spPr>
        <a:xfrm>
          <a:off x="2370686" y="196908"/>
          <a:ext cx="542287" cy="54228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42566" y="404279"/>
        <a:ext cx="398527" cy="127545"/>
      </dsp:txXfrm>
    </dsp:sp>
    <dsp:sp modelId="{F6FF129E-4DC2-498E-B837-728A7CBF0BFB}">
      <dsp:nvSpPr>
        <dsp:cNvPr id="0" name=""/>
        <dsp:cNvSpPr/>
      </dsp:nvSpPr>
      <dsp:spPr>
        <a:xfrm>
          <a:off x="2988894" y="562"/>
          <a:ext cx="934978" cy="934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125818" y="137486"/>
        <a:ext cx="661130" cy="661130"/>
      </dsp:txXfrm>
    </dsp:sp>
    <dsp:sp modelId="{DE664190-B08E-4605-A774-A156C16ED541}">
      <dsp:nvSpPr>
        <dsp:cNvPr id="0" name=""/>
        <dsp:cNvSpPr/>
      </dsp:nvSpPr>
      <dsp:spPr>
        <a:xfrm>
          <a:off x="4565676" y="468054"/>
          <a:ext cx="542287" cy="4570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37556" y="477470"/>
        <a:ext cx="398527" cy="26877"/>
      </dsp:txXfrm>
    </dsp:sp>
    <dsp:sp modelId="{4F41CD98-45CB-4660-9E98-D197E13B3659}">
      <dsp:nvSpPr>
        <dsp:cNvPr id="0" name=""/>
        <dsp:cNvSpPr/>
      </dsp:nvSpPr>
      <dsp:spPr>
        <a:xfrm>
          <a:off x="5977789" y="562"/>
          <a:ext cx="934978" cy="934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6114713" y="137486"/>
        <a:ext cx="661130" cy="6611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ZSZ</a:t>
          </a:r>
          <a:endParaRPr lang="pl-PL" sz="3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>
          <a:off x="2454285" y="196848"/>
          <a:ext cx="542407" cy="54240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54285" y="196848"/>
        <a:ext cx="542407" cy="542407"/>
      </dsp:txXfrm>
    </dsp:sp>
    <dsp:sp modelId="{F6FF129E-4DC2-498E-B837-728A7CBF0BFB}">
      <dsp:nvSpPr>
        <dsp:cNvPr id="0" name=""/>
        <dsp:cNvSpPr/>
      </dsp:nvSpPr>
      <dsp:spPr>
        <a:xfrm>
          <a:off x="3072630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072630" y="458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649762" y="468054"/>
          <a:ext cx="542407" cy="4571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49762" y="468054"/>
        <a:ext cx="542407" cy="45719"/>
      </dsp:txXfrm>
    </dsp:sp>
    <dsp:sp modelId="{4F41CD98-45CB-4660-9E98-D197E13B3659}">
      <dsp:nvSpPr>
        <dsp:cNvPr id="0" name=""/>
        <dsp:cNvSpPr/>
      </dsp:nvSpPr>
      <dsp:spPr>
        <a:xfrm>
          <a:off x="6073549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000" kern="1200" dirty="0" smtClean="0"/>
            <a:t>I</a:t>
          </a:r>
          <a:r>
            <a:rPr lang="pl-PL" sz="3200" kern="1200" dirty="0" smtClean="0"/>
            <a:t>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6073549" y="458"/>
        <a:ext cx="935186" cy="935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6</a:t>
          </a:r>
          <a:endParaRPr lang="pl-PL" sz="4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flipV="1">
        <a:off x="2454285" y="432046"/>
        <a:ext cx="542407" cy="72010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851921" y="0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083754" y="196848"/>
        <a:ext cx="542407" cy="542407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8</a:t>
          </a:r>
          <a:endParaRPr lang="pl-PL" sz="3600" kern="1200" dirty="0"/>
        </a:p>
      </dsp:txBody>
      <dsp:txXfrm>
        <a:off x="3851921" y="0"/>
        <a:ext cx="935186" cy="935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3</a:t>
          </a:r>
          <a:endParaRPr lang="pl-PL" sz="2000" kern="1200" dirty="0"/>
        </a:p>
      </dsp:txBody>
      <dsp:txXfrm>
        <a:off x="1580117" y="137413"/>
        <a:ext cx="661276" cy="66127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526181" y="459583"/>
        <a:ext cx="398615" cy="16936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988876" y="136955"/>
        <a:ext cx="661276" cy="66127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155650" y="308584"/>
        <a:ext cx="398615" cy="318935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4</a:t>
          </a:r>
          <a:endParaRPr lang="pl-PL" sz="3600" kern="1200" dirty="0"/>
        </a:p>
      </dsp:txBody>
      <dsp:txXfrm>
        <a:off x="3988876" y="136955"/>
        <a:ext cx="661276" cy="661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r>
            <a:rPr lang="pl-PL" sz="2000" kern="1200" dirty="0" smtClean="0"/>
            <a:t>4</a:t>
          </a:r>
          <a:endParaRPr lang="pl-PL" sz="4000" kern="1200" dirty="0"/>
        </a:p>
      </dsp:txBody>
      <dsp:txXfrm>
        <a:off x="1580117" y="137413"/>
        <a:ext cx="661276" cy="66127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526181" y="459583"/>
        <a:ext cx="398615" cy="16936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988876" y="136955"/>
        <a:ext cx="661276" cy="66127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155650" y="308584"/>
        <a:ext cx="398615" cy="318935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r>
            <a:rPr lang="pl-PL" sz="2000" kern="1200" dirty="0" smtClean="0"/>
            <a:t>5</a:t>
          </a:r>
          <a:endParaRPr lang="pl-PL" sz="3600" kern="1200" dirty="0"/>
        </a:p>
      </dsp:txBody>
      <dsp:txXfrm>
        <a:off x="3988876" y="136955"/>
        <a:ext cx="661276" cy="661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ZSZ</a:t>
          </a:r>
          <a:endParaRPr lang="pl-PL" sz="4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 flipV="1">
          <a:off x="2454285" y="432046"/>
          <a:ext cx="542407" cy="7201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flipV="1">
        <a:off x="2454285" y="432046"/>
        <a:ext cx="542407" cy="72010"/>
      </dsp:txXfrm>
    </dsp:sp>
    <dsp:sp modelId="{F6FF129E-4DC2-498E-B837-728A7CBF0BFB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3851921" y="0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083754" y="196848"/>
          <a:ext cx="542407" cy="54240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4083754" y="196848"/>
        <a:ext cx="542407" cy="542407"/>
      </dsp:txXfrm>
    </dsp:sp>
    <dsp:sp modelId="{4F41CD98-45CB-4660-9E98-D197E13B3659}">
      <dsp:nvSpPr>
        <dsp:cNvPr id="0" name=""/>
        <dsp:cNvSpPr/>
      </dsp:nvSpPr>
      <dsp:spPr>
        <a:xfrm>
          <a:off x="3851921" y="0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000" kern="1200" dirty="0" smtClean="0"/>
            <a:t>I</a:t>
          </a:r>
          <a:endParaRPr lang="pl-PL" sz="3600" kern="1200" dirty="0"/>
        </a:p>
      </dsp:txBody>
      <dsp:txXfrm>
        <a:off x="3851921" y="0"/>
        <a:ext cx="935186" cy="935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39511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ZSZ</a:t>
          </a:r>
          <a:endParaRPr lang="pl-PL" sz="3000" kern="1200" dirty="0"/>
        </a:p>
      </dsp:txBody>
      <dsp:txXfrm>
        <a:off x="139511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>
          <a:off x="2406236" y="196848"/>
          <a:ext cx="542407" cy="54240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06236" y="196848"/>
        <a:ext cx="542407" cy="542407"/>
      </dsp:txXfrm>
    </dsp:sp>
    <dsp:sp modelId="{F6FF129E-4DC2-498E-B837-728A7CBF0BFB}">
      <dsp:nvSpPr>
        <dsp:cNvPr id="0" name=""/>
        <dsp:cNvSpPr/>
      </dsp:nvSpPr>
      <dsp:spPr>
        <a:xfrm>
          <a:off x="3024581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024581" y="458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601712" y="468054"/>
          <a:ext cx="542407" cy="4571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01712" y="468054"/>
        <a:ext cx="542407" cy="45719"/>
      </dsp:txXfrm>
    </dsp:sp>
    <dsp:sp modelId="{4F41CD98-45CB-4660-9E98-D197E13B3659}">
      <dsp:nvSpPr>
        <dsp:cNvPr id="0" name=""/>
        <dsp:cNvSpPr/>
      </dsp:nvSpPr>
      <dsp:spPr>
        <a:xfrm>
          <a:off x="6025499" y="43613"/>
          <a:ext cx="1031285" cy="848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BS</a:t>
          </a:r>
          <a:r>
            <a:rPr lang="pl-PL" sz="2400" kern="1200" dirty="0" smtClean="0"/>
            <a:t>I</a:t>
          </a:r>
          <a:r>
            <a:rPr lang="pl-PL" sz="3200" kern="1200" dirty="0" smtClean="0"/>
            <a:t/>
          </a:r>
          <a:br>
            <a:rPr lang="pl-PL" sz="3200" kern="1200" dirty="0" smtClean="0"/>
          </a:br>
          <a:r>
            <a:rPr lang="pl-PL" sz="2000" kern="1200" dirty="0" smtClean="0"/>
            <a:t>kl.gm</a:t>
          </a:r>
          <a:endParaRPr lang="pl-PL" sz="2000" kern="1200" dirty="0"/>
        </a:p>
      </dsp:txBody>
      <dsp:txXfrm>
        <a:off x="6025499" y="43613"/>
        <a:ext cx="1031285" cy="848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4 (T5)</a:t>
          </a:r>
          <a:endParaRPr lang="pl-PL" sz="3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>
          <a:off x="2454285" y="196848"/>
          <a:ext cx="542407" cy="54240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54285" y="196848"/>
        <a:ext cx="542407" cy="542407"/>
      </dsp:txXfrm>
    </dsp:sp>
    <dsp:sp modelId="{F6FF129E-4DC2-498E-B837-728A7CBF0BFB}">
      <dsp:nvSpPr>
        <dsp:cNvPr id="0" name=""/>
        <dsp:cNvSpPr/>
      </dsp:nvSpPr>
      <dsp:spPr>
        <a:xfrm>
          <a:off x="3072630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072630" y="458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649762" y="468054"/>
          <a:ext cx="542407" cy="4571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49762" y="468054"/>
        <a:ext cx="542407" cy="45719"/>
      </dsp:txXfrm>
    </dsp:sp>
    <dsp:sp modelId="{4F41CD98-45CB-4660-9E98-D197E13B3659}">
      <dsp:nvSpPr>
        <dsp:cNvPr id="0" name=""/>
        <dsp:cNvSpPr/>
      </dsp:nvSpPr>
      <dsp:spPr>
        <a:xfrm>
          <a:off x="6073549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LO</a:t>
          </a:r>
          <a:r>
            <a:rPr lang="pl-PL" sz="2000" kern="1200" dirty="0" smtClean="0"/>
            <a:t>4 (</a:t>
          </a:r>
          <a:r>
            <a:rPr lang="pl-PL" sz="2000" kern="1200" smtClean="0"/>
            <a:t>T5)</a:t>
          </a:r>
          <a:endParaRPr lang="pl-PL" sz="4000" kern="1200" dirty="0"/>
        </a:p>
      </dsp:txBody>
      <dsp:txXfrm>
        <a:off x="6073549" y="458"/>
        <a:ext cx="935186" cy="935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2000" kern="1200" dirty="0" smtClean="0"/>
            <a:t>6</a:t>
          </a:r>
          <a:endParaRPr lang="pl-PL" sz="3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>
          <a:off x="2454285" y="196848"/>
          <a:ext cx="542407" cy="54240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54285" y="196848"/>
        <a:ext cx="542407" cy="542407"/>
      </dsp:txXfrm>
    </dsp:sp>
    <dsp:sp modelId="{F6FF129E-4DC2-498E-B837-728A7CBF0BFB}">
      <dsp:nvSpPr>
        <dsp:cNvPr id="0" name=""/>
        <dsp:cNvSpPr/>
      </dsp:nvSpPr>
      <dsp:spPr>
        <a:xfrm>
          <a:off x="3072630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072630" y="458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649762" y="468054"/>
          <a:ext cx="542407" cy="4571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49762" y="468054"/>
        <a:ext cx="542407" cy="45719"/>
      </dsp:txXfrm>
    </dsp:sp>
    <dsp:sp modelId="{4F41CD98-45CB-4660-9E98-D197E13B3659}">
      <dsp:nvSpPr>
        <dsp:cNvPr id="0" name=""/>
        <dsp:cNvSpPr/>
      </dsp:nvSpPr>
      <dsp:spPr>
        <a:xfrm>
          <a:off x="6073549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SP</a:t>
          </a:r>
          <a:r>
            <a:rPr lang="pl-PL" sz="1800" kern="1200" dirty="0" smtClean="0"/>
            <a:t>8</a:t>
          </a:r>
          <a:r>
            <a:rPr lang="pl-PL" sz="3200" kern="1200" dirty="0" smtClean="0"/>
            <a:t>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6073549" y="458"/>
        <a:ext cx="935186" cy="9351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F57D-5D2A-4439-ADEB-EBA01CBE4CDC}">
      <dsp:nvSpPr>
        <dsp:cNvPr id="0" name=""/>
        <dsp:cNvSpPr/>
      </dsp:nvSpPr>
      <dsp:spPr>
        <a:xfrm>
          <a:off x="1443162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endParaRPr lang="pl-PL" sz="3000" kern="1200" dirty="0"/>
        </a:p>
      </dsp:txBody>
      <dsp:txXfrm>
        <a:off x="1443162" y="458"/>
        <a:ext cx="935186" cy="935186"/>
      </dsp:txXfrm>
    </dsp:sp>
    <dsp:sp modelId="{B838B0FF-07D4-447F-9735-F7E35B280F51}">
      <dsp:nvSpPr>
        <dsp:cNvPr id="0" name=""/>
        <dsp:cNvSpPr/>
      </dsp:nvSpPr>
      <dsp:spPr>
        <a:xfrm>
          <a:off x="2454285" y="196848"/>
          <a:ext cx="542407" cy="54240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454285" y="196848"/>
        <a:ext cx="542407" cy="542407"/>
      </dsp:txXfrm>
    </dsp:sp>
    <dsp:sp modelId="{F6FF129E-4DC2-498E-B837-728A7CBF0BFB}">
      <dsp:nvSpPr>
        <dsp:cNvPr id="0" name=""/>
        <dsp:cNvSpPr/>
      </dsp:nvSpPr>
      <dsp:spPr>
        <a:xfrm>
          <a:off x="3072630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GIM</a:t>
          </a:r>
          <a:endParaRPr lang="pl-PL" sz="2400" kern="1200" dirty="0"/>
        </a:p>
      </dsp:txBody>
      <dsp:txXfrm>
        <a:off x="3072630" y="458"/>
        <a:ext cx="935186" cy="935186"/>
      </dsp:txXfrm>
    </dsp:sp>
    <dsp:sp modelId="{DE664190-B08E-4605-A774-A156C16ED541}">
      <dsp:nvSpPr>
        <dsp:cNvPr id="0" name=""/>
        <dsp:cNvSpPr/>
      </dsp:nvSpPr>
      <dsp:spPr>
        <a:xfrm>
          <a:off x="4649762" y="468054"/>
          <a:ext cx="542407" cy="4571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649762" y="468054"/>
        <a:ext cx="542407" cy="45719"/>
      </dsp:txXfrm>
    </dsp:sp>
    <dsp:sp modelId="{4F41CD98-45CB-4660-9E98-D197E13B3659}">
      <dsp:nvSpPr>
        <dsp:cNvPr id="0" name=""/>
        <dsp:cNvSpPr/>
      </dsp:nvSpPr>
      <dsp:spPr>
        <a:xfrm>
          <a:off x="6073549" y="458"/>
          <a:ext cx="935186" cy="935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 </a:t>
          </a:r>
          <a:r>
            <a:rPr lang="pl-PL" sz="2000" kern="1200" dirty="0" smtClean="0"/>
            <a:t>kl.gm</a:t>
          </a:r>
          <a:endParaRPr lang="pl-PL" sz="4000" kern="1200" dirty="0"/>
        </a:p>
      </dsp:txBody>
      <dsp:txXfrm>
        <a:off x="6073549" y="458"/>
        <a:ext cx="935186" cy="93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ABD5A-451B-4375-806F-89AB3BCD1089}" type="datetimeFigureOut">
              <a:rPr lang="pl-PL" smtClean="0"/>
              <a:t>16.11.2017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4C0D-006D-4BD2-B282-C17A9033B8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83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D73A-FC18-4CD2-B9F2-B7D89DC713DD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CF4D-1F17-470A-8FC7-B682312F02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41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8557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7144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5687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4234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2785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1327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9883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8428" algn="l" defTabSz="89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E925-92C8-4727-B5DB-58B2CBCA79F6}" type="slidenum">
              <a:rPr lang="pl-PL" smtClean="0">
                <a:solidFill>
                  <a:prstClr val="black"/>
                </a:solidFill>
              </a:rPr>
              <a:pPr/>
              <a:t>24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4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9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672" indent="0">
              <a:buNone/>
              <a:defRPr sz="2000" b="1"/>
            </a:lvl2pPr>
            <a:lvl3pPr marL="901373" indent="0">
              <a:buNone/>
              <a:defRPr sz="1800" b="1"/>
            </a:lvl3pPr>
            <a:lvl4pPr marL="1352014" indent="0">
              <a:buNone/>
              <a:defRPr sz="1600" b="1"/>
            </a:lvl4pPr>
            <a:lvl5pPr marL="1802689" indent="0">
              <a:buNone/>
              <a:defRPr sz="1600" b="1"/>
            </a:lvl5pPr>
            <a:lvl6pPr marL="2253337" indent="0">
              <a:buNone/>
              <a:defRPr sz="1600" b="1"/>
            </a:lvl6pPr>
            <a:lvl7pPr marL="2704003" indent="0">
              <a:buNone/>
              <a:defRPr sz="1600" b="1"/>
            </a:lvl7pPr>
            <a:lvl8pPr marL="3154663" indent="0">
              <a:buNone/>
              <a:defRPr sz="1600" b="1"/>
            </a:lvl8pPr>
            <a:lvl9pPr marL="360532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672" indent="0">
              <a:buNone/>
              <a:defRPr sz="2000" b="1"/>
            </a:lvl2pPr>
            <a:lvl3pPr marL="901373" indent="0">
              <a:buNone/>
              <a:defRPr sz="1800" b="1"/>
            </a:lvl3pPr>
            <a:lvl4pPr marL="1352014" indent="0">
              <a:buNone/>
              <a:defRPr sz="1600" b="1"/>
            </a:lvl4pPr>
            <a:lvl5pPr marL="1802689" indent="0">
              <a:buNone/>
              <a:defRPr sz="1600" b="1"/>
            </a:lvl5pPr>
            <a:lvl6pPr marL="2253337" indent="0">
              <a:buNone/>
              <a:defRPr sz="1600" b="1"/>
            </a:lvl6pPr>
            <a:lvl7pPr marL="2704003" indent="0">
              <a:buNone/>
              <a:defRPr sz="1600" b="1"/>
            </a:lvl7pPr>
            <a:lvl8pPr marL="3154663" indent="0">
              <a:buNone/>
              <a:defRPr sz="1600" b="1"/>
            </a:lvl8pPr>
            <a:lvl9pPr marL="360532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9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73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597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672" indent="0">
              <a:buNone/>
              <a:defRPr sz="1400"/>
            </a:lvl2pPr>
            <a:lvl3pPr marL="901373" indent="0">
              <a:buNone/>
              <a:defRPr sz="1200"/>
            </a:lvl3pPr>
            <a:lvl4pPr marL="1352014" indent="0">
              <a:buNone/>
              <a:defRPr sz="1000"/>
            </a:lvl4pPr>
            <a:lvl5pPr marL="1802689" indent="0">
              <a:buNone/>
              <a:defRPr sz="1000"/>
            </a:lvl5pPr>
            <a:lvl6pPr marL="2253337" indent="0">
              <a:buNone/>
              <a:defRPr sz="1000"/>
            </a:lvl6pPr>
            <a:lvl7pPr marL="2704003" indent="0">
              <a:buNone/>
              <a:defRPr sz="1000"/>
            </a:lvl7pPr>
            <a:lvl8pPr marL="3154663" indent="0">
              <a:buNone/>
              <a:defRPr sz="1000"/>
            </a:lvl8pPr>
            <a:lvl9pPr marL="360532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34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0672" indent="0">
              <a:buNone/>
              <a:defRPr sz="2800"/>
            </a:lvl2pPr>
            <a:lvl3pPr marL="901373" indent="0">
              <a:buNone/>
              <a:defRPr sz="2400"/>
            </a:lvl3pPr>
            <a:lvl4pPr marL="1352014" indent="0">
              <a:buNone/>
              <a:defRPr sz="2000"/>
            </a:lvl4pPr>
            <a:lvl5pPr marL="1802689" indent="0">
              <a:buNone/>
              <a:defRPr sz="2000"/>
            </a:lvl5pPr>
            <a:lvl6pPr marL="2253337" indent="0">
              <a:buNone/>
              <a:defRPr sz="2000"/>
            </a:lvl6pPr>
            <a:lvl7pPr marL="2704003" indent="0">
              <a:buNone/>
              <a:defRPr sz="2000"/>
            </a:lvl7pPr>
            <a:lvl8pPr marL="3154663" indent="0">
              <a:buNone/>
              <a:defRPr sz="2000"/>
            </a:lvl8pPr>
            <a:lvl9pPr marL="360532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672" indent="0">
              <a:buNone/>
              <a:defRPr sz="1400"/>
            </a:lvl2pPr>
            <a:lvl3pPr marL="901373" indent="0">
              <a:buNone/>
              <a:defRPr sz="1200"/>
            </a:lvl3pPr>
            <a:lvl4pPr marL="1352014" indent="0">
              <a:buNone/>
              <a:defRPr sz="1000"/>
            </a:lvl4pPr>
            <a:lvl5pPr marL="1802689" indent="0">
              <a:buNone/>
              <a:defRPr sz="1000"/>
            </a:lvl5pPr>
            <a:lvl6pPr marL="2253337" indent="0">
              <a:buNone/>
              <a:defRPr sz="1000"/>
            </a:lvl6pPr>
            <a:lvl7pPr marL="2704003" indent="0">
              <a:buNone/>
              <a:defRPr sz="1000"/>
            </a:lvl7pPr>
            <a:lvl8pPr marL="3154663" indent="0">
              <a:buNone/>
              <a:defRPr sz="1000"/>
            </a:lvl8pPr>
            <a:lvl9pPr marL="360532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18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19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96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672" indent="0" algn="ctr">
              <a:buNone/>
              <a:defRPr sz="2000"/>
            </a:lvl2pPr>
            <a:lvl3pPr marL="901373" indent="0" algn="ctr">
              <a:buNone/>
              <a:defRPr sz="1800"/>
            </a:lvl3pPr>
            <a:lvl4pPr marL="1352014" indent="0" algn="ctr">
              <a:buNone/>
              <a:defRPr sz="1600"/>
            </a:lvl4pPr>
            <a:lvl5pPr marL="1802689" indent="0" algn="ctr">
              <a:buNone/>
              <a:defRPr sz="1600"/>
            </a:lvl5pPr>
            <a:lvl6pPr marL="2253337" indent="0" algn="ctr">
              <a:buNone/>
              <a:defRPr sz="1600"/>
            </a:lvl6pPr>
            <a:lvl7pPr marL="2704003" indent="0" algn="ctr">
              <a:buNone/>
              <a:defRPr sz="1600"/>
            </a:lvl7pPr>
            <a:lvl8pPr marL="3154663" indent="0" algn="ctr">
              <a:buNone/>
              <a:defRPr sz="1600"/>
            </a:lvl8pPr>
            <a:lvl9pPr marL="360532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127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122" indent="0" algn="ctr">
              <a:buNone/>
              <a:defRPr sz="2000"/>
            </a:lvl2pPr>
            <a:lvl3pPr marL="902273" indent="0" algn="ctr">
              <a:buNone/>
              <a:defRPr sz="1800"/>
            </a:lvl3pPr>
            <a:lvl4pPr marL="1353364" indent="0" algn="ctr">
              <a:buNone/>
              <a:defRPr sz="1600"/>
            </a:lvl4pPr>
            <a:lvl5pPr marL="1804489" indent="0" algn="ctr">
              <a:buNone/>
              <a:defRPr sz="1600"/>
            </a:lvl5pPr>
            <a:lvl6pPr marL="2255590" indent="0" algn="ctr">
              <a:buNone/>
              <a:defRPr sz="1600"/>
            </a:lvl6pPr>
            <a:lvl7pPr marL="2706703" indent="0" algn="ctr">
              <a:buNone/>
              <a:defRPr sz="1600"/>
            </a:lvl7pPr>
            <a:lvl8pPr marL="3157822" indent="0" algn="ctr">
              <a:buNone/>
              <a:defRPr sz="1600"/>
            </a:lvl8pPr>
            <a:lvl9pPr marL="360893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4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6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85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122" indent="0">
              <a:buNone/>
              <a:defRPr sz="2000" b="1"/>
            </a:lvl2pPr>
            <a:lvl3pPr marL="902273" indent="0">
              <a:buNone/>
              <a:defRPr sz="1800" b="1"/>
            </a:lvl3pPr>
            <a:lvl4pPr marL="1353364" indent="0">
              <a:buNone/>
              <a:defRPr sz="1600" b="1"/>
            </a:lvl4pPr>
            <a:lvl5pPr marL="1804489" indent="0">
              <a:buNone/>
              <a:defRPr sz="1600" b="1"/>
            </a:lvl5pPr>
            <a:lvl6pPr marL="2255590" indent="0">
              <a:buNone/>
              <a:defRPr sz="1600" b="1"/>
            </a:lvl6pPr>
            <a:lvl7pPr marL="2706703" indent="0">
              <a:buNone/>
              <a:defRPr sz="1600" b="1"/>
            </a:lvl7pPr>
            <a:lvl8pPr marL="3157822" indent="0">
              <a:buNone/>
              <a:defRPr sz="1600" b="1"/>
            </a:lvl8pPr>
            <a:lvl9pPr marL="360893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122" indent="0">
              <a:buNone/>
              <a:defRPr sz="2000" b="1"/>
            </a:lvl2pPr>
            <a:lvl3pPr marL="902273" indent="0">
              <a:buNone/>
              <a:defRPr sz="1800" b="1"/>
            </a:lvl3pPr>
            <a:lvl4pPr marL="1353364" indent="0">
              <a:buNone/>
              <a:defRPr sz="1600" b="1"/>
            </a:lvl4pPr>
            <a:lvl5pPr marL="1804489" indent="0">
              <a:buNone/>
              <a:defRPr sz="1600" b="1"/>
            </a:lvl5pPr>
            <a:lvl6pPr marL="2255590" indent="0">
              <a:buNone/>
              <a:defRPr sz="1600" b="1"/>
            </a:lvl6pPr>
            <a:lvl7pPr marL="2706703" indent="0">
              <a:buNone/>
              <a:defRPr sz="1600" b="1"/>
            </a:lvl7pPr>
            <a:lvl8pPr marL="3157822" indent="0">
              <a:buNone/>
              <a:defRPr sz="1600" b="1"/>
            </a:lvl8pPr>
            <a:lvl9pPr marL="360893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4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689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65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122" indent="0">
              <a:buNone/>
              <a:defRPr sz="1400"/>
            </a:lvl2pPr>
            <a:lvl3pPr marL="902273" indent="0">
              <a:buNone/>
              <a:defRPr sz="1200"/>
            </a:lvl3pPr>
            <a:lvl4pPr marL="1353364" indent="0">
              <a:buNone/>
              <a:defRPr sz="1000"/>
            </a:lvl4pPr>
            <a:lvl5pPr marL="1804489" indent="0">
              <a:buNone/>
              <a:defRPr sz="1000"/>
            </a:lvl5pPr>
            <a:lvl6pPr marL="2255590" indent="0">
              <a:buNone/>
              <a:defRPr sz="1000"/>
            </a:lvl6pPr>
            <a:lvl7pPr marL="2706703" indent="0">
              <a:buNone/>
              <a:defRPr sz="1000"/>
            </a:lvl7pPr>
            <a:lvl8pPr marL="3157822" indent="0">
              <a:buNone/>
              <a:defRPr sz="1000"/>
            </a:lvl8pPr>
            <a:lvl9pPr marL="360893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8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122" indent="0">
              <a:buNone/>
              <a:defRPr sz="2800"/>
            </a:lvl2pPr>
            <a:lvl3pPr marL="902273" indent="0">
              <a:buNone/>
              <a:defRPr sz="2400"/>
            </a:lvl3pPr>
            <a:lvl4pPr marL="1353364" indent="0">
              <a:buNone/>
              <a:defRPr sz="2000"/>
            </a:lvl4pPr>
            <a:lvl5pPr marL="1804489" indent="0">
              <a:buNone/>
              <a:defRPr sz="2000"/>
            </a:lvl5pPr>
            <a:lvl6pPr marL="2255590" indent="0">
              <a:buNone/>
              <a:defRPr sz="2000"/>
            </a:lvl6pPr>
            <a:lvl7pPr marL="2706703" indent="0">
              <a:buNone/>
              <a:defRPr sz="2000"/>
            </a:lvl7pPr>
            <a:lvl8pPr marL="3157822" indent="0">
              <a:buNone/>
              <a:defRPr sz="2000"/>
            </a:lvl8pPr>
            <a:lvl9pPr marL="3608932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122" indent="0">
              <a:buNone/>
              <a:defRPr sz="1400"/>
            </a:lvl2pPr>
            <a:lvl3pPr marL="902273" indent="0">
              <a:buNone/>
              <a:defRPr sz="1200"/>
            </a:lvl3pPr>
            <a:lvl4pPr marL="1353364" indent="0">
              <a:buNone/>
              <a:defRPr sz="1000"/>
            </a:lvl4pPr>
            <a:lvl5pPr marL="1804489" indent="0">
              <a:buNone/>
              <a:defRPr sz="1000"/>
            </a:lvl5pPr>
            <a:lvl6pPr marL="2255590" indent="0">
              <a:buNone/>
              <a:defRPr sz="1000"/>
            </a:lvl6pPr>
            <a:lvl7pPr marL="2706703" indent="0">
              <a:buNone/>
              <a:defRPr sz="1000"/>
            </a:lvl7pPr>
            <a:lvl8pPr marL="3157822" indent="0">
              <a:buNone/>
              <a:defRPr sz="1000"/>
            </a:lvl8pPr>
            <a:lvl9pPr marL="360893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7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8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9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00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122" indent="0" algn="ctr">
              <a:buNone/>
              <a:defRPr sz="2000"/>
            </a:lvl2pPr>
            <a:lvl3pPr marL="902273" indent="0" algn="ctr">
              <a:buNone/>
              <a:defRPr sz="1800"/>
            </a:lvl3pPr>
            <a:lvl4pPr marL="1353364" indent="0" algn="ctr">
              <a:buNone/>
              <a:defRPr sz="1600"/>
            </a:lvl4pPr>
            <a:lvl5pPr marL="1804489" indent="0" algn="ctr">
              <a:buNone/>
              <a:defRPr sz="1600"/>
            </a:lvl5pPr>
            <a:lvl6pPr marL="2255590" indent="0" algn="ctr">
              <a:buNone/>
              <a:defRPr sz="1600"/>
            </a:lvl6pPr>
            <a:lvl7pPr marL="2706703" indent="0" algn="ctr">
              <a:buNone/>
              <a:defRPr sz="1600"/>
            </a:lvl7pPr>
            <a:lvl8pPr marL="3157822" indent="0" algn="ctr">
              <a:buNone/>
              <a:defRPr sz="1600"/>
            </a:lvl8pPr>
            <a:lvl9pPr marL="360893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5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557" indent="0" algn="ctr">
              <a:buNone/>
              <a:defRPr sz="2000"/>
            </a:lvl2pPr>
            <a:lvl3pPr marL="897144" indent="0" algn="ctr">
              <a:buNone/>
              <a:defRPr sz="1800"/>
            </a:lvl3pPr>
            <a:lvl4pPr marL="1345687" indent="0" algn="ctr">
              <a:buNone/>
              <a:defRPr sz="1600"/>
            </a:lvl4pPr>
            <a:lvl5pPr marL="1794234" indent="0" algn="ctr">
              <a:buNone/>
              <a:defRPr sz="1600"/>
            </a:lvl5pPr>
            <a:lvl6pPr marL="2242785" indent="0" algn="ctr">
              <a:buNone/>
              <a:defRPr sz="1600"/>
            </a:lvl6pPr>
            <a:lvl7pPr marL="2691327" indent="0" algn="ctr">
              <a:buNone/>
              <a:defRPr sz="1600"/>
            </a:lvl7pPr>
            <a:lvl8pPr marL="3139883" indent="0" algn="ctr">
              <a:buNone/>
              <a:defRPr sz="1600"/>
            </a:lvl8pPr>
            <a:lvl9pPr marL="3588428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85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572" indent="0" algn="ctr">
              <a:buNone/>
              <a:defRPr sz="2000"/>
            </a:lvl2pPr>
            <a:lvl3pPr marL="903173" indent="0" algn="ctr">
              <a:buNone/>
              <a:defRPr sz="1800"/>
            </a:lvl3pPr>
            <a:lvl4pPr marL="1354714" indent="0" algn="ctr">
              <a:buNone/>
              <a:defRPr sz="1600"/>
            </a:lvl4pPr>
            <a:lvl5pPr marL="1806289" indent="0" algn="ctr">
              <a:buNone/>
              <a:defRPr sz="1600"/>
            </a:lvl5pPr>
            <a:lvl6pPr marL="2257850" indent="0" algn="ctr">
              <a:buNone/>
              <a:defRPr sz="1600"/>
            </a:lvl6pPr>
            <a:lvl7pPr marL="2709408" indent="0" algn="ctr">
              <a:buNone/>
              <a:defRPr sz="1600"/>
            </a:lvl7pPr>
            <a:lvl8pPr marL="3160981" indent="0" algn="ctr">
              <a:buNone/>
              <a:defRPr sz="1600"/>
            </a:lvl8pPr>
            <a:lvl9pPr marL="361254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14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4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6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7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0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2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66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72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14" indent="0">
              <a:buNone/>
              <a:defRPr sz="1600" b="1"/>
            </a:lvl4pPr>
            <a:lvl5pPr marL="1806289" indent="0">
              <a:buNone/>
              <a:defRPr sz="1600" b="1"/>
            </a:lvl5pPr>
            <a:lvl6pPr marL="2257850" indent="0">
              <a:buNone/>
              <a:defRPr sz="1600" b="1"/>
            </a:lvl6pPr>
            <a:lvl7pPr marL="2709408" indent="0">
              <a:buNone/>
              <a:defRPr sz="1600" b="1"/>
            </a:lvl7pPr>
            <a:lvl8pPr marL="3160981" indent="0">
              <a:buNone/>
              <a:defRPr sz="1600" b="1"/>
            </a:lvl8pPr>
            <a:lvl9pPr marL="361254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72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14" indent="0">
              <a:buNone/>
              <a:defRPr sz="1600" b="1"/>
            </a:lvl4pPr>
            <a:lvl5pPr marL="1806289" indent="0">
              <a:buNone/>
              <a:defRPr sz="1600" b="1"/>
            </a:lvl5pPr>
            <a:lvl6pPr marL="2257850" indent="0">
              <a:buNone/>
              <a:defRPr sz="1600" b="1"/>
            </a:lvl6pPr>
            <a:lvl7pPr marL="2709408" indent="0">
              <a:buNone/>
              <a:defRPr sz="1600" b="1"/>
            </a:lvl7pPr>
            <a:lvl8pPr marL="3160981" indent="0">
              <a:buNone/>
              <a:defRPr sz="1600" b="1"/>
            </a:lvl8pPr>
            <a:lvl9pPr marL="361254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63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086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432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72" indent="0">
              <a:buNone/>
              <a:defRPr sz="1400"/>
            </a:lvl2pPr>
            <a:lvl3pPr marL="903173" indent="0">
              <a:buNone/>
              <a:defRPr sz="1200"/>
            </a:lvl3pPr>
            <a:lvl4pPr marL="1354714" indent="0">
              <a:buNone/>
              <a:defRPr sz="1000"/>
            </a:lvl4pPr>
            <a:lvl5pPr marL="1806289" indent="0">
              <a:buNone/>
              <a:defRPr sz="1000"/>
            </a:lvl5pPr>
            <a:lvl6pPr marL="2257850" indent="0">
              <a:buNone/>
              <a:defRPr sz="1000"/>
            </a:lvl6pPr>
            <a:lvl7pPr marL="2709408" indent="0">
              <a:buNone/>
              <a:defRPr sz="1000"/>
            </a:lvl7pPr>
            <a:lvl8pPr marL="3160981" indent="0">
              <a:buNone/>
              <a:defRPr sz="1000"/>
            </a:lvl8pPr>
            <a:lvl9pPr marL="361254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74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572" indent="0">
              <a:buNone/>
              <a:defRPr sz="2800"/>
            </a:lvl2pPr>
            <a:lvl3pPr marL="903173" indent="0">
              <a:buNone/>
              <a:defRPr sz="2400"/>
            </a:lvl3pPr>
            <a:lvl4pPr marL="1354714" indent="0">
              <a:buNone/>
              <a:defRPr sz="2000"/>
            </a:lvl4pPr>
            <a:lvl5pPr marL="1806289" indent="0">
              <a:buNone/>
              <a:defRPr sz="2000"/>
            </a:lvl5pPr>
            <a:lvl6pPr marL="2257850" indent="0">
              <a:buNone/>
              <a:defRPr sz="2000"/>
            </a:lvl6pPr>
            <a:lvl7pPr marL="2709408" indent="0">
              <a:buNone/>
              <a:defRPr sz="2000"/>
            </a:lvl7pPr>
            <a:lvl8pPr marL="3160981" indent="0">
              <a:buNone/>
              <a:defRPr sz="2000"/>
            </a:lvl8pPr>
            <a:lvl9pPr marL="3612542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72" indent="0">
              <a:buNone/>
              <a:defRPr sz="1400"/>
            </a:lvl2pPr>
            <a:lvl3pPr marL="903173" indent="0">
              <a:buNone/>
              <a:defRPr sz="1200"/>
            </a:lvl3pPr>
            <a:lvl4pPr marL="1354714" indent="0">
              <a:buNone/>
              <a:defRPr sz="1000"/>
            </a:lvl4pPr>
            <a:lvl5pPr marL="1806289" indent="0">
              <a:buNone/>
              <a:defRPr sz="1000"/>
            </a:lvl5pPr>
            <a:lvl6pPr marL="2257850" indent="0">
              <a:buNone/>
              <a:defRPr sz="1000"/>
            </a:lvl6pPr>
            <a:lvl7pPr marL="2709408" indent="0">
              <a:buNone/>
              <a:defRPr sz="1000"/>
            </a:lvl7pPr>
            <a:lvl8pPr marL="3160981" indent="0">
              <a:buNone/>
              <a:defRPr sz="1000"/>
            </a:lvl8pPr>
            <a:lvl9pPr marL="361254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69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429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99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10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572" indent="0" algn="ctr">
              <a:buNone/>
              <a:defRPr sz="2000"/>
            </a:lvl2pPr>
            <a:lvl3pPr marL="903173" indent="0" algn="ctr">
              <a:buNone/>
              <a:defRPr sz="1800"/>
            </a:lvl3pPr>
            <a:lvl4pPr marL="1354714" indent="0" algn="ctr">
              <a:buNone/>
              <a:defRPr sz="1600"/>
            </a:lvl4pPr>
            <a:lvl5pPr marL="1806289" indent="0" algn="ctr">
              <a:buNone/>
              <a:defRPr sz="1600"/>
            </a:lvl5pPr>
            <a:lvl6pPr marL="2257850" indent="0" algn="ctr">
              <a:buNone/>
              <a:defRPr sz="1600"/>
            </a:lvl6pPr>
            <a:lvl7pPr marL="2709408" indent="0" algn="ctr">
              <a:buNone/>
              <a:defRPr sz="1600"/>
            </a:lvl7pPr>
            <a:lvl8pPr marL="3160981" indent="0" algn="ctr">
              <a:buNone/>
              <a:defRPr sz="1600"/>
            </a:lvl8pPr>
            <a:lvl9pPr marL="361254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5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12" indent="0" algn="ctr">
              <a:buNone/>
              <a:defRPr sz="2000"/>
            </a:lvl2pPr>
            <a:lvl3pPr marL="904253" indent="0" algn="ctr">
              <a:buNone/>
              <a:defRPr sz="1800"/>
            </a:lvl3pPr>
            <a:lvl4pPr marL="1356344" indent="0" algn="ctr">
              <a:buNone/>
              <a:defRPr sz="1600"/>
            </a:lvl4pPr>
            <a:lvl5pPr marL="1808450" indent="0" algn="ctr">
              <a:buNone/>
              <a:defRPr sz="1600"/>
            </a:lvl5pPr>
            <a:lvl6pPr marL="2260561" indent="0" algn="ctr">
              <a:buNone/>
              <a:defRPr sz="1600"/>
            </a:lvl6pPr>
            <a:lvl7pPr marL="2712660" indent="0" algn="ctr">
              <a:buNone/>
              <a:defRPr sz="1600"/>
            </a:lvl7pPr>
            <a:lvl8pPr marL="3164773" indent="0" algn="ctr">
              <a:buNone/>
              <a:defRPr sz="1600"/>
            </a:lvl8pPr>
            <a:lvl9pPr marL="361688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233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61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2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2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6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8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0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2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4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5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579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12" indent="0">
              <a:buNone/>
              <a:defRPr sz="2000" b="1"/>
            </a:lvl2pPr>
            <a:lvl3pPr marL="904253" indent="0">
              <a:buNone/>
              <a:defRPr sz="1800" b="1"/>
            </a:lvl3pPr>
            <a:lvl4pPr marL="1356344" indent="0">
              <a:buNone/>
              <a:defRPr sz="1600" b="1"/>
            </a:lvl4pPr>
            <a:lvl5pPr marL="1808450" indent="0">
              <a:buNone/>
              <a:defRPr sz="1600" b="1"/>
            </a:lvl5pPr>
            <a:lvl6pPr marL="2260561" indent="0">
              <a:buNone/>
              <a:defRPr sz="1600" b="1"/>
            </a:lvl6pPr>
            <a:lvl7pPr marL="2712660" indent="0">
              <a:buNone/>
              <a:defRPr sz="1600" b="1"/>
            </a:lvl7pPr>
            <a:lvl8pPr marL="3164773" indent="0">
              <a:buNone/>
              <a:defRPr sz="1600" b="1"/>
            </a:lvl8pPr>
            <a:lvl9pPr marL="361688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12" indent="0">
              <a:buNone/>
              <a:defRPr sz="2000" b="1"/>
            </a:lvl2pPr>
            <a:lvl3pPr marL="904253" indent="0">
              <a:buNone/>
              <a:defRPr sz="1800" b="1"/>
            </a:lvl3pPr>
            <a:lvl4pPr marL="1356344" indent="0">
              <a:buNone/>
              <a:defRPr sz="1600" b="1"/>
            </a:lvl4pPr>
            <a:lvl5pPr marL="1808450" indent="0">
              <a:buNone/>
              <a:defRPr sz="1600" b="1"/>
            </a:lvl5pPr>
            <a:lvl6pPr marL="2260561" indent="0">
              <a:buNone/>
              <a:defRPr sz="1600" b="1"/>
            </a:lvl6pPr>
            <a:lvl7pPr marL="2712660" indent="0">
              <a:buNone/>
              <a:defRPr sz="1600" b="1"/>
            </a:lvl7pPr>
            <a:lvl8pPr marL="3164773" indent="0">
              <a:buNone/>
              <a:defRPr sz="1600" b="1"/>
            </a:lvl8pPr>
            <a:lvl9pPr marL="361688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778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60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112" indent="0">
              <a:buNone/>
              <a:defRPr sz="1400"/>
            </a:lvl2pPr>
            <a:lvl3pPr marL="904253" indent="0">
              <a:buNone/>
              <a:defRPr sz="1200"/>
            </a:lvl3pPr>
            <a:lvl4pPr marL="1356344" indent="0">
              <a:buNone/>
              <a:defRPr sz="1000"/>
            </a:lvl4pPr>
            <a:lvl5pPr marL="1808450" indent="0">
              <a:buNone/>
              <a:defRPr sz="1000"/>
            </a:lvl5pPr>
            <a:lvl6pPr marL="2260561" indent="0">
              <a:buNone/>
              <a:defRPr sz="1000"/>
            </a:lvl6pPr>
            <a:lvl7pPr marL="2712660" indent="0">
              <a:buNone/>
              <a:defRPr sz="1000"/>
            </a:lvl7pPr>
            <a:lvl8pPr marL="3164773" indent="0">
              <a:buNone/>
              <a:defRPr sz="1000"/>
            </a:lvl8pPr>
            <a:lvl9pPr marL="361688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9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5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85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5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4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2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1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9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8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55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2112" indent="0">
              <a:buNone/>
              <a:defRPr sz="2800"/>
            </a:lvl2pPr>
            <a:lvl3pPr marL="904253" indent="0">
              <a:buNone/>
              <a:defRPr sz="2400"/>
            </a:lvl3pPr>
            <a:lvl4pPr marL="1356344" indent="0">
              <a:buNone/>
              <a:defRPr sz="2000"/>
            </a:lvl4pPr>
            <a:lvl5pPr marL="1808450" indent="0">
              <a:buNone/>
              <a:defRPr sz="2000"/>
            </a:lvl5pPr>
            <a:lvl6pPr marL="2260561" indent="0">
              <a:buNone/>
              <a:defRPr sz="2000"/>
            </a:lvl6pPr>
            <a:lvl7pPr marL="2712660" indent="0">
              <a:buNone/>
              <a:defRPr sz="2000"/>
            </a:lvl7pPr>
            <a:lvl8pPr marL="3164773" indent="0">
              <a:buNone/>
              <a:defRPr sz="2000"/>
            </a:lvl8pPr>
            <a:lvl9pPr marL="361688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112" indent="0">
              <a:buNone/>
              <a:defRPr sz="1400"/>
            </a:lvl2pPr>
            <a:lvl3pPr marL="904253" indent="0">
              <a:buNone/>
              <a:defRPr sz="1200"/>
            </a:lvl3pPr>
            <a:lvl4pPr marL="1356344" indent="0">
              <a:buNone/>
              <a:defRPr sz="1000"/>
            </a:lvl4pPr>
            <a:lvl5pPr marL="1808450" indent="0">
              <a:buNone/>
              <a:defRPr sz="1000"/>
            </a:lvl5pPr>
            <a:lvl6pPr marL="2260561" indent="0">
              <a:buNone/>
              <a:defRPr sz="1000"/>
            </a:lvl6pPr>
            <a:lvl7pPr marL="2712660" indent="0">
              <a:buNone/>
              <a:defRPr sz="1000"/>
            </a:lvl7pPr>
            <a:lvl8pPr marL="3164773" indent="0">
              <a:buNone/>
              <a:defRPr sz="1000"/>
            </a:lvl8pPr>
            <a:lvl9pPr marL="361688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12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87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9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112" indent="0" algn="ctr">
              <a:buNone/>
              <a:defRPr sz="2000"/>
            </a:lvl2pPr>
            <a:lvl3pPr marL="904253" indent="0" algn="ctr">
              <a:buNone/>
              <a:defRPr sz="1800"/>
            </a:lvl3pPr>
            <a:lvl4pPr marL="1356344" indent="0" algn="ctr">
              <a:buNone/>
              <a:defRPr sz="1600"/>
            </a:lvl4pPr>
            <a:lvl5pPr marL="1808450" indent="0" algn="ctr">
              <a:buNone/>
              <a:defRPr sz="1600"/>
            </a:lvl5pPr>
            <a:lvl6pPr marL="2260561" indent="0" algn="ctr">
              <a:buNone/>
              <a:defRPr sz="1600"/>
            </a:lvl6pPr>
            <a:lvl7pPr marL="2712660" indent="0" algn="ctr">
              <a:buNone/>
              <a:defRPr sz="1600"/>
            </a:lvl7pPr>
            <a:lvl8pPr marL="3164773" indent="0" algn="ctr">
              <a:buNone/>
              <a:defRPr sz="1600"/>
            </a:lvl8pPr>
            <a:lvl9pPr marL="361688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21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697" indent="0" algn="ctr">
              <a:buNone/>
              <a:defRPr sz="2000"/>
            </a:lvl2pPr>
            <a:lvl3pPr marL="905423" indent="0" algn="ctr">
              <a:buNone/>
              <a:defRPr sz="1800"/>
            </a:lvl3pPr>
            <a:lvl4pPr marL="1358112" indent="0" algn="ctr">
              <a:buNone/>
              <a:defRPr sz="1600"/>
            </a:lvl4pPr>
            <a:lvl5pPr marL="1810803" indent="0" algn="ctr">
              <a:buNone/>
              <a:defRPr sz="1600"/>
            </a:lvl5pPr>
            <a:lvl6pPr marL="2263499" indent="0" algn="ctr">
              <a:buNone/>
              <a:defRPr sz="1600"/>
            </a:lvl6pPr>
            <a:lvl7pPr marL="2716188" indent="0" algn="ctr">
              <a:buNone/>
              <a:defRPr sz="1600"/>
            </a:lvl7pPr>
            <a:lvl8pPr marL="3168883" indent="0" algn="ctr">
              <a:buNone/>
              <a:defRPr sz="1600"/>
            </a:lvl8pPr>
            <a:lvl9pPr marL="3621585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165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26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5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8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0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3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6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1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711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69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697" indent="0">
              <a:buNone/>
              <a:defRPr sz="2000" b="1"/>
            </a:lvl2pPr>
            <a:lvl3pPr marL="905423" indent="0">
              <a:buNone/>
              <a:defRPr sz="1800" b="1"/>
            </a:lvl3pPr>
            <a:lvl4pPr marL="1358112" indent="0">
              <a:buNone/>
              <a:defRPr sz="1600" b="1"/>
            </a:lvl4pPr>
            <a:lvl5pPr marL="1810803" indent="0">
              <a:buNone/>
              <a:defRPr sz="1600" b="1"/>
            </a:lvl5pPr>
            <a:lvl6pPr marL="2263499" indent="0">
              <a:buNone/>
              <a:defRPr sz="1600" b="1"/>
            </a:lvl6pPr>
            <a:lvl7pPr marL="2716188" indent="0">
              <a:buNone/>
              <a:defRPr sz="1600" b="1"/>
            </a:lvl7pPr>
            <a:lvl8pPr marL="3168883" indent="0">
              <a:buNone/>
              <a:defRPr sz="1600" b="1"/>
            </a:lvl8pPr>
            <a:lvl9pPr marL="3621585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697" indent="0">
              <a:buNone/>
              <a:defRPr sz="2000" b="1"/>
            </a:lvl2pPr>
            <a:lvl3pPr marL="905423" indent="0">
              <a:buNone/>
              <a:defRPr sz="1800" b="1"/>
            </a:lvl3pPr>
            <a:lvl4pPr marL="1358112" indent="0">
              <a:buNone/>
              <a:defRPr sz="1600" b="1"/>
            </a:lvl4pPr>
            <a:lvl5pPr marL="1810803" indent="0">
              <a:buNone/>
              <a:defRPr sz="1600" b="1"/>
            </a:lvl5pPr>
            <a:lvl6pPr marL="2263499" indent="0">
              <a:buNone/>
              <a:defRPr sz="1600" b="1"/>
            </a:lvl6pPr>
            <a:lvl7pPr marL="2716188" indent="0">
              <a:buNone/>
              <a:defRPr sz="1600" b="1"/>
            </a:lvl7pPr>
            <a:lvl8pPr marL="3168883" indent="0">
              <a:buNone/>
              <a:defRPr sz="1600" b="1"/>
            </a:lvl8pPr>
            <a:lvl9pPr marL="3621585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429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7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249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106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697" indent="0">
              <a:buNone/>
              <a:defRPr sz="1400"/>
            </a:lvl2pPr>
            <a:lvl3pPr marL="905423" indent="0">
              <a:buNone/>
              <a:defRPr sz="1200"/>
            </a:lvl3pPr>
            <a:lvl4pPr marL="1358112" indent="0">
              <a:buNone/>
              <a:defRPr sz="1000"/>
            </a:lvl4pPr>
            <a:lvl5pPr marL="1810803" indent="0">
              <a:buNone/>
              <a:defRPr sz="1000"/>
            </a:lvl5pPr>
            <a:lvl6pPr marL="2263499" indent="0">
              <a:buNone/>
              <a:defRPr sz="1000"/>
            </a:lvl6pPr>
            <a:lvl7pPr marL="2716188" indent="0">
              <a:buNone/>
              <a:defRPr sz="1000"/>
            </a:lvl7pPr>
            <a:lvl8pPr marL="3168883" indent="0">
              <a:buNone/>
              <a:defRPr sz="1000"/>
            </a:lvl8pPr>
            <a:lvl9pPr marL="3621585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22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2697" indent="0">
              <a:buNone/>
              <a:defRPr sz="2800"/>
            </a:lvl2pPr>
            <a:lvl3pPr marL="905423" indent="0">
              <a:buNone/>
              <a:defRPr sz="2400"/>
            </a:lvl3pPr>
            <a:lvl4pPr marL="1358112" indent="0">
              <a:buNone/>
              <a:defRPr sz="2000"/>
            </a:lvl4pPr>
            <a:lvl5pPr marL="1810803" indent="0">
              <a:buNone/>
              <a:defRPr sz="2000"/>
            </a:lvl5pPr>
            <a:lvl6pPr marL="2263499" indent="0">
              <a:buNone/>
              <a:defRPr sz="2000"/>
            </a:lvl6pPr>
            <a:lvl7pPr marL="2716188" indent="0">
              <a:buNone/>
              <a:defRPr sz="2000"/>
            </a:lvl7pPr>
            <a:lvl8pPr marL="3168883" indent="0">
              <a:buNone/>
              <a:defRPr sz="2000"/>
            </a:lvl8pPr>
            <a:lvl9pPr marL="3621585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697" indent="0">
              <a:buNone/>
              <a:defRPr sz="1400"/>
            </a:lvl2pPr>
            <a:lvl3pPr marL="905423" indent="0">
              <a:buNone/>
              <a:defRPr sz="1200"/>
            </a:lvl3pPr>
            <a:lvl4pPr marL="1358112" indent="0">
              <a:buNone/>
              <a:defRPr sz="1000"/>
            </a:lvl4pPr>
            <a:lvl5pPr marL="1810803" indent="0">
              <a:buNone/>
              <a:defRPr sz="1000"/>
            </a:lvl5pPr>
            <a:lvl6pPr marL="2263499" indent="0">
              <a:buNone/>
              <a:defRPr sz="1000"/>
            </a:lvl6pPr>
            <a:lvl7pPr marL="2716188" indent="0">
              <a:buNone/>
              <a:defRPr sz="1000"/>
            </a:lvl7pPr>
            <a:lvl8pPr marL="3168883" indent="0">
              <a:buNone/>
              <a:defRPr sz="1000"/>
            </a:lvl8pPr>
            <a:lvl9pPr marL="3621585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121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887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74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62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697" indent="0" algn="ctr">
              <a:buNone/>
              <a:defRPr sz="2000"/>
            </a:lvl2pPr>
            <a:lvl3pPr marL="905423" indent="0" algn="ctr">
              <a:buNone/>
              <a:defRPr sz="1800"/>
            </a:lvl3pPr>
            <a:lvl4pPr marL="1358112" indent="0" algn="ctr">
              <a:buNone/>
              <a:defRPr sz="1600"/>
            </a:lvl4pPr>
            <a:lvl5pPr marL="1810803" indent="0" algn="ctr">
              <a:buNone/>
              <a:defRPr sz="1600"/>
            </a:lvl5pPr>
            <a:lvl6pPr marL="2263499" indent="0" algn="ctr">
              <a:buNone/>
              <a:defRPr sz="1600"/>
            </a:lvl6pPr>
            <a:lvl7pPr marL="2716188" indent="0" algn="ctr">
              <a:buNone/>
              <a:defRPr sz="1600"/>
            </a:lvl7pPr>
            <a:lvl8pPr marL="3168883" indent="0" algn="ctr">
              <a:buNone/>
              <a:defRPr sz="1600"/>
            </a:lvl8pPr>
            <a:lvl9pPr marL="3621585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61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002" indent="0" algn="ctr">
              <a:buNone/>
              <a:defRPr sz="2000"/>
            </a:lvl2pPr>
            <a:lvl3pPr marL="908033" indent="0" algn="ctr">
              <a:buNone/>
              <a:defRPr sz="1800"/>
            </a:lvl3pPr>
            <a:lvl4pPr marL="1362055" indent="0" algn="ctr">
              <a:buNone/>
              <a:defRPr sz="1600"/>
            </a:lvl4pPr>
            <a:lvl5pPr marL="1816058" indent="0" algn="ctr">
              <a:buNone/>
              <a:defRPr sz="1600"/>
            </a:lvl5pPr>
            <a:lvl6pPr marL="2270061" indent="0" algn="ctr">
              <a:buNone/>
              <a:defRPr sz="1600"/>
            </a:lvl6pPr>
            <a:lvl7pPr marL="2724075" indent="0" algn="ctr">
              <a:buNone/>
              <a:defRPr sz="1600"/>
            </a:lvl7pPr>
            <a:lvl8pPr marL="3178085" indent="0" algn="ctr">
              <a:buNone/>
              <a:defRPr sz="1600"/>
            </a:lvl8pPr>
            <a:lvl9pPr marL="363209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654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0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2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6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0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40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8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2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80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2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7" indent="0">
              <a:buNone/>
              <a:defRPr sz="2000" b="1"/>
            </a:lvl2pPr>
            <a:lvl3pPr marL="897144" indent="0">
              <a:buNone/>
              <a:defRPr sz="1800" b="1"/>
            </a:lvl3pPr>
            <a:lvl4pPr marL="1345687" indent="0">
              <a:buNone/>
              <a:defRPr sz="1600" b="1"/>
            </a:lvl4pPr>
            <a:lvl5pPr marL="1794234" indent="0">
              <a:buNone/>
              <a:defRPr sz="1600" b="1"/>
            </a:lvl5pPr>
            <a:lvl6pPr marL="2242785" indent="0">
              <a:buNone/>
              <a:defRPr sz="1600" b="1"/>
            </a:lvl6pPr>
            <a:lvl7pPr marL="2691327" indent="0">
              <a:buNone/>
              <a:defRPr sz="1600" b="1"/>
            </a:lvl7pPr>
            <a:lvl8pPr marL="3139883" indent="0">
              <a:buNone/>
              <a:defRPr sz="1600" b="1"/>
            </a:lvl8pPr>
            <a:lvl9pPr marL="358842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7" indent="0">
              <a:buNone/>
              <a:defRPr sz="2000" b="1"/>
            </a:lvl2pPr>
            <a:lvl3pPr marL="897144" indent="0">
              <a:buNone/>
              <a:defRPr sz="1800" b="1"/>
            </a:lvl3pPr>
            <a:lvl4pPr marL="1345687" indent="0">
              <a:buNone/>
              <a:defRPr sz="1600" b="1"/>
            </a:lvl4pPr>
            <a:lvl5pPr marL="1794234" indent="0">
              <a:buNone/>
              <a:defRPr sz="1600" b="1"/>
            </a:lvl5pPr>
            <a:lvl6pPr marL="2242785" indent="0">
              <a:buNone/>
              <a:defRPr sz="1600" b="1"/>
            </a:lvl6pPr>
            <a:lvl7pPr marL="2691327" indent="0">
              <a:buNone/>
              <a:defRPr sz="1600" b="1"/>
            </a:lvl7pPr>
            <a:lvl8pPr marL="3139883" indent="0">
              <a:buNone/>
              <a:defRPr sz="1600" b="1"/>
            </a:lvl8pPr>
            <a:lvl9pPr marL="358842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09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02" indent="0">
              <a:buNone/>
              <a:defRPr sz="2000" b="1"/>
            </a:lvl2pPr>
            <a:lvl3pPr marL="908033" indent="0">
              <a:buNone/>
              <a:defRPr sz="1800" b="1"/>
            </a:lvl3pPr>
            <a:lvl4pPr marL="1362055" indent="0">
              <a:buNone/>
              <a:defRPr sz="1600" b="1"/>
            </a:lvl4pPr>
            <a:lvl5pPr marL="1816058" indent="0">
              <a:buNone/>
              <a:defRPr sz="1600" b="1"/>
            </a:lvl5pPr>
            <a:lvl6pPr marL="2270061" indent="0">
              <a:buNone/>
              <a:defRPr sz="1600" b="1"/>
            </a:lvl6pPr>
            <a:lvl7pPr marL="2724075" indent="0">
              <a:buNone/>
              <a:defRPr sz="1600" b="1"/>
            </a:lvl7pPr>
            <a:lvl8pPr marL="3178085" indent="0">
              <a:buNone/>
              <a:defRPr sz="1600" b="1"/>
            </a:lvl8pPr>
            <a:lvl9pPr marL="3632094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02" indent="0">
              <a:buNone/>
              <a:defRPr sz="2000" b="1"/>
            </a:lvl2pPr>
            <a:lvl3pPr marL="908033" indent="0">
              <a:buNone/>
              <a:defRPr sz="1800" b="1"/>
            </a:lvl3pPr>
            <a:lvl4pPr marL="1362055" indent="0">
              <a:buNone/>
              <a:defRPr sz="1600" b="1"/>
            </a:lvl4pPr>
            <a:lvl5pPr marL="1816058" indent="0">
              <a:buNone/>
              <a:defRPr sz="1600" b="1"/>
            </a:lvl5pPr>
            <a:lvl6pPr marL="2270061" indent="0">
              <a:buNone/>
              <a:defRPr sz="1600" b="1"/>
            </a:lvl6pPr>
            <a:lvl7pPr marL="2724075" indent="0">
              <a:buNone/>
              <a:defRPr sz="1600" b="1"/>
            </a:lvl7pPr>
            <a:lvl8pPr marL="3178085" indent="0">
              <a:buNone/>
              <a:defRPr sz="1600" b="1"/>
            </a:lvl8pPr>
            <a:lvl9pPr marL="3632094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11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06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43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002" indent="0">
              <a:buNone/>
              <a:defRPr sz="1400"/>
            </a:lvl2pPr>
            <a:lvl3pPr marL="908033" indent="0">
              <a:buNone/>
              <a:defRPr sz="1200"/>
            </a:lvl3pPr>
            <a:lvl4pPr marL="1362055" indent="0">
              <a:buNone/>
              <a:defRPr sz="1000"/>
            </a:lvl4pPr>
            <a:lvl5pPr marL="1816058" indent="0">
              <a:buNone/>
              <a:defRPr sz="1000"/>
            </a:lvl5pPr>
            <a:lvl6pPr marL="2270061" indent="0">
              <a:buNone/>
              <a:defRPr sz="1000"/>
            </a:lvl6pPr>
            <a:lvl7pPr marL="2724075" indent="0">
              <a:buNone/>
              <a:defRPr sz="1000"/>
            </a:lvl7pPr>
            <a:lvl8pPr marL="3178085" indent="0">
              <a:buNone/>
              <a:defRPr sz="1000"/>
            </a:lvl8pPr>
            <a:lvl9pPr marL="3632094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22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002" indent="0">
              <a:buNone/>
              <a:defRPr sz="2800"/>
            </a:lvl2pPr>
            <a:lvl3pPr marL="908033" indent="0">
              <a:buNone/>
              <a:defRPr sz="2400"/>
            </a:lvl3pPr>
            <a:lvl4pPr marL="1362055" indent="0">
              <a:buNone/>
              <a:defRPr sz="2000"/>
            </a:lvl4pPr>
            <a:lvl5pPr marL="1816058" indent="0">
              <a:buNone/>
              <a:defRPr sz="2000"/>
            </a:lvl5pPr>
            <a:lvl6pPr marL="2270061" indent="0">
              <a:buNone/>
              <a:defRPr sz="2000"/>
            </a:lvl6pPr>
            <a:lvl7pPr marL="2724075" indent="0">
              <a:buNone/>
              <a:defRPr sz="2000"/>
            </a:lvl7pPr>
            <a:lvl8pPr marL="3178085" indent="0">
              <a:buNone/>
              <a:defRPr sz="2000"/>
            </a:lvl8pPr>
            <a:lvl9pPr marL="3632094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002" indent="0">
              <a:buNone/>
              <a:defRPr sz="1400"/>
            </a:lvl2pPr>
            <a:lvl3pPr marL="908033" indent="0">
              <a:buNone/>
              <a:defRPr sz="1200"/>
            </a:lvl3pPr>
            <a:lvl4pPr marL="1362055" indent="0">
              <a:buNone/>
              <a:defRPr sz="1000"/>
            </a:lvl4pPr>
            <a:lvl5pPr marL="1816058" indent="0">
              <a:buNone/>
              <a:defRPr sz="1000"/>
            </a:lvl5pPr>
            <a:lvl6pPr marL="2270061" indent="0">
              <a:buNone/>
              <a:defRPr sz="1000"/>
            </a:lvl6pPr>
            <a:lvl7pPr marL="2724075" indent="0">
              <a:buNone/>
              <a:defRPr sz="1000"/>
            </a:lvl7pPr>
            <a:lvl8pPr marL="3178085" indent="0">
              <a:buNone/>
              <a:defRPr sz="1000"/>
            </a:lvl8pPr>
            <a:lvl9pPr marL="3632094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44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797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45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120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002" indent="0" algn="ctr">
              <a:buNone/>
              <a:defRPr sz="2000"/>
            </a:lvl2pPr>
            <a:lvl3pPr marL="908033" indent="0" algn="ctr">
              <a:buNone/>
              <a:defRPr sz="1800"/>
            </a:lvl3pPr>
            <a:lvl4pPr marL="1362055" indent="0" algn="ctr">
              <a:buNone/>
              <a:defRPr sz="1600"/>
            </a:lvl4pPr>
            <a:lvl5pPr marL="1816058" indent="0" algn="ctr">
              <a:buNone/>
              <a:defRPr sz="1600"/>
            </a:lvl5pPr>
            <a:lvl6pPr marL="2270061" indent="0" algn="ctr">
              <a:buNone/>
              <a:defRPr sz="1600"/>
            </a:lvl6pPr>
            <a:lvl7pPr marL="2724075" indent="0" algn="ctr">
              <a:buNone/>
              <a:defRPr sz="1600"/>
            </a:lvl7pPr>
            <a:lvl8pPr marL="3178085" indent="0" algn="ctr">
              <a:buNone/>
              <a:defRPr sz="1600"/>
            </a:lvl8pPr>
            <a:lvl9pPr marL="363209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566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677" indent="0" algn="ctr">
              <a:buNone/>
              <a:defRPr sz="2000"/>
            </a:lvl2pPr>
            <a:lvl3pPr marL="909395" indent="0" algn="ctr">
              <a:buNone/>
              <a:defRPr sz="1800"/>
            </a:lvl3pPr>
            <a:lvl4pPr marL="1364095" indent="0" algn="ctr">
              <a:buNone/>
              <a:defRPr sz="1600"/>
            </a:lvl4pPr>
            <a:lvl5pPr marL="1818787" indent="0" algn="ctr">
              <a:buNone/>
              <a:defRPr sz="1600"/>
            </a:lvl5pPr>
            <a:lvl6pPr marL="2273466" indent="0" algn="ctr">
              <a:buNone/>
              <a:defRPr sz="1600"/>
            </a:lvl6pPr>
            <a:lvl7pPr marL="2728155" indent="0" algn="ctr">
              <a:buNone/>
              <a:defRPr sz="1600"/>
            </a:lvl7pPr>
            <a:lvl8pPr marL="3182855" indent="0" algn="ctr">
              <a:buNone/>
              <a:defRPr sz="1600"/>
            </a:lvl8pPr>
            <a:lvl9pPr marL="3637546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28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66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8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3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7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76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904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77" indent="0">
              <a:buNone/>
              <a:defRPr sz="2000" b="1"/>
            </a:lvl2pPr>
            <a:lvl3pPr marL="909395" indent="0">
              <a:buNone/>
              <a:defRPr sz="1800" b="1"/>
            </a:lvl3pPr>
            <a:lvl4pPr marL="1364095" indent="0">
              <a:buNone/>
              <a:defRPr sz="1600" b="1"/>
            </a:lvl4pPr>
            <a:lvl5pPr marL="1818787" indent="0">
              <a:buNone/>
              <a:defRPr sz="1600" b="1"/>
            </a:lvl5pPr>
            <a:lvl6pPr marL="2273466" indent="0">
              <a:buNone/>
              <a:defRPr sz="1600" b="1"/>
            </a:lvl6pPr>
            <a:lvl7pPr marL="2728155" indent="0">
              <a:buNone/>
              <a:defRPr sz="1600" b="1"/>
            </a:lvl7pPr>
            <a:lvl8pPr marL="3182855" indent="0">
              <a:buNone/>
              <a:defRPr sz="1600" b="1"/>
            </a:lvl8pPr>
            <a:lvl9pPr marL="3637546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77" indent="0">
              <a:buNone/>
              <a:defRPr sz="2000" b="1"/>
            </a:lvl2pPr>
            <a:lvl3pPr marL="909395" indent="0">
              <a:buNone/>
              <a:defRPr sz="1800" b="1"/>
            </a:lvl3pPr>
            <a:lvl4pPr marL="1364095" indent="0">
              <a:buNone/>
              <a:defRPr sz="1600" b="1"/>
            </a:lvl4pPr>
            <a:lvl5pPr marL="1818787" indent="0">
              <a:buNone/>
              <a:defRPr sz="1600" b="1"/>
            </a:lvl5pPr>
            <a:lvl6pPr marL="2273466" indent="0">
              <a:buNone/>
              <a:defRPr sz="1600" b="1"/>
            </a:lvl6pPr>
            <a:lvl7pPr marL="2728155" indent="0">
              <a:buNone/>
              <a:defRPr sz="1600" b="1"/>
            </a:lvl7pPr>
            <a:lvl8pPr marL="3182855" indent="0">
              <a:buNone/>
              <a:defRPr sz="1600" b="1"/>
            </a:lvl8pPr>
            <a:lvl9pPr marL="3637546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48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926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4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677" indent="0">
              <a:buNone/>
              <a:defRPr sz="1400"/>
            </a:lvl2pPr>
            <a:lvl3pPr marL="909395" indent="0">
              <a:buNone/>
              <a:defRPr sz="1200"/>
            </a:lvl3pPr>
            <a:lvl4pPr marL="1364095" indent="0">
              <a:buNone/>
              <a:defRPr sz="1000"/>
            </a:lvl4pPr>
            <a:lvl5pPr marL="1818787" indent="0">
              <a:buNone/>
              <a:defRPr sz="1000"/>
            </a:lvl5pPr>
            <a:lvl6pPr marL="2273466" indent="0">
              <a:buNone/>
              <a:defRPr sz="1000"/>
            </a:lvl6pPr>
            <a:lvl7pPr marL="2728155" indent="0">
              <a:buNone/>
              <a:defRPr sz="1000"/>
            </a:lvl7pPr>
            <a:lvl8pPr marL="3182855" indent="0">
              <a:buNone/>
              <a:defRPr sz="1000"/>
            </a:lvl8pPr>
            <a:lvl9pPr marL="3637546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42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677" indent="0">
              <a:buNone/>
              <a:defRPr sz="2800"/>
            </a:lvl2pPr>
            <a:lvl3pPr marL="909395" indent="0">
              <a:buNone/>
              <a:defRPr sz="2400"/>
            </a:lvl3pPr>
            <a:lvl4pPr marL="1364095" indent="0">
              <a:buNone/>
              <a:defRPr sz="2000"/>
            </a:lvl4pPr>
            <a:lvl5pPr marL="1818787" indent="0">
              <a:buNone/>
              <a:defRPr sz="2000"/>
            </a:lvl5pPr>
            <a:lvl6pPr marL="2273466" indent="0">
              <a:buNone/>
              <a:defRPr sz="2000"/>
            </a:lvl6pPr>
            <a:lvl7pPr marL="2728155" indent="0">
              <a:buNone/>
              <a:defRPr sz="2000"/>
            </a:lvl7pPr>
            <a:lvl8pPr marL="3182855" indent="0">
              <a:buNone/>
              <a:defRPr sz="2000"/>
            </a:lvl8pPr>
            <a:lvl9pPr marL="3637546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677" indent="0">
              <a:buNone/>
              <a:defRPr sz="1400"/>
            </a:lvl2pPr>
            <a:lvl3pPr marL="909395" indent="0">
              <a:buNone/>
              <a:defRPr sz="1200"/>
            </a:lvl3pPr>
            <a:lvl4pPr marL="1364095" indent="0">
              <a:buNone/>
              <a:defRPr sz="1000"/>
            </a:lvl4pPr>
            <a:lvl5pPr marL="1818787" indent="0">
              <a:buNone/>
              <a:defRPr sz="1000"/>
            </a:lvl5pPr>
            <a:lvl6pPr marL="2273466" indent="0">
              <a:buNone/>
              <a:defRPr sz="1000"/>
            </a:lvl6pPr>
            <a:lvl7pPr marL="2728155" indent="0">
              <a:buNone/>
              <a:defRPr sz="1000"/>
            </a:lvl7pPr>
            <a:lvl8pPr marL="3182855" indent="0">
              <a:buNone/>
              <a:defRPr sz="1000"/>
            </a:lvl8pPr>
            <a:lvl9pPr marL="3637546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054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827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30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287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677" indent="0" algn="ctr">
              <a:buNone/>
              <a:defRPr sz="2000"/>
            </a:lvl2pPr>
            <a:lvl3pPr marL="909395" indent="0" algn="ctr">
              <a:buNone/>
              <a:defRPr sz="1800"/>
            </a:lvl3pPr>
            <a:lvl4pPr marL="1364095" indent="0" algn="ctr">
              <a:buNone/>
              <a:defRPr sz="1600"/>
            </a:lvl4pPr>
            <a:lvl5pPr marL="1818787" indent="0" algn="ctr">
              <a:buNone/>
              <a:defRPr sz="1600"/>
            </a:lvl5pPr>
            <a:lvl6pPr marL="2273466" indent="0" algn="ctr">
              <a:buNone/>
              <a:defRPr sz="1600"/>
            </a:lvl6pPr>
            <a:lvl7pPr marL="2728155" indent="0" algn="ctr">
              <a:buNone/>
              <a:defRPr sz="1600"/>
            </a:lvl7pPr>
            <a:lvl8pPr marL="3182855" indent="0" algn="ctr">
              <a:buNone/>
              <a:defRPr sz="1600"/>
            </a:lvl8pPr>
            <a:lvl9pPr marL="3637546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9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90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452" indent="0" algn="ctr">
              <a:buNone/>
              <a:defRPr sz="2000"/>
            </a:lvl2pPr>
            <a:lvl3pPr marL="910942" indent="0" algn="ctr">
              <a:buNone/>
              <a:defRPr sz="1800"/>
            </a:lvl3pPr>
            <a:lvl4pPr marL="1366407" indent="0" algn="ctr">
              <a:buNone/>
              <a:defRPr sz="1600"/>
            </a:lvl4pPr>
            <a:lvl5pPr marL="1821881" indent="0" algn="ctr">
              <a:buNone/>
              <a:defRPr sz="1600"/>
            </a:lvl5pPr>
            <a:lvl6pPr marL="2277336" indent="0" algn="ctr">
              <a:buNone/>
              <a:defRPr sz="1600"/>
            </a:lvl6pPr>
            <a:lvl7pPr marL="2732796" indent="0" algn="ctr">
              <a:buNone/>
              <a:defRPr sz="1600"/>
            </a:lvl7pPr>
            <a:lvl8pPr marL="3188261" indent="0" algn="ctr">
              <a:buNone/>
              <a:defRPr sz="1600"/>
            </a:lvl8pPr>
            <a:lvl9pPr marL="364373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79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02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4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9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18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27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8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3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1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99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2" indent="0">
              <a:buNone/>
              <a:defRPr sz="2000" b="1"/>
            </a:lvl2pPr>
            <a:lvl3pPr marL="910942" indent="0">
              <a:buNone/>
              <a:defRPr sz="1800" b="1"/>
            </a:lvl3pPr>
            <a:lvl4pPr marL="1366407" indent="0">
              <a:buNone/>
              <a:defRPr sz="1600" b="1"/>
            </a:lvl4pPr>
            <a:lvl5pPr marL="1821881" indent="0">
              <a:buNone/>
              <a:defRPr sz="1600" b="1"/>
            </a:lvl5pPr>
            <a:lvl6pPr marL="2277336" indent="0">
              <a:buNone/>
              <a:defRPr sz="1600" b="1"/>
            </a:lvl6pPr>
            <a:lvl7pPr marL="2732796" indent="0">
              <a:buNone/>
              <a:defRPr sz="1600" b="1"/>
            </a:lvl7pPr>
            <a:lvl8pPr marL="3188261" indent="0">
              <a:buNone/>
              <a:defRPr sz="1600" b="1"/>
            </a:lvl8pPr>
            <a:lvl9pPr marL="364373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2" indent="0">
              <a:buNone/>
              <a:defRPr sz="2000" b="1"/>
            </a:lvl2pPr>
            <a:lvl3pPr marL="910942" indent="0">
              <a:buNone/>
              <a:defRPr sz="1800" b="1"/>
            </a:lvl3pPr>
            <a:lvl4pPr marL="1366407" indent="0">
              <a:buNone/>
              <a:defRPr sz="1600" b="1"/>
            </a:lvl4pPr>
            <a:lvl5pPr marL="1821881" indent="0">
              <a:buNone/>
              <a:defRPr sz="1600" b="1"/>
            </a:lvl5pPr>
            <a:lvl6pPr marL="2277336" indent="0">
              <a:buNone/>
              <a:defRPr sz="1600" b="1"/>
            </a:lvl6pPr>
            <a:lvl7pPr marL="2732796" indent="0">
              <a:buNone/>
              <a:defRPr sz="1600" b="1"/>
            </a:lvl7pPr>
            <a:lvl8pPr marL="3188261" indent="0">
              <a:buNone/>
              <a:defRPr sz="1600" b="1"/>
            </a:lvl8pPr>
            <a:lvl9pPr marL="364373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42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98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49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52" indent="0">
              <a:buNone/>
              <a:defRPr sz="1400"/>
            </a:lvl2pPr>
            <a:lvl3pPr marL="910942" indent="0">
              <a:buNone/>
              <a:defRPr sz="1200"/>
            </a:lvl3pPr>
            <a:lvl4pPr marL="1366407" indent="0">
              <a:buNone/>
              <a:defRPr sz="1000"/>
            </a:lvl4pPr>
            <a:lvl5pPr marL="1821881" indent="0">
              <a:buNone/>
              <a:defRPr sz="1000"/>
            </a:lvl5pPr>
            <a:lvl6pPr marL="2277336" indent="0">
              <a:buNone/>
              <a:defRPr sz="1000"/>
            </a:lvl6pPr>
            <a:lvl7pPr marL="2732796" indent="0">
              <a:buNone/>
              <a:defRPr sz="1000"/>
            </a:lvl7pPr>
            <a:lvl8pPr marL="3188261" indent="0">
              <a:buNone/>
              <a:defRPr sz="1000"/>
            </a:lvl8pPr>
            <a:lvl9pPr marL="364373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1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452" indent="0">
              <a:buNone/>
              <a:defRPr sz="2800"/>
            </a:lvl2pPr>
            <a:lvl3pPr marL="910942" indent="0">
              <a:buNone/>
              <a:defRPr sz="2400"/>
            </a:lvl3pPr>
            <a:lvl4pPr marL="1366407" indent="0">
              <a:buNone/>
              <a:defRPr sz="2000"/>
            </a:lvl4pPr>
            <a:lvl5pPr marL="1821881" indent="0">
              <a:buNone/>
              <a:defRPr sz="2000"/>
            </a:lvl5pPr>
            <a:lvl6pPr marL="2277336" indent="0">
              <a:buNone/>
              <a:defRPr sz="2000"/>
            </a:lvl6pPr>
            <a:lvl7pPr marL="2732796" indent="0">
              <a:buNone/>
              <a:defRPr sz="2000"/>
            </a:lvl7pPr>
            <a:lvl8pPr marL="3188261" indent="0">
              <a:buNone/>
              <a:defRPr sz="2000"/>
            </a:lvl8pPr>
            <a:lvl9pPr marL="3643733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52" indent="0">
              <a:buNone/>
              <a:defRPr sz="1400"/>
            </a:lvl2pPr>
            <a:lvl3pPr marL="910942" indent="0">
              <a:buNone/>
              <a:defRPr sz="1200"/>
            </a:lvl3pPr>
            <a:lvl4pPr marL="1366407" indent="0">
              <a:buNone/>
              <a:defRPr sz="1000"/>
            </a:lvl4pPr>
            <a:lvl5pPr marL="1821881" indent="0">
              <a:buNone/>
              <a:defRPr sz="1000"/>
            </a:lvl5pPr>
            <a:lvl6pPr marL="2277336" indent="0">
              <a:buNone/>
              <a:defRPr sz="1000"/>
            </a:lvl6pPr>
            <a:lvl7pPr marL="2732796" indent="0">
              <a:buNone/>
              <a:defRPr sz="1000"/>
            </a:lvl7pPr>
            <a:lvl8pPr marL="3188261" indent="0">
              <a:buNone/>
              <a:defRPr sz="1000"/>
            </a:lvl8pPr>
            <a:lvl9pPr marL="364373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025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1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557" indent="0">
              <a:buNone/>
              <a:defRPr sz="1400"/>
            </a:lvl2pPr>
            <a:lvl3pPr marL="897144" indent="0">
              <a:buNone/>
              <a:defRPr sz="1200"/>
            </a:lvl3pPr>
            <a:lvl4pPr marL="1345687" indent="0">
              <a:buNone/>
              <a:defRPr sz="1000"/>
            </a:lvl4pPr>
            <a:lvl5pPr marL="1794234" indent="0">
              <a:buNone/>
              <a:defRPr sz="1000"/>
            </a:lvl5pPr>
            <a:lvl6pPr marL="2242785" indent="0">
              <a:buNone/>
              <a:defRPr sz="1000"/>
            </a:lvl6pPr>
            <a:lvl7pPr marL="2691327" indent="0">
              <a:buNone/>
              <a:defRPr sz="1000"/>
            </a:lvl7pPr>
            <a:lvl8pPr marL="3139883" indent="0">
              <a:buNone/>
              <a:defRPr sz="1000"/>
            </a:lvl8pPr>
            <a:lvl9pPr marL="358842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193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13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038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452" indent="0" algn="ctr">
              <a:buNone/>
              <a:defRPr sz="2000"/>
            </a:lvl2pPr>
            <a:lvl3pPr marL="910942" indent="0" algn="ctr">
              <a:buNone/>
              <a:defRPr sz="1800"/>
            </a:lvl3pPr>
            <a:lvl4pPr marL="1366407" indent="0" algn="ctr">
              <a:buNone/>
              <a:defRPr sz="1600"/>
            </a:lvl4pPr>
            <a:lvl5pPr marL="1821881" indent="0" algn="ctr">
              <a:buNone/>
              <a:defRPr sz="1600"/>
            </a:lvl5pPr>
            <a:lvl6pPr marL="2277336" indent="0" algn="ctr">
              <a:buNone/>
              <a:defRPr sz="1600"/>
            </a:lvl6pPr>
            <a:lvl7pPr marL="2732796" indent="0" algn="ctr">
              <a:buNone/>
              <a:defRPr sz="1600"/>
            </a:lvl7pPr>
            <a:lvl8pPr marL="3188261" indent="0" algn="ctr">
              <a:buNone/>
              <a:defRPr sz="1600"/>
            </a:lvl8pPr>
            <a:lvl9pPr marL="364373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35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80" indent="0" algn="ctr">
              <a:buNone/>
              <a:defRPr sz="2000"/>
            </a:lvl2pPr>
            <a:lvl3pPr marL="912580" indent="0" algn="ctr">
              <a:buNone/>
              <a:defRPr sz="1800"/>
            </a:lvl3pPr>
            <a:lvl4pPr marL="1368860" indent="0" algn="ctr">
              <a:buNone/>
              <a:defRPr sz="1600"/>
            </a:lvl4pPr>
            <a:lvl5pPr marL="1825157" indent="0" algn="ctr">
              <a:buNone/>
              <a:defRPr sz="1600"/>
            </a:lvl5pPr>
            <a:lvl6pPr marL="2281439" indent="0" algn="ctr">
              <a:buNone/>
              <a:defRPr sz="1600"/>
            </a:lvl6pPr>
            <a:lvl7pPr marL="2737720" indent="0" algn="ctr">
              <a:buNone/>
              <a:defRPr sz="1600"/>
            </a:lvl7pPr>
            <a:lvl8pPr marL="3194003" indent="0" algn="ctr">
              <a:buNone/>
              <a:defRPr sz="1600"/>
            </a:lvl8pPr>
            <a:lvl9pPr marL="365029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933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3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2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5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74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27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0" indent="0">
              <a:buNone/>
              <a:defRPr sz="2000" b="1"/>
            </a:lvl2pPr>
            <a:lvl3pPr marL="912580" indent="0">
              <a:buNone/>
              <a:defRPr sz="1800" b="1"/>
            </a:lvl3pPr>
            <a:lvl4pPr marL="1368860" indent="0">
              <a:buNone/>
              <a:defRPr sz="1600" b="1"/>
            </a:lvl4pPr>
            <a:lvl5pPr marL="1825157" indent="0">
              <a:buNone/>
              <a:defRPr sz="1600" b="1"/>
            </a:lvl5pPr>
            <a:lvl6pPr marL="2281439" indent="0">
              <a:buNone/>
              <a:defRPr sz="1600" b="1"/>
            </a:lvl6pPr>
            <a:lvl7pPr marL="2737720" indent="0">
              <a:buNone/>
              <a:defRPr sz="1600" b="1"/>
            </a:lvl7pPr>
            <a:lvl8pPr marL="3194003" indent="0">
              <a:buNone/>
              <a:defRPr sz="1600" b="1"/>
            </a:lvl8pPr>
            <a:lvl9pPr marL="36502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0" indent="0">
              <a:buNone/>
              <a:defRPr sz="2000" b="1"/>
            </a:lvl2pPr>
            <a:lvl3pPr marL="912580" indent="0">
              <a:buNone/>
              <a:defRPr sz="1800" b="1"/>
            </a:lvl3pPr>
            <a:lvl4pPr marL="1368860" indent="0">
              <a:buNone/>
              <a:defRPr sz="1600" b="1"/>
            </a:lvl4pPr>
            <a:lvl5pPr marL="1825157" indent="0">
              <a:buNone/>
              <a:defRPr sz="1600" b="1"/>
            </a:lvl5pPr>
            <a:lvl6pPr marL="2281439" indent="0">
              <a:buNone/>
              <a:defRPr sz="1600" b="1"/>
            </a:lvl6pPr>
            <a:lvl7pPr marL="2737720" indent="0">
              <a:buNone/>
              <a:defRPr sz="1600" b="1"/>
            </a:lvl7pPr>
            <a:lvl8pPr marL="3194003" indent="0">
              <a:buNone/>
              <a:defRPr sz="1600" b="1"/>
            </a:lvl8pPr>
            <a:lvl9pPr marL="36502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64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922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884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80" indent="0">
              <a:buNone/>
              <a:defRPr sz="1400"/>
            </a:lvl2pPr>
            <a:lvl3pPr marL="912580" indent="0">
              <a:buNone/>
              <a:defRPr sz="1200"/>
            </a:lvl3pPr>
            <a:lvl4pPr marL="1368860" indent="0">
              <a:buNone/>
              <a:defRPr sz="1000"/>
            </a:lvl4pPr>
            <a:lvl5pPr marL="1825157" indent="0">
              <a:buNone/>
              <a:defRPr sz="1000"/>
            </a:lvl5pPr>
            <a:lvl6pPr marL="2281439" indent="0">
              <a:buNone/>
              <a:defRPr sz="1000"/>
            </a:lvl6pPr>
            <a:lvl7pPr marL="2737720" indent="0">
              <a:buNone/>
              <a:defRPr sz="1000"/>
            </a:lvl7pPr>
            <a:lvl8pPr marL="3194003" indent="0">
              <a:buNone/>
              <a:defRPr sz="1000"/>
            </a:lvl8pPr>
            <a:lvl9pPr marL="365029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8557" indent="0">
              <a:buNone/>
              <a:defRPr sz="2800"/>
            </a:lvl2pPr>
            <a:lvl3pPr marL="897144" indent="0">
              <a:buNone/>
              <a:defRPr sz="2400"/>
            </a:lvl3pPr>
            <a:lvl4pPr marL="1345687" indent="0">
              <a:buNone/>
              <a:defRPr sz="2000"/>
            </a:lvl4pPr>
            <a:lvl5pPr marL="1794234" indent="0">
              <a:buNone/>
              <a:defRPr sz="2000"/>
            </a:lvl5pPr>
            <a:lvl6pPr marL="2242785" indent="0">
              <a:buNone/>
              <a:defRPr sz="2000"/>
            </a:lvl6pPr>
            <a:lvl7pPr marL="2691327" indent="0">
              <a:buNone/>
              <a:defRPr sz="2000"/>
            </a:lvl7pPr>
            <a:lvl8pPr marL="3139883" indent="0">
              <a:buNone/>
              <a:defRPr sz="2000"/>
            </a:lvl8pPr>
            <a:lvl9pPr marL="3588428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557" indent="0">
              <a:buNone/>
              <a:defRPr sz="1400"/>
            </a:lvl2pPr>
            <a:lvl3pPr marL="897144" indent="0">
              <a:buNone/>
              <a:defRPr sz="1200"/>
            </a:lvl3pPr>
            <a:lvl4pPr marL="1345687" indent="0">
              <a:buNone/>
              <a:defRPr sz="1000"/>
            </a:lvl4pPr>
            <a:lvl5pPr marL="1794234" indent="0">
              <a:buNone/>
              <a:defRPr sz="1000"/>
            </a:lvl5pPr>
            <a:lvl6pPr marL="2242785" indent="0">
              <a:buNone/>
              <a:defRPr sz="1000"/>
            </a:lvl6pPr>
            <a:lvl7pPr marL="2691327" indent="0">
              <a:buNone/>
              <a:defRPr sz="1000"/>
            </a:lvl7pPr>
            <a:lvl8pPr marL="3139883" indent="0">
              <a:buNone/>
              <a:defRPr sz="1000"/>
            </a:lvl8pPr>
            <a:lvl9pPr marL="358842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56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280" indent="0">
              <a:buNone/>
              <a:defRPr sz="2800"/>
            </a:lvl2pPr>
            <a:lvl3pPr marL="912580" indent="0">
              <a:buNone/>
              <a:defRPr sz="2400"/>
            </a:lvl3pPr>
            <a:lvl4pPr marL="1368860" indent="0">
              <a:buNone/>
              <a:defRPr sz="2000"/>
            </a:lvl4pPr>
            <a:lvl5pPr marL="1825157" indent="0">
              <a:buNone/>
              <a:defRPr sz="2000"/>
            </a:lvl5pPr>
            <a:lvl6pPr marL="2281439" indent="0">
              <a:buNone/>
              <a:defRPr sz="2000"/>
            </a:lvl6pPr>
            <a:lvl7pPr marL="2737720" indent="0">
              <a:buNone/>
              <a:defRPr sz="2000"/>
            </a:lvl7pPr>
            <a:lvl8pPr marL="3194003" indent="0">
              <a:buNone/>
              <a:defRPr sz="2000"/>
            </a:lvl8pPr>
            <a:lvl9pPr marL="3650292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80" indent="0">
              <a:buNone/>
              <a:defRPr sz="1400"/>
            </a:lvl2pPr>
            <a:lvl3pPr marL="912580" indent="0">
              <a:buNone/>
              <a:defRPr sz="1200"/>
            </a:lvl3pPr>
            <a:lvl4pPr marL="1368860" indent="0">
              <a:buNone/>
              <a:defRPr sz="1000"/>
            </a:lvl4pPr>
            <a:lvl5pPr marL="1825157" indent="0">
              <a:buNone/>
              <a:defRPr sz="1000"/>
            </a:lvl5pPr>
            <a:lvl6pPr marL="2281439" indent="0">
              <a:buNone/>
              <a:defRPr sz="1000"/>
            </a:lvl6pPr>
            <a:lvl7pPr marL="2737720" indent="0">
              <a:buNone/>
              <a:defRPr sz="1000"/>
            </a:lvl7pPr>
            <a:lvl8pPr marL="3194003" indent="0">
              <a:buNone/>
              <a:defRPr sz="1000"/>
            </a:lvl8pPr>
            <a:lvl9pPr marL="3650292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51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4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5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40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80" indent="0" algn="ctr">
              <a:buNone/>
              <a:defRPr sz="2000"/>
            </a:lvl2pPr>
            <a:lvl3pPr marL="912580" indent="0" algn="ctr">
              <a:buNone/>
              <a:defRPr sz="1800"/>
            </a:lvl3pPr>
            <a:lvl4pPr marL="1368860" indent="0" algn="ctr">
              <a:buNone/>
              <a:defRPr sz="1600"/>
            </a:lvl4pPr>
            <a:lvl5pPr marL="1825157" indent="0" algn="ctr">
              <a:buNone/>
              <a:defRPr sz="1600"/>
            </a:lvl5pPr>
            <a:lvl6pPr marL="2281439" indent="0" algn="ctr">
              <a:buNone/>
              <a:defRPr sz="1600"/>
            </a:lvl6pPr>
            <a:lvl7pPr marL="2737720" indent="0" algn="ctr">
              <a:buNone/>
              <a:defRPr sz="1600"/>
            </a:lvl7pPr>
            <a:lvl8pPr marL="3194003" indent="0" algn="ctr">
              <a:buNone/>
              <a:defRPr sz="1600"/>
            </a:lvl8pPr>
            <a:lvl9pPr marL="365029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097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218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881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61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10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9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15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770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143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856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884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038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7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66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557" indent="0" algn="ctr">
              <a:buNone/>
              <a:defRPr sz="2000"/>
            </a:lvl2pPr>
            <a:lvl3pPr marL="897144" indent="0" algn="ctr">
              <a:buNone/>
              <a:defRPr sz="1800"/>
            </a:lvl3pPr>
            <a:lvl4pPr marL="1345687" indent="0" algn="ctr">
              <a:buNone/>
              <a:defRPr sz="1600"/>
            </a:lvl4pPr>
            <a:lvl5pPr marL="1794234" indent="0" algn="ctr">
              <a:buNone/>
              <a:defRPr sz="1600"/>
            </a:lvl5pPr>
            <a:lvl6pPr marL="2242785" indent="0" algn="ctr">
              <a:buNone/>
              <a:defRPr sz="1600"/>
            </a:lvl6pPr>
            <a:lvl7pPr marL="2691327" indent="0" algn="ctr">
              <a:buNone/>
              <a:defRPr sz="1600"/>
            </a:lvl7pPr>
            <a:lvl8pPr marL="3139883" indent="0" algn="ctr">
              <a:buNone/>
              <a:defRPr sz="1600"/>
            </a:lvl8pPr>
            <a:lvl9pPr marL="3588428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6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602" indent="0" algn="ctr">
              <a:buNone/>
              <a:defRPr sz="2000"/>
            </a:lvl2pPr>
            <a:lvl3pPr marL="897234" indent="0" algn="ctr">
              <a:buNone/>
              <a:defRPr sz="1800"/>
            </a:lvl3pPr>
            <a:lvl4pPr marL="1345821" indent="0" algn="ctr">
              <a:buNone/>
              <a:defRPr sz="1600"/>
            </a:lvl4pPr>
            <a:lvl5pPr marL="1794413" indent="0" algn="ctr">
              <a:buNone/>
              <a:defRPr sz="1600"/>
            </a:lvl5pPr>
            <a:lvl6pPr marL="2243009" indent="0" algn="ctr">
              <a:buNone/>
              <a:defRPr sz="1600"/>
            </a:lvl6pPr>
            <a:lvl7pPr marL="2691596" indent="0" algn="ctr">
              <a:buNone/>
              <a:defRPr sz="1600"/>
            </a:lvl7pPr>
            <a:lvl8pPr marL="3140197" indent="0" algn="ctr">
              <a:buNone/>
              <a:defRPr sz="1600"/>
            </a:lvl8pPr>
            <a:lvl9pPr marL="3588787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2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86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5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4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3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1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0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8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60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16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602" indent="0">
              <a:buNone/>
              <a:defRPr sz="2000" b="1"/>
            </a:lvl2pPr>
            <a:lvl3pPr marL="897234" indent="0">
              <a:buNone/>
              <a:defRPr sz="1800" b="1"/>
            </a:lvl3pPr>
            <a:lvl4pPr marL="1345821" indent="0">
              <a:buNone/>
              <a:defRPr sz="1600" b="1"/>
            </a:lvl4pPr>
            <a:lvl5pPr marL="1794413" indent="0">
              <a:buNone/>
              <a:defRPr sz="1600" b="1"/>
            </a:lvl5pPr>
            <a:lvl6pPr marL="2243009" indent="0">
              <a:buNone/>
              <a:defRPr sz="1600" b="1"/>
            </a:lvl6pPr>
            <a:lvl7pPr marL="2691596" indent="0">
              <a:buNone/>
              <a:defRPr sz="1600" b="1"/>
            </a:lvl7pPr>
            <a:lvl8pPr marL="3140197" indent="0">
              <a:buNone/>
              <a:defRPr sz="1600" b="1"/>
            </a:lvl8pPr>
            <a:lvl9pPr marL="3588787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602" indent="0">
              <a:buNone/>
              <a:defRPr sz="2000" b="1"/>
            </a:lvl2pPr>
            <a:lvl3pPr marL="897234" indent="0">
              <a:buNone/>
              <a:defRPr sz="1800" b="1"/>
            </a:lvl3pPr>
            <a:lvl4pPr marL="1345821" indent="0">
              <a:buNone/>
              <a:defRPr sz="1600" b="1"/>
            </a:lvl4pPr>
            <a:lvl5pPr marL="1794413" indent="0">
              <a:buNone/>
              <a:defRPr sz="1600" b="1"/>
            </a:lvl5pPr>
            <a:lvl6pPr marL="2243009" indent="0">
              <a:buNone/>
              <a:defRPr sz="1600" b="1"/>
            </a:lvl6pPr>
            <a:lvl7pPr marL="2691596" indent="0">
              <a:buNone/>
              <a:defRPr sz="1600" b="1"/>
            </a:lvl7pPr>
            <a:lvl8pPr marL="3140197" indent="0">
              <a:buNone/>
              <a:defRPr sz="1600" b="1"/>
            </a:lvl8pPr>
            <a:lvl9pPr marL="3588787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7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7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7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56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4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1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9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8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36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234" indent="0">
              <a:buNone/>
              <a:defRPr sz="1200"/>
            </a:lvl3pPr>
            <a:lvl4pPr marL="1345821" indent="0">
              <a:buNone/>
              <a:defRPr sz="1000"/>
            </a:lvl4pPr>
            <a:lvl5pPr marL="1794413" indent="0">
              <a:buNone/>
              <a:defRPr sz="1000"/>
            </a:lvl5pPr>
            <a:lvl6pPr marL="2243009" indent="0">
              <a:buNone/>
              <a:defRPr sz="1000"/>
            </a:lvl6pPr>
            <a:lvl7pPr marL="2691596" indent="0">
              <a:buNone/>
              <a:defRPr sz="1000"/>
            </a:lvl7pPr>
            <a:lvl8pPr marL="3140197" indent="0">
              <a:buNone/>
              <a:defRPr sz="1000"/>
            </a:lvl8pPr>
            <a:lvl9pPr marL="3588787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8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8602" indent="0">
              <a:buNone/>
              <a:defRPr sz="2800"/>
            </a:lvl2pPr>
            <a:lvl3pPr marL="897234" indent="0">
              <a:buNone/>
              <a:defRPr sz="2400"/>
            </a:lvl3pPr>
            <a:lvl4pPr marL="1345821" indent="0">
              <a:buNone/>
              <a:defRPr sz="2000"/>
            </a:lvl4pPr>
            <a:lvl5pPr marL="1794413" indent="0">
              <a:buNone/>
              <a:defRPr sz="2000"/>
            </a:lvl5pPr>
            <a:lvl6pPr marL="2243009" indent="0">
              <a:buNone/>
              <a:defRPr sz="2000"/>
            </a:lvl6pPr>
            <a:lvl7pPr marL="2691596" indent="0">
              <a:buNone/>
              <a:defRPr sz="2000"/>
            </a:lvl7pPr>
            <a:lvl8pPr marL="3140197" indent="0">
              <a:buNone/>
              <a:defRPr sz="2000"/>
            </a:lvl8pPr>
            <a:lvl9pPr marL="3588787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234" indent="0">
              <a:buNone/>
              <a:defRPr sz="1200"/>
            </a:lvl3pPr>
            <a:lvl4pPr marL="1345821" indent="0">
              <a:buNone/>
              <a:defRPr sz="1000"/>
            </a:lvl4pPr>
            <a:lvl5pPr marL="1794413" indent="0">
              <a:buNone/>
              <a:defRPr sz="1000"/>
            </a:lvl5pPr>
            <a:lvl6pPr marL="2243009" indent="0">
              <a:buNone/>
              <a:defRPr sz="1000"/>
            </a:lvl6pPr>
            <a:lvl7pPr marL="2691596" indent="0">
              <a:buNone/>
              <a:defRPr sz="1000"/>
            </a:lvl7pPr>
            <a:lvl8pPr marL="3140197" indent="0">
              <a:buNone/>
              <a:defRPr sz="1000"/>
            </a:lvl8pPr>
            <a:lvl9pPr marL="3588787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12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5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65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78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602" indent="0" algn="ctr">
              <a:buNone/>
              <a:defRPr sz="2000"/>
            </a:lvl2pPr>
            <a:lvl3pPr marL="897234" indent="0" algn="ctr">
              <a:buNone/>
              <a:defRPr sz="1800"/>
            </a:lvl3pPr>
            <a:lvl4pPr marL="1345821" indent="0" algn="ctr">
              <a:buNone/>
              <a:defRPr sz="1600"/>
            </a:lvl4pPr>
            <a:lvl5pPr marL="1794413" indent="0" algn="ctr">
              <a:buNone/>
              <a:defRPr sz="1600"/>
            </a:lvl5pPr>
            <a:lvl6pPr marL="2243009" indent="0" algn="ctr">
              <a:buNone/>
              <a:defRPr sz="1600"/>
            </a:lvl6pPr>
            <a:lvl7pPr marL="2691596" indent="0" algn="ctr">
              <a:buNone/>
              <a:defRPr sz="1600"/>
            </a:lvl7pPr>
            <a:lvl8pPr marL="3140197" indent="0" algn="ctr">
              <a:buNone/>
              <a:defRPr sz="1600"/>
            </a:lvl8pPr>
            <a:lvl9pPr marL="3588787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782" indent="0" algn="ctr">
              <a:buNone/>
              <a:defRPr sz="2000"/>
            </a:lvl2pPr>
            <a:lvl3pPr marL="897594" indent="0" algn="ctr">
              <a:buNone/>
              <a:defRPr sz="1800"/>
            </a:lvl3pPr>
            <a:lvl4pPr marL="1346357" indent="0" algn="ctr">
              <a:buNone/>
              <a:defRPr sz="1600"/>
            </a:lvl4pPr>
            <a:lvl5pPr marL="1795130" indent="0" algn="ctr">
              <a:buNone/>
              <a:defRPr sz="1600"/>
            </a:lvl5pPr>
            <a:lvl6pPr marL="2243905" indent="0" algn="ctr">
              <a:buNone/>
              <a:defRPr sz="1600"/>
            </a:lvl6pPr>
            <a:lvl7pPr marL="2692672" indent="0" algn="ctr">
              <a:buNone/>
              <a:defRPr sz="1600"/>
            </a:lvl7pPr>
            <a:lvl8pPr marL="3141453" indent="0" algn="ctr">
              <a:buNone/>
              <a:defRPr sz="1600"/>
            </a:lvl8pPr>
            <a:lvl9pPr marL="359022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48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8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3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2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1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0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45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782" indent="0">
              <a:buNone/>
              <a:defRPr sz="2000" b="1"/>
            </a:lvl2pPr>
            <a:lvl3pPr marL="897594" indent="0">
              <a:buNone/>
              <a:defRPr sz="1800" b="1"/>
            </a:lvl3pPr>
            <a:lvl4pPr marL="1346357" indent="0">
              <a:buNone/>
              <a:defRPr sz="1600" b="1"/>
            </a:lvl4pPr>
            <a:lvl5pPr marL="1795130" indent="0">
              <a:buNone/>
              <a:defRPr sz="1600" b="1"/>
            </a:lvl5pPr>
            <a:lvl6pPr marL="2243905" indent="0">
              <a:buNone/>
              <a:defRPr sz="1600" b="1"/>
            </a:lvl6pPr>
            <a:lvl7pPr marL="2692672" indent="0">
              <a:buNone/>
              <a:defRPr sz="1600" b="1"/>
            </a:lvl7pPr>
            <a:lvl8pPr marL="3141453" indent="0">
              <a:buNone/>
              <a:defRPr sz="1600" b="1"/>
            </a:lvl8pPr>
            <a:lvl9pPr marL="359022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782" indent="0">
              <a:buNone/>
              <a:defRPr sz="2000" b="1"/>
            </a:lvl2pPr>
            <a:lvl3pPr marL="897594" indent="0">
              <a:buNone/>
              <a:defRPr sz="1800" b="1"/>
            </a:lvl3pPr>
            <a:lvl4pPr marL="1346357" indent="0">
              <a:buNone/>
              <a:defRPr sz="1600" b="1"/>
            </a:lvl4pPr>
            <a:lvl5pPr marL="1795130" indent="0">
              <a:buNone/>
              <a:defRPr sz="1600" b="1"/>
            </a:lvl5pPr>
            <a:lvl6pPr marL="2243905" indent="0">
              <a:buNone/>
              <a:defRPr sz="1600" b="1"/>
            </a:lvl6pPr>
            <a:lvl7pPr marL="2692672" indent="0">
              <a:buNone/>
              <a:defRPr sz="1600" b="1"/>
            </a:lvl7pPr>
            <a:lvl8pPr marL="3141453" indent="0">
              <a:buNone/>
              <a:defRPr sz="1600" b="1"/>
            </a:lvl8pPr>
            <a:lvl9pPr marL="359022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1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7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782" indent="0">
              <a:buNone/>
              <a:defRPr sz="1400"/>
            </a:lvl2pPr>
            <a:lvl3pPr marL="897594" indent="0">
              <a:buNone/>
              <a:defRPr sz="1200"/>
            </a:lvl3pPr>
            <a:lvl4pPr marL="1346357" indent="0">
              <a:buNone/>
              <a:defRPr sz="1000"/>
            </a:lvl4pPr>
            <a:lvl5pPr marL="1795130" indent="0">
              <a:buNone/>
              <a:defRPr sz="1000"/>
            </a:lvl5pPr>
            <a:lvl6pPr marL="2243905" indent="0">
              <a:buNone/>
              <a:defRPr sz="1000"/>
            </a:lvl6pPr>
            <a:lvl7pPr marL="2692672" indent="0">
              <a:buNone/>
              <a:defRPr sz="1000"/>
            </a:lvl7pPr>
            <a:lvl8pPr marL="3141453" indent="0">
              <a:buNone/>
              <a:defRPr sz="1000"/>
            </a:lvl8pPr>
            <a:lvl9pPr marL="359022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44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8782" indent="0">
              <a:buNone/>
              <a:defRPr sz="2800"/>
            </a:lvl2pPr>
            <a:lvl3pPr marL="897594" indent="0">
              <a:buNone/>
              <a:defRPr sz="2400"/>
            </a:lvl3pPr>
            <a:lvl4pPr marL="1346357" indent="0">
              <a:buNone/>
              <a:defRPr sz="2000"/>
            </a:lvl4pPr>
            <a:lvl5pPr marL="1795130" indent="0">
              <a:buNone/>
              <a:defRPr sz="2000"/>
            </a:lvl5pPr>
            <a:lvl6pPr marL="2243905" indent="0">
              <a:buNone/>
              <a:defRPr sz="2000"/>
            </a:lvl6pPr>
            <a:lvl7pPr marL="2692672" indent="0">
              <a:buNone/>
              <a:defRPr sz="2000"/>
            </a:lvl7pPr>
            <a:lvl8pPr marL="3141453" indent="0">
              <a:buNone/>
              <a:defRPr sz="2000"/>
            </a:lvl8pPr>
            <a:lvl9pPr marL="3590223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782" indent="0">
              <a:buNone/>
              <a:defRPr sz="1400"/>
            </a:lvl2pPr>
            <a:lvl3pPr marL="897594" indent="0">
              <a:buNone/>
              <a:defRPr sz="1200"/>
            </a:lvl3pPr>
            <a:lvl4pPr marL="1346357" indent="0">
              <a:buNone/>
              <a:defRPr sz="1000"/>
            </a:lvl4pPr>
            <a:lvl5pPr marL="1795130" indent="0">
              <a:buNone/>
              <a:defRPr sz="1000"/>
            </a:lvl5pPr>
            <a:lvl6pPr marL="2243905" indent="0">
              <a:buNone/>
              <a:defRPr sz="1000"/>
            </a:lvl6pPr>
            <a:lvl7pPr marL="2692672" indent="0">
              <a:buNone/>
              <a:defRPr sz="1000"/>
            </a:lvl7pPr>
            <a:lvl8pPr marL="3141453" indent="0">
              <a:buNone/>
              <a:defRPr sz="1000"/>
            </a:lvl8pPr>
            <a:lvl9pPr marL="359022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1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56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61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5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782" indent="0" algn="ctr">
              <a:buNone/>
              <a:defRPr sz="2000"/>
            </a:lvl2pPr>
            <a:lvl3pPr marL="897594" indent="0" algn="ctr">
              <a:buNone/>
              <a:defRPr sz="1800"/>
            </a:lvl3pPr>
            <a:lvl4pPr marL="1346357" indent="0" algn="ctr">
              <a:buNone/>
              <a:defRPr sz="1600"/>
            </a:lvl4pPr>
            <a:lvl5pPr marL="1795130" indent="0" algn="ctr">
              <a:buNone/>
              <a:defRPr sz="1600"/>
            </a:lvl5pPr>
            <a:lvl6pPr marL="2243905" indent="0" algn="ctr">
              <a:buNone/>
              <a:defRPr sz="1600"/>
            </a:lvl6pPr>
            <a:lvl7pPr marL="2692672" indent="0" algn="ctr">
              <a:buNone/>
              <a:defRPr sz="1600"/>
            </a:lvl7pPr>
            <a:lvl8pPr marL="3141453" indent="0" algn="ctr">
              <a:buNone/>
              <a:defRPr sz="1600"/>
            </a:lvl8pPr>
            <a:lvl9pPr marL="359022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1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962" indent="0" algn="ctr">
              <a:buNone/>
              <a:defRPr sz="2000"/>
            </a:lvl2pPr>
            <a:lvl3pPr marL="897954" indent="0" algn="ctr">
              <a:buNone/>
              <a:defRPr sz="1800"/>
            </a:lvl3pPr>
            <a:lvl4pPr marL="1346893" indent="0" algn="ctr">
              <a:buNone/>
              <a:defRPr sz="1600"/>
            </a:lvl4pPr>
            <a:lvl5pPr marL="1795850" indent="0" algn="ctr">
              <a:buNone/>
              <a:defRPr sz="1600"/>
            </a:lvl5pPr>
            <a:lvl6pPr marL="2244801" indent="0" algn="ctr">
              <a:buNone/>
              <a:defRPr sz="1600"/>
            </a:lvl6pPr>
            <a:lvl7pPr marL="2693748" indent="0" algn="ctr">
              <a:buNone/>
              <a:defRPr sz="1600"/>
            </a:lvl7pPr>
            <a:lvl8pPr marL="3142709" indent="0" algn="ctr">
              <a:buNone/>
              <a:defRPr sz="1600"/>
            </a:lvl8pPr>
            <a:lvl9pPr marL="359165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7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7" indent="0">
              <a:buNone/>
              <a:defRPr sz="2000" b="1"/>
            </a:lvl2pPr>
            <a:lvl3pPr marL="897144" indent="0">
              <a:buNone/>
              <a:defRPr sz="1800" b="1"/>
            </a:lvl3pPr>
            <a:lvl4pPr marL="1345687" indent="0">
              <a:buNone/>
              <a:defRPr sz="1600" b="1"/>
            </a:lvl4pPr>
            <a:lvl5pPr marL="1794234" indent="0">
              <a:buNone/>
              <a:defRPr sz="1600" b="1"/>
            </a:lvl5pPr>
            <a:lvl6pPr marL="2242785" indent="0">
              <a:buNone/>
              <a:defRPr sz="1600" b="1"/>
            </a:lvl6pPr>
            <a:lvl7pPr marL="2691327" indent="0">
              <a:buNone/>
              <a:defRPr sz="1600" b="1"/>
            </a:lvl7pPr>
            <a:lvl8pPr marL="3139883" indent="0">
              <a:buNone/>
              <a:defRPr sz="1600" b="1"/>
            </a:lvl8pPr>
            <a:lvl9pPr marL="3588428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6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7" indent="0">
              <a:buNone/>
              <a:defRPr sz="2000" b="1"/>
            </a:lvl2pPr>
            <a:lvl3pPr marL="897144" indent="0">
              <a:buNone/>
              <a:defRPr sz="1800" b="1"/>
            </a:lvl3pPr>
            <a:lvl4pPr marL="1345687" indent="0">
              <a:buNone/>
              <a:defRPr sz="1600" b="1"/>
            </a:lvl4pPr>
            <a:lvl5pPr marL="1794234" indent="0">
              <a:buNone/>
              <a:defRPr sz="1600" b="1"/>
            </a:lvl5pPr>
            <a:lvl6pPr marL="2242785" indent="0">
              <a:buNone/>
              <a:defRPr sz="1600" b="1"/>
            </a:lvl6pPr>
            <a:lvl7pPr marL="2691327" indent="0">
              <a:buNone/>
              <a:defRPr sz="1600" b="1"/>
            </a:lvl7pPr>
            <a:lvl8pPr marL="3139883" indent="0">
              <a:buNone/>
              <a:defRPr sz="1600" b="1"/>
            </a:lvl8pPr>
            <a:lvl9pPr marL="3588428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89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4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3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2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1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17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7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62" indent="0">
              <a:buNone/>
              <a:defRPr sz="2000" b="1"/>
            </a:lvl2pPr>
            <a:lvl3pPr marL="897954" indent="0">
              <a:buNone/>
              <a:defRPr sz="1800" b="1"/>
            </a:lvl3pPr>
            <a:lvl4pPr marL="1346893" indent="0">
              <a:buNone/>
              <a:defRPr sz="1600" b="1"/>
            </a:lvl4pPr>
            <a:lvl5pPr marL="1795850" indent="0">
              <a:buNone/>
              <a:defRPr sz="1600" b="1"/>
            </a:lvl5pPr>
            <a:lvl6pPr marL="2244801" indent="0">
              <a:buNone/>
              <a:defRPr sz="1600" b="1"/>
            </a:lvl6pPr>
            <a:lvl7pPr marL="2693748" indent="0">
              <a:buNone/>
              <a:defRPr sz="1600" b="1"/>
            </a:lvl7pPr>
            <a:lvl8pPr marL="3142709" indent="0">
              <a:buNone/>
              <a:defRPr sz="1600" b="1"/>
            </a:lvl8pPr>
            <a:lvl9pPr marL="359165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962" indent="0">
              <a:buNone/>
              <a:defRPr sz="2000" b="1"/>
            </a:lvl2pPr>
            <a:lvl3pPr marL="897954" indent="0">
              <a:buNone/>
              <a:defRPr sz="1800" b="1"/>
            </a:lvl3pPr>
            <a:lvl4pPr marL="1346893" indent="0">
              <a:buNone/>
              <a:defRPr sz="1600" b="1"/>
            </a:lvl4pPr>
            <a:lvl5pPr marL="1795850" indent="0">
              <a:buNone/>
              <a:defRPr sz="1600" b="1"/>
            </a:lvl5pPr>
            <a:lvl6pPr marL="2244801" indent="0">
              <a:buNone/>
              <a:defRPr sz="1600" b="1"/>
            </a:lvl6pPr>
            <a:lvl7pPr marL="2693748" indent="0">
              <a:buNone/>
              <a:defRPr sz="1600" b="1"/>
            </a:lvl7pPr>
            <a:lvl8pPr marL="3142709" indent="0">
              <a:buNone/>
              <a:defRPr sz="1600" b="1"/>
            </a:lvl8pPr>
            <a:lvl9pPr marL="359165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6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9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962" indent="0">
              <a:buNone/>
              <a:defRPr sz="1400"/>
            </a:lvl2pPr>
            <a:lvl3pPr marL="897954" indent="0">
              <a:buNone/>
              <a:defRPr sz="1200"/>
            </a:lvl3pPr>
            <a:lvl4pPr marL="1346893" indent="0">
              <a:buNone/>
              <a:defRPr sz="1000"/>
            </a:lvl4pPr>
            <a:lvl5pPr marL="1795850" indent="0">
              <a:buNone/>
              <a:defRPr sz="1000"/>
            </a:lvl5pPr>
            <a:lvl6pPr marL="2244801" indent="0">
              <a:buNone/>
              <a:defRPr sz="1000"/>
            </a:lvl6pPr>
            <a:lvl7pPr marL="2693748" indent="0">
              <a:buNone/>
              <a:defRPr sz="1000"/>
            </a:lvl7pPr>
            <a:lvl8pPr marL="3142709" indent="0">
              <a:buNone/>
              <a:defRPr sz="1000"/>
            </a:lvl8pPr>
            <a:lvl9pPr marL="359165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3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8962" indent="0">
              <a:buNone/>
              <a:defRPr sz="2800"/>
            </a:lvl2pPr>
            <a:lvl3pPr marL="897954" indent="0">
              <a:buNone/>
              <a:defRPr sz="2400"/>
            </a:lvl3pPr>
            <a:lvl4pPr marL="1346893" indent="0">
              <a:buNone/>
              <a:defRPr sz="2000"/>
            </a:lvl4pPr>
            <a:lvl5pPr marL="1795850" indent="0">
              <a:buNone/>
              <a:defRPr sz="2000"/>
            </a:lvl5pPr>
            <a:lvl6pPr marL="2244801" indent="0">
              <a:buNone/>
              <a:defRPr sz="2000"/>
            </a:lvl6pPr>
            <a:lvl7pPr marL="2693748" indent="0">
              <a:buNone/>
              <a:defRPr sz="2000"/>
            </a:lvl7pPr>
            <a:lvl8pPr marL="3142709" indent="0">
              <a:buNone/>
              <a:defRPr sz="2000"/>
            </a:lvl8pPr>
            <a:lvl9pPr marL="359165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962" indent="0">
              <a:buNone/>
              <a:defRPr sz="1400"/>
            </a:lvl2pPr>
            <a:lvl3pPr marL="897954" indent="0">
              <a:buNone/>
              <a:defRPr sz="1200"/>
            </a:lvl3pPr>
            <a:lvl4pPr marL="1346893" indent="0">
              <a:buNone/>
              <a:defRPr sz="1000"/>
            </a:lvl4pPr>
            <a:lvl5pPr marL="1795850" indent="0">
              <a:buNone/>
              <a:defRPr sz="1000"/>
            </a:lvl5pPr>
            <a:lvl6pPr marL="2244801" indent="0">
              <a:buNone/>
              <a:defRPr sz="1000"/>
            </a:lvl6pPr>
            <a:lvl7pPr marL="2693748" indent="0">
              <a:buNone/>
              <a:defRPr sz="1000"/>
            </a:lvl7pPr>
            <a:lvl8pPr marL="3142709" indent="0">
              <a:buNone/>
              <a:defRPr sz="1000"/>
            </a:lvl8pPr>
            <a:lvl9pPr marL="359165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7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3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57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39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8962" indent="0" algn="ctr">
              <a:buNone/>
              <a:defRPr sz="2000"/>
            </a:lvl2pPr>
            <a:lvl3pPr marL="897954" indent="0" algn="ctr">
              <a:buNone/>
              <a:defRPr sz="1800"/>
            </a:lvl3pPr>
            <a:lvl4pPr marL="1346893" indent="0" algn="ctr">
              <a:buNone/>
              <a:defRPr sz="1600"/>
            </a:lvl4pPr>
            <a:lvl5pPr marL="1795850" indent="0" algn="ctr">
              <a:buNone/>
              <a:defRPr sz="1600"/>
            </a:lvl5pPr>
            <a:lvl6pPr marL="2244801" indent="0" algn="ctr">
              <a:buNone/>
              <a:defRPr sz="1600"/>
            </a:lvl6pPr>
            <a:lvl7pPr marL="2693748" indent="0" algn="ctr">
              <a:buNone/>
              <a:defRPr sz="1600"/>
            </a:lvl7pPr>
            <a:lvl8pPr marL="3142709" indent="0" algn="ctr">
              <a:buNone/>
              <a:defRPr sz="1600"/>
            </a:lvl8pPr>
            <a:lvl9pPr marL="359165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8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9232" indent="0" algn="ctr">
              <a:buNone/>
              <a:defRPr sz="2000"/>
            </a:lvl2pPr>
            <a:lvl3pPr marL="898493" indent="0" algn="ctr">
              <a:buNone/>
              <a:defRPr sz="1800"/>
            </a:lvl3pPr>
            <a:lvl4pPr marL="1347697" indent="0" algn="ctr">
              <a:buNone/>
              <a:defRPr sz="1600"/>
            </a:lvl4pPr>
            <a:lvl5pPr marL="1796930" indent="0" algn="ctr">
              <a:buNone/>
              <a:defRPr sz="1600"/>
            </a:lvl5pPr>
            <a:lvl6pPr marL="2246145" indent="0" algn="ctr">
              <a:buNone/>
              <a:defRPr sz="1600"/>
            </a:lvl6pPr>
            <a:lvl7pPr marL="2695364" indent="0" algn="ctr">
              <a:buNone/>
              <a:defRPr sz="1600"/>
            </a:lvl7pPr>
            <a:lvl8pPr marL="3144593" indent="0" algn="ctr">
              <a:buNone/>
              <a:defRPr sz="1600"/>
            </a:lvl8pPr>
            <a:lvl9pPr marL="359381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2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7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4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9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84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7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6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6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5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4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38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91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232" indent="0">
              <a:buNone/>
              <a:defRPr sz="2000" b="1"/>
            </a:lvl2pPr>
            <a:lvl3pPr marL="898493" indent="0">
              <a:buNone/>
              <a:defRPr sz="1800" b="1"/>
            </a:lvl3pPr>
            <a:lvl4pPr marL="1347697" indent="0">
              <a:buNone/>
              <a:defRPr sz="1600" b="1"/>
            </a:lvl4pPr>
            <a:lvl5pPr marL="1796930" indent="0">
              <a:buNone/>
              <a:defRPr sz="1600" b="1"/>
            </a:lvl5pPr>
            <a:lvl6pPr marL="2246145" indent="0">
              <a:buNone/>
              <a:defRPr sz="1600" b="1"/>
            </a:lvl6pPr>
            <a:lvl7pPr marL="2695364" indent="0">
              <a:buNone/>
              <a:defRPr sz="1600" b="1"/>
            </a:lvl7pPr>
            <a:lvl8pPr marL="3144593" indent="0">
              <a:buNone/>
              <a:defRPr sz="1600" b="1"/>
            </a:lvl8pPr>
            <a:lvl9pPr marL="359381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232" indent="0">
              <a:buNone/>
              <a:defRPr sz="2000" b="1"/>
            </a:lvl2pPr>
            <a:lvl3pPr marL="898493" indent="0">
              <a:buNone/>
              <a:defRPr sz="1800" b="1"/>
            </a:lvl3pPr>
            <a:lvl4pPr marL="1347697" indent="0">
              <a:buNone/>
              <a:defRPr sz="1600" b="1"/>
            </a:lvl4pPr>
            <a:lvl5pPr marL="1796930" indent="0">
              <a:buNone/>
              <a:defRPr sz="1600" b="1"/>
            </a:lvl5pPr>
            <a:lvl6pPr marL="2246145" indent="0">
              <a:buNone/>
              <a:defRPr sz="1600" b="1"/>
            </a:lvl6pPr>
            <a:lvl7pPr marL="2695364" indent="0">
              <a:buNone/>
              <a:defRPr sz="1600" b="1"/>
            </a:lvl7pPr>
            <a:lvl8pPr marL="3144593" indent="0">
              <a:buNone/>
              <a:defRPr sz="1600" b="1"/>
            </a:lvl8pPr>
            <a:lvl9pPr marL="359381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41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02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99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232" indent="0">
              <a:buNone/>
              <a:defRPr sz="1400"/>
            </a:lvl2pPr>
            <a:lvl3pPr marL="898493" indent="0">
              <a:buNone/>
              <a:defRPr sz="1200"/>
            </a:lvl3pPr>
            <a:lvl4pPr marL="1347697" indent="0">
              <a:buNone/>
              <a:defRPr sz="1000"/>
            </a:lvl4pPr>
            <a:lvl5pPr marL="1796930" indent="0">
              <a:buNone/>
              <a:defRPr sz="1000"/>
            </a:lvl5pPr>
            <a:lvl6pPr marL="2246145" indent="0">
              <a:buNone/>
              <a:defRPr sz="1000"/>
            </a:lvl6pPr>
            <a:lvl7pPr marL="2695364" indent="0">
              <a:buNone/>
              <a:defRPr sz="1000"/>
            </a:lvl7pPr>
            <a:lvl8pPr marL="3144593" indent="0">
              <a:buNone/>
              <a:defRPr sz="1000"/>
            </a:lvl8pPr>
            <a:lvl9pPr marL="359381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9232" indent="0">
              <a:buNone/>
              <a:defRPr sz="2800"/>
            </a:lvl2pPr>
            <a:lvl3pPr marL="898493" indent="0">
              <a:buNone/>
              <a:defRPr sz="2400"/>
            </a:lvl3pPr>
            <a:lvl4pPr marL="1347697" indent="0">
              <a:buNone/>
              <a:defRPr sz="2000"/>
            </a:lvl4pPr>
            <a:lvl5pPr marL="1796930" indent="0">
              <a:buNone/>
              <a:defRPr sz="2000"/>
            </a:lvl5pPr>
            <a:lvl6pPr marL="2246145" indent="0">
              <a:buNone/>
              <a:defRPr sz="2000"/>
            </a:lvl6pPr>
            <a:lvl7pPr marL="2695364" indent="0">
              <a:buNone/>
              <a:defRPr sz="2000"/>
            </a:lvl7pPr>
            <a:lvl8pPr marL="3144593" indent="0">
              <a:buNone/>
              <a:defRPr sz="2000"/>
            </a:lvl8pPr>
            <a:lvl9pPr marL="3593813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232" indent="0">
              <a:buNone/>
              <a:defRPr sz="1400"/>
            </a:lvl2pPr>
            <a:lvl3pPr marL="898493" indent="0">
              <a:buNone/>
              <a:defRPr sz="1200"/>
            </a:lvl3pPr>
            <a:lvl4pPr marL="1347697" indent="0">
              <a:buNone/>
              <a:defRPr sz="1000"/>
            </a:lvl4pPr>
            <a:lvl5pPr marL="1796930" indent="0">
              <a:buNone/>
              <a:defRPr sz="1000"/>
            </a:lvl5pPr>
            <a:lvl6pPr marL="2246145" indent="0">
              <a:buNone/>
              <a:defRPr sz="1000"/>
            </a:lvl6pPr>
            <a:lvl7pPr marL="2695364" indent="0">
              <a:buNone/>
              <a:defRPr sz="1000"/>
            </a:lvl7pPr>
            <a:lvl8pPr marL="3144593" indent="0">
              <a:buNone/>
              <a:defRPr sz="1000"/>
            </a:lvl8pPr>
            <a:lvl9pPr marL="359381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2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5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51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5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9232" indent="0" algn="ctr">
              <a:buNone/>
              <a:defRPr sz="2000"/>
            </a:lvl2pPr>
            <a:lvl3pPr marL="898493" indent="0" algn="ctr">
              <a:buNone/>
              <a:defRPr sz="1800"/>
            </a:lvl3pPr>
            <a:lvl4pPr marL="1347697" indent="0" algn="ctr">
              <a:buNone/>
              <a:defRPr sz="1600"/>
            </a:lvl4pPr>
            <a:lvl5pPr marL="1796930" indent="0" algn="ctr">
              <a:buNone/>
              <a:defRPr sz="1600"/>
            </a:lvl5pPr>
            <a:lvl6pPr marL="2246145" indent="0" algn="ctr">
              <a:buNone/>
              <a:defRPr sz="1600"/>
            </a:lvl6pPr>
            <a:lvl7pPr marL="2695364" indent="0" algn="ctr">
              <a:buNone/>
              <a:defRPr sz="1600"/>
            </a:lvl7pPr>
            <a:lvl8pPr marL="3144593" indent="0" algn="ctr">
              <a:buNone/>
              <a:defRPr sz="1600"/>
            </a:lvl8pPr>
            <a:lvl9pPr marL="359381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19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9547" indent="0" algn="ctr">
              <a:buNone/>
              <a:defRPr sz="2000"/>
            </a:lvl2pPr>
            <a:lvl3pPr marL="899123" indent="0" algn="ctr">
              <a:buNone/>
              <a:defRPr sz="1800"/>
            </a:lvl3pPr>
            <a:lvl4pPr marL="1348639" indent="0" algn="ctr">
              <a:buNone/>
              <a:defRPr sz="1600"/>
            </a:lvl4pPr>
            <a:lvl5pPr marL="1798189" indent="0" algn="ctr">
              <a:buNone/>
              <a:defRPr sz="1600"/>
            </a:lvl5pPr>
            <a:lvl6pPr marL="2247713" indent="0" algn="ctr">
              <a:buNone/>
              <a:defRPr sz="1600"/>
            </a:lvl6pPr>
            <a:lvl7pPr marL="2697254" indent="0" algn="ctr">
              <a:buNone/>
              <a:defRPr sz="1600"/>
            </a:lvl7pPr>
            <a:lvl8pPr marL="3146791" indent="0" algn="ctr">
              <a:buNone/>
              <a:defRPr sz="1600"/>
            </a:lvl8pPr>
            <a:lvl9pPr marL="359633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69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59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495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9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8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8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77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7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6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5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8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547" indent="0">
              <a:buNone/>
              <a:defRPr sz="2000" b="1"/>
            </a:lvl2pPr>
            <a:lvl3pPr marL="899123" indent="0">
              <a:buNone/>
              <a:defRPr sz="1800" b="1"/>
            </a:lvl3pPr>
            <a:lvl4pPr marL="1348639" indent="0">
              <a:buNone/>
              <a:defRPr sz="1600" b="1"/>
            </a:lvl4pPr>
            <a:lvl5pPr marL="1798189" indent="0">
              <a:buNone/>
              <a:defRPr sz="1600" b="1"/>
            </a:lvl5pPr>
            <a:lvl6pPr marL="2247713" indent="0">
              <a:buNone/>
              <a:defRPr sz="1600" b="1"/>
            </a:lvl6pPr>
            <a:lvl7pPr marL="2697254" indent="0">
              <a:buNone/>
              <a:defRPr sz="1600" b="1"/>
            </a:lvl7pPr>
            <a:lvl8pPr marL="3146791" indent="0">
              <a:buNone/>
              <a:defRPr sz="1600" b="1"/>
            </a:lvl8pPr>
            <a:lvl9pPr marL="359633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547" indent="0">
              <a:buNone/>
              <a:defRPr sz="2000" b="1"/>
            </a:lvl2pPr>
            <a:lvl3pPr marL="899123" indent="0">
              <a:buNone/>
              <a:defRPr sz="1800" b="1"/>
            </a:lvl3pPr>
            <a:lvl4pPr marL="1348639" indent="0">
              <a:buNone/>
              <a:defRPr sz="1600" b="1"/>
            </a:lvl4pPr>
            <a:lvl5pPr marL="1798189" indent="0">
              <a:buNone/>
              <a:defRPr sz="1600" b="1"/>
            </a:lvl5pPr>
            <a:lvl6pPr marL="2247713" indent="0">
              <a:buNone/>
              <a:defRPr sz="1600" b="1"/>
            </a:lvl6pPr>
            <a:lvl7pPr marL="2697254" indent="0">
              <a:buNone/>
              <a:defRPr sz="1600" b="1"/>
            </a:lvl7pPr>
            <a:lvl8pPr marL="3146791" indent="0">
              <a:buNone/>
              <a:defRPr sz="1600" b="1"/>
            </a:lvl8pPr>
            <a:lvl9pPr marL="359633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33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3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35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47" indent="0">
              <a:buNone/>
              <a:defRPr sz="1400"/>
            </a:lvl2pPr>
            <a:lvl3pPr marL="899123" indent="0">
              <a:buNone/>
              <a:defRPr sz="1200"/>
            </a:lvl3pPr>
            <a:lvl4pPr marL="1348639" indent="0">
              <a:buNone/>
              <a:defRPr sz="1000"/>
            </a:lvl4pPr>
            <a:lvl5pPr marL="1798189" indent="0">
              <a:buNone/>
              <a:defRPr sz="1000"/>
            </a:lvl5pPr>
            <a:lvl6pPr marL="2247713" indent="0">
              <a:buNone/>
              <a:defRPr sz="1000"/>
            </a:lvl6pPr>
            <a:lvl7pPr marL="2697254" indent="0">
              <a:buNone/>
              <a:defRPr sz="1000"/>
            </a:lvl7pPr>
            <a:lvl8pPr marL="3146791" indent="0">
              <a:buNone/>
              <a:defRPr sz="1000"/>
            </a:lvl8pPr>
            <a:lvl9pPr marL="359633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8557" indent="0">
              <a:buNone/>
              <a:defRPr sz="1200"/>
            </a:lvl2pPr>
            <a:lvl3pPr marL="897144" indent="0">
              <a:buNone/>
              <a:defRPr sz="1000"/>
            </a:lvl3pPr>
            <a:lvl4pPr marL="1345687" indent="0">
              <a:buNone/>
              <a:defRPr sz="900"/>
            </a:lvl4pPr>
            <a:lvl5pPr marL="1794234" indent="0">
              <a:buNone/>
              <a:defRPr sz="900"/>
            </a:lvl5pPr>
            <a:lvl6pPr marL="2242785" indent="0">
              <a:buNone/>
              <a:defRPr sz="900"/>
            </a:lvl6pPr>
            <a:lvl7pPr marL="2691327" indent="0">
              <a:buNone/>
              <a:defRPr sz="900"/>
            </a:lvl7pPr>
            <a:lvl8pPr marL="3139883" indent="0">
              <a:buNone/>
              <a:defRPr sz="900"/>
            </a:lvl8pPr>
            <a:lvl9pPr marL="3588428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49547" indent="0">
              <a:buNone/>
              <a:defRPr sz="2800"/>
            </a:lvl2pPr>
            <a:lvl3pPr marL="899123" indent="0">
              <a:buNone/>
              <a:defRPr sz="2400"/>
            </a:lvl3pPr>
            <a:lvl4pPr marL="1348639" indent="0">
              <a:buNone/>
              <a:defRPr sz="2000"/>
            </a:lvl4pPr>
            <a:lvl5pPr marL="1798189" indent="0">
              <a:buNone/>
              <a:defRPr sz="2000"/>
            </a:lvl5pPr>
            <a:lvl6pPr marL="2247713" indent="0">
              <a:buNone/>
              <a:defRPr sz="2000"/>
            </a:lvl6pPr>
            <a:lvl7pPr marL="2697254" indent="0">
              <a:buNone/>
              <a:defRPr sz="2000"/>
            </a:lvl7pPr>
            <a:lvl8pPr marL="3146791" indent="0">
              <a:buNone/>
              <a:defRPr sz="2000"/>
            </a:lvl8pPr>
            <a:lvl9pPr marL="359633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47" indent="0">
              <a:buNone/>
              <a:defRPr sz="1400"/>
            </a:lvl2pPr>
            <a:lvl3pPr marL="899123" indent="0">
              <a:buNone/>
              <a:defRPr sz="1200"/>
            </a:lvl3pPr>
            <a:lvl4pPr marL="1348639" indent="0">
              <a:buNone/>
              <a:defRPr sz="1000"/>
            </a:lvl4pPr>
            <a:lvl5pPr marL="1798189" indent="0">
              <a:buNone/>
              <a:defRPr sz="1000"/>
            </a:lvl5pPr>
            <a:lvl6pPr marL="2247713" indent="0">
              <a:buNone/>
              <a:defRPr sz="1000"/>
            </a:lvl6pPr>
            <a:lvl7pPr marL="2697254" indent="0">
              <a:buNone/>
              <a:defRPr sz="1000"/>
            </a:lvl7pPr>
            <a:lvl8pPr marL="3146791" indent="0">
              <a:buNone/>
              <a:defRPr sz="1000"/>
            </a:lvl8pPr>
            <a:lvl9pPr marL="359633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9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1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44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39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49547" indent="0" algn="ctr">
              <a:buNone/>
              <a:defRPr sz="2000"/>
            </a:lvl2pPr>
            <a:lvl3pPr marL="899123" indent="0" algn="ctr">
              <a:buNone/>
              <a:defRPr sz="1800"/>
            </a:lvl3pPr>
            <a:lvl4pPr marL="1348639" indent="0" algn="ctr">
              <a:buNone/>
              <a:defRPr sz="1600"/>
            </a:lvl4pPr>
            <a:lvl5pPr marL="1798189" indent="0" algn="ctr">
              <a:buNone/>
              <a:defRPr sz="1600"/>
            </a:lvl5pPr>
            <a:lvl6pPr marL="2247713" indent="0" algn="ctr">
              <a:buNone/>
              <a:defRPr sz="1600"/>
            </a:lvl6pPr>
            <a:lvl7pPr marL="2697254" indent="0" algn="ctr">
              <a:buNone/>
              <a:defRPr sz="1600"/>
            </a:lvl7pPr>
            <a:lvl8pPr marL="3146791" indent="0" algn="ctr">
              <a:buNone/>
              <a:defRPr sz="1600"/>
            </a:lvl8pPr>
            <a:lvl9pPr marL="359633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947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267" indent="0" algn="ctr">
              <a:buNone/>
              <a:defRPr sz="2000"/>
            </a:lvl2pPr>
            <a:lvl3pPr marL="900563" indent="0" algn="ctr">
              <a:buNone/>
              <a:defRPr sz="1800"/>
            </a:lvl3pPr>
            <a:lvl4pPr marL="1350799" indent="0" algn="ctr">
              <a:buNone/>
              <a:defRPr sz="1600"/>
            </a:lvl4pPr>
            <a:lvl5pPr marL="1801069" indent="0" algn="ctr">
              <a:buNone/>
              <a:defRPr sz="1600"/>
            </a:lvl5pPr>
            <a:lvl6pPr marL="2251312" indent="0" algn="ctr">
              <a:buNone/>
              <a:defRPr sz="1600"/>
            </a:lvl6pPr>
            <a:lvl7pPr marL="2701573" indent="0" algn="ctr">
              <a:buNone/>
              <a:defRPr sz="1600"/>
            </a:lvl7pPr>
            <a:lvl8pPr marL="3151828" indent="0" algn="ctr">
              <a:buNone/>
              <a:defRPr sz="1600"/>
            </a:lvl8pPr>
            <a:lvl9pPr marL="360208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36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48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2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05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0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1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1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1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1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2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775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83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67" indent="0">
              <a:buNone/>
              <a:defRPr sz="2000" b="1"/>
            </a:lvl2pPr>
            <a:lvl3pPr marL="900563" indent="0">
              <a:buNone/>
              <a:defRPr sz="1800" b="1"/>
            </a:lvl3pPr>
            <a:lvl4pPr marL="1350799" indent="0">
              <a:buNone/>
              <a:defRPr sz="1600" b="1"/>
            </a:lvl4pPr>
            <a:lvl5pPr marL="1801069" indent="0">
              <a:buNone/>
              <a:defRPr sz="1600" b="1"/>
            </a:lvl5pPr>
            <a:lvl6pPr marL="2251312" indent="0">
              <a:buNone/>
              <a:defRPr sz="1600" b="1"/>
            </a:lvl6pPr>
            <a:lvl7pPr marL="2701573" indent="0">
              <a:buNone/>
              <a:defRPr sz="1600" b="1"/>
            </a:lvl7pPr>
            <a:lvl8pPr marL="3151828" indent="0">
              <a:buNone/>
              <a:defRPr sz="1600" b="1"/>
            </a:lvl8pPr>
            <a:lvl9pPr marL="360208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67" indent="0">
              <a:buNone/>
              <a:defRPr sz="2000" b="1"/>
            </a:lvl2pPr>
            <a:lvl3pPr marL="900563" indent="0">
              <a:buNone/>
              <a:defRPr sz="1800" b="1"/>
            </a:lvl3pPr>
            <a:lvl4pPr marL="1350799" indent="0">
              <a:buNone/>
              <a:defRPr sz="1600" b="1"/>
            </a:lvl4pPr>
            <a:lvl5pPr marL="1801069" indent="0">
              <a:buNone/>
              <a:defRPr sz="1600" b="1"/>
            </a:lvl5pPr>
            <a:lvl6pPr marL="2251312" indent="0">
              <a:buNone/>
              <a:defRPr sz="1600" b="1"/>
            </a:lvl6pPr>
            <a:lvl7pPr marL="2701573" indent="0">
              <a:buNone/>
              <a:defRPr sz="1600" b="1"/>
            </a:lvl7pPr>
            <a:lvl8pPr marL="3151828" indent="0">
              <a:buNone/>
              <a:defRPr sz="1600" b="1"/>
            </a:lvl8pPr>
            <a:lvl9pPr marL="360208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81EA9-EECE-4FC6-A3BC-73BDA9B3A8D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35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11EE8-F250-446F-9238-C7BB011A07A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8557" indent="0">
              <a:buNone/>
              <a:defRPr sz="2800"/>
            </a:lvl2pPr>
            <a:lvl3pPr marL="897144" indent="0">
              <a:buNone/>
              <a:defRPr sz="2400"/>
            </a:lvl3pPr>
            <a:lvl4pPr marL="1345687" indent="0">
              <a:buNone/>
              <a:defRPr sz="2000"/>
            </a:lvl4pPr>
            <a:lvl5pPr marL="1794234" indent="0">
              <a:buNone/>
              <a:defRPr sz="2000"/>
            </a:lvl5pPr>
            <a:lvl6pPr marL="2242785" indent="0">
              <a:buNone/>
              <a:defRPr sz="2000"/>
            </a:lvl6pPr>
            <a:lvl7pPr marL="2691327" indent="0">
              <a:buNone/>
              <a:defRPr sz="2000"/>
            </a:lvl7pPr>
            <a:lvl8pPr marL="3139883" indent="0">
              <a:buNone/>
              <a:defRPr sz="2000"/>
            </a:lvl8pPr>
            <a:lvl9pPr marL="3588428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8557" indent="0">
              <a:buNone/>
              <a:defRPr sz="1200"/>
            </a:lvl2pPr>
            <a:lvl3pPr marL="897144" indent="0">
              <a:buNone/>
              <a:defRPr sz="1000"/>
            </a:lvl3pPr>
            <a:lvl4pPr marL="1345687" indent="0">
              <a:buNone/>
              <a:defRPr sz="900"/>
            </a:lvl4pPr>
            <a:lvl5pPr marL="1794234" indent="0">
              <a:buNone/>
              <a:defRPr sz="900"/>
            </a:lvl5pPr>
            <a:lvl6pPr marL="2242785" indent="0">
              <a:buNone/>
              <a:defRPr sz="900"/>
            </a:lvl6pPr>
            <a:lvl7pPr marL="2691327" indent="0">
              <a:buNone/>
              <a:defRPr sz="900"/>
            </a:lvl7pPr>
            <a:lvl8pPr marL="3139883" indent="0">
              <a:buNone/>
              <a:defRPr sz="900"/>
            </a:lvl8pPr>
            <a:lvl9pPr marL="3588428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16E63-6B33-45B1-A54C-7A0074E4EFB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86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67" indent="0">
              <a:buNone/>
              <a:defRPr sz="1400"/>
            </a:lvl2pPr>
            <a:lvl3pPr marL="900563" indent="0">
              <a:buNone/>
              <a:defRPr sz="1200"/>
            </a:lvl3pPr>
            <a:lvl4pPr marL="1350799" indent="0">
              <a:buNone/>
              <a:defRPr sz="1000"/>
            </a:lvl4pPr>
            <a:lvl5pPr marL="1801069" indent="0">
              <a:buNone/>
              <a:defRPr sz="1000"/>
            </a:lvl5pPr>
            <a:lvl6pPr marL="2251312" indent="0">
              <a:buNone/>
              <a:defRPr sz="1000"/>
            </a:lvl6pPr>
            <a:lvl7pPr marL="2701573" indent="0">
              <a:buNone/>
              <a:defRPr sz="1000"/>
            </a:lvl7pPr>
            <a:lvl8pPr marL="3151828" indent="0">
              <a:buNone/>
              <a:defRPr sz="1000"/>
            </a:lvl8pPr>
            <a:lvl9pPr marL="360208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3722-F747-404D-81BF-ADEF20A91E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43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0267" indent="0">
              <a:buNone/>
              <a:defRPr sz="2800"/>
            </a:lvl2pPr>
            <a:lvl3pPr marL="900563" indent="0">
              <a:buNone/>
              <a:defRPr sz="2400"/>
            </a:lvl3pPr>
            <a:lvl4pPr marL="1350799" indent="0">
              <a:buNone/>
              <a:defRPr sz="2000"/>
            </a:lvl4pPr>
            <a:lvl5pPr marL="1801069" indent="0">
              <a:buNone/>
              <a:defRPr sz="2000"/>
            </a:lvl5pPr>
            <a:lvl6pPr marL="2251312" indent="0">
              <a:buNone/>
              <a:defRPr sz="2000"/>
            </a:lvl6pPr>
            <a:lvl7pPr marL="2701573" indent="0">
              <a:buNone/>
              <a:defRPr sz="2000"/>
            </a:lvl7pPr>
            <a:lvl8pPr marL="3151828" indent="0">
              <a:buNone/>
              <a:defRPr sz="2000"/>
            </a:lvl8pPr>
            <a:lvl9pPr marL="360208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67" indent="0">
              <a:buNone/>
              <a:defRPr sz="1400"/>
            </a:lvl2pPr>
            <a:lvl3pPr marL="900563" indent="0">
              <a:buNone/>
              <a:defRPr sz="1200"/>
            </a:lvl3pPr>
            <a:lvl4pPr marL="1350799" indent="0">
              <a:buNone/>
              <a:defRPr sz="1000"/>
            </a:lvl4pPr>
            <a:lvl5pPr marL="1801069" indent="0">
              <a:buNone/>
              <a:defRPr sz="1000"/>
            </a:lvl5pPr>
            <a:lvl6pPr marL="2251312" indent="0">
              <a:buNone/>
              <a:defRPr sz="1000"/>
            </a:lvl6pPr>
            <a:lvl7pPr marL="2701573" indent="0">
              <a:buNone/>
              <a:defRPr sz="1000"/>
            </a:lvl7pPr>
            <a:lvl8pPr marL="3151828" indent="0">
              <a:buNone/>
              <a:defRPr sz="1000"/>
            </a:lvl8pPr>
            <a:lvl9pPr marL="360208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94237-5359-4E2C-905D-E009E8AF897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9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14670-5093-486C-966B-AD776A1D19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41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28" y="365126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2E74F-B30A-4658-944C-20C30C32790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56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267" indent="0" algn="ctr">
              <a:buNone/>
              <a:defRPr sz="2000"/>
            </a:lvl2pPr>
            <a:lvl3pPr marL="900563" indent="0" algn="ctr">
              <a:buNone/>
              <a:defRPr sz="1800"/>
            </a:lvl3pPr>
            <a:lvl4pPr marL="1350799" indent="0" algn="ctr">
              <a:buNone/>
              <a:defRPr sz="1600"/>
            </a:lvl4pPr>
            <a:lvl5pPr marL="1801069" indent="0" algn="ctr">
              <a:buNone/>
              <a:defRPr sz="1600"/>
            </a:lvl5pPr>
            <a:lvl6pPr marL="2251312" indent="0" algn="ctr">
              <a:buNone/>
              <a:defRPr sz="1600"/>
            </a:lvl6pPr>
            <a:lvl7pPr marL="2701573" indent="0" algn="ctr">
              <a:buNone/>
              <a:defRPr sz="1600"/>
            </a:lvl7pPr>
            <a:lvl8pPr marL="3151828" indent="0" algn="ctr">
              <a:buNone/>
              <a:defRPr sz="1600"/>
            </a:lvl8pPr>
            <a:lvl9pPr marL="360208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690F-8249-4B1D-AA30-1C789D47C9B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1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672" indent="0" algn="ctr">
              <a:buNone/>
              <a:defRPr sz="2000"/>
            </a:lvl2pPr>
            <a:lvl3pPr marL="901373" indent="0" algn="ctr">
              <a:buNone/>
              <a:defRPr sz="1800"/>
            </a:lvl3pPr>
            <a:lvl4pPr marL="1352014" indent="0" algn="ctr">
              <a:buNone/>
              <a:defRPr sz="1600"/>
            </a:lvl4pPr>
            <a:lvl5pPr marL="1802689" indent="0" algn="ctr">
              <a:buNone/>
              <a:defRPr sz="1600"/>
            </a:lvl5pPr>
            <a:lvl6pPr marL="2253337" indent="0" algn="ctr">
              <a:buNone/>
              <a:defRPr sz="1600"/>
            </a:lvl6pPr>
            <a:lvl7pPr marL="2704003" indent="0" algn="ctr">
              <a:buNone/>
              <a:defRPr sz="1600"/>
            </a:lvl7pPr>
            <a:lvl8pPr marL="3154663" indent="0" algn="ctr">
              <a:buNone/>
              <a:defRPr sz="1600"/>
            </a:lvl8pPr>
            <a:lvl9pPr marL="360532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80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6987-5497-4E64-91D6-25569D2436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385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6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3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2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4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46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5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F7D0D-650E-4BA0-A24A-EABFF600A2D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10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C04A-61F1-4593-80DB-EF24E955F6E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9721" tIns="44955" rIns="89721" bIns="44955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89721" tIns="44955" rIns="89721" bIns="4495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541"/>
            <a:ext cx="2133600" cy="365125"/>
          </a:xfrm>
          <a:prstGeom prst="rect">
            <a:avLst/>
          </a:prstGeom>
        </p:spPr>
        <p:txBody>
          <a:bodyPr vert="horz" lIns="89721" tIns="44955" rIns="89721" bIns="4495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541"/>
            <a:ext cx="2895600" cy="365125"/>
          </a:xfrm>
          <a:prstGeom prst="rect">
            <a:avLst/>
          </a:prstGeom>
        </p:spPr>
        <p:txBody>
          <a:bodyPr vert="horz" lIns="89721" tIns="44955" rIns="89721" bIns="4495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541"/>
            <a:ext cx="2133600" cy="365125"/>
          </a:xfrm>
          <a:prstGeom prst="rect">
            <a:avLst/>
          </a:prstGeom>
        </p:spPr>
        <p:txBody>
          <a:bodyPr vert="horz" lIns="89721" tIns="44955" rIns="89721" bIns="4495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406" indent="-336406" algn="l" defTabSz="897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899" indent="-280401" algn="l" defTabSz="897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407" indent="-224385" algn="l" defTabSz="897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9946" indent="-224385" algn="l" defTabSz="897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09" indent="-224385" algn="l" defTabSz="897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061" indent="-224385" algn="l" defTabSz="897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608" indent="-224385" algn="l" defTabSz="897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4161" indent="-224385" algn="l" defTabSz="897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2706" indent="-224385" algn="l" defTabSz="897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55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144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68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234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5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32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883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428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156" tIns="30078" rIns="60156" bIns="30078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156" tIns="30078" rIns="60156" bIns="30078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85"/>
            <a:ext cx="2057400" cy="365125"/>
          </a:xfrm>
          <a:prstGeom prst="rect">
            <a:avLst/>
          </a:prstGeom>
        </p:spPr>
        <p:txBody>
          <a:bodyPr vert="horz" lIns="60156" tIns="30078" rIns="60156" bIns="300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78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78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85"/>
            <a:ext cx="3086100" cy="365125"/>
          </a:xfrm>
          <a:prstGeom prst="rect">
            <a:avLst/>
          </a:prstGeom>
        </p:spPr>
        <p:txBody>
          <a:bodyPr vert="horz" lIns="60156" tIns="30078" rIns="60156" bIns="300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78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85"/>
            <a:ext cx="2057400" cy="365125"/>
          </a:xfrm>
          <a:prstGeom prst="rect">
            <a:avLst/>
          </a:prstGeom>
        </p:spPr>
        <p:txBody>
          <a:bodyPr vert="horz" lIns="60156" tIns="30078" rIns="60156" bIns="300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78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78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022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39" indent="-225639" algn="l" defTabSz="9022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88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91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919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032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59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65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383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491" indent="-225639" algn="l" defTabSz="902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22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73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4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89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590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03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822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932" algn="l" defTabSz="902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216" tIns="30108" rIns="60216" bIns="30108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216" tIns="30108" rIns="60216" bIns="30108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75"/>
            <a:ext cx="2057400" cy="365125"/>
          </a:xfrm>
          <a:prstGeom prst="rect">
            <a:avLst/>
          </a:prstGeom>
        </p:spPr>
        <p:txBody>
          <a:bodyPr vert="horz" lIns="60216" tIns="30108" rIns="60216" bIns="301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08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08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75"/>
            <a:ext cx="3086100" cy="365125"/>
          </a:xfrm>
          <a:prstGeom prst="rect">
            <a:avLst/>
          </a:prstGeom>
        </p:spPr>
        <p:txBody>
          <a:bodyPr vert="horz" lIns="60216" tIns="30108" rIns="60216" bIns="301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08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75"/>
            <a:ext cx="2057400" cy="365125"/>
          </a:xfrm>
          <a:prstGeom prst="rect">
            <a:avLst/>
          </a:prstGeom>
        </p:spPr>
        <p:txBody>
          <a:bodyPr vert="horz" lIns="60216" tIns="30108" rIns="60216" bIns="301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08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08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03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859" indent="-225859" algn="l" defTabSz="903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368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7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499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062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639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196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763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329" indent="-225859" algn="l" defTabSz="903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72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73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14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289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850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408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981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542" algn="l" defTabSz="903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288" tIns="30144" rIns="60288" bIns="30144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288" tIns="30144" rIns="60288" bIns="30144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 vert="horz" lIns="60288" tIns="30144" rIns="60288" bIns="30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44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44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 vert="horz" lIns="60288" tIns="30144" rIns="60288" bIns="30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44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 vert="horz" lIns="60288" tIns="30144" rIns="60288" bIns="30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44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44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042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23" indent="-226123" algn="l" defTabSz="9042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184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273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95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498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15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723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828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937" indent="-226123" algn="l" defTabSz="904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12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53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44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50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61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60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73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80" algn="l" defTabSz="90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366" tIns="30183" rIns="60366" bIns="30183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366" tIns="30183" rIns="60366" bIns="30183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0"/>
            <a:ext cx="2057400" cy="365125"/>
          </a:xfrm>
          <a:prstGeom prst="rect">
            <a:avLst/>
          </a:prstGeom>
        </p:spPr>
        <p:txBody>
          <a:bodyPr vert="horz" lIns="60366" tIns="30183" rIns="60366" bIns="301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83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83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0"/>
            <a:ext cx="3086100" cy="365125"/>
          </a:xfrm>
          <a:prstGeom prst="rect">
            <a:avLst/>
          </a:prstGeom>
        </p:spPr>
        <p:txBody>
          <a:bodyPr vert="horz" lIns="60366" tIns="30183" rIns="60366" bIns="301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83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0"/>
            <a:ext cx="2057400" cy="365125"/>
          </a:xfrm>
          <a:prstGeom prst="rect">
            <a:avLst/>
          </a:prstGeom>
        </p:spPr>
        <p:txBody>
          <a:bodyPr vert="horz" lIns="60366" tIns="30183" rIns="60366" bIns="301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183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183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05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409" indent="-226409" algn="l" defTabSz="905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067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742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449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48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846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45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5236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929" indent="-226409" algn="l" defTabSz="905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697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423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112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803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499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188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883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1585" algn="l" defTabSz="905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540" tIns="30270" rIns="60540" bIns="3027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540" tIns="30270" rIns="60540" bIns="3027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60540" tIns="30270" rIns="60540" bIns="302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270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270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60540" tIns="30270" rIns="60540" bIns="302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270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60540" tIns="30270" rIns="60540" bIns="302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270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270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080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47" indent="-227047" algn="l" defTabSz="9080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39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20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37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063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076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081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095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103" indent="-227047" algn="l" defTabSz="908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02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33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55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058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061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075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085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094" algn="l" defTabSz="908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630" tIns="30315" rIns="60630" bIns="30315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630" tIns="30315" rIns="60630" bIns="30315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6"/>
            <a:ext cx="2057400" cy="365125"/>
          </a:xfrm>
          <a:prstGeom prst="rect">
            <a:avLst/>
          </a:prstGeom>
        </p:spPr>
        <p:txBody>
          <a:bodyPr vert="horz" lIns="60630" tIns="30315" rIns="60630" bIns="303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15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315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6"/>
            <a:ext cx="3086100" cy="365125"/>
          </a:xfrm>
          <a:prstGeom prst="rect">
            <a:avLst/>
          </a:prstGeom>
        </p:spPr>
        <p:txBody>
          <a:bodyPr vert="horz" lIns="60630" tIns="30315" rIns="60630" bIns="303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15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6"/>
            <a:ext cx="2057400" cy="365125"/>
          </a:xfrm>
          <a:prstGeom prst="rect">
            <a:avLst/>
          </a:prstGeom>
        </p:spPr>
        <p:txBody>
          <a:bodyPr vert="horz" lIns="60630" tIns="30315" rIns="60630" bIns="303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15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315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09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77" indent="-227377" algn="l" defTabSz="909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059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730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422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123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825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508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202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893" indent="-227377" algn="l" defTabSz="909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77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95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95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87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466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155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55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546" algn="l" defTabSz="909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732" tIns="30366" rIns="60732" bIns="30366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732" tIns="30366" rIns="60732" bIns="30366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60732" tIns="30366" rIns="60732" bIns="303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66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366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60732" tIns="30366" rIns="60732" bIns="303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66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60732" tIns="30366" rIns="60732" bIns="303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366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366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09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51" indent="-227751" algn="l" defTabSz="9109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215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68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25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98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75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39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002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5" indent="-227751" algn="l" defTabSz="9109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4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07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8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36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6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6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33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840" tIns="30420" rIns="60840" bIns="304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840" tIns="30420" rIns="60840" bIns="304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60840" tIns="30420" rIns="60840" bIns="304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20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420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60840" tIns="30420" rIns="60840" bIns="304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20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60840" tIns="30420" rIns="60840" bIns="304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20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420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25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47" indent="-228147" algn="l" defTabSz="9125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39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20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0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288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80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867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57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39" indent="-228147" algn="l" defTabSz="9125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0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0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60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57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39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20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03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92" algn="l" defTabSz="9125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77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477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77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477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477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814" tIns="29907" rIns="59814" bIns="29907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814" tIns="29907" rIns="59814" bIns="29907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42"/>
            <a:ext cx="2057400" cy="365125"/>
          </a:xfrm>
          <a:prstGeom prst="rect">
            <a:avLst/>
          </a:prstGeom>
        </p:spPr>
        <p:txBody>
          <a:bodyPr vert="horz" lIns="59814" tIns="29907" rIns="59814" bIns="299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07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07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42"/>
            <a:ext cx="3086100" cy="365125"/>
          </a:xfrm>
          <a:prstGeom prst="rect">
            <a:avLst/>
          </a:prstGeom>
        </p:spPr>
        <p:txBody>
          <a:bodyPr vert="horz" lIns="59814" tIns="29907" rIns="59814" bIns="299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07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42"/>
            <a:ext cx="2057400" cy="365125"/>
          </a:xfrm>
          <a:prstGeom prst="rect">
            <a:avLst/>
          </a:prstGeom>
        </p:spPr>
        <p:txBody>
          <a:bodyPr vert="horz" lIns="59814" tIns="29907" rIns="59814" bIns="299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07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07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8971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385" indent="-224385" algn="l" defTabSz="8971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2844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407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9946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09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061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608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4161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2706" indent="-224385" algn="l" defTabSz="897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55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144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68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234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5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327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883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428" algn="l" defTabSz="89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820" tIns="29910" rIns="59820" bIns="2991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820" tIns="29910" rIns="59820" bIns="2991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41"/>
            <a:ext cx="2057400" cy="365125"/>
          </a:xfrm>
          <a:prstGeom prst="rect">
            <a:avLst/>
          </a:prstGeom>
        </p:spPr>
        <p:txBody>
          <a:bodyPr vert="horz" lIns="59820" tIns="29910" rIns="59820" bIns="299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10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10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41"/>
            <a:ext cx="3086100" cy="365125"/>
          </a:xfrm>
          <a:prstGeom prst="rect">
            <a:avLst/>
          </a:prstGeom>
        </p:spPr>
        <p:txBody>
          <a:bodyPr vert="horz" lIns="59820" tIns="29910" rIns="59820" bIns="299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10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41"/>
            <a:ext cx="2057400" cy="365125"/>
          </a:xfrm>
          <a:prstGeom prst="rect">
            <a:avLst/>
          </a:prstGeom>
        </p:spPr>
        <p:txBody>
          <a:bodyPr vert="horz" lIns="59820" tIns="29910" rIns="59820" bIns="299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10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10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89723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07" indent="-224407" algn="l" defTabSz="8972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2911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519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103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711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307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900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4497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3087" indent="-224407" algn="l" defTabSz="8972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602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234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821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413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009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596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0197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787" algn="l" defTabSz="89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844" tIns="29922" rIns="59844" bIns="29922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844" tIns="29922" rIns="59844" bIns="29922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37"/>
            <a:ext cx="2057400" cy="365125"/>
          </a:xfrm>
          <a:prstGeom prst="rect">
            <a:avLst/>
          </a:prstGeom>
        </p:spPr>
        <p:txBody>
          <a:bodyPr vert="horz" lIns="59844" tIns="29922" rIns="59844" bIns="299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22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22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37"/>
            <a:ext cx="3086100" cy="365125"/>
          </a:xfrm>
          <a:prstGeom prst="rect">
            <a:avLst/>
          </a:prstGeom>
        </p:spPr>
        <p:txBody>
          <a:bodyPr vert="horz" lIns="59844" tIns="29922" rIns="59844" bIns="299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22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37"/>
            <a:ext cx="2057400" cy="365125"/>
          </a:xfrm>
          <a:prstGeom prst="rect">
            <a:avLst/>
          </a:prstGeom>
        </p:spPr>
        <p:txBody>
          <a:bodyPr vert="horz" lIns="59844" tIns="29922" rIns="59844" bIns="299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22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22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8975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95" indent="-224495" algn="l" defTabSz="8975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3179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967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731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519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291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068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5841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611" indent="-224495" algn="l" defTabSz="8975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782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594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57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130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905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672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453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0223" algn="l" defTabSz="897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868" tIns="29934" rIns="59868" bIns="29934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868" tIns="29934" rIns="59868" bIns="29934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33"/>
            <a:ext cx="2057400" cy="365125"/>
          </a:xfrm>
          <a:prstGeom prst="rect">
            <a:avLst/>
          </a:prstGeom>
        </p:spPr>
        <p:txBody>
          <a:bodyPr vert="horz" lIns="59868" tIns="29934" rIns="59868" bIns="299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34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34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33"/>
            <a:ext cx="3086100" cy="365125"/>
          </a:xfrm>
          <a:prstGeom prst="rect">
            <a:avLst/>
          </a:prstGeom>
        </p:spPr>
        <p:txBody>
          <a:bodyPr vert="horz" lIns="59868" tIns="29934" rIns="59868" bIns="299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34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33"/>
            <a:ext cx="2057400" cy="365125"/>
          </a:xfrm>
          <a:prstGeom prst="rect">
            <a:avLst/>
          </a:prstGeom>
        </p:spPr>
        <p:txBody>
          <a:bodyPr vert="horz" lIns="59868" tIns="29934" rIns="59868" bIns="299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34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34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8979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583" indent="-224583" algn="l" defTabSz="8979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3447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415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359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327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279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235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185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6138" indent="-224583" algn="l" defTabSz="897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62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54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93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850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01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748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709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659" algn="l" defTabSz="8979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904" tIns="29952" rIns="59904" bIns="29952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904" tIns="29952" rIns="59904" bIns="29952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7"/>
            <a:ext cx="2057400" cy="365125"/>
          </a:xfrm>
          <a:prstGeom prst="rect">
            <a:avLst/>
          </a:prstGeom>
        </p:spPr>
        <p:txBody>
          <a:bodyPr vert="horz" lIns="59904" tIns="29952" rIns="59904" bIns="299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52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52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7"/>
            <a:ext cx="3086100" cy="365125"/>
          </a:xfrm>
          <a:prstGeom prst="rect">
            <a:avLst/>
          </a:prstGeom>
        </p:spPr>
        <p:txBody>
          <a:bodyPr vert="horz" lIns="59904" tIns="29952" rIns="59904" bIns="299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52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7"/>
            <a:ext cx="2057400" cy="365125"/>
          </a:xfrm>
          <a:prstGeom prst="rect">
            <a:avLst/>
          </a:prstGeom>
        </p:spPr>
        <p:txBody>
          <a:bodyPr vert="horz" lIns="59904" tIns="29952" rIns="59904" bIns="29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52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52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89849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15" indent="-224715" algn="l" defTabSz="8984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3849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087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301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539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761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987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9205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8429" indent="-224715" algn="l" defTabSz="8984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32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493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697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930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145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364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4593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3813" algn="l" defTabSz="8984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59946" tIns="29973" rIns="59946" bIns="29973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9946" tIns="29973" rIns="59946" bIns="29973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0"/>
            <a:ext cx="2057400" cy="365125"/>
          </a:xfrm>
          <a:prstGeom prst="rect">
            <a:avLst/>
          </a:prstGeom>
        </p:spPr>
        <p:txBody>
          <a:bodyPr vert="horz" lIns="59946" tIns="29973" rIns="59946" bIns="2997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73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73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0"/>
            <a:ext cx="3086100" cy="365125"/>
          </a:xfrm>
          <a:prstGeom prst="rect">
            <a:avLst/>
          </a:prstGeom>
        </p:spPr>
        <p:txBody>
          <a:bodyPr vert="horz" lIns="59946" tIns="29973" rIns="59946" bIns="2997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73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0"/>
            <a:ext cx="2057400" cy="365125"/>
          </a:xfrm>
          <a:prstGeom prst="rect">
            <a:avLst/>
          </a:prstGeom>
        </p:spPr>
        <p:txBody>
          <a:bodyPr vert="horz" lIns="59946" tIns="29973" rIns="59946" bIns="2997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973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29973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8991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869" indent="-224869" algn="l" defTabSz="8991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4318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871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400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953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490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2031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1564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1103" indent="-224869" algn="l" defTabSz="8991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47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123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639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189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713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254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6791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330" algn="l" defTabSz="899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042" tIns="30021" rIns="60042" bIns="30021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042" tIns="30021" rIns="60042" bIns="30021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04"/>
            <a:ext cx="2057400" cy="365125"/>
          </a:xfrm>
          <a:prstGeom prst="rect">
            <a:avLst/>
          </a:prstGeom>
        </p:spPr>
        <p:txBody>
          <a:bodyPr vert="horz" lIns="60042" tIns="30021" rIns="60042" bIns="300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21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21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04"/>
            <a:ext cx="3086100" cy="365125"/>
          </a:xfrm>
          <a:prstGeom prst="rect">
            <a:avLst/>
          </a:prstGeom>
        </p:spPr>
        <p:txBody>
          <a:bodyPr vert="horz" lIns="60042" tIns="30021" rIns="60042" bIns="300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21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04"/>
            <a:ext cx="2057400" cy="365125"/>
          </a:xfrm>
          <a:prstGeom prst="rect">
            <a:avLst/>
          </a:prstGeom>
        </p:spPr>
        <p:txBody>
          <a:bodyPr vert="horz" lIns="60042" tIns="30021" rIns="60042" bIns="300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21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21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005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221" indent="-225221" algn="l" defTabSz="9005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5396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663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918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185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48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703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962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7215" indent="-225221" algn="l" defTabSz="9005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267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563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799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069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312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573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1828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2089" algn="l" defTabSz="90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60096" tIns="30048" rIns="60096" bIns="30048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0096" tIns="30048" rIns="60096" bIns="30048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95"/>
            <a:ext cx="2057400" cy="365125"/>
          </a:xfrm>
          <a:prstGeom prst="rect">
            <a:avLst/>
          </a:prstGeom>
        </p:spPr>
        <p:txBody>
          <a:bodyPr vert="horz" lIns="60096" tIns="30048" rIns="60096" bIns="300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480">
              <a:defRPr/>
            </a:pPr>
            <a:fld id="{026A826B-E0D1-4C0A-A679-25723337CCA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480">
                <a:defRPr/>
              </a:pPr>
              <a:t>16.11.2017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95"/>
            <a:ext cx="3086100" cy="365125"/>
          </a:xfrm>
          <a:prstGeom prst="rect">
            <a:avLst/>
          </a:prstGeom>
        </p:spPr>
        <p:txBody>
          <a:bodyPr vert="horz" lIns="60096" tIns="30048" rIns="60096" bIns="300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480"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95"/>
            <a:ext cx="2057400" cy="365125"/>
          </a:xfrm>
          <a:prstGeom prst="rect">
            <a:avLst/>
          </a:prstGeom>
        </p:spPr>
        <p:txBody>
          <a:bodyPr vert="horz" lIns="60096" tIns="30048" rIns="60096" bIns="300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0480">
              <a:defRPr/>
            </a:pPr>
            <a:fld id="{50017ACB-93C3-45DD-9ACA-35ED59D277D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300480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01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19" indent="-225419" algn="l" defTabSz="901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008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6671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7340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003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8679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335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003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61" indent="-225419" algn="l" defTabSz="901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72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373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014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89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337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003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63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329" algn="l" defTabSz="901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3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4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26" Type="http://schemas.openxmlformats.org/officeDocument/2006/relationships/diagramQuickStyle" Target="../diagrams/quickStyle13.xml"/><Relationship Id="rId3" Type="http://schemas.openxmlformats.org/officeDocument/2006/relationships/diagramData" Target="../diagrams/data9.xml"/><Relationship Id="rId21" Type="http://schemas.openxmlformats.org/officeDocument/2006/relationships/diagramQuickStyle" Target="../diagrams/quickStyle12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diagramLayout" Target="../diagrams/layout1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157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Data" Target="../diagrams/data13.xml"/><Relationship Id="rId5" Type="http://schemas.openxmlformats.org/officeDocument/2006/relationships/diagramQuickStyle" Target="../diagrams/quickStyle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28" Type="http://schemas.microsoft.com/office/2007/relationships/diagramDrawing" Target="../diagrams/drawing13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Relationship Id="rId27" Type="http://schemas.openxmlformats.org/officeDocument/2006/relationships/diagramColors" Target="../diagrams/colors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cja.rcl.gov.pl/docs/501/12294412/12408245/dokument280164.pdf" TargetMode="External"/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683567" y="5445224"/>
            <a:ext cx="7776865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l-PL" dirty="0" smtClean="0"/>
              <a:t>Opracował Krzysztof Słapczyński – dyrektor Delegatury w Zielonej Górze </a:t>
            </a:r>
            <a:br>
              <a:rPr lang="pl-PL" dirty="0" smtClean="0"/>
            </a:br>
            <a:r>
              <a:rPr lang="pl-PL" dirty="0" smtClean="0"/>
              <a:t>Kuratorium Oświaty w Gorzowie Wielkopolskim </a:t>
            </a:r>
          </a:p>
          <a:p>
            <a:r>
              <a:rPr lang="pl-PL" dirty="0" smtClean="0"/>
              <a:t>Zielona Góra, 16 listopada 2017 r.</a:t>
            </a:r>
            <a:br>
              <a:rPr lang="pl-PL" dirty="0" smtClean="0"/>
            </a:br>
            <a:r>
              <a:rPr lang="pl-PL" dirty="0" smtClean="0"/>
              <a:t>W prezentacji wykorzystano materiały MEN i ORE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9512" y="134076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</a:rPr>
              <a:t>Branżowe szkoły zawodowe – odpowiedzią na wyzwania rynku pracy</a:t>
            </a:r>
            <a:endParaRPr lang="pl-PL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07504" y="8191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Polska: </a:t>
            </a:r>
          </a:p>
          <a:p>
            <a:pPr algn="just"/>
            <a:r>
              <a:rPr lang="pl-PL" sz="3200" dirty="0"/>
              <a:t>• ze względu na zmieniającą się sytuację gospodarczą mikro-i małe przedsiębiorstwa nie są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stanie diagnozować zapotrzebowania w zakresie zatrudniania pracowników </a:t>
            </a:r>
          </a:p>
          <a:p>
            <a:pPr algn="just"/>
            <a:r>
              <a:rPr lang="pl-PL" sz="3200" dirty="0"/>
              <a:t>• przedsiębiorstwa mają problem z podjęciem decyzji o inwestowaniu w kapitał ludzki </a:t>
            </a:r>
          </a:p>
          <a:p>
            <a:pPr algn="just"/>
            <a:r>
              <a:rPr lang="pl-PL" sz="3200" dirty="0"/>
              <a:t>• szkoły/organy prowadzące nie otrzymują danych koniecznych do planowania kształcenia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konkretnych zawodach </a:t>
            </a:r>
          </a:p>
          <a:p>
            <a:pPr algn="just"/>
            <a:r>
              <a:rPr lang="pl-PL" sz="3200" dirty="0"/>
              <a:t>• brak konieczności zrzeszania się pracodawców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samorządach gospodarczych, które mogłyby skutecznie wspierać przedsiębiorstwa i być partnerem dla systemu oświaty </a:t>
            </a:r>
          </a:p>
        </p:txBody>
      </p:sp>
    </p:spTree>
    <p:extLst>
      <p:ext uri="{BB962C8B-B14F-4D97-AF65-F5344CB8AC3E}">
        <p14:creationId xmlns:p14="http://schemas.microsoft.com/office/powerpoint/2010/main" val="4131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02" y="980728"/>
            <a:ext cx="89289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r>
              <a:rPr lang="pl-PL" sz="4000" b="1" dirty="0"/>
              <a:t>Celem zmiany w edukacji zawodowej jest stopniowe </a:t>
            </a:r>
            <a:r>
              <a:rPr lang="pl-PL" sz="4000" b="1" dirty="0">
                <a:solidFill>
                  <a:srgbClr val="FF0000"/>
                </a:solidFill>
              </a:rPr>
              <a:t>wprowadzanie dualnego systemu kształcenia </a:t>
            </a:r>
            <a:r>
              <a:rPr lang="pl-PL" sz="4000" b="1" dirty="0"/>
              <a:t>- </a:t>
            </a:r>
            <a:r>
              <a:rPr lang="pl-PL" sz="4000" b="1" dirty="0">
                <a:solidFill>
                  <a:srgbClr val="00B050"/>
                </a:solidFill>
              </a:rPr>
              <a:t>odpowiadającego potrzebom gospodarki - realizowanego we współpracy z przedsiębiorstwami stanowiącymi otoczenie gospodarcze szkoły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02" y="0"/>
            <a:ext cx="9144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400" dirty="0" smtClean="0"/>
              <a:t>System </a:t>
            </a:r>
            <a:r>
              <a:rPr lang="pl-PL" sz="4400" dirty="0"/>
              <a:t>dualny </a:t>
            </a:r>
          </a:p>
        </p:txBody>
      </p:sp>
    </p:spTree>
    <p:extLst>
      <p:ext uri="{BB962C8B-B14F-4D97-AF65-F5344CB8AC3E}">
        <p14:creationId xmlns:p14="http://schemas.microsoft.com/office/powerpoint/2010/main" val="13792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98072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/>
              <a:t>Priorytet </a:t>
            </a:r>
            <a:r>
              <a:rPr lang="pl-PL" sz="2800" dirty="0"/>
              <a:t>– aktywne włączenie pracodawców: </a:t>
            </a:r>
          </a:p>
          <a:p>
            <a:pPr algn="just"/>
            <a:r>
              <a:rPr lang="pl-PL" sz="2800" dirty="0"/>
              <a:t>– w proces tworzenia nowych zawodów oraz podstaw programowych – uruchomienie „branżowej linii” </a:t>
            </a:r>
          </a:p>
          <a:p>
            <a:pPr algn="just"/>
            <a:r>
              <a:rPr lang="pl-PL" sz="2800" dirty="0"/>
              <a:t>– do opracowywania programów nauczania dla zawodu </a:t>
            </a:r>
          </a:p>
          <a:p>
            <a:pPr algn="just"/>
            <a:r>
              <a:rPr lang="pl-PL" sz="2800" dirty="0"/>
              <a:t>• we współpracy ze szkołami </a:t>
            </a:r>
          </a:p>
          <a:p>
            <a:pPr algn="just"/>
            <a:r>
              <a:rPr lang="pl-PL" sz="2800" dirty="0"/>
              <a:t>• z uwzględnieniem treści kształcenia dostosowanych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/>
              <a:t>umiejętności absolwenta szkoły </a:t>
            </a:r>
          </a:p>
          <a:p>
            <a:pPr algn="just"/>
            <a:r>
              <a:rPr lang="pl-PL" sz="2800" dirty="0"/>
              <a:t>• uwzględniających potrzeby lokalnego i regionalnego rynku pracy </a:t>
            </a:r>
            <a:r>
              <a:rPr lang="pl-PL" sz="2800" dirty="0" smtClean="0"/>
              <a:t>– </a:t>
            </a:r>
            <a:r>
              <a:rPr lang="pl-PL" sz="2800" dirty="0"/>
              <a:t>do realizacji procesu kształcenia praktycznego uczniów </a:t>
            </a:r>
          </a:p>
          <a:p>
            <a:pPr algn="just"/>
            <a:r>
              <a:rPr lang="pl-PL" sz="2800" dirty="0"/>
              <a:t>• we współpracy ze szkołą i centrum kształcenia praktycznego </a:t>
            </a:r>
          </a:p>
          <a:p>
            <a:pPr algn="just"/>
            <a:r>
              <a:rPr lang="pl-PL" sz="2800" dirty="0"/>
              <a:t>• przy doposażaniu szkół/centrów kształcenia praktycznego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nowoczesną bazę technologiczno-dydaktyczną 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4437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000" dirty="0"/>
              <a:t>Priorytet</a:t>
            </a:r>
          </a:p>
        </p:txBody>
      </p:sp>
    </p:spTree>
    <p:extLst>
      <p:ext uri="{BB962C8B-B14F-4D97-AF65-F5344CB8AC3E}">
        <p14:creationId xmlns:p14="http://schemas.microsoft.com/office/powerpoint/2010/main" val="17403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600" b="1" dirty="0" smtClean="0"/>
              <a:t>Udział </a:t>
            </a:r>
            <a:r>
              <a:rPr lang="pl-PL" sz="3600" b="1" dirty="0"/>
              <a:t>pracodawców w procesie kształcenia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107504" y="751344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Udział </a:t>
            </a:r>
            <a:r>
              <a:rPr lang="pl-PL" sz="2800" b="1" dirty="0"/>
              <a:t>pracodawców w procesie kształcenia skoncentrowany na: </a:t>
            </a:r>
            <a:endParaRPr lang="pl-PL" sz="2800" dirty="0"/>
          </a:p>
          <a:p>
            <a:r>
              <a:rPr lang="pl-PL" sz="2800" dirty="0"/>
              <a:t>– wsparciu kadrowym dla szkół </a:t>
            </a:r>
          </a:p>
          <a:p>
            <a:r>
              <a:rPr lang="pl-PL" sz="2800" dirty="0"/>
              <a:t>– zaangażowaniu pracowników przedsiębiorstwa w kształcenie praktyczne uczniów </a:t>
            </a:r>
          </a:p>
          <a:p>
            <a:r>
              <a:rPr lang="pl-PL" sz="2800" dirty="0"/>
              <a:t>– doskonaleniu nauczycieli kształcenia zawodowego </a:t>
            </a:r>
          </a:p>
          <a:p>
            <a:r>
              <a:rPr lang="pl-PL" sz="2800" dirty="0"/>
              <a:t>– zaangażowaniu w procesie egzaminowania i potwierdzania nabytych </a:t>
            </a:r>
            <a:r>
              <a:rPr lang="pl-PL" sz="2800" dirty="0" smtClean="0"/>
              <a:t>kwalifikacji </a:t>
            </a:r>
            <a:r>
              <a:rPr lang="pl-PL" sz="2800" dirty="0"/>
              <a:t>zawodowych </a:t>
            </a:r>
          </a:p>
          <a:p>
            <a:r>
              <a:rPr lang="pl-PL" sz="2800" dirty="0"/>
              <a:t>– promocji kształcenia zawodowego m.in. </a:t>
            </a:r>
          </a:p>
          <a:p>
            <a:r>
              <a:rPr lang="pl-PL" sz="2800" dirty="0"/>
              <a:t>• przez kreowanie pozytywnego wizerunku ucznia </a:t>
            </a:r>
          </a:p>
          <a:p>
            <a:r>
              <a:rPr lang="pl-PL" sz="2800" dirty="0"/>
              <a:t>• stosowanie zachęt dla uczniów w postaci stypendiów </a:t>
            </a:r>
          </a:p>
          <a:p>
            <a:r>
              <a:rPr lang="pl-PL" sz="2800" dirty="0"/>
              <a:t>• zapewnienie atrakcyjnego miejsca pracy </a:t>
            </a:r>
          </a:p>
        </p:txBody>
      </p:sp>
    </p:spTree>
    <p:extLst>
      <p:ext uri="{BB962C8B-B14F-4D97-AF65-F5344CB8AC3E}">
        <p14:creationId xmlns:p14="http://schemas.microsoft.com/office/powerpoint/2010/main" val="29981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000" b="1" dirty="0" smtClean="0"/>
              <a:t>Korzyści </a:t>
            </a:r>
            <a:r>
              <a:rPr lang="pl-PL" sz="4000" b="1" dirty="0"/>
              <a:t>dla uczniów </a:t>
            </a:r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107504" y="887574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• </a:t>
            </a:r>
            <a:r>
              <a:rPr lang="pl-PL" sz="3200" dirty="0"/>
              <a:t>Nabywanie umiejętności zawodowych przy uwzględnieniu nowoczesnych technik i technologii stosowanych przez pracodawców </a:t>
            </a:r>
          </a:p>
          <a:p>
            <a:r>
              <a:rPr lang="pl-PL" sz="3200" dirty="0"/>
              <a:t>• Realizowanie praktycznej nauki zawodu w rzeczywistych warunkach pracy (u pracodawcy) </a:t>
            </a:r>
          </a:p>
          <a:p>
            <a:r>
              <a:rPr lang="pl-PL" sz="3200" dirty="0"/>
              <a:t>• Zdobywanie certyfikatów w zakresie umiejętności w wąskich specjalizacjach honorowanych na rynku pracy </a:t>
            </a:r>
          </a:p>
          <a:p>
            <a:r>
              <a:rPr lang="pl-PL" sz="3200" dirty="0"/>
              <a:t>• Większe szanse zatrudnienia dla absolwentów </a:t>
            </a:r>
          </a:p>
          <a:p>
            <a:r>
              <a:rPr lang="pl-PL" sz="3200" dirty="0"/>
              <a:t>• Większe zainteresowanie uczniami po ukończeniu kształcenia zawodowego wśród pracodawców zaangażowanych we współpracę ze szkołami </a:t>
            </a:r>
          </a:p>
        </p:txBody>
      </p:sp>
    </p:spTree>
    <p:extLst>
      <p:ext uri="{BB962C8B-B14F-4D97-AF65-F5344CB8AC3E}">
        <p14:creationId xmlns:p14="http://schemas.microsoft.com/office/powerpoint/2010/main" val="2046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600" b="1" dirty="0" smtClean="0"/>
              <a:t>Korzyści </a:t>
            </a:r>
            <a:r>
              <a:rPr lang="pl-PL" sz="3600" b="1" dirty="0"/>
              <a:t>dla pracodawców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0" y="764704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 smtClean="0"/>
              <a:t>• </a:t>
            </a:r>
            <a:r>
              <a:rPr lang="pl-PL" sz="3600" dirty="0"/>
              <a:t>Realizacja programu praktycznej nauki zawodu z wykorzystaniem materiałów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/>
              <a:t>technologii przedsiębiorstwa </a:t>
            </a:r>
          </a:p>
          <a:p>
            <a:pPr algn="just"/>
            <a:r>
              <a:rPr lang="pl-PL" sz="3600" dirty="0"/>
              <a:t>• Promocja materiałów i technologii stosowanych w przedsiębiorstwie w trakcie realizacji praktycznej nauki zawodu </a:t>
            </a:r>
          </a:p>
          <a:p>
            <a:pPr algn="just"/>
            <a:r>
              <a:rPr lang="pl-PL" sz="3600" dirty="0"/>
              <a:t>• Pozyskanie dobrze przygotowanych pracowników – absolwentów szkoły, znających technologie i materiały stosowane w firmie </a:t>
            </a:r>
          </a:p>
          <a:p>
            <a:pPr algn="just"/>
            <a:r>
              <a:rPr lang="pl-PL" sz="3600" dirty="0"/>
              <a:t>• Inwestowanie w rozwój gospodarki opartej na wiedzy </a:t>
            </a:r>
          </a:p>
        </p:txBody>
      </p:sp>
    </p:spTree>
    <p:extLst>
      <p:ext uri="{BB962C8B-B14F-4D97-AF65-F5344CB8AC3E}">
        <p14:creationId xmlns:p14="http://schemas.microsoft.com/office/powerpoint/2010/main" val="3008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pl-PL" altLang="pl-PL" b="1" dirty="0"/>
              <a:t>Od 1 września 2017 r. w systemie oświaty kształcenie w zawodach prowadzić będą następujące szkoły prowadzące kształcenie zawodowe: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800" dirty="0">
                <a:cs typeface="Times New Roman" pitchFamily="18" charset="0"/>
              </a:rPr>
              <a:t> 4-letnie technikum dla młodzieży 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800" dirty="0">
                <a:cs typeface="Times New Roman" pitchFamily="18" charset="0"/>
              </a:rPr>
              <a:t> 3-letnia branżowa szkoła I stopnia dla młodzieży </a:t>
            </a:r>
            <a:r>
              <a:rPr lang="pl-PL" altLang="pl-PL" sz="2800" dirty="0" smtClean="0">
                <a:cs typeface="Times New Roman" pitchFamily="18" charset="0"/>
              </a:rPr>
              <a:t/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(</a:t>
            </a:r>
            <a:r>
              <a:rPr lang="pl-PL" altLang="pl-PL" sz="2800" dirty="0">
                <a:cs typeface="Times New Roman" pitchFamily="18" charset="0"/>
              </a:rPr>
              <a:t>w miejsce dotychczasowej zasadniczej szkoły zawodowej)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altLang="pl-PL" sz="2800" dirty="0">
                <a:cs typeface="Times New Roman" pitchFamily="18" charset="0"/>
              </a:rPr>
              <a:t>szkoła policealna</a:t>
            </a:r>
            <a:endParaRPr lang="pl-PL" altLang="pl-PL" sz="2800" dirty="0"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616365"/>
              </a:buClr>
            </a:pPr>
            <a:r>
              <a:rPr lang="pl-PL" altLang="pl-PL" b="1" dirty="0"/>
              <a:t>Od 1 września 2019 r. </a:t>
            </a:r>
            <a:r>
              <a:rPr lang="pl-PL" altLang="pl-PL" dirty="0"/>
              <a:t>rozpocznie kształcenie </a:t>
            </a:r>
            <a:r>
              <a:rPr lang="pl-PL" altLang="pl-PL" b="1" dirty="0" smtClean="0"/>
              <a:t>5-letnie technikum dla </a:t>
            </a:r>
            <a:r>
              <a:rPr lang="pl-PL" altLang="pl-PL" b="1" dirty="0"/>
              <a:t>młodzieży</a:t>
            </a:r>
            <a:endParaRPr lang="pl-PL" altLang="pl-PL" dirty="0"/>
          </a:p>
          <a:p>
            <a:pPr algn="just">
              <a:lnSpc>
                <a:spcPct val="80000"/>
              </a:lnSpc>
              <a:buClr>
                <a:srgbClr val="616365"/>
              </a:buClr>
            </a:pPr>
            <a:r>
              <a:rPr lang="pl-PL" altLang="pl-PL" b="1" dirty="0"/>
              <a:t>Od 1 września 2020 r. </a:t>
            </a:r>
            <a:r>
              <a:rPr lang="pl-PL" altLang="pl-PL" dirty="0"/>
              <a:t>rozpocznie działalność </a:t>
            </a:r>
            <a:r>
              <a:rPr lang="pl-PL" altLang="pl-PL" b="1" dirty="0"/>
              <a:t>branżowa szkoła II stopnia</a:t>
            </a:r>
            <a:r>
              <a:rPr lang="pl-PL" altLang="pl-PL" dirty="0"/>
              <a:t>, przeznaczona dla absolwentów branżowej szkoły I stopnia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89847" tIns="45011" rIns="89847" bIns="4501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200" dirty="0">
                <a:solidFill>
                  <a:prstClr val="black"/>
                </a:solidFill>
                <a:cs typeface="Arial" charset="0"/>
              </a:rPr>
              <a:t>Nowa struktura szkolnictwa zawodowego</a:t>
            </a:r>
            <a:endParaRPr lang="sv-SE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452425" cy="5805264"/>
          </a:xfrm>
        </p:spPr>
        <p:txBody>
          <a:bodyPr>
            <a:noAutofit/>
          </a:bodyPr>
          <a:lstStyle/>
          <a:p>
            <a:pPr marL="176213" lvl="1" indent="-176213" algn="just">
              <a:defRPr/>
            </a:pPr>
            <a:r>
              <a:rPr lang="pl-PL" altLang="pl-PL" sz="3200" b="1" dirty="0"/>
              <a:t>ograniczenie liczby kwalifikacji </a:t>
            </a:r>
            <a:r>
              <a:rPr lang="pl-PL" altLang="pl-PL" sz="3200" b="1" dirty="0">
                <a:solidFill>
                  <a:srgbClr val="FF0000"/>
                </a:solidFill>
              </a:rPr>
              <a:t>do jednej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–</a:t>
            </a:r>
            <a:r>
              <a:rPr lang="pl-PL" altLang="pl-PL" sz="3200" b="1" dirty="0" smtClean="0"/>
              <a:t> </a:t>
            </a:r>
            <a:br>
              <a:rPr lang="pl-PL" altLang="pl-PL" sz="3200" b="1" dirty="0" smtClean="0"/>
            </a:br>
            <a:r>
              <a:rPr lang="pl-PL" altLang="pl-PL" sz="3200" dirty="0" smtClean="0"/>
              <a:t>w branżowej szkole I </a:t>
            </a:r>
            <a:r>
              <a:rPr lang="pl-PL" altLang="pl-PL" sz="3200" dirty="0"/>
              <a:t>stopnia</a:t>
            </a:r>
          </a:p>
          <a:p>
            <a:pPr marL="176213" lvl="1" indent="-176213" algn="just">
              <a:defRPr/>
            </a:pPr>
            <a:r>
              <a:rPr lang="pl-PL" altLang="pl-PL" sz="3200" dirty="0"/>
              <a:t>uzyskanie dyplomu potwierdzającego kwalifikacje zawodowe </a:t>
            </a:r>
            <a:r>
              <a:rPr lang="pl-PL" altLang="pl-PL" sz="3200" dirty="0" smtClean="0"/>
              <a:t>po </a:t>
            </a:r>
            <a:r>
              <a:rPr lang="pl-PL" altLang="pl-PL" sz="3200" dirty="0"/>
              <a:t>ukończeniu szkoły oraz po zdaniu </a:t>
            </a:r>
            <a:r>
              <a:rPr lang="pl-PL" altLang="pl-PL" sz="3200" dirty="0" smtClean="0"/>
              <a:t>egzaminu zawodowego z </a:t>
            </a:r>
            <a:r>
              <a:rPr lang="pl-PL" altLang="pl-PL" sz="3200" dirty="0"/>
              <a:t>jednej kwalifikacji</a:t>
            </a:r>
          </a:p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3200" dirty="0"/>
              <a:t>ukończenie branżowej szkoły I stopnia pozwoli uzyskać wykształcenie </a:t>
            </a:r>
            <a:r>
              <a:rPr lang="pl-PL" altLang="pl-PL" sz="3200" b="1" dirty="0"/>
              <a:t>zasadnicze branżowe </a:t>
            </a:r>
            <a:r>
              <a:rPr lang="pl-PL" altLang="pl-PL" sz="3200" dirty="0"/>
              <a:t>oraz umożliwi kształcenie </a:t>
            </a:r>
            <a:r>
              <a:rPr lang="pl-PL" altLang="pl-PL" sz="3200" dirty="0" smtClean="0"/>
              <a:t>w </a:t>
            </a:r>
            <a:r>
              <a:rPr lang="pl-PL" altLang="pl-PL" sz="3200" dirty="0"/>
              <a:t>branżowej szkole II stopnia</a:t>
            </a:r>
          </a:p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3200" b="1" dirty="0"/>
              <a:t>co najmniej 50% zajęć </a:t>
            </a:r>
            <a:r>
              <a:rPr lang="pl-PL" altLang="pl-PL" sz="3200" dirty="0"/>
              <a:t>w branżowej szkole I stopnia będzie przeznaczonych na kształcenie zawodowe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89910" tIns="45039" rIns="89910" bIns="450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600" dirty="0">
                <a:solidFill>
                  <a:prstClr val="black"/>
                </a:solidFill>
                <a:cs typeface="Arial" charset="0"/>
              </a:rPr>
              <a:t>Branżowa szkoła I stopnia</a:t>
            </a:r>
            <a:endParaRPr lang="sv-SE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81336"/>
            <a:ext cx="8712968" cy="5860033"/>
          </a:xfrm>
        </p:spPr>
        <p:txBody>
          <a:bodyPr>
            <a:noAutofit/>
          </a:bodyPr>
          <a:lstStyle/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2600" dirty="0"/>
              <a:t>kształcenie zawodowe może odbywać się w zawodach, </a:t>
            </a:r>
            <a:br>
              <a:rPr lang="pl-PL" altLang="pl-PL" sz="2600" dirty="0"/>
            </a:br>
            <a:r>
              <a:rPr lang="pl-PL" altLang="pl-PL" sz="2600" dirty="0"/>
              <a:t>które są kontynuacją kształcenia w branżowej szkole I stopnia</a:t>
            </a:r>
          </a:p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2600" dirty="0"/>
              <a:t>kształcenie w branżowej szkole II stopnia będzie realizowane w zakresie </a:t>
            </a:r>
            <a:r>
              <a:rPr lang="pl-PL" altLang="pl-PL" sz="2600" b="1" dirty="0">
                <a:solidFill>
                  <a:srgbClr val="FF0000"/>
                </a:solidFill>
              </a:rPr>
              <a:t>jednej kwalifikacji</a:t>
            </a:r>
            <a:r>
              <a:rPr lang="pl-PL" altLang="pl-PL" sz="2600" dirty="0"/>
              <a:t>, będącej nadbudową dla kwalifikacji, w zakresie której realizowane było kształcenie w branżowej szkole I stopnia (</a:t>
            </a:r>
            <a:r>
              <a:rPr lang="pl-PL" altLang="pl-PL" sz="2600" dirty="0">
                <a:solidFill>
                  <a:srgbClr val="FF0000"/>
                </a:solidFill>
              </a:rPr>
              <a:t>ograniczenie liczby kwalifikacji do dwóch - jedna w BS I </a:t>
            </a:r>
            <a:r>
              <a:rPr lang="pl-PL" altLang="pl-PL" sz="2600" dirty="0" err="1">
                <a:solidFill>
                  <a:srgbClr val="FF0000"/>
                </a:solidFill>
              </a:rPr>
              <a:t>i</a:t>
            </a:r>
            <a:r>
              <a:rPr lang="pl-PL" altLang="pl-PL" sz="2600" dirty="0">
                <a:solidFill>
                  <a:srgbClr val="FF0000"/>
                </a:solidFill>
              </a:rPr>
              <a:t> jedna w BS II</a:t>
            </a:r>
            <a:r>
              <a:rPr lang="pl-PL" altLang="pl-PL" sz="2600" dirty="0"/>
              <a:t>)</a:t>
            </a:r>
          </a:p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2600" dirty="0"/>
              <a:t>ukończenie branżowej szkoły II stopnia pozwoli uzyskać wykształcenie średnie branżowe oraz dyplom technika po zdanym egzaminie z drugiej kwalifikacji</a:t>
            </a:r>
          </a:p>
          <a:p>
            <a:pPr marL="176213" lvl="1" indent="-176213" algn="just">
              <a:spcBef>
                <a:spcPct val="0"/>
              </a:spcBef>
              <a:defRPr/>
            </a:pPr>
            <a:r>
              <a:rPr lang="pl-PL" altLang="pl-PL" sz="2600" dirty="0"/>
              <a:t>po ukończeniu branżowej szkoły II stopnia i po zdaniu egzaminu maturalnego absolwent może uzyskać świadectwo dojrzałości celem kontynuacji nauki na studiach wyższych (jęz. polski, </a:t>
            </a:r>
            <a:r>
              <a:rPr lang="pl-PL" altLang="pl-PL" sz="2600" dirty="0" smtClean="0"/>
              <a:t>matematyka, jęz</a:t>
            </a:r>
            <a:r>
              <a:rPr lang="pl-PL" altLang="pl-PL" sz="2600" dirty="0"/>
              <a:t>. obcy oraz dyplom potwierdzający kwalifikacje zawodowe </a:t>
            </a:r>
            <a:r>
              <a:rPr lang="pl-PL" altLang="pl-PL" sz="2600" dirty="0" smtClean="0"/>
              <a:t>lub </a:t>
            </a:r>
            <a:r>
              <a:rPr lang="pl-PL" altLang="pl-PL" sz="2600" dirty="0"/>
              <a:t>egzamin maturalny z przedmiotu dodatkowego)</a:t>
            </a:r>
          </a:p>
          <a:p>
            <a:pPr marL="450222" lvl="1" indent="0">
              <a:spcBef>
                <a:spcPct val="0"/>
              </a:spcBef>
              <a:buNone/>
              <a:defRPr/>
            </a:pPr>
            <a:endParaRPr lang="pl-PL" altLang="pl-PL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0054" tIns="45103" rIns="90054" bIns="451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600" dirty="0">
                <a:solidFill>
                  <a:prstClr val="black"/>
                </a:solidFill>
              </a:rPr>
              <a:t>Branżowa szkoła II stopnia</a:t>
            </a:r>
            <a:endParaRPr lang="sv-SE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518457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l-PL" altLang="pl-PL" b="1" u="sng" dirty="0"/>
              <a:t>Centrum Kształcenia Praktycznego w strukturze CKZiU</a:t>
            </a:r>
          </a:p>
          <a:p>
            <a:pPr marL="0" indent="0">
              <a:defRPr/>
            </a:pPr>
            <a:r>
              <a:rPr lang="pl-PL" altLang="pl-PL" dirty="0" smtClean="0"/>
              <a:t> </a:t>
            </a:r>
            <a:r>
              <a:rPr lang="pl-PL" altLang="pl-PL" dirty="0"/>
              <a:t>Organ prowadzący szkoły dla dorosłych, szkoły prowadzące kształcenie zawodowe lub placówki (placówki kształcenia ustawicznego, placówki kształcenia praktycznego, ośrodki dokształcania i doskonalenia zawodowego) może je połączyć w zespół, zwany „centrum kształcenia zawodowego </a:t>
            </a:r>
            <a:br>
              <a:rPr lang="pl-PL" altLang="pl-PL" dirty="0"/>
            </a:br>
            <a:r>
              <a:rPr lang="pl-PL" altLang="pl-PL" dirty="0"/>
              <a:t>i ustawicznego</a:t>
            </a:r>
            <a:r>
              <a:rPr lang="pl-PL" altLang="pl-PL" dirty="0" smtClean="0"/>
              <a:t>”</a:t>
            </a:r>
            <a:endParaRPr lang="pl-PL" altLang="pl-PL" b="1" dirty="0"/>
          </a:p>
          <a:p>
            <a:pPr marL="0" indent="0" algn="just">
              <a:defRPr/>
            </a:pPr>
            <a:r>
              <a:rPr lang="pl-PL" altLang="pl-PL" b="1" dirty="0"/>
              <a:t>W skład centrum kształcenia zawodowego i ustawicznego wchodzi</a:t>
            </a:r>
            <a:r>
              <a:rPr lang="pl-PL" altLang="pl-PL" dirty="0"/>
              <a:t> </a:t>
            </a:r>
            <a:r>
              <a:rPr lang="pl-PL" altLang="pl-PL" dirty="0" smtClean="0"/>
              <a:t>co </a:t>
            </a:r>
            <a:r>
              <a:rPr lang="pl-PL" altLang="pl-PL" dirty="0"/>
              <a:t>najmniej jedna szkoła prowadząca kształcenie zawodowe oraz </a:t>
            </a:r>
            <a:r>
              <a:rPr lang="pl-PL" altLang="pl-PL" b="1" u="sng" dirty="0"/>
              <a:t>co najmniej jedna placówka kształcenia praktycznego</a:t>
            </a:r>
            <a:endParaRPr lang="pl-PL" altLang="pl-PL" u="sng" dirty="0"/>
          </a:p>
          <a:p>
            <a:pPr marL="450627" lvl="1" indent="0" algn="just">
              <a:spcBef>
                <a:spcPct val="0"/>
              </a:spcBef>
              <a:buNone/>
              <a:defRPr/>
            </a:pPr>
            <a:endParaRPr lang="pl-PL" altLang="pl-PL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0135" tIns="45139" rIns="90135" bIns="45139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600" dirty="0">
                <a:solidFill>
                  <a:prstClr val="black"/>
                </a:solidFill>
              </a:rPr>
              <a:t>Struktura Centrów Kształcenia Zawodowego </a:t>
            </a:r>
            <a:br>
              <a:rPr lang="pl-PL" altLang="pl-PL" sz="3600" dirty="0">
                <a:solidFill>
                  <a:prstClr val="black"/>
                </a:solidFill>
              </a:rPr>
            </a:br>
            <a:r>
              <a:rPr lang="pl-PL" altLang="pl-PL" sz="3600" dirty="0">
                <a:solidFill>
                  <a:prstClr val="black"/>
                </a:solidFill>
              </a:rPr>
              <a:t>i Ustawicznego </a:t>
            </a:r>
            <a:endParaRPr lang="sv-SE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" y="2327467"/>
            <a:ext cx="3997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2" y="2492375"/>
            <a:ext cx="34575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982564" y="4251326"/>
            <a:ext cx="5136697" cy="527050"/>
            <a:chOff x="2973843" y="6376988"/>
            <a:chExt cx="7705045" cy="790575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2973843" y="6376988"/>
              <a:ext cx="7220627" cy="790575"/>
            </a:xfrm>
            <a:prstGeom prst="roundRect">
              <a:avLst/>
            </a:prstGeom>
            <a:noFill/>
            <a:ln w="5715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99040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3244627" y="6446962"/>
              <a:ext cx="7434261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299040"/>
              <a:r>
                <a:rPr lang="pl-PL" altLang="pl-PL" sz="2400" b="1" dirty="0">
                  <a:solidFill>
                    <a:srgbClr val="1C1C4E"/>
                  </a:solidFill>
                  <a:latin typeface="Calibri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b="1" dirty="0">
                <a:solidFill>
                  <a:srgbClr val="1C1C4E"/>
                </a:solidFill>
                <a:latin typeface="Calibri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1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807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l-PL" sz="2600" dirty="0"/>
              <a:t>Wprowadzenie doradztwa zawodowego w ramowych planach nauczania </a:t>
            </a:r>
            <a:r>
              <a:rPr lang="pl-PL" sz="2600" dirty="0" smtClean="0"/>
              <a:t>dla </a:t>
            </a:r>
            <a:r>
              <a:rPr lang="pl-PL" sz="2600" dirty="0"/>
              <a:t>poszczególnych typów szkół, zawierające m.in. minimalny wymiar godzin przeznaczonych na realizację zajęć z zakresu doradztwa zawodowego.</a:t>
            </a:r>
          </a:p>
          <a:p>
            <a:pPr>
              <a:defRPr/>
            </a:pPr>
            <a:r>
              <a:rPr lang="pl-PL" sz="2600" dirty="0"/>
              <a:t>Uwzględnienie tematyki doradztwa w podstawie programowej na każdym etapie edukacji </a:t>
            </a:r>
          </a:p>
          <a:p>
            <a:pPr lvl="1" algn="just">
              <a:defRPr/>
            </a:pPr>
            <a:r>
              <a:rPr lang="pl-PL" sz="2600" dirty="0"/>
              <a:t>Określone zostały warunki oraz sposób realizacji i organizacji doradztwa zawodowego w szkołach i placówkach oraz wymagania w zakresie przygotowania osób realizujących doradztwo zawodowe w szkołach </a:t>
            </a:r>
            <a:br>
              <a:rPr lang="pl-PL" sz="2600" dirty="0"/>
            </a:br>
            <a:r>
              <a:rPr lang="pl-PL" sz="2600" dirty="0"/>
              <a:t>i placówkach.</a:t>
            </a:r>
          </a:p>
          <a:p>
            <a:pPr algn="l">
              <a:defRPr/>
            </a:pPr>
            <a:r>
              <a:rPr lang="pl-PL" sz="2600" dirty="0"/>
              <a:t> Opracowanie ramowych programów doradztwa zawodowego w projekcie „Efektywne doradztwo edukacyjno-zawodowe dla dzieci, młodzieży i dorosłych”, </a:t>
            </a:r>
            <a:r>
              <a:rPr lang="pl-PL" sz="2600" dirty="0" smtClean="0"/>
              <a:t>2016-2018)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0225" tIns="45179" rIns="90225" bIns="4517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200" dirty="0">
                <a:solidFill>
                  <a:prstClr val="black"/>
                </a:solidFill>
                <a:cs typeface="Arial" charset="0"/>
              </a:rPr>
              <a:t>Wprowadzenie doradztwa zawodowego</a:t>
            </a:r>
          </a:p>
        </p:txBody>
      </p:sp>
    </p:spTree>
    <p:extLst>
      <p:ext uri="{BB962C8B-B14F-4D97-AF65-F5344CB8AC3E}">
        <p14:creationId xmlns:p14="http://schemas.microsoft.com/office/powerpoint/2010/main" val="9881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87624" y="2600796"/>
            <a:ext cx="7128792" cy="769441"/>
          </a:xfrm>
          <a:prstGeom prst="rect">
            <a:avLst/>
          </a:prstGeom>
        </p:spPr>
        <p:txBody>
          <a:bodyPr wrap="square" lIns="90315" tIns="45219" rIns="90315" bIns="45219">
            <a:spAutoFit/>
          </a:bodyPr>
          <a:lstStyle/>
          <a:p>
            <a:pPr algn="ctr" defTabSz="301050"/>
            <a:r>
              <a:rPr lang="pl-PL" sz="4400" b="1" dirty="0">
                <a:solidFill>
                  <a:srgbClr val="44546A">
                    <a:lumMod val="75000"/>
                  </a:srgbClr>
                </a:solidFill>
              </a:rPr>
              <a:t>Przekształcenia</a:t>
            </a:r>
          </a:p>
        </p:txBody>
      </p:sp>
    </p:spTree>
    <p:extLst>
      <p:ext uri="{BB962C8B-B14F-4D97-AF65-F5344CB8AC3E}">
        <p14:creationId xmlns:p14="http://schemas.microsoft.com/office/powerpoint/2010/main" val="174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Nowy ustrój szkolny - zmiany z mocy ustawy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06610924"/>
              </p:ext>
            </p:extLst>
          </p:nvPr>
        </p:nvGraphicFramePr>
        <p:xfrm>
          <a:off x="2857640" y="1542704"/>
          <a:ext cx="70804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-1423649" y="1475338"/>
            <a:ext cx="7080448" cy="936104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5474546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01410"/>
              <a:endParaRPr lang="pl-PL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07954"/>
              </p:ext>
            </p:extLst>
          </p:nvPr>
        </p:nvGraphicFramePr>
        <p:xfrm>
          <a:off x="-48344" y="2434736"/>
          <a:ext cx="70804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63575381"/>
              </p:ext>
            </p:extLst>
          </p:nvPr>
        </p:nvGraphicFramePr>
        <p:xfrm>
          <a:off x="827584" y="3562480"/>
          <a:ext cx="70804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" name="Strzałka w prawo z wcięciem 20"/>
          <p:cNvSpPr/>
          <p:nvPr/>
        </p:nvSpPr>
        <p:spPr>
          <a:xfrm>
            <a:off x="3169543" y="3850512"/>
            <a:ext cx="144016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67" rIns="90423" bIns="45267" rtlCol="0" anchor="ctr"/>
          <a:lstStyle/>
          <a:p>
            <a:pPr algn="ctr" defTabSz="301410"/>
            <a:r>
              <a:rPr lang="pl-PL" dirty="0" smtClean="0">
                <a:solidFill>
                  <a:prstClr val="white"/>
                </a:solidFill>
              </a:rPr>
              <a:t>T4,T5</a:t>
            </a:r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463824" y="5002640"/>
            <a:ext cx="7080448" cy="936104"/>
            <a:chOff x="818562" y="728700"/>
            <a:chExt cx="7080448" cy="936104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614470823"/>
                </p:ext>
              </p:extLst>
            </p:nvPr>
          </p:nvGraphicFramePr>
          <p:xfrm>
            <a:off x="818562" y="72870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25" name="Strzałka w prawo z wcięciem 24"/>
            <p:cNvSpPr/>
            <p:nvPr/>
          </p:nvSpPr>
          <p:spPr>
            <a:xfrm>
              <a:off x="3266834" y="1009629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410"/>
              <a:r>
                <a:rPr lang="pl-PL" dirty="0" smtClean="0">
                  <a:solidFill>
                    <a:prstClr val="white"/>
                  </a:solidFill>
                </a:rPr>
                <a:t>BSI, kl. ZSZ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Strzałka w prawo z wcięciem 28"/>
          <p:cNvSpPr/>
          <p:nvPr/>
        </p:nvSpPr>
        <p:spPr>
          <a:xfrm>
            <a:off x="5656799" y="1830736"/>
            <a:ext cx="2459496" cy="432048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67" rIns="90423" bIns="45267" rtlCol="0" anchor="ctr"/>
          <a:lstStyle/>
          <a:p>
            <a:pPr algn="ctr" defTabSz="301410"/>
            <a:endParaRPr lang="pl-PL">
              <a:solidFill>
                <a:prstClr val="white"/>
              </a:solidFill>
            </a:endParaRPr>
          </a:p>
        </p:txBody>
      </p:sp>
      <p:sp>
        <p:nvSpPr>
          <p:cNvPr id="38" name="Mnożenie 37"/>
          <p:cNvSpPr/>
          <p:nvPr/>
        </p:nvSpPr>
        <p:spPr>
          <a:xfrm>
            <a:off x="8039251" y="1434692"/>
            <a:ext cx="1136225" cy="12241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67" rIns="90423" bIns="45267" rtlCol="0" anchor="ctr"/>
          <a:lstStyle/>
          <a:p>
            <a:pPr algn="ctr" defTabSz="301410"/>
            <a:endParaRPr lang="pl-PL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40" name="Grupa 39"/>
          <p:cNvGrpSpPr/>
          <p:nvPr/>
        </p:nvGrpSpPr>
        <p:grpSpPr>
          <a:xfrm>
            <a:off x="2300734" y="2660495"/>
            <a:ext cx="1440160" cy="432048"/>
            <a:chOff x="2051720" y="1844824"/>
            <a:chExt cx="1440160" cy="432048"/>
          </a:xfrm>
        </p:grpSpPr>
        <p:sp>
          <p:nvSpPr>
            <p:cNvPr id="18" name="Strzałka w prawo z wcięciem 17"/>
            <p:cNvSpPr/>
            <p:nvPr/>
          </p:nvSpPr>
          <p:spPr>
            <a:xfrm>
              <a:off x="2051720" y="1844824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41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2195736" y="1876182"/>
              <a:ext cx="1046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01410"/>
              <a:r>
                <a:rPr lang="pl-PL" dirty="0" smtClean="0">
                  <a:solidFill>
                    <a:prstClr val="white"/>
                  </a:solidFill>
                </a:rPr>
                <a:t>LO3,LO4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8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683568" y="4413473"/>
            <a:ext cx="7080448" cy="1944216"/>
            <a:chOff x="467544" y="4413473"/>
            <a:chExt cx="7080448" cy="1944216"/>
          </a:xfrm>
        </p:grpSpPr>
        <p:sp>
          <p:nvSpPr>
            <p:cNvPr id="26" name="Elipsa 25"/>
            <p:cNvSpPr/>
            <p:nvPr/>
          </p:nvSpPr>
          <p:spPr>
            <a:xfrm>
              <a:off x="1786558" y="4413473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13688361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Strzałka w prawo z wcięciem 21"/>
            <p:cNvSpPr/>
            <p:nvPr/>
          </p:nvSpPr>
          <p:spPr>
            <a:xfrm>
              <a:off x="4788024" y="5049180"/>
              <a:ext cx="1727132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Nowy ustrój szkolny zmiany z mocy ustawy</a:t>
            </a:r>
            <a:endParaRPr lang="sv-SE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28" name="Grupa 27"/>
          <p:cNvGrpSpPr/>
          <p:nvPr/>
        </p:nvGrpSpPr>
        <p:grpSpPr>
          <a:xfrm>
            <a:off x="-1068474" y="2492896"/>
            <a:ext cx="7080448" cy="1944216"/>
            <a:chOff x="467544" y="4437112"/>
            <a:chExt cx="7080448" cy="1944216"/>
          </a:xfrm>
        </p:grpSpPr>
        <p:sp>
          <p:nvSpPr>
            <p:cNvPr id="30" name="Elipsa 29"/>
            <p:cNvSpPr/>
            <p:nvPr/>
          </p:nvSpPr>
          <p:spPr>
            <a:xfrm>
              <a:off x="1763688" y="4437112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2435583263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" name="Strzałka w prawo z wcięciem 31"/>
            <p:cNvSpPr/>
            <p:nvPr/>
          </p:nvSpPr>
          <p:spPr>
            <a:xfrm>
              <a:off x="4811874" y="5124425"/>
              <a:ext cx="1656184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1391816" y="908720"/>
            <a:ext cx="7080448" cy="1944216"/>
            <a:chOff x="467544" y="4485939"/>
            <a:chExt cx="7080448" cy="1944216"/>
          </a:xfrm>
        </p:grpSpPr>
        <p:sp>
          <p:nvSpPr>
            <p:cNvPr id="35" name="Elipsa 34"/>
            <p:cNvSpPr/>
            <p:nvPr/>
          </p:nvSpPr>
          <p:spPr>
            <a:xfrm>
              <a:off x="1752808" y="4485939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  <p:graphicFrame>
          <p:nvGraphicFramePr>
            <p:cNvPr id="36" name="Diagram 35"/>
            <p:cNvGraphicFramePr/>
            <p:nvPr>
              <p:extLst>
                <p:ext uri="{D42A27DB-BD31-4B8C-83A1-F6EECF244321}">
                  <p14:modId xmlns:p14="http://schemas.microsoft.com/office/powerpoint/2010/main" val="2829047348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7" name="Strzałka w prawo z wcięciem 36"/>
            <p:cNvSpPr/>
            <p:nvPr/>
          </p:nvSpPr>
          <p:spPr>
            <a:xfrm>
              <a:off x="4717076" y="5154105"/>
              <a:ext cx="1810972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1800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4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5115383" y="4783882"/>
            <a:ext cx="2952328" cy="1800200"/>
          </a:xfrm>
          <a:prstGeom prst="ellipse">
            <a:avLst/>
          </a:prstGeom>
          <a:solidFill>
            <a:schemeClr val="accent1">
              <a:alpha val="3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01" tIns="45435" rIns="90801" bIns="45435" rtlCol="0" anchor="ctr"/>
          <a:lstStyle/>
          <a:p>
            <a:pPr algn="ctr" defTabSz="30267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27" name="Grupa 26"/>
          <p:cNvGrpSpPr/>
          <p:nvPr/>
        </p:nvGrpSpPr>
        <p:grpSpPr>
          <a:xfrm>
            <a:off x="-899174" y="4885355"/>
            <a:ext cx="7080448" cy="1944216"/>
            <a:chOff x="467544" y="4581128"/>
            <a:chExt cx="7080448" cy="1944216"/>
          </a:xfrm>
        </p:grpSpPr>
        <p:sp>
          <p:nvSpPr>
            <p:cNvPr id="26" name="Elipsa 25"/>
            <p:cNvSpPr/>
            <p:nvPr/>
          </p:nvSpPr>
          <p:spPr>
            <a:xfrm>
              <a:off x="1763688" y="4581128"/>
              <a:ext cx="2952328" cy="1944216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2670"/>
              <a:endParaRPr lang="pl-PL">
                <a:solidFill>
                  <a:prstClr val="white"/>
                </a:solidFill>
              </a:endParaRPr>
            </a:p>
          </p:txBody>
        </p:sp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052475878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Strzałka w prawo z wcięciem 21"/>
            <p:cNvSpPr/>
            <p:nvPr/>
          </p:nvSpPr>
          <p:spPr>
            <a:xfrm>
              <a:off x="4717076" y="5049180"/>
              <a:ext cx="1788800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267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pl-PL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1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7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/>
          <p:cNvGrpSpPr/>
          <p:nvPr/>
        </p:nvGrpSpPr>
        <p:grpSpPr>
          <a:xfrm>
            <a:off x="-1339855" y="944250"/>
            <a:ext cx="7080448" cy="936104"/>
            <a:chOff x="424387" y="978550"/>
            <a:chExt cx="7080448" cy="93610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464869755"/>
                </p:ext>
              </p:extLst>
            </p:nvPr>
          </p:nvGraphicFramePr>
          <p:xfrm>
            <a:off x="424387" y="978550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9" name="Strzałka w prawo z wcięciem 8"/>
            <p:cNvSpPr/>
            <p:nvPr/>
          </p:nvSpPr>
          <p:spPr>
            <a:xfrm>
              <a:off x="2785926" y="1196752"/>
              <a:ext cx="1440160" cy="4320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02670"/>
              <a:endParaRPr lang="pl-PL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583463567"/>
              </p:ext>
            </p:extLst>
          </p:nvPr>
        </p:nvGraphicFramePr>
        <p:xfrm>
          <a:off x="-1339855" y="1844824"/>
          <a:ext cx="70804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Strzałka w prawo z wcięciem 17"/>
          <p:cNvSpPr/>
          <p:nvPr/>
        </p:nvSpPr>
        <p:spPr>
          <a:xfrm>
            <a:off x="1043608" y="1988840"/>
            <a:ext cx="144016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01" tIns="45435" rIns="90801" bIns="45435" rtlCol="0" anchor="ctr"/>
          <a:lstStyle/>
          <a:p>
            <a:pPr algn="ctr" defTabSz="30267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387640" y="5785456"/>
            <a:ext cx="935186" cy="935186"/>
            <a:chOff x="6023207" y="232219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1" name="Elipsa 30"/>
            <p:cNvSpPr/>
            <p:nvPr/>
          </p:nvSpPr>
          <p:spPr>
            <a:xfrm>
              <a:off x="6023207" y="232219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a 4"/>
            <p:cNvSpPr/>
            <p:nvPr/>
          </p:nvSpPr>
          <p:spPr>
            <a:xfrm>
              <a:off x="6174661" y="401377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1475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600" dirty="0">
                  <a:solidFill>
                    <a:prstClr val="white"/>
                  </a:solidFill>
                </a:rPr>
                <a:t>ZSZ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6591548" y="5238044"/>
            <a:ext cx="935186" cy="935186"/>
            <a:chOff x="5748806" y="0"/>
            <a:chExt cx="935186" cy="935186"/>
          </a:xfrm>
          <a:scene3d>
            <a:camera prst="orthographicFront"/>
            <a:lightRig rig="flat" dir="t"/>
          </a:scene3d>
        </p:grpSpPr>
        <p:sp>
          <p:nvSpPr>
            <p:cNvPr id="36" name="Elipsa 35"/>
            <p:cNvSpPr/>
            <p:nvPr/>
          </p:nvSpPr>
          <p:spPr>
            <a:xfrm>
              <a:off x="5748806" y="0"/>
              <a:ext cx="935186" cy="9351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a 4"/>
            <p:cNvSpPr/>
            <p:nvPr/>
          </p:nvSpPr>
          <p:spPr>
            <a:xfrm>
              <a:off x="5885761" y="136955"/>
              <a:ext cx="661276" cy="661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1475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600" dirty="0">
                  <a:solidFill>
                    <a:prstClr val="white"/>
                  </a:solidFill>
                </a:rPr>
                <a:t>BS</a:t>
              </a:r>
              <a:r>
                <a:rPr lang="pl-PL" sz="2000" dirty="0">
                  <a:solidFill>
                    <a:prstClr val="white"/>
                  </a:solidFill>
                </a:rPr>
                <a:t>I</a:t>
              </a:r>
              <a:endParaRPr lang="pl-PL" sz="2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285751" y="2708920"/>
            <a:ext cx="6912768" cy="936104"/>
            <a:chOff x="467544" y="4797152"/>
            <a:chExt cx="7080448" cy="936104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3797578869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Strzałka w prawo z wcięciem 40"/>
            <p:cNvSpPr/>
            <p:nvPr/>
          </p:nvSpPr>
          <p:spPr>
            <a:xfrm>
              <a:off x="4524051" y="5049180"/>
              <a:ext cx="1981825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267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79512" y="3689412"/>
            <a:ext cx="7080448" cy="936104"/>
            <a:chOff x="467544" y="4797152"/>
            <a:chExt cx="7080448" cy="936104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479160576"/>
                </p:ext>
              </p:extLst>
            </p:nvPr>
          </p:nvGraphicFramePr>
          <p:xfrm>
            <a:off x="467544" y="4797152"/>
            <a:ext cx="7080448" cy="936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sp>
          <p:nvSpPr>
            <p:cNvPr id="44" name="Strzałka w prawo z wcięciem 43"/>
            <p:cNvSpPr/>
            <p:nvPr/>
          </p:nvSpPr>
          <p:spPr>
            <a:xfrm>
              <a:off x="4572000" y="5049180"/>
              <a:ext cx="1933876" cy="432048"/>
            </a:xfrm>
            <a:prstGeom prst="notched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267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3779912" y="1491604"/>
            <a:ext cx="5184576" cy="400110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tx2"/>
            </a:contourClr>
          </a:sp3d>
        </p:spPr>
        <p:txBody>
          <a:bodyPr wrap="square" lIns="90801" tIns="45435" rIns="90801" bIns="45435" rtlCol="0">
            <a:spAutoFit/>
          </a:bodyPr>
          <a:lstStyle/>
          <a:p>
            <a:pPr algn="ctr" defTabSz="302670"/>
            <a:r>
              <a:rPr lang="pl-PL" sz="2000" b="1" dirty="0">
                <a:solidFill>
                  <a:prstClr val="white"/>
                </a:solidFill>
              </a:rPr>
              <a:t>możliwe od 1.09.2017 r. do 01.09.2019 r.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0801" tIns="45435" rIns="90801" bIns="4543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700" dirty="0">
                <a:solidFill>
                  <a:srgbClr val="44546A"/>
                </a:solidFill>
              </a:rPr>
              <a:t>Przekształcenia z inicjatywy organu prowadzącego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87624" y="2659790"/>
            <a:ext cx="7128792" cy="769441"/>
          </a:xfrm>
          <a:prstGeom prst="rect">
            <a:avLst/>
          </a:prstGeom>
        </p:spPr>
        <p:txBody>
          <a:bodyPr wrap="square" lIns="90936" tIns="45495" rIns="90936" bIns="45495">
            <a:spAutoFit/>
          </a:bodyPr>
          <a:lstStyle/>
          <a:p>
            <a:pPr algn="ctr" defTabSz="303120"/>
            <a:r>
              <a:rPr lang="pl-PL" sz="4400" b="1" dirty="0">
                <a:solidFill>
                  <a:srgbClr val="002060"/>
                </a:solidFill>
              </a:rPr>
              <a:t>Finansowanie zmian</a:t>
            </a:r>
            <a:endParaRPr lang="pl-PL" sz="4400" b="1" dirty="0">
              <a:solidFill>
                <a:srgbClr val="4454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15740" y="1223243"/>
            <a:ext cx="8208912" cy="1405513"/>
          </a:xfrm>
          <a:prstGeom prst="rect">
            <a:avLst/>
          </a:prstGeom>
          <a:noFill/>
        </p:spPr>
        <p:txBody>
          <a:bodyPr wrap="square" lIns="91089" tIns="45563" rIns="91089" bIns="45563" rtlCol="0">
            <a:spAutoFit/>
          </a:bodyPr>
          <a:lstStyle/>
          <a:p>
            <a:pPr algn="ctr" defTabSz="303630"/>
            <a:r>
              <a:rPr lang="pl-PL" sz="2100" b="1" dirty="0">
                <a:solidFill>
                  <a:prstClr val="black"/>
                </a:solidFill>
                <a:latin typeface="Calibri Light"/>
              </a:rPr>
              <a:t>Liczba uczniów w szkołach dla dzieci i młodzieży i dzieci objętych wychowaniem przedszkolnym oraz zmiana tej liczby w stosunku do września 2015 r.</a:t>
            </a:r>
          </a:p>
          <a:p>
            <a:pPr defTabSz="303630"/>
            <a:endParaRPr lang="pl-PL" sz="2100" b="1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37" y="2436834"/>
            <a:ext cx="6353405" cy="409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124744"/>
            <a:ext cx="8133556" cy="4893476"/>
          </a:xfrm>
          <a:prstGeom prst="rect">
            <a:avLst/>
          </a:prstGeom>
        </p:spPr>
        <p:txBody>
          <a:bodyPr wrap="square" lIns="91251" tIns="45635" rIns="91251" bIns="45635">
            <a:spAutoFit/>
          </a:bodyPr>
          <a:lstStyle/>
          <a:p>
            <a:pPr marL="171093" indent="-171093" defTabSz="30417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Nowym typem szkoły będzie branżowa szkoła I </a:t>
            </a:r>
            <a:r>
              <a:rPr lang="pl-PL" sz="2400" dirty="0" err="1">
                <a:solidFill>
                  <a:prstClr val="black"/>
                </a:solidFill>
              </a:rPr>
              <a:t>i</a:t>
            </a:r>
            <a:r>
              <a:rPr lang="pl-PL" sz="2400" dirty="0">
                <a:solidFill>
                  <a:prstClr val="black"/>
                </a:solidFill>
              </a:rPr>
              <a:t> II stopnia. </a:t>
            </a:r>
            <a:r>
              <a:rPr lang="pl-PL" sz="2400" b="1" dirty="0">
                <a:solidFill>
                  <a:srgbClr val="FF0000"/>
                </a:solidFill>
              </a:rPr>
              <a:t>Zakłada się, że 30% uczniów</a:t>
            </a:r>
            <a:r>
              <a:rPr lang="pl-PL" sz="2400" dirty="0">
                <a:solidFill>
                  <a:prstClr val="black"/>
                </a:solidFill>
              </a:rPr>
              <a:t>, którzy do tej pory wybierali zasadniczą szkołę zawodową, będzie zainteresowanych kontynuacją nauki w branżowej szkole II </a:t>
            </a:r>
            <a:r>
              <a:rPr lang="pl-PL" sz="2400" dirty="0" smtClean="0">
                <a:solidFill>
                  <a:prstClr val="black"/>
                </a:solidFill>
              </a:rPr>
              <a:t>stopnia</a:t>
            </a:r>
            <a:endParaRPr lang="pl-PL" sz="2400" dirty="0">
              <a:solidFill>
                <a:prstClr val="black"/>
              </a:solidFill>
            </a:endParaRPr>
          </a:p>
          <a:p>
            <a:pPr marL="171093" indent="-171093" defTabSz="30417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Subwencja niezbędna na prowadzenie  szkół branżowych II stopnia (w zakresie uczniów którzy do tej pory wybierali zasadnicze szkoły zawodowe) – ok. 264 mln zł w dwuletnim cyklu </a:t>
            </a:r>
          </a:p>
          <a:p>
            <a:pPr marL="171093" indent="-171093" defTabSz="30417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Źródłem finansowania tych wydatków od roku szkolnego 2022/2023 będzie </a:t>
            </a:r>
            <a:r>
              <a:rPr lang="pl-PL" sz="2400" b="1" dirty="0">
                <a:solidFill>
                  <a:srgbClr val="FF0000"/>
                </a:solidFill>
              </a:rPr>
              <a:t>skrócenie się łącznej długości nauki </a:t>
            </a:r>
            <a:r>
              <a:rPr lang="pl-PL" sz="2400" dirty="0">
                <a:solidFill>
                  <a:prstClr val="black"/>
                </a:solidFill>
              </a:rPr>
              <a:t>dzieci, które zakończą edukację na szkole branżowej I stopnia. Zmniejszenie wydatków z tego tytułu, szacuje się na kwotę 447 mln zł rocznie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251" tIns="45635" rIns="91251" bIns="4563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prstClr val="black"/>
                </a:solidFill>
              </a:rPr>
              <a:t>Kształcenie zawodowe</a:t>
            </a:r>
          </a:p>
        </p:txBody>
      </p:sp>
    </p:spTree>
    <p:extLst>
      <p:ext uri="{BB962C8B-B14F-4D97-AF65-F5344CB8AC3E}">
        <p14:creationId xmlns:p14="http://schemas.microsoft.com/office/powerpoint/2010/main" val="7988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093" lvl="0" indent="-171093" algn="just" defTabSz="30417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prstClr val="black"/>
                </a:solidFill>
              </a:rPr>
              <a:t>W zakresie uczniów, którzy zamiast uczęszczać do technikum </a:t>
            </a:r>
            <a:r>
              <a:rPr lang="pl-PL" sz="2400" b="1" dirty="0">
                <a:solidFill>
                  <a:prstClr val="black"/>
                </a:solidFill>
              </a:rPr>
              <a:t>wybiorą dwustopniowe kształcenie w branżowej szkole</a:t>
            </a:r>
            <a:r>
              <a:rPr lang="pl-PL" sz="2400" dirty="0">
                <a:solidFill>
                  <a:prstClr val="black"/>
                </a:solidFill>
              </a:rPr>
              <a:t>, </a:t>
            </a:r>
            <a:r>
              <a:rPr lang="pl-PL" sz="2400" b="1" dirty="0" smtClean="0">
                <a:solidFill>
                  <a:prstClr val="black"/>
                </a:solidFill>
              </a:rPr>
              <a:t>efekt </a:t>
            </a:r>
            <a:r>
              <a:rPr lang="pl-PL" sz="2400" b="1" dirty="0">
                <a:solidFill>
                  <a:prstClr val="black"/>
                </a:solidFill>
              </a:rPr>
              <a:t>dla finansowania </a:t>
            </a:r>
            <a:r>
              <a:rPr lang="pl-PL" sz="2400" dirty="0">
                <a:solidFill>
                  <a:prstClr val="black"/>
                </a:solidFill>
              </a:rPr>
              <a:t>poprzez część oświatową subwencji ogólnej </a:t>
            </a:r>
            <a:r>
              <a:rPr lang="pl-PL" sz="2400" b="1" dirty="0">
                <a:solidFill>
                  <a:prstClr val="black"/>
                </a:solidFill>
              </a:rPr>
              <a:t>będzie neutralny</a:t>
            </a:r>
          </a:p>
          <a:p>
            <a:pPr marL="171093" lvl="0" indent="-171093" algn="just" defTabSz="30417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prstClr val="black"/>
                </a:solidFill>
              </a:rPr>
              <a:t>W okresie przejściowym, w roku szkolnym 2020/2021 </a:t>
            </a:r>
            <a:r>
              <a:rPr lang="pl-PL" sz="2400" dirty="0" smtClean="0">
                <a:solidFill>
                  <a:prstClr val="black"/>
                </a:solidFill>
              </a:rPr>
              <a:t/>
            </a:r>
            <a:br>
              <a:rPr lang="pl-PL" sz="2400" dirty="0" smtClean="0">
                <a:solidFill>
                  <a:prstClr val="black"/>
                </a:solidFill>
              </a:rPr>
            </a:br>
            <a:r>
              <a:rPr lang="pl-PL" sz="2400" dirty="0" smtClean="0">
                <a:solidFill>
                  <a:prstClr val="black"/>
                </a:solidFill>
              </a:rPr>
              <a:t>i </a:t>
            </a:r>
            <a:r>
              <a:rPr lang="pl-PL" sz="2400" dirty="0">
                <a:solidFill>
                  <a:prstClr val="black"/>
                </a:solidFill>
              </a:rPr>
              <a:t>2021/2022 </a:t>
            </a:r>
            <a:r>
              <a:rPr lang="pl-PL" sz="2400" b="1" dirty="0">
                <a:solidFill>
                  <a:prstClr val="black"/>
                </a:solidFill>
              </a:rPr>
              <a:t>finansowanie branżowej szkoły II stopnia</a:t>
            </a:r>
            <a:r>
              <a:rPr lang="pl-PL" sz="2400" dirty="0">
                <a:solidFill>
                  <a:prstClr val="black"/>
                </a:solidFill>
              </a:rPr>
              <a:t>, </a:t>
            </a:r>
            <a:r>
              <a:rPr lang="pl-PL" sz="2400" dirty="0" smtClean="0">
                <a:solidFill>
                  <a:prstClr val="black"/>
                </a:solidFill>
              </a:rPr>
              <a:t/>
            </a:r>
            <a:br>
              <a:rPr lang="pl-PL" sz="2400" dirty="0" smtClean="0">
                <a:solidFill>
                  <a:prstClr val="black"/>
                </a:solidFill>
              </a:rPr>
            </a:br>
            <a:r>
              <a:rPr lang="pl-PL" sz="2400" dirty="0" smtClean="0">
                <a:solidFill>
                  <a:prstClr val="black"/>
                </a:solidFill>
              </a:rPr>
              <a:t>w </a:t>
            </a:r>
            <a:r>
              <a:rPr lang="pl-PL" sz="2400" dirty="0">
                <a:solidFill>
                  <a:prstClr val="black"/>
                </a:solidFill>
              </a:rPr>
              <a:t>przypadku uczniów, którzy do tej pory wybierali zasadnicze szkoły zawodowe, będzie odbywało się z uwzględnieniem </a:t>
            </a:r>
            <a:r>
              <a:rPr lang="pl-PL" sz="2400" b="1" dirty="0">
                <a:solidFill>
                  <a:prstClr val="black"/>
                </a:solidFill>
              </a:rPr>
              <a:t>spadającej liczby uczniów </a:t>
            </a:r>
            <a:r>
              <a:rPr lang="pl-PL" sz="2400" dirty="0">
                <a:solidFill>
                  <a:prstClr val="black"/>
                </a:solidFill>
              </a:rPr>
              <a:t>w całym systemie oświaty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1207"/>
            <a:ext cx="9144000" cy="959522"/>
          </a:xfrm>
          <a:prstGeom prst="rect">
            <a:avLst/>
          </a:prstGeom>
          <a:solidFill>
            <a:schemeClr val="bg1"/>
          </a:solidFill>
        </p:spPr>
        <p:txBody>
          <a:bodyPr vert="horz" lIns="91251" tIns="45635" rIns="91251" bIns="4563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prstClr val="black"/>
                </a:solidFill>
              </a:rPr>
              <a:t>Kształcenie zawodowe</a:t>
            </a:r>
          </a:p>
        </p:txBody>
      </p:sp>
    </p:spTree>
    <p:extLst>
      <p:ext uri="{BB962C8B-B14F-4D97-AF65-F5344CB8AC3E}">
        <p14:creationId xmlns:p14="http://schemas.microsoft.com/office/powerpoint/2010/main" val="3426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400" dirty="0"/>
              <a:t>Doradztwo zawodowe dla dzieci klas VII i VIII szkół podstawowych w wymiarze </a:t>
            </a:r>
            <a:r>
              <a:rPr lang="pl-PL" sz="2400" dirty="0" smtClean="0"/>
              <a:t>po </a:t>
            </a:r>
            <a:r>
              <a:rPr lang="pl-PL" sz="2400" dirty="0"/>
              <a:t>10 godzin rocznie na każdy oddział klasowy w klasie VII i VIII </a:t>
            </a:r>
            <a:r>
              <a:rPr lang="pl-PL" sz="2400" dirty="0" smtClean="0"/>
              <a:t>oraz </a:t>
            </a:r>
            <a:r>
              <a:rPr lang="pl-PL" sz="2400" dirty="0"/>
              <a:t>po 10 godzin w całym cyklu nauczania dla każdego oddziału liceum ogólnokształcącego, </a:t>
            </a:r>
            <a:r>
              <a:rPr lang="pl-PL" sz="2400" b="1" dirty="0"/>
              <a:t>technikum i branżowej szkoły </a:t>
            </a:r>
          </a:p>
          <a:p>
            <a:pPr algn="just">
              <a:lnSpc>
                <a:spcPct val="100000"/>
              </a:lnSpc>
            </a:pPr>
            <a:r>
              <a:rPr lang="pl-PL" sz="2400" dirty="0"/>
              <a:t>Wydatki wyniosą od 8 mln zł w roku 2017 do 46 mln zł w roku 2020 i latach następnych (zostały one obliczone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uwzględnieniem średniego wynagrodzenia nauczyciela zatrudnionego na zasadach określonych w Karcie Nauczyciela) </a:t>
            </a:r>
          </a:p>
          <a:p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22" tIns="45711" rIns="91422" bIns="4571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dirty="0">
                <a:solidFill>
                  <a:prstClr val="black"/>
                </a:solidFill>
              </a:rPr>
              <a:t>Doradztwo zawodowe</a:t>
            </a:r>
          </a:p>
        </p:txBody>
      </p:sp>
    </p:spTree>
    <p:extLst>
      <p:ext uri="{BB962C8B-B14F-4D97-AF65-F5344CB8AC3E}">
        <p14:creationId xmlns:p14="http://schemas.microsoft.com/office/powerpoint/2010/main" val="40460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slapczynski\Desktop\Obraz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906000" cy="6858000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5" y="0"/>
            <a:ext cx="9144000" cy="10527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Podstawa programowa kształcenia </a:t>
            </a:r>
            <a:br>
              <a:rPr lang="pl-PL" dirty="0" smtClean="0"/>
            </a:br>
            <a:r>
              <a:rPr lang="pl-PL" dirty="0" smtClean="0"/>
              <a:t>w zawodach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Dotyczy:</a:t>
            </a:r>
          </a:p>
          <a:p>
            <a:pPr>
              <a:buFont typeface="Arial"/>
              <a:buChar char="•"/>
            </a:pPr>
            <a:r>
              <a:rPr lang="pl-PL" dirty="0"/>
              <a:t>Branżowej Szkoły I stopnia – klasy pierwszej w roku szkolnym 2017/2018</a:t>
            </a:r>
          </a:p>
          <a:p>
            <a:pPr>
              <a:buFont typeface="Arial"/>
              <a:buChar char="•"/>
            </a:pPr>
            <a:r>
              <a:rPr lang="pl-PL" dirty="0"/>
              <a:t>4-letniego Technikum – klasy pierwszej w roku szkolnym 2017/2018</a:t>
            </a:r>
          </a:p>
          <a:p>
            <a:pPr>
              <a:buFont typeface="Arial"/>
              <a:buChar char="•"/>
            </a:pPr>
            <a:r>
              <a:rPr lang="pl-PL" dirty="0"/>
              <a:t>5-letniego Technikum – klasy pierwszej w roku szkolnym 2019/2020</a:t>
            </a:r>
          </a:p>
          <a:p>
            <a:pPr>
              <a:buFont typeface="Arial"/>
              <a:buChar char="•"/>
            </a:pPr>
            <a:r>
              <a:rPr lang="pl-PL" dirty="0"/>
              <a:t>Szkoły Policealnej – semestr pierwszy w roku szkolnym 2017/2018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0912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7647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28577" lvl="0" indent="-228577">
              <a:spcBef>
                <a:spcPts val="1000"/>
              </a:spcBef>
            </a:pPr>
            <a:r>
              <a:rPr lang="pl-PL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4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Rozporządzenia</a:t>
            </a:r>
            <a:r>
              <a:rPr lang="pl-PL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35133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Rozporządzenia</a:t>
            </a:r>
          </a:p>
          <a:p>
            <a:r>
              <a:rPr lang="pl-PL" dirty="0" smtClean="0"/>
              <a:t>Rozporządzenie </a:t>
            </a:r>
            <a:r>
              <a:rPr lang="pl-PL" dirty="0"/>
              <a:t>Ministra Edukacji Narodowej z dnia 31 marca 2017 r. w sprawie podstawy programowej kształcenia w zawodach (Dz.U. 2017 poz. 860)</a:t>
            </a:r>
          </a:p>
          <a:p>
            <a:r>
              <a:rPr lang="pl-PL" dirty="0"/>
              <a:t>Rozporządzenie Ministra Edukacji Narodowej z dnia 28 marca 2017 r. w sprawie ramowych planów nauczania dla publicznych szkół (Dziennik Ustaw 2017 r. poz.703)</a:t>
            </a:r>
          </a:p>
          <a:p>
            <a:r>
              <a:rPr lang="pl-PL" dirty="0"/>
              <a:t>Rozporządzenie Ministra Edukacji Narodowej z dnia 13 marca 2017 r. w sprawie klasyfikacji zawodów szkolnictwa zawodowego (Dz.U. 2017 r. poz. 622)</a:t>
            </a:r>
          </a:p>
          <a:p>
            <a:r>
              <a:rPr lang="pl-PL" dirty="0"/>
              <a:t>Rozporządzenie Ministra Edukacji Narodowej z dnia 17 marca 2017 r. w sprawie szczegółowej organizacji publicznych szkół i publicznych przedszkoli (Dz.U. 2017 poz. 649)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79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PODSTAWY PROGRAMOWE kształcenia w zawodach zmodyfikowane w zakresie efektów wspólnych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efektów z kwalifikacji dla 55 zawodów ujętych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rozporządzeniu Ministra Edukacji Narodowej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dnia 13 marca 2017 r. w sprawie klasyfikacji zawodów szkolnictwa zawodowego. Podstawy zostały zmodyfikowane w ramach pierwszego etapu projektu POWER pt. </a:t>
            </a:r>
            <a:r>
              <a:rPr lang="pl-PL" b="1" dirty="0"/>
              <a:t>„Partnerstwo na rzecz kształcenia zawodowego. Etap 1. Forum partnerów społecznych" </a:t>
            </a:r>
            <a:r>
              <a:rPr lang="pl-PL" dirty="0"/>
              <a:t>realizowanego przez Ośrodek Rozwoju Edukacji.</a:t>
            </a:r>
          </a:p>
        </p:txBody>
      </p:sp>
    </p:spTree>
    <p:extLst>
      <p:ext uri="{BB962C8B-B14F-4D97-AF65-F5344CB8AC3E}">
        <p14:creationId xmlns:p14="http://schemas.microsoft.com/office/powerpoint/2010/main" val="1312083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RAMOWE </a:t>
            </a:r>
            <a:r>
              <a:rPr lang="pl-PL" sz="2400" b="1" dirty="0"/>
              <a:t>PLANY NAUCZANIA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55000" lnSpcReduction="20000"/>
          </a:bodyPr>
          <a:lstStyle/>
          <a:p>
            <a:endParaRPr lang="pl-PL" sz="4400" dirty="0" smtClean="0">
              <a:hlinkClick r:id="rId2"/>
            </a:endParaRPr>
          </a:p>
          <a:p>
            <a:pPr algn="just"/>
            <a:r>
              <a:rPr lang="pl-PL" sz="4400" dirty="0" smtClean="0"/>
              <a:t>Ramowy </a:t>
            </a:r>
            <a:r>
              <a:rPr lang="pl-PL" sz="4400" dirty="0"/>
              <a:t>plan nauczania </a:t>
            </a:r>
            <a:r>
              <a:rPr lang="pl-PL" sz="4400" dirty="0">
                <a:solidFill>
                  <a:srgbClr val="FF0000"/>
                </a:solidFill>
              </a:rPr>
              <a:t>dla branżowej szkoły I stopnia</a:t>
            </a:r>
            <a:r>
              <a:rPr lang="pl-PL" sz="4400" dirty="0"/>
              <a:t>, w tym branżowej szkoły I stopnia specjalnej dla uczniów niepełnosprawnych, niedostosowanych społecznie oraz zagrożonych niedostosowaniem społecznym, </a:t>
            </a:r>
            <a:r>
              <a:rPr lang="pl-PL" sz="4400" b="1" dirty="0">
                <a:solidFill>
                  <a:srgbClr val="FF0000"/>
                </a:solidFill>
              </a:rPr>
              <a:t>przeznaczony dla uczniów będących absolwentami dotychczasowego gimnazjum </a:t>
            </a:r>
          </a:p>
          <a:p>
            <a:pPr algn="just"/>
            <a:r>
              <a:rPr lang="pl-PL" sz="4400" dirty="0"/>
              <a:t>Ramowy plan nauczania </a:t>
            </a:r>
            <a:r>
              <a:rPr lang="pl-PL" sz="4400" dirty="0">
                <a:solidFill>
                  <a:srgbClr val="FF0000"/>
                </a:solidFill>
              </a:rPr>
              <a:t>dla branżowej szkoły I stopnia</a:t>
            </a:r>
            <a:r>
              <a:rPr lang="pl-PL" sz="4400" dirty="0"/>
              <a:t>, w tym branżowej szkoły I stopnia specjalnej dla uczniów niepełnosprawnych, niedostosowanych społecznie oraz zagrożonych niedostosowaniem społecznym, </a:t>
            </a:r>
            <a:r>
              <a:rPr lang="pl-PL" sz="4400" b="1" dirty="0">
                <a:solidFill>
                  <a:srgbClr val="FF0000"/>
                </a:solidFill>
              </a:rPr>
              <a:t>przeznaczony dla uczniów będących absolwentami ośmioletniej szkoły podstawowej </a:t>
            </a:r>
          </a:p>
          <a:p>
            <a:pPr algn="just"/>
            <a:r>
              <a:rPr lang="pl-PL" sz="4400" dirty="0"/>
              <a:t>Ramowy plan nauczania </a:t>
            </a:r>
            <a:r>
              <a:rPr lang="pl-PL" sz="4400" dirty="0">
                <a:solidFill>
                  <a:srgbClr val="FF0000"/>
                </a:solidFill>
              </a:rPr>
              <a:t>dla technikum</a:t>
            </a:r>
            <a:r>
              <a:rPr lang="pl-PL" sz="4400" dirty="0"/>
              <a:t>, w tym technikum specjalnego dla uczniów w normie intelektualnej: niepełnosprawnych, niedostosowanych społecznie oraz zagrożonych niedostosowaniem społecznym </a:t>
            </a:r>
          </a:p>
          <a:p>
            <a:pPr algn="just"/>
            <a:r>
              <a:rPr lang="pl-PL" sz="4400" dirty="0"/>
              <a:t>Ramowy plan nauczania </a:t>
            </a:r>
            <a:r>
              <a:rPr lang="pl-PL" sz="4400" dirty="0">
                <a:solidFill>
                  <a:srgbClr val="FF0000"/>
                </a:solidFill>
              </a:rPr>
              <a:t>dla branżowej szkoły II stopnia</a:t>
            </a:r>
            <a:r>
              <a:rPr lang="pl-PL" sz="4400" dirty="0"/>
              <a:t>, w tym branżowej szkoły II stopnia specjalnej dla uczniów w normie intelektualnej: niepełnosprawnych, niedostosowanych społecznie oraz zagrożonych niedostosowaniem społecznym, </a:t>
            </a:r>
            <a:r>
              <a:rPr lang="pl-PL" sz="4400" b="1" dirty="0">
                <a:solidFill>
                  <a:srgbClr val="FF0000"/>
                </a:solidFill>
              </a:rPr>
              <a:t>którzy realizowali ramowy plan nauczania dla branżowej szkoły I stopnia przeznaczony dla uczniów będących absolwentami dotychczasowego </a:t>
            </a:r>
            <a:r>
              <a:rPr lang="pl-PL" sz="4400" b="1" dirty="0" smtClean="0">
                <a:solidFill>
                  <a:srgbClr val="FF0000"/>
                </a:solidFill>
              </a:rPr>
              <a:t>gimnazjum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643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dirty="0"/>
              <a:t>Ramowy plan nauczania </a:t>
            </a:r>
            <a:r>
              <a:rPr lang="pl-PL" dirty="0">
                <a:solidFill>
                  <a:srgbClr val="FF0000"/>
                </a:solidFill>
              </a:rPr>
              <a:t>dla branżowej szkoły II stopnia</a:t>
            </a:r>
            <a:r>
              <a:rPr lang="pl-PL" dirty="0"/>
              <a:t>, w tym branżowej szkoły II stopnia specjalnej dla uczniów w normie intelektualnej: niepełnosprawnych, niedostosowanych społecznie oraz zagrożonych niedostosowaniem społecznym, </a:t>
            </a:r>
            <a:r>
              <a:rPr lang="pl-PL" b="1" dirty="0">
                <a:solidFill>
                  <a:srgbClr val="FF0000"/>
                </a:solidFill>
              </a:rPr>
              <a:t>którzy realizowali ramowy plan nauczania dla branżowej szkoły I stopnia przeznaczony dla uczniów będących absolwentami ośmioletniej szkoły podstawowej</a:t>
            </a:r>
            <a:r>
              <a:rPr lang="pl-PL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Ramowy plan nauczania dla szkoły policealnej, w tym szkoły policealnej specjalnej dla uczniów w normie intelektualnej: niepełnosprawnych, niedostosowanych społecznie oraz zagrożonych niedostosowaniem społecznym (PDF: 69,3 KB)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Ramowy plan nauczania dla szkoły specjalnej przysposabiającej do pracy dla uczniów z niepełnosprawnością intelektualną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stopniu umiarkowanym lub znacznym oraz dla uczniów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niepełnosprawnościami sprzężonymi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4863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2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100" b="1" dirty="0" smtClean="0"/>
              <a:t>RAMOWE </a:t>
            </a:r>
            <a:r>
              <a:rPr lang="pl-PL" sz="3100" b="1" dirty="0"/>
              <a:t>PLANY NAUCZANIA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4"/>
          </a:xfrm>
        </p:spPr>
        <p:txBody>
          <a:bodyPr>
            <a:normAutofit/>
          </a:bodyPr>
          <a:lstStyle/>
          <a:p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828288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just"/>
            <a:r>
              <a:rPr lang="pl-PL" sz="2800" b="1" dirty="0" smtClean="0"/>
              <a:t>W </a:t>
            </a:r>
            <a:r>
              <a:rPr lang="pl-PL" sz="2800" b="1" dirty="0"/>
              <a:t>rozporządzeniu zachowano ogólny wymiar godzin przeznaczonych na obowiązkowe zajęcia edukacyjne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we </a:t>
            </a:r>
            <a:r>
              <a:rPr lang="pl-PL" sz="2800" b="1" dirty="0"/>
              <a:t>wszystkich typach szkół. </a:t>
            </a:r>
            <a:endParaRPr lang="pl-PL" sz="2800" dirty="0"/>
          </a:p>
          <a:p>
            <a:pPr marL="905757" lvl="1" indent="-457200" algn="just">
              <a:buFont typeface="Arial" panose="020B0604020202020204" pitchFamily="34" charset="0"/>
              <a:buChar char="•"/>
            </a:pPr>
            <a:r>
              <a:rPr lang="pl-PL" sz="2800" dirty="0"/>
              <a:t>Przyjęto zasadę, że dotychczasowy wymiar godzin obowiązkowych zajęć edukacyjnych oraz zajęć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wychowawcą</a:t>
            </a:r>
          </a:p>
          <a:p>
            <a:pPr marL="905757" lvl="1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w </a:t>
            </a:r>
            <a:r>
              <a:rPr lang="pl-PL" sz="2800" dirty="0"/>
              <a:t>klasie I </a:t>
            </a:r>
            <a:r>
              <a:rPr lang="pl-PL" sz="2800" dirty="0" err="1"/>
              <a:t>i</a:t>
            </a:r>
            <a:r>
              <a:rPr lang="pl-PL" sz="2800" dirty="0"/>
              <a:t> II gimnazjum (59 godzin) przechodzi do ogólnego wymiaru godzin ośmioletniej szkoły podstawowej, </a:t>
            </a:r>
            <a:endParaRPr lang="pl-PL" sz="2800" dirty="0" smtClean="0"/>
          </a:p>
          <a:p>
            <a:pPr marL="905757" lvl="1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a wymiar </a:t>
            </a:r>
            <a:r>
              <a:rPr lang="pl-PL" sz="2800" dirty="0"/>
              <a:t>tych godzin w klasie III gimnazjum (31 godzin) </a:t>
            </a:r>
            <a:r>
              <a:rPr lang="pl-PL" sz="2800" b="1" dirty="0">
                <a:solidFill>
                  <a:srgbClr val="00B050"/>
                </a:solidFill>
              </a:rPr>
              <a:t>przechodzi do wymiaru godzin </a:t>
            </a:r>
            <a:r>
              <a:rPr lang="pl-PL" sz="2800" dirty="0"/>
              <a:t>liceum ogólnokształcącego i </a:t>
            </a:r>
            <a:r>
              <a:rPr lang="pl-PL" sz="2800" b="1" dirty="0">
                <a:solidFill>
                  <a:srgbClr val="FF0000"/>
                </a:solidFill>
              </a:rPr>
              <a:t>technikum</a:t>
            </a:r>
            <a:r>
              <a:rPr lang="pl-PL" sz="2800" dirty="0"/>
              <a:t>.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833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4"/>
          </a:xfrm>
        </p:spPr>
        <p:txBody>
          <a:bodyPr>
            <a:normAutofit lnSpcReduction="10000"/>
          </a:bodyPr>
          <a:lstStyle/>
          <a:p>
            <a:pPr algn="just"/>
            <a:endParaRPr lang="pl-PL" dirty="0"/>
          </a:p>
          <a:p>
            <a:pPr algn="just"/>
            <a:r>
              <a:rPr lang="pl-PL" b="1" dirty="0"/>
              <a:t>Zasadnicza zmiana – konstrukcja ramowych planów nauczania, </a:t>
            </a:r>
            <a:r>
              <a:rPr lang="pl-PL" b="1" dirty="0">
                <a:solidFill>
                  <a:srgbClr val="FF0000"/>
                </a:solidFill>
              </a:rPr>
              <a:t>oparta na tygodniowym wymiarze godzin. </a:t>
            </a:r>
          </a:p>
          <a:p>
            <a:pPr algn="just"/>
            <a:r>
              <a:rPr lang="pl-PL" dirty="0"/>
              <a:t>Zwalnia dyrektorów szkół z konieczności opracowywania szkolnych planów nauczania. Na podstawie ramowego planu nauczania dyrektor opracuje tygodniowy rozkład zajęć. </a:t>
            </a:r>
          </a:p>
          <a:p>
            <a:pPr algn="just"/>
            <a:r>
              <a:rPr lang="pl-PL" dirty="0"/>
              <a:t>Ułatwi uczniom zmianę szkoły – uczniowie unikną konieczności ewentualnego uzupełniania wiedzy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umiejętności z niektórych obowiązkowych zajęć edukacyjnych, gdyż w danym typie szkoły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poszczególnych klasach realizowana będzie taka sama tygodniowa liczba godzin obowiązkowych zajęć edukacyjnych.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4558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6"/>
          </a:xfrm>
        </p:spPr>
        <p:txBody>
          <a:bodyPr>
            <a:normAutofit/>
          </a:bodyPr>
          <a:lstStyle/>
          <a:p>
            <a:pPr algn="just"/>
            <a:endParaRPr lang="pl-PL" sz="3600" dirty="0"/>
          </a:p>
          <a:p>
            <a:pPr algn="just"/>
            <a:r>
              <a:rPr lang="pl-PL" sz="3600" dirty="0"/>
              <a:t>W miejsce trzyletnich zasadniczych szkół zawodowych powstaną trzyletnie </a:t>
            </a:r>
            <a:r>
              <a:rPr lang="pl-PL" sz="3600" b="1" dirty="0"/>
              <a:t>branżowe szkoły I stopnia </a:t>
            </a:r>
            <a:r>
              <a:rPr lang="pl-PL" sz="3600" dirty="0"/>
              <a:t>– w latach 2017/2018, 2018/2019 i 2019/2020 dla absolwentów gimnazjum, od roku 2019/2020 i w kolejnych latach szkolnych dla absolwentów ośmioletnich szkół podstawowych – stąd </a:t>
            </a:r>
            <a:r>
              <a:rPr lang="pl-PL" sz="3600" b="1" dirty="0">
                <a:solidFill>
                  <a:srgbClr val="FF0000"/>
                </a:solidFill>
              </a:rPr>
              <a:t>dwie wersje ramowych planów nauczania </a:t>
            </a:r>
            <a:r>
              <a:rPr lang="pl-PL" sz="3600" b="1" dirty="0"/>
              <a:t>(załączniki nr 7 i 8)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48942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16" y="0"/>
            <a:ext cx="65973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-45628" y="2996952"/>
            <a:ext cx="1000125" cy="81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G</a:t>
            </a:r>
            <a:endParaRPr lang="pl-PL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437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11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w prawo 3"/>
          <p:cNvSpPr/>
          <p:nvPr/>
        </p:nvSpPr>
        <p:spPr>
          <a:xfrm>
            <a:off x="-45628" y="2996952"/>
            <a:ext cx="1000125" cy="81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SP</a:t>
            </a:r>
            <a:endParaRPr lang="pl-PL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7" y="116632"/>
            <a:ext cx="750593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5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0" y="2947848"/>
            <a:ext cx="9144000" cy="5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814" tIns="29907" rIns="59814" bIns="2990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299070">
              <a:lnSpc>
                <a:spcPts val="4000"/>
              </a:lnSpc>
            </a:pPr>
            <a:r>
              <a:rPr lang="pl-PL" altLang="pl-PL" sz="5300" b="1" dirty="0">
                <a:solidFill>
                  <a:srgbClr val="25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Lato Black" panose="020F0502020204030203" pitchFamily="34" charset="0"/>
                <a:cs typeface="Lato Black" panose="020F0502020204030203" pitchFamily="34" charset="0"/>
              </a:rPr>
              <a:t>Zmiana ustroju szkolnego</a:t>
            </a:r>
          </a:p>
        </p:txBody>
      </p:sp>
    </p:spTree>
    <p:extLst>
      <p:ext uri="{BB962C8B-B14F-4D97-AF65-F5344CB8AC3E}">
        <p14:creationId xmlns:p14="http://schemas.microsoft.com/office/powerpoint/2010/main" val="491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3000" dirty="0" smtClean="0"/>
          </a:p>
          <a:p>
            <a:pPr marL="0" indent="0" algn="just">
              <a:buNone/>
            </a:pPr>
            <a:r>
              <a:rPr lang="pl-PL" sz="3000" dirty="0" smtClean="0"/>
              <a:t>Uczniowie </a:t>
            </a:r>
            <a:r>
              <a:rPr lang="pl-PL" sz="3000" dirty="0"/>
              <a:t>będący młodocianymi pracownikami mogą być kierowani przez szkołę do </a:t>
            </a:r>
            <a:r>
              <a:rPr lang="pl-PL" sz="3000" b="1" dirty="0"/>
              <a:t>ośrodka dokształcania i doskonalenia zawodowego </a:t>
            </a:r>
            <a:r>
              <a:rPr lang="pl-PL" sz="3000" dirty="0"/>
              <a:t>na turnus dokształcania teoretycznego w zakresie danego zawodu, w którym odbywają kształcenie zawodowe teoretyczne przez okres 4 tygodni w każdej klasie, w wymiarze 34 godzin tygodniowo. Zgodnie z § 16 ust. 1 pkt 2 rozporządzenia Ministra Edukacji Narodowej z dnia 11 stycznia 2012 r.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sprawie kształcenia ustawicznego w formach pozaszkolnych (Dz. U. z 2014 r. poz. 622) młodociani pracownicy są przyjmowani na turnusy dokształcania teoretycznego młodocianych pracowników na podstawie skierowania wydanego przez szkołę – w przypadku gdy szkoła nie ma możliwości zrealizowania kształcenia zawodowego teoretycznego.</a:t>
            </a:r>
          </a:p>
        </p:txBody>
      </p:sp>
    </p:spTree>
    <p:extLst>
      <p:ext uri="{BB962C8B-B14F-4D97-AF65-F5344CB8AC3E}">
        <p14:creationId xmlns:p14="http://schemas.microsoft.com/office/powerpoint/2010/main" val="1504864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9552" y="2060848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1.09.2017 r. </a:t>
            </a:r>
            <a:endParaRPr lang="pl-PL" dirty="0"/>
          </a:p>
          <a:p>
            <a:r>
              <a:rPr lang="pl-PL" b="1" dirty="0"/>
              <a:t>1.09.2018 r. </a:t>
            </a:r>
            <a:endParaRPr lang="pl-PL" dirty="0"/>
          </a:p>
          <a:p>
            <a:r>
              <a:rPr lang="pl-PL" b="1" dirty="0"/>
              <a:t>1.09.2019 r. </a:t>
            </a:r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 rot="19049713">
            <a:off x="818862" y="1525632"/>
            <a:ext cx="1479211" cy="436725"/>
          </a:xfrm>
          <a:prstGeom prst="rightArrow">
            <a:avLst>
              <a:gd name="adj1" fmla="val 50000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46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912" y="1"/>
            <a:ext cx="9157911" cy="980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 smtClean="0"/>
              <a:t>BRANŻOWA </a:t>
            </a:r>
            <a:r>
              <a:rPr lang="pl-PL" sz="2800" b="1" dirty="0"/>
              <a:t>SZKOŁA I STOPNIA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 algn="just"/>
            <a:r>
              <a:rPr lang="pl-PL" dirty="0"/>
              <a:t>W ramach zmiany ustroju szkolnego </a:t>
            </a:r>
            <a:r>
              <a:rPr lang="pl-PL" b="1" dirty="0"/>
              <a:t>od roku szkolnego 2017/2018 </a:t>
            </a:r>
            <a:r>
              <a:rPr lang="pl-PL" dirty="0"/>
              <a:t>wprowadzona zostanie trzyletnia branżowa szkoła I stopnia dla młodzieży. </a:t>
            </a:r>
          </a:p>
          <a:p>
            <a:pPr algn="just"/>
            <a:r>
              <a:rPr lang="pl-PL" dirty="0"/>
              <a:t>Kształcenie w branżowej szkole I stopnia będzie odbywało się w zawodach ujętych w klasyfikacji zawodów szkolnictwa zawodowego, dla których przewidziano kształcenie w tym typie szkoły. </a:t>
            </a:r>
          </a:p>
          <a:p>
            <a:pPr algn="just"/>
            <a:r>
              <a:rPr lang="pl-PL" dirty="0"/>
              <a:t>Przewiduje się, że wszystkie zawody przyporządkowane do tego typu szkoły będą zawodami </a:t>
            </a:r>
            <a:r>
              <a:rPr lang="pl-PL" dirty="0" err="1"/>
              <a:t>jednokwalifikacyjnymi</a:t>
            </a:r>
            <a:r>
              <a:rPr lang="pl-PL" dirty="0"/>
              <a:t>, a część z nich będzie miała kwalifikację wspólną z zawodem nauczanym na poziomie technikum. </a:t>
            </a:r>
          </a:p>
          <a:p>
            <a:pPr algn="just"/>
            <a:r>
              <a:rPr lang="pl-PL" dirty="0"/>
              <a:t>Dzięki takiemu rozwiązaniu absolwenci branżowej szkoły I stopnia będą mogli kontynuować naukę w </a:t>
            </a:r>
            <a:r>
              <a:rPr lang="pl-PL" b="1" dirty="0"/>
              <a:t>branżowej szkole II stopnia </a:t>
            </a:r>
            <a:r>
              <a:rPr lang="pl-PL" dirty="0"/>
              <a:t>w celu uzyskania dyplomu technika oraz wykształcenia średniego branżowego. </a:t>
            </a:r>
          </a:p>
          <a:p>
            <a:pPr algn="just"/>
            <a:r>
              <a:rPr lang="pl-PL" b="1" dirty="0"/>
              <a:t>W branżowej szkole I stopnia zachowane będą dotychczasowe klasy wielozawodowe. </a:t>
            </a:r>
            <a:endParaRPr lang="pl-PL" dirty="0"/>
          </a:p>
          <a:p>
            <a:pPr algn="just"/>
            <a:r>
              <a:rPr lang="pl-PL" dirty="0"/>
              <a:t>Pierwsi absolwenci ukończą branżową szkołę I stopnia w 2020 roku, dlatego też aby umożliwić im kontynuację nauki w szkole prowadzącej kształcenie zawodowe, zakłada się utworzenie od roku szkolnego 2020/2021 dwuletniej </a:t>
            </a:r>
            <a:r>
              <a:rPr lang="pl-PL" b="1" dirty="0"/>
              <a:t>branżowej szkoły II stopnia. </a:t>
            </a:r>
            <a:endParaRPr lang="pl-PL" dirty="0"/>
          </a:p>
          <a:p>
            <a:pPr algn="just"/>
            <a:r>
              <a:rPr lang="pl-PL" dirty="0"/>
              <a:t>Szkoła ta również będzie szkołą dla młodzieży. </a:t>
            </a:r>
          </a:p>
        </p:txBody>
      </p:sp>
    </p:spTree>
    <p:extLst>
      <p:ext uri="{BB962C8B-B14F-4D97-AF65-F5344CB8AC3E}">
        <p14:creationId xmlns:p14="http://schemas.microsoft.com/office/powerpoint/2010/main" val="1777142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" y="548680"/>
            <a:ext cx="8784976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2348880"/>
            <a:ext cx="166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1.09.2019 r. 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 rot="19049713">
            <a:off x="549238" y="1630496"/>
            <a:ext cx="1789620" cy="436725"/>
          </a:xfrm>
          <a:prstGeom prst="rightArrow">
            <a:avLst>
              <a:gd name="adj1" fmla="val 50000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733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just"/>
            <a:r>
              <a:rPr lang="pl-PL" dirty="0"/>
              <a:t>Absolwenci VIII klasy szkoły podstawowej, uczniowie branżowej szkoły I stopnia od roku szkolnego 2019/2020 będą realizowali nową podstawę programową kształcenia ogólnego i kształcenia zawodowego w oparciu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zmodyfikowane podstawy programowe kształcenia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zawodach w ramach projektu POWER „Partnerstwo na rzecz kształcenia zawodowego”. </a:t>
            </a:r>
          </a:p>
          <a:p>
            <a:pPr algn="just"/>
            <a:r>
              <a:rPr lang="pl-PL" dirty="0"/>
              <a:t>Zmodyfikowane podstawy programowe kształcenia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zawodach będą realizowane w branżowej szkole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stopnia, branżowej szkole II stopnia, w 5-letnim technikum i policealnej szkole. </a:t>
            </a:r>
          </a:p>
        </p:txBody>
      </p:sp>
    </p:spTree>
    <p:extLst>
      <p:ext uri="{BB962C8B-B14F-4D97-AF65-F5344CB8AC3E}">
        <p14:creationId xmlns:p14="http://schemas.microsoft.com/office/powerpoint/2010/main" val="2034073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61" y="0"/>
            <a:ext cx="9144000" cy="7596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 smtClean="0"/>
              <a:t>BRANŻOWA </a:t>
            </a:r>
            <a:r>
              <a:rPr lang="pl-PL" sz="2800" b="1" dirty="0"/>
              <a:t>SZKOŁA II STOPNIA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Kształcenie </a:t>
            </a:r>
            <a:r>
              <a:rPr lang="pl-PL" dirty="0"/>
              <a:t>w </a:t>
            </a:r>
            <a:r>
              <a:rPr lang="pl-PL" b="1" dirty="0"/>
              <a:t>branżowej szkole II stopnia </a:t>
            </a:r>
            <a:r>
              <a:rPr lang="pl-PL" dirty="0"/>
              <a:t>będzie odbywało się w zawodach ujętych w klasyfikacji zawodów szkolnictwa zawodowego, dla których przewidziano kształcenie w tym typie szkoły – będą to zawody kształcone na poziomie technika, które </a:t>
            </a:r>
            <a:r>
              <a:rPr lang="pl-PL" b="1" dirty="0">
                <a:solidFill>
                  <a:srgbClr val="00B050"/>
                </a:solidFill>
              </a:rPr>
              <a:t>posiadają kwalifikację wspólną z zawodem nauczanym w branżowej szkole I stopnia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AU.7. </a:t>
            </a:r>
            <a:r>
              <a:rPr lang="pl-PL" dirty="0" smtClean="0"/>
              <a:t>Wytwarzanie </a:t>
            </a:r>
            <a:r>
              <a:rPr lang="pl-PL" dirty="0"/>
              <a:t>i wykańczanie wyrobów włókienniczych </a:t>
            </a: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815204 Operator </a:t>
            </a:r>
            <a:r>
              <a:rPr lang="pl-PL" dirty="0"/>
              <a:t>maszyn w przemyśle włókienniczym 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311932 Technik </a:t>
            </a:r>
            <a:r>
              <a:rPr lang="pl-PL" dirty="0"/>
              <a:t>włókiennik 	PKZ(</a:t>
            </a:r>
            <a:r>
              <a:rPr lang="pl-PL" dirty="0" err="1"/>
              <a:t>AU.c</a:t>
            </a:r>
            <a:r>
              <a:rPr lang="pl-PL" dirty="0"/>
              <a:t>) 	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725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pPr algn="just"/>
            <a:r>
              <a:rPr lang="pl-PL" dirty="0"/>
              <a:t>Do </a:t>
            </a:r>
            <a:r>
              <a:rPr lang="pl-PL" b="1" dirty="0"/>
              <a:t>branżowej szkoły II stopnia </a:t>
            </a:r>
            <a:r>
              <a:rPr lang="pl-PL" dirty="0"/>
              <a:t>będą przyjmowani absolwenci branżowej szkoły I stopnia, kształcący się w zawodzie,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którym wyodrębniono kwalifikację wspólną dla zawodu nauczanego w danej branżowej szkole II stopnia. </a:t>
            </a:r>
          </a:p>
          <a:p>
            <a:pPr algn="just"/>
            <a:r>
              <a:rPr lang="pl-PL" dirty="0"/>
              <a:t>Ukończenie branżowej szkoły II stopnia umożliwi uzyskanie dyplomu potwierdzającego kwalifikacje zawodowe po zdaniu egzaminu potwierdzającego kwalifikacje w danym zawodzie oraz uzyskanie wykształcenia średniego branżowego. </a:t>
            </a:r>
          </a:p>
          <a:p>
            <a:pPr algn="just"/>
            <a:r>
              <a:rPr lang="pl-PL" dirty="0"/>
              <a:t>Absolwenci branżowej szkoły II stopnia </a:t>
            </a:r>
            <a:r>
              <a:rPr lang="pl-PL" b="1" dirty="0"/>
              <a:t>będą mieli możliwość przystępowania do egzaminu maturalnego z języka polskiego, matematyki, języka obcego na poziomie podstawowym. </a:t>
            </a:r>
            <a:endParaRPr lang="pl-PL" dirty="0"/>
          </a:p>
          <a:p>
            <a:pPr algn="just"/>
            <a:r>
              <a:rPr lang="pl-PL" dirty="0"/>
              <a:t>Absolwenci branżowej szkoły pierwszego stopnia kształcący się w zawodach, </a:t>
            </a:r>
            <a:r>
              <a:rPr lang="pl-PL" b="1" dirty="0"/>
              <a:t>dla których nie jest przewidziane kształcenie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branżowej szkole II stopnia</a:t>
            </a:r>
            <a:r>
              <a:rPr lang="pl-PL" dirty="0"/>
              <a:t>, będą mogli podjąć pracę lub kontynuować naukę </a:t>
            </a:r>
            <a:r>
              <a:rPr lang="pl-PL" b="1" dirty="0"/>
              <a:t>w liceum ogólnokształcącym dla dorosłych </a:t>
            </a:r>
            <a:r>
              <a:rPr lang="pl-PL" dirty="0"/>
              <a:t>oraz na kwalifikacyjnych kursach zawodowych organizowanych przez szkoły zawodowe, CKP, CKU. </a:t>
            </a:r>
          </a:p>
        </p:txBody>
      </p:sp>
    </p:spTree>
    <p:extLst>
      <p:ext uri="{BB962C8B-B14F-4D97-AF65-F5344CB8AC3E}">
        <p14:creationId xmlns:p14="http://schemas.microsoft.com/office/powerpoint/2010/main" val="1918793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02" y="980728"/>
            <a:ext cx="89289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r>
              <a:rPr lang="pl-PL" sz="4000" b="1" dirty="0"/>
              <a:t>Celem zmiany w edukacji zawodowej jest stopniowe </a:t>
            </a:r>
            <a:r>
              <a:rPr lang="pl-PL" sz="4000" b="1" dirty="0">
                <a:solidFill>
                  <a:srgbClr val="FF0000"/>
                </a:solidFill>
              </a:rPr>
              <a:t>wprowadzanie dualnego systemu kształcenia </a:t>
            </a:r>
            <a:r>
              <a:rPr lang="pl-PL" sz="4000" b="1" dirty="0"/>
              <a:t>- </a:t>
            </a:r>
            <a:r>
              <a:rPr lang="pl-PL" sz="4000" b="1" dirty="0">
                <a:solidFill>
                  <a:srgbClr val="00B050"/>
                </a:solidFill>
              </a:rPr>
              <a:t>odpowiadającego potrzebom gospodarki - realizowanego we współpracy z przedsiębiorstwami stanowiącymi otoczenie gospodarcze szkoły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02" y="0"/>
            <a:ext cx="9144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400" dirty="0" smtClean="0"/>
              <a:t>System </a:t>
            </a:r>
            <a:r>
              <a:rPr lang="pl-PL" sz="4400" dirty="0"/>
              <a:t>dualny </a:t>
            </a:r>
          </a:p>
        </p:txBody>
      </p:sp>
    </p:spTree>
    <p:extLst>
      <p:ext uri="{BB962C8B-B14F-4D97-AF65-F5344CB8AC3E}">
        <p14:creationId xmlns:p14="http://schemas.microsoft.com/office/powerpoint/2010/main" val="847496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b="1" dirty="0" smtClean="0">
                <a:solidFill>
                  <a:srgbClr val="0070C0"/>
                </a:solidFill>
              </a:rPr>
              <a:t>Dziękuję za uwagę</a:t>
            </a:r>
            <a:endParaRPr lang="pl-PL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dirty="0"/>
              <a:t>Podstawy prawne  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4832"/>
            <a:ext cx="8229600" cy="4281339"/>
          </a:xfrm>
          <a:noFill/>
        </p:spPr>
        <p:txBody>
          <a:bodyPr>
            <a:normAutofit/>
          </a:bodyPr>
          <a:lstStyle/>
          <a:p>
            <a:pPr lvl="0"/>
            <a:r>
              <a:rPr lang="pl-PL" sz="4400" b="1" dirty="0">
                <a:solidFill>
                  <a:schemeClr val="tx1"/>
                </a:solidFill>
              </a:rPr>
              <a:t>Ustawa - Prawo oświatowe </a:t>
            </a:r>
            <a:endParaRPr lang="pl-PL" sz="44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pl-PL" sz="4400" b="1" dirty="0" smtClean="0">
              <a:solidFill>
                <a:schemeClr val="tx1"/>
              </a:solidFill>
            </a:endParaRPr>
          </a:p>
          <a:p>
            <a:pPr lvl="0"/>
            <a:r>
              <a:rPr lang="pl-PL" sz="4400" b="1" dirty="0" smtClean="0">
                <a:solidFill>
                  <a:schemeClr val="tx1"/>
                </a:solidFill>
              </a:rPr>
              <a:t>Ustawa - Przepisy </a:t>
            </a:r>
            <a:r>
              <a:rPr lang="pl-PL" sz="4400" b="1" dirty="0">
                <a:solidFill>
                  <a:schemeClr val="tx1"/>
                </a:solidFill>
              </a:rPr>
              <a:t>wprowadzające ustawę – Prawo oświatowe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55516" y="2492896"/>
            <a:ext cx="7128792" cy="1107995"/>
          </a:xfrm>
          <a:prstGeom prst="rect">
            <a:avLst/>
          </a:prstGeom>
        </p:spPr>
        <p:txBody>
          <a:bodyPr wrap="square" lIns="89793" tIns="44987" rIns="89793" bIns="44987">
            <a:spAutoFit/>
          </a:bodyPr>
          <a:lstStyle/>
          <a:p>
            <a:pPr algn="ctr" defTabSz="299310">
              <a:lnSpc>
                <a:spcPct val="150000"/>
              </a:lnSpc>
            </a:pPr>
            <a:r>
              <a:rPr lang="pl-PL" sz="4400" b="1" dirty="0">
                <a:solidFill>
                  <a:srgbClr val="44546A">
                    <a:lumMod val="75000"/>
                  </a:srgbClr>
                </a:solidFill>
              </a:rPr>
              <a:t>Szkolnictwo zawodowe</a:t>
            </a:r>
          </a:p>
        </p:txBody>
      </p:sp>
    </p:spTree>
    <p:extLst>
      <p:ext uri="{BB962C8B-B14F-4D97-AF65-F5344CB8AC3E}">
        <p14:creationId xmlns:p14="http://schemas.microsoft.com/office/powerpoint/2010/main" val="7608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07504" y="612845"/>
            <a:ext cx="89289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800" b="1" dirty="0" smtClean="0"/>
              <a:t>Ponad </a:t>
            </a:r>
            <a:r>
              <a:rPr lang="pl-PL" sz="2800" b="1" dirty="0"/>
              <a:t>42 % uczniów szkół ponadgimnazjalnych (około 506 tys.) to uczniowie technikum </a:t>
            </a:r>
            <a:endParaRPr lang="pl-PL" sz="2800" dirty="0"/>
          </a:p>
          <a:p>
            <a:r>
              <a:rPr lang="pl-PL" sz="2800" dirty="0"/>
              <a:t>• </a:t>
            </a:r>
            <a:r>
              <a:rPr lang="pl-PL" sz="2800" b="1" dirty="0"/>
              <a:t>1 na 10 uczniów </a:t>
            </a:r>
            <a:r>
              <a:rPr lang="pl-PL" sz="2800" dirty="0"/>
              <a:t>techników nie zamierza przystąpić do matury </a:t>
            </a:r>
          </a:p>
          <a:p>
            <a:r>
              <a:rPr lang="pl-PL" sz="2800" dirty="0"/>
              <a:t>• </a:t>
            </a:r>
            <a:r>
              <a:rPr lang="pl-PL" sz="2800" b="1" dirty="0"/>
              <a:t>1 na 4 uczniów </a:t>
            </a:r>
            <a:r>
              <a:rPr lang="pl-PL" sz="2800" dirty="0"/>
              <a:t>technikum nie przystępuje do matury </a:t>
            </a:r>
          </a:p>
          <a:p>
            <a:r>
              <a:rPr lang="pl-PL" sz="2800" dirty="0"/>
              <a:t>• </a:t>
            </a:r>
            <a:r>
              <a:rPr lang="pl-PL" sz="2800" b="1" dirty="0"/>
              <a:t>co 2 uczeń </a:t>
            </a:r>
            <a:r>
              <a:rPr lang="pl-PL" sz="2800" dirty="0"/>
              <a:t>technikum nie zdaje matury </a:t>
            </a:r>
          </a:p>
          <a:p>
            <a:r>
              <a:rPr lang="pl-PL" sz="2800" dirty="0"/>
              <a:t>• </a:t>
            </a:r>
            <a:r>
              <a:rPr lang="pl-PL" sz="2800" b="1" dirty="0"/>
              <a:t>1 na 3 uczniów </a:t>
            </a:r>
            <a:r>
              <a:rPr lang="pl-PL" sz="2800" dirty="0"/>
              <a:t>technikum nie zdaje egzaminu zawodowego </a:t>
            </a:r>
          </a:p>
          <a:p>
            <a:r>
              <a:rPr lang="pl-PL" sz="2800" dirty="0"/>
              <a:t>• Zbyt wysokie wymagania edukacyjne w stosunku do uczniów technikum </a:t>
            </a:r>
          </a:p>
          <a:p>
            <a:r>
              <a:rPr lang="pl-PL" sz="2800" dirty="0"/>
              <a:t>• Szkoły niewystarczająco powiązane z otoczeniem gospodarczym </a:t>
            </a:r>
          </a:p>
          <a:p>
            <a:r>
              <a:rPr lang="pl-PL" sz="2800" dirty="0"/>
              <a:t>• Konieczność przekwalifikowywania się absolwentów szkół zawodowych, aby podjąć pierwszą pracę </a:t>
            </a:r>
          </a:p>
        </p:txBody>
      </p:sp>
      <p:sp>
        <p:nvSpPr>
          <p:cNvPr id="4" name="Prostokąt 3"/>
          <p:cNvSpPr/>
          <p:nvPr/>
        </p:nvSpPr>
        <p:spPr>
          <a:xfrm>
            <a:off x="-19093" y="-311"/>
            <a:ext cx="91630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600" b="1" dirty="0"/>
              <a:t>Aktualny model kształcenia zawodowego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11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17908" y="1225689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• </a:t>
            </a:r>
            <a:r>
              <a:rPr lang="pl-PL" sz="3600" b="1" dirty="0"/>
              <a:t>tylko 65,3% uczniów zasadniczych szkół zawodowych odbywa zajęcia praktyczne u pracodawców </a:t>
            </a:r>
            <a:endParaRPr lang="pl-PL" sz="3600" dirty="0"/>
          </a:p>
          <a:p>
            <a:r>
              <a:rPr lang="pl-PL" sz="3600" dirty="0"/>
              <a:t>• </a:t>
            </a:r>
            <a:r>
              <a:rPr lang="pl-PL" sz="3600" b="1" dirty="0"/>
              <a:t>tylko 8,7% uczniów technikum odbywa kształcenie praktyczne u pracodawców </a:t>
            </a:r>
            <a:endParaRPr lang="pl-PL" sz="3600" dirty="0"/>
          </a:p>
          <a:p>
            <a:r>
              <a:rPr lang="pl-PL" sz="3600" dirty="0"/>
              <a:t>• </a:t>
            </a:r>
            <a:r>
              <a:rPr lang="pl-PL" sz="3600" b="1" dirty="0"/>
              <a:t>nie wszyscy uczniowie technikum (86,5%) odbywają praktyki zawodowe u pracodawców </a:t>
            </a:r>
            <a:r>
              <a:rPr lang="pl-PL" sz="3600" i="1" dirty="0"/>
              <a:t>dane </a:t>
            </a:r>
            <a:r>
              <a:rPr lang="pl-PL" sz="3600" i="1" dirty="0" smtClean="0"/>
              <a:t>SIO wg stanu </a:t>
            </a:r>
            <a:r>
              <a:rPr lang="pl-PL" sz="3600" i="1" dirty="0"/>
              <a:t>na dzień </a:t>
            </a:r>
            <a:r>
              <a:rPr lang="pl-PL" sz="3600" i="1" dirty="0" smtClean="0"/>
              <a:t>30.09.2015 r</a:t>
            </a:r>
            <a:r>
              <a:rPr lang="pl-PL" sz="3600" i="1" dirty="0"/>
              <a:t>.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Udział pracodawców w kształceniu zawodowym uczniów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19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2786" y="109063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b="1" dirty="0" smtClean="0">
                <a:solidFill>
                  <a:srgbClr val="FF0000"/>
                </a:solidFill>
              </a:rPr>
              <a:t>Niemcy</a:t>
            </a:r>
            <a:r>
              <a:rPr lang="pl-PL" sz="3600" b="1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pl-PL" sz="3600" dirty="0"/>
              <a:t>• organizacja dualnego systemu kształcenia zawodowego oparta o dobrze zorganizowany samorząd gospodarczy </a:t>
            </a:r>
          </a:p>
          <a:p>
            <a:pPr algn="just"/>
            <a:r>
              <a:rPr lang="pl-PL" sz="3600" dirty="0"/>
              <a:t>• samorząd organizuje kształcenie zawodowe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/>
              <a:t>w pełni je finansuje </a:t>
            </a:r>
          </a:p>
          <a:p>
            <a:pPr algn="just"/>
            <a:r>
              <a:rPr lang="pl-PL" sz="3600" dirty="0"/>
              <a:t>• 23 razy więcej średnich przedsiębiorstw, niż w Polsce </a:t>
            </a:r>
          </a:p>
          <a:p>
            <a:pPr algn="just"/>
            <a:r>
              <a:rPr lang="pl-PL" sz="3600" dirty="0"/>
              <a:t>• 6 razy więcej dużych przedsiębiorstw, niż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Polsce </a:t>
            </a:r>
            <a:endParaRPr lang="pl-PL" sz="3600" dirty="0" smtClean="0"/>
          </a:p>
          <a:p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0" y="-6075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Projektowanie polskiego modelu kształcenia zawodowego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214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1783</Words>
  <Application>Microsoft Office PowerPoint</Application>
  <PresentationFormat>Pokaz na ekranie (4:3)</PresentationFormat>
  <Paragraphs>229</Paragraphs>
  <Slides>48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18</vt:i4>
      </vt:variant>
      <vt:variant>
        <vt:lpstr>Tytuły slajdów</vt:lpstr>
      </vt:variant>
      <vt:variant>
        <vt:i4>48</vt:i4>
      </vt:variant>
    </vt:vector>
  </HeadingPairs>
  <TitlesOfParts>
    <vt:vector size="71" baseType="lpstr">
      <vt:lpstr>Arial</vt:lpstr>
      <vt:lpstr>Calibri</vt:lpstr>
      <vt:lpstr>Calibri Light</vt:lpstr>
      <vt:lpstr>Lato Black</vt:lpstr>
      <vt:lpstr>Times New Roman</vt:lpstr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11_Motyw pakietu Office</vt:lpstr>
      <vt:lpstr>12_Motyw pakietu Office</vt:lpstr>
      <vt:lpstr>14_Motyw pakietu Office</vt:lpstr>
      <vt:lpstr>15_Motyw pakietu Office</vt:lpstr>
      <vt:lpstr>16_Motyw pakietu Office</vt:lpstr>
      <vt:lpstr>17_Motyw pakietu Office</vt:lpstr>
      <vt:lpstr>18_Motyw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Podstawy prawne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Nowy ustrój szkolny - zmiany z mocy ustawy</vt:lpstr>
      <vt:lpstr>Nowy ustrój szkolny zmiany z mocy ustawy</vt:lpstr>
      <vt:lpstr>Prezentacja programu PowerPoint</vt:lpstr>
      <vt:lpstr>Prezentacja programu PowerPoint</vt:lpstr>
      <vt:lpstr>Prezentacja programu PowerPoint</vt:lpstr>
      <vt:lpstr>Prezentacja programu PowerPoint</vt:lpstr>
      <vt:lpstr>Kształcenie zawodowe</vt:lpstr>
      <vt:lpstr>Prezentacja programu PowerPoint</vt:lpstr>
      <vt:lpstr>Podstawa programowa kształcenia  w zawodach</vt:lpstr>
      <vt:lpstr> Rozporządzenia </vt:lpstr>
      <vt:lpstr>Prezentacja programu PowerPoint</vt:lpstr>
      <vt:lpstr> RAMOWE PLANY NAUCZANIA </vt:lpstr>
      <vt:lpstr>Prezentacja programu PowerPoint</vt:lpstr>
      <vt:lpstr> RAMOWE PLANY NAUCZANIA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BRANŻOWA SZKOŁA I STOPNIA </vt:lpstr>
      <vt:lpstr>Prezentacja programu PowerPoint</vt:lpstr>
      <vt:lpstr>Prezentacja programu PowerPoint</vt:lpstr>
      <vt:lpstr>BRANŻOWA SZKOŁA II STOPNIA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w kształceniu ogólnym, specjalnym i zawodowym oraz w obszarze wychowania i profilaktyki  Reforma edukacji 2017</dc:title>
  <dc:creator>Krzysztof Słapczyński</dc:creator>
  <cp:lastModifiedBy>Iwona Małolepsza</cp:lastModifiedBy>
  <cp:revision>32</cp:revision>
  <cp:lastPrinted>2017-11-16T07:08:11Z</cp:lastPrinted>
  <dcterms:created xsi:type="dcterms:W3CDTF">2017-11-13T12:27:27Z</dcterms:created>
  <dcterms:modified xsi:type="dcterms:W3CDTF">2017-11-16T07:09:16Z</dcterms:modified>
</cp:coreProperties>
</file>