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259" r:id="rId4"/>
    <p:sldId id="269" r:id="rId5"/>
    <p:sldId id="278" r:id="rId6"/>
    <p:sldId id="289" r:id="rId7"/>
    <p:sldId id="290" r:id="rId8"/>
    <p:sldId id="292" r:id="rId9"/>
    <p:sldId id="264" r:id="rId1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3009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9CCC9-0C62-4A80-A0B5-6C09AE3B6EEC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6683"/>
            <a:ext cx="5438140" cy="4466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8"/>
            <a:ext cx="2945659" cy="496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8"/>
            <a:ext cx="2945659" cy="496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04D9-92D5-4D4B-8CDF-E498F937AA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94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4326-4398-47A2-9069-6C906D9D159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509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4326-4398-47A2-9069-6C906D9D159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91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2017-11-23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946233" y="2241595"/>
            <a:ext cx="73563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Oświadczenia o zamiarze </a:t>
            </a:r>
            <a:br>
              <a:rPr lang="pl-PL" sz="4000" dirty="0" smtClean="0"/>
            </a:br>
            <a:r>
              <a:rPr lang="pl-PL" sz="4000" dirty="0" smtClean="0"/>
              <a:t>powierzenia pracy cudzoziemcowi </a:t>
            </a:r>
            <a:br>
              <a:rPr lang="pl-PL" sz="4000" dirty="0" smtClean="0"/>
            </a:br>
            <a:r>
              <a:rPr lang="pl-PL" sz="4000" dirty="0" smtClean="0"/>
              <a:t>w województwie lubuskim </a:t>
            </a:r>
            <a:br>
              <a:rPr lang="pl-PL" sz="4000" dirty="0" smtClean="0"/>
            </a:br>
            <a:r>
              <a:rPr lang="pl-PL" sz="4000" dirty="0" smtClean="0"/>
              <a:t>w latach 2015-2017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813731" y="6037610"/>
            <a:ext cx="362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23 listopada 2017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12776"/>
            <a:ext cx="841713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5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196752"/>
            <a:ext cx="8336928" cy="476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765175"/>
            <a:ext cx="6997192" cy="598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30" y="784099"/>
            <a:ext cx="8568952" cy="601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197" y="1484784"/>
            <a:ext cx="6840760" cy="411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1412776"/>
            <a:ext cx="7427655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57" y="188913"/>
            <a:ext cx="802168" cy="50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1340768"/>
            <a:ext cx="730785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5724128" y="505382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946233" y="2241595"/>
            <a:ext cx="735630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000" dirty="0" smtClean="0"/>
              <a:t>Oświadczenia o zamiarze </a:t>
            </a:r>
            <a:br>
              <a:rPr lang="pl-PL" sz="4000" dirty="0" smtClean="0"/>
            </a:br>
            <a:r>
              <a:rPr lang="pl-PL" sz="4000" dirty="0" smtClean="0"/>
              <a:t>powierzenia pracy cudzoziemcowi </a:t>
            </a:r>
            <a:br>
              <a:rPr lang="pl-PL" sz="4000" dirty="0" smtClean="0"/>
            </a:br>
            <a:r>
              <a:rPr lang="pl-PL" sz="4000" dirty="0" smtClean="0"/>
              <a:t>w województwie lubuskim </a:t>
            </a:r>
            <a:br>
              <a:rPr lang="pl-PL" sz="4000" dirty="0" smtClean="0"/>
            </a:br>
            <a:r>
              <a:rPr lang="pl-PL" sz="4000" dirty="0" smtClean="0"/>
              <a:t>w latach 2015-2017</a:t>
            </a:r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19</Words>
  <Application>Microsoft Office PowerPoint</Application>
  <PresentationFormat>Pokaz na ekranie (4:3)</PresentationFormat>
  <Paragraphs>6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81</cp:revision>
  <cp:lastPrinted>2017-01-26T10:09:11Z</cp:lastPrinted>
  <dcterms:created xsi:type="dcterms:W3CDTF">2013-05-10T08:31:42Z</dcterms:created>
  <dcterms:modified xsi:type="dcterms:W3CDTF">2017-11-23T13:14:10Z</dcterms:modified>
</cp:coreProperties>
</file>