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3" r:id="rId3"/>
    <p:sldId id="259" r:id="rId4"/>
    <p:sldId id="269" r:id="rId5"/>
    <p:sldId id="278" r:id="rId6"/>
    <p:sldId id="289" r:id="rId7"/>
    <p:sldId id="290" r:id="rId8"/>
    <p:sldId id="292" r:id="rId9"/>
    <p:sldId id="264" r:id="rId10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1689D-6EDE-4A9C-B788-D718E6F34992}" type="datetimeFigureOut">
              <a:rPr lang="pl-PL" smtClean="0"/>
              <a:t>2017-11-23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009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4" y="943009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A96BE-2E52-43BD-8760-B3E94EEDB5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9922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9CCC9-0C62-4A80-A0B5-6C09AE3B6EEC}" type="datetimeFigureOut">
              <a:rPr lang="pl-PL" smtClean="0"/>
              <a:t>2017-11-23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6683"/>
            <a:ext cx="5438140" cy="446680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8"/>
            <a:ext cx="2945659" cy="4964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30098"/>
            <a:ext cx="2945659" cy="4964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404D9-92D5-4D4B-8CDF-E498F937AA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2941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74326-4398-47A2-9069-6C906D9D1599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5097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74326-4398-47A2-9069-6C906D9D1599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191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2017-11-23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860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2017-11-23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47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2017-11-23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008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2017-11-23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740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2017-11-23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960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2017-11-23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305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2017-11-23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009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2017-11-23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698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2017-11-23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085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2017-11-23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393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2017-11-23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233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42FCD-1C0E-40B0-9E41-F8030313FCB6}" type="datetimeFigureOut">
              <a:rPr lang="pl-PL" smtClean="0"/>
              <a:t>2017-11-23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561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68103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946233" y="2241595"/>
            <a:ext cx="735630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4000" dirty="0" smtClean="0"/>
              <a:t>Oświadczenia o zamiarze </a:t>
            </a:r>
            <a:br>
              <a:rPr lang="pl-PL" sz="4000" dirty="0" smtClean="0"/>
            </a:br>
            <a:r>
              <a:rPr lang="pl-PL" sz="4000" dirty="0" smtClean="0"/>
              <a:t>powierzenia pracy cudzoziemcowi </a:t>
            </a:r>
            <a:br>
              <a:rPr lang="pl-PL" sz="4000" dirty="0" smtClean="0"/>
            </a:br>
            <a:r>
              <a:rPr lang="pl-PL" sz="4000" dirty="0" smtClean="0"/>
              <a:t>w województwie lubuskim </a:t>
            </a:r>
            <a:br>
              <a:rPr lang="pl-PL" sz="4000" dirty="0" smtClean="0"/>
            </a:br>
            <a:r>
              <a:rPr lang="pl-PL" sz="4000" dirty="0" smtClean="0"/>
              <a:t>w latach 2015-2017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2813731" y="6037610"/>
            <a:ext cx="3621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Zielona Góra, 23 listopada 2017 roku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278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957" y="188913"/>
            <a:ext cx="802168" cy="50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1412776"/>
            <a:ext cx="8417138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55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957" y="188913"/>
            <a:ext cx="802168" cy="50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196752"/>
            <a:ext cx="8336928" cy="476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66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957" y="188913"/>
            <a:ext cx="802168" cy="50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765175"/>
            <a:ext cx="6997192" cy="598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22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957" y="188913"/>
            <a:ext cx="802168" cy="50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830" y="784099"/>
            <a:ext cx="8568952" cy="601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9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957" y="188913"/>
            <a:ext cx="802168" cy="50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1197" y="1484784"/>
            <a:ext cx="6840760" cy="411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00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957" y="188913"/>
            <a:ext cx="802168" cy="50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9592" y="1412776"/>
            <a:ext cx="7427655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53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957" y="188913"/>
            <a:ext cx="802168" cy="50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9592" y="1340768"/>
            <a:ext cx="7307855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78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68103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5724128" y="5053826"/>
            <a:ext cx="2267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i="1" dirty="0" smtClean="0"/>
              <a:t>Dziękuję za uwagę…</a:t>
            </a:r>
            <a:endParaRPr lang="pl-PL" sz="2000" i="1" dirty="0"/>
          </a:p>
        </p:txBody>
      </p:sp>
      <p:sp>
        <p:nvSpPr>
          <p:cNvPr id="6" name="pole tekstowe 5"/>
          <p:cNvSpPr txBox="1"/>
          <p:nvPr/>
        </p:nvSpPr>
        <p:spPr>
          <a:xfrm>
            <a:off x="946233" y="2241595"/>
            <a:ext cx="735630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4000" dirty="0" smtClean="0"/>
              <a:t>Oświadczenia o zamiarze </a:t>
            </a:r>
            <a:br>
              <a:rPr lang="pl-PL" sz="4000" dirty="0" smtClean="0"/>
            </a:br>
            <a:r>
              <a:rPr lang="pl-PL" sz="4000" dirty="0" smtClean="0"/>
              <a:t>powierzenia pracy cudzoziemcowi </a:t>
            </a:r>
            <a:br>
              <a:rPr lang="pl-PL" sz="4000" dirty="0" smtClean="0"/>
            </a:br>
            <a:r>
              <a:rPr lang="pl-PL" sz="4000" dirty="0" smtClean="0"/>
              <a:t>w województwie lubuskim </a:t>
            </a:r>
            <a:br>
              <a:rPr lang="pl-PL" sz="4000" dirty="0" smtClean="0"/>
            </a:br>
            <a:r>
              <a:rPr lang="pl-PL" sz="4000" dirty="0" smtClean="0"/>
              <a:t>w latach 2015-2017</a:t>
            </a:r>
          </a:p>
        </p:txBody>
      </p:sp>
    </p:spTree>
    <p:extLst>
      <p:ext uri="{BB962C8B-B14F-4D97-AF65-F5344CB8AC3E}">
        <p14:creationId xmlns:p14="http://schemas.microsoft.com/office/powerpoint/2010/main" val="140277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19</Words>
  <Application>Microsoft Office PowerPoint</Application>
  <PresentationFormat>Pokaz na ekranie (4:3)</PresentationFormat>
  <Paragraphs>6</Paragraphs>
  <Slides>9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2" baseType="lpstr"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EdwinGie</dc:creator>
  <cp:lastModifiedBy>Edwin Gierasimczyk</cp:lastModifiedBy>
  <cp:revision>81</cp:revision>
  <cp:lastPrinted>2017-01-26T10:09:11Z</cp:lastPrinted>
  <dcterms:created xsi:type="dcterms:W3CDTF">2013-05-10T08:31:42Z</dcterms:created>
  <dcterms:modified xsi:type="dcterms:W3CDTF">2017-11-23T13:14:10Z</dcterms:modified>
</cp:coreProperties>
</file>