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  <p:sldId id="261" r:id="rId10"/>
    <p:sldId id="263" r:id="rId11"/>
    <p:sldId id="264" r:id="rId12"/>
    <p:sldId id="269" r:id="rId1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D1531B"/>
    <a:srgbClr val="162A66"/>
    <a:srgbClr val="10678A"/>
    <a:srgbClr val="1482AC"/>
    <a:srgbClr val="007E3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Z:\Publikacje_2017\prezentacje\2017.11%20Bran&#380;owe%20partnerstwo%20lokalne%20na%20rzecz%20bada&#324;%20rynku%20pracy\na%20brudno\migracj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00053462082901E-2"/>
          <c:y val="3.0062502891659862E-2"/>
          <c:w val="0.92303353511247599"/>
          <c:h val="0.77637306769873371"/>
        </c:manualLayout>
      </c:layout>
      <c:lineChart>
        <c:grouping val="standard"/>
        <c:varyColors val="0"/>
        <c:ser>
          <c:idx val="0"/>
          <c:order val="0"/>
          <c:tx>
            <c:v>Stan rzeczywisty</c:v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44937201079909E-2"/>
                  <c:y val="-3.6874446549752152E-2"/>
                </c:manualLayout>
              </c:layout>
              <c:tx>
                <c:rich>
                  <a:bodyPr/>
                  <a:lstStyle/>
                  <a:p>
                    <a:fld id="{ED18DA8B-3D63-419A-ABF0-7A244EE41643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402466551160125E-2"/>
                  <c:y val="-3.9607401358084868E-2"/>
                </c:manualLayout>
              </c:layout>
              <c:tx>
                <c:rich>
                  <a:bodyPr/>
                  <a:lstStyle/>
                  <a:p>
                    <a:fld id="{74E1CBCB-6CF0-4210-949F-6405DFB609FF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4117525251320517E-2"/>
                  <c:y val="-3.9607401358084875E-2"/>
                </c:manualLayout>
              </c:layout>
              <c:tx>
                <c:rich>
                  <a:bodyPr/>
                  <a:lstStyle/>
                  <a:p>
                    <a:fld id="{C30AC50B-D39E-459A-87E5-AD6EF76376D3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2.1759995901240354E-2"/>
                  <c:y val="-3.9607401358084868E-2"/>
                </c:manualLayout>
              </c:layout>
              <c:tx>
                <c:rich>
                  <a:bodyPr/>
                  <a:lstStyle/>
                  <a:p>
                    <a:fld id="{5DFC0EBD-521D-44F0-9CAF-BB1E09C95914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Arkusz1!$A$2:$A$53</c:f>
              <c:numCache>
                <c:formatCode>@</c:formatCode>
                <c:ptCount val="5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  <c:pt idx="37">
                  <c:v>2036</c:v>
                </c:pt>
                <c:pt idx="38">
                  <c:v>2037</c:v>
                </c:pt>
                <c:pt idx="39">
                  <c:v>2038</c:v>
                </c:pt>
                <c:pt idx="40">
                  <c:v>2039</c:v>
                </c:pt>
                <c:pt idx="41">
                  <c:v>2040</c:v>
                </c:pt>
                <c:pt idx="42">
                  <c:v>2041</c:v>
                </c:pt>
                <c:pt idx="43">
                  <c:v>2042</c:v>
                </c:pt>
                <c:pt idx="44">
                  <c:v>2043</c:v>
                </c:pt>
                <c:pt idx="45">
                  <c:v>2044</c:v>
                </c:pt>
                <c:pt idx="46">
                  <c:v>2045</c:v>
                </c:pt>
                <c:pt idx="47">
                  <c:v>2046</c:v>
                </c:pt>
                <c:pt idx="48">
                  <c:v>2047</c:v>
                </c:pt>
                <c:pt idx="49">
                  <c:v>2048</c:v>
                </c:pt>
                <c:pt idx="50">
                  <c:v>2049</c:v>
                </c:pt>
                <c:pt idx="51" formatCode="0">
                  <c:v>2050</c:v>
                </c:pt>
              </c:numCache>
            </c:numRef>
          </c:cat>
          <c:val>
            <c:numRef>
              <c:f>Arkusz1!$B$2:$B$53</c:f>
              <c:numCache>
                <c:formatCode>0</c:formatCode>
                <c:ptCount val="52"/>
                <c:pt idx="0">
                  <c:v>1007967</c:v>
                </c:pt>
                <c:pt idx="1">
                  <c:v>1008472</c:v>
                </c:pt>
                <c:pt idx="2">
                  <c:v>1008983</c:v>
                </c:pt>
                <c:pt idx="3">
                  <c:v>1008196</c:v>
                </c:pt>
                <c:pt idx="4">
                  <c:v>1008786</c:v>
                </c:pt>
                <c:pt idx="5">
                  <c:v>1009168</c:v>
                </c:pt>
                <c:pt idx="6">
                  <c:v>1009198</c:v>
                </c:pt>
                <c:pt idx="7">
                  <c:v>1008520</c:v>
                </c:pt>
                <c:pt idx="8">
                  <c:v>1008481</c:v>
                </c:pt>
                <c:pt idx="9">
                  <c:v>1008962</c:v>
                </c:pt>
                <c:pt idx="10">
                  <c:v>1010047</c:v>
                </c:pt>
                <c:pt idx="11">
                  <c:v>1023215</c:v>
                </c:pt>
                <c:pt idx="12">
                  <c:v>1023158</c:v>
                </c:pt>
                <c:pt idx="13">
                  <c:v>1023317</c:v>
                </c:pt>
                <c:pt idx="14">
                  <c:v>1021470</c:v>
                </c:pt>
                <c:pt idx="15">
                  <c:v>1020307</c:v>
                </c:pt>
                <c:pt idx="16">
                  <c:v>1018075</c:v>
                </c:pt>
                <c:pt idx="17">
                  <c:v>1017376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datalabelsRange>
                <c15:f>Arkusz1!$B$2:$B$19</c15:f>
                <c15:dlblRangeCache>
                  <c:ptCount val="18"/>
                  <c:pt idx="0">
                    <c:v>1007967</c:v>
                  </c:pt>
                  <c:pt idx="1">
                    <c:v>1008472</c:v>
                  </c:pt>
                  <c:pt idx="2">
                    <c:v>1008983</c:v>
                  </c:pt>
                  <c:pt idx="3">
                    <c:v>1008196</c:v>
                  </c:pt>
                  <c:pt idx="4">
                    <c:v>1008786</c:v>
                  </c:pt>
                  <c:pt idx="5">
                    <c:v>1009168</c:v>
                  </c:pt>
                  <c:pt idx="6">
                    <c:v>1009198</c:v>
                  </c:pt>
                  <c:pt idx="7">
                    <c:v>1008520</c:v>
                  </c:pt>
                  <c:pt idx="8">
                    <c:v>1008481</c:v>
                  </c:pt>
                  <c:pt idx="9">
                    <c:v>1008962</c:v>
                  </c:pt>
                  <c:pt idx="10">
                    <c:v>1010047</c:v>
                  </c:pt>
                  <c:pt idx="11">
                    <c:v>1023215</c:v>
                  </c:pt>
                  <c:pt idx="12">
                    <c:v>1023158</c:v>
                  </c:pt>
                  <c:pt idx="13">
                    <c:v>1023317</c:v>
                  </c:pt>
                  <c:pt idx="14">
                    <c:v>1021470</c:v>
                  </c:pt>
                  <c:pt idx="15">
                    <c:v>1020307</c:v>
                  </c:pt>
                  <c:pt idx="16">
                    <c:v>1018075</c:v>
                  </c:pt>
                  <c:pt idx="17">
                    <c:v>1017376</c:v>
                  </c:pt>
                </c15:dlblRangeCache>
              </c15:datalabelsRange>
            </c:ext>
          </c:extLst>
        </c:ser>
        <c:ser>
          <c:idx val="1"/>
          <c:order val="1"/>
          <c:tx>
            <c:v>Prognoza</c:v>
          </c:tx>
          <c:spPr>
            <a:ln w="50800" cap="rnd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9B912AB6-725B-4218-8E3E-5BAF4109A389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58697232-EDFA-457A-B9B4-574A582E16CC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2D650924-F2EB-439B-B85E-6607E3DB4E75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8B14C4F1-45DA-4189-9921-DD5BC506801A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1"/>
              <c:layout>
                <c:manualLayout>
                  <c:x val="-9.4301174003208286E-3"/>
                  <c:y val="-4.6460231741656151E-2"/>
                </c:manualLayout>
              </c:layout>
              <c:tx>
                <c:rich>
                  <a:bodyPr/>
                  <a:lstStyle/>
                  <a:p>
                    <a:fld id="{37127838-43E9-420F-8322-1161448529D4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FCF57C8C-6471-45C6-BAC9-2F3EF349462C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5052527B-9352-4F5F-8634-913DD217B230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7BFDE0A6-8B44-4D30-8989-00EC90D5608E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50CA9F2A-EBFD-4F57-B985-C165555D8522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6"/>
              <c:layout>
                <c:manualLayout>
                  <c:x val="-1.5323940775521346E-2"/>
                  <c:y val="-4.0994322124990719E-2"/>
                </c:manualLayout>
              </c:layout>
              <c:tx>
                <c:rich>
                  <a:bodyPr/>
                  <a:lstStyle/>
                  <a:p>
                    <a:fld id="{BEA1CD6D-064C-4F39-98AA-477D8344E7A6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5DFFA579-5EB2-420C-B421-8F3FB85BF240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88469E4F-459E-4CC9-B5CF-E32BFDEFC1DE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3AB9632A-3787-43DE-9CE9-92944FF43EFF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FB9878D6-C566-4263-90E5-C06986065667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1"/>
              <c:layout>
                <c:manualLayout>
                  <c:x val="-2.1217764150721862E-2"/>
                  <c:y val="-4.3727276933323463E-2"/>
                </c:manualLayout>
              </c:layout>
              <c:tx>
                <c:rich>
                  <a:bodyPr/>
                  <a:lstStyle/>
                  <a:p>
                    <a:fld id="{766B8642-9BA6-498E-B635-E439E58943A8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9EDF7026-3014-44E3-B9FB-4E57AC7CECD4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23BB550A-4079-42B4-BCD0-C6994819AB51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8DEFE3AE-3BFC-46B6-88D4-053A80867038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6A81BF02-16E8-4C35-A64B-9D57A1B065B8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6"/>
              <c:layout>
                <c:manualLayout>
                  <c:x val="-2.1217764150721949E-2"/>
                  <c:y val="-4.0994322124990719E-2"/>
                </c:manualLayout>
              </c:layout>
              <c:tx>
                <c:rich>
                  <a:bodyPr/>
                  <a:lstStyle/>
                  <a:p>
                    <a:fld id="{519F68C3-E3D8-4374-BF07-68ABAB909866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D32391FE-E0B2-4769-BE15-F74D34956EA7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19B66959-2E95-46BD-A1E5-92B45CC9208B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3F751B00-3453-4448-AF0A-13EBA9D76A29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5B947272-8CB8-416A-872D-2FEB2AA9CB74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1"/>
              <c:layout>
                <c:manualLayout>
                  <c:x val="-2.2396528825761968E-2"/>
                  <c:y val="-4.6460231741656172E-2"/>
                </c:manualLayout>
              </c:layout>
              <c:tx>
                <c:rich>
                  <a:bodyPr/>
                  <a:lstStyle/>
                  <a:p>
                    <a:fld id="{BC4859B5-F256-4A69-8B83-3E1EA6C42777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A0BEE383-51A4-4EDA-BE17-C7D7F4EB1CB8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DF90A67D-ABB0-4378-B0D4-624217F2C16E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2B1E5BAE-DBAB-4017-A97D-2052B0416BC7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20E2E775-78B7-4ECE-BAD8-F0FE3B3607A9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884681B7-8FE1-4294-A663-A96D1D24E89B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E6CE1521-6DE4-4074-9045-A93E971F625E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7FFA2A80-209E-4995-A363-C68FEC90CC5D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ADBD8413-A195-4051-8A02-BA27736C2967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85C12633-6723-4F4E-BCCA-6343C2D0AABA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1"/>
              <c:layout>
                <c:manualLayout>
                  <c:x val="-1.1787646750401036E-3"/>
                  <c:y val="-4.6460231741656151E-2"/>
                </c:manualLayout>
              </c:layout>
              <c:tx>
                <c:rich>
                  <a:bodyPr/>
                  <a:lstStyle/>
                  <a:p>
                    <a:fld id="{6FADDD87-E514-4ADE-A7AF-3FE782A4BC81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Arkusz1!$A$2:$A$53</c:f>
              <c:numCache>
                <c:formatCode>@</c:formatCode>
                <c:ptCount val="5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  <c:pt idx="26">
                  <c:v>2025</c:v>
                </c:pt>
                <c:pt idx="27">
                  <c:v>2026</c:v>
                </c:pt>
                <c:pt idx="28">
                  <c:v>2027</c:v>
                </c:pt>
                <c:pt idx="29">
                  <c:v>2028</c:v>
                </c:pt>
                <c:pt idx="30">
                  <c:v>2029</c:v>
                </c:pt>
                <c:pt idx="31">
                  <c:v>2030</c:v>
                </c:pt>
                <c:pt idx="32">
                  <c:v>2031</c:v>
                </c:pt>
                <c:pt idx="33">
                  <c:v>2032</c:v>
                </c:pt>
                <c:pt idx="34">
                  <c:v>2033</c:v>
                </c:pt>
                <c:pt idx="35">
                  <c:v>2034</c:v>
                </c:pt>
                <c:pt idx="36">
                  <c:v>2035</c:v>
                </c:pt>
                <c:pt idx="37">
                  <c:v>2036</c:v>
                </c:pt>
                <c:pt idx="38">
                  <c:v>2037</c:v>
                </c:pt>
                <c:pt idx="39">
                  <c:v>2038</c:v>
                </c:pt>
                <c:pt idx="40">
                  <c:v>2039</c:v>
                </c:pt>
                <c:pt idx="41">
                  <c:v>2040</c:v>
                </c:pt>
                <c:pt idx="42">
                  <c:v>2041</c:v>
                </c:pt>
                <c:pt idx="43">
                  <c:v>2042</c:v>
                </c:pt>
                <c:pt idx="44">
                  <c:v>2043</c:v>
                </c:pt>
                <c:pt idx="45">
                  <c:v>2044</c:v>
                </c:pt>
                <c:pt idx="46">
                  <c:v>2045</c:v>
                </c:pt>
                <c:pt idx="47">
                  <c:v>2046</c:v>
                </c:pt>
                <c:pt idx="48">
                  <c:v>2047</c:v>
                </c:pt>
                <c:pt idx="49">
                  <c:v>2048</c:v>
                </c:pt>
                <c:pt idx="50">
                  <c:v>2049</c:v>
                </c:pt>
                <c:pt idx="51" formatCode="0">
                  <c:v>2050</c:v>
                </c:pt>
              </c:numCache>
            </c:numRef>
          </c:cat>
          <c:val>
            <c:numRef>
              <c:f>Arkusz1!$C$2:$C$53</c:f>
              <c:numCache>
                <c:formatCode>General</c:formatCode>
                <c:ptCount val="52"/>
                <c:pt idx="17" formatCode="0">
                  <c:v>1017376</c:v>
                </c:pt>
                <c:pt idx="18" formatCode="#,##0">
                  <c:v>1015625</c:v>
                </c:pt>
                <c:pt idx="19" formatCode="#,##0">
                  <c:v>1013806</c:v>
                </c:pt>
                <c:pt idx="20" formatCode="#,##0">
                  <c:v>1011865</c:v>
                </c:pt>
                <c:pt idx="21" formatCode="#,##0">
                  <c:v>1009825</c:v>
                </c:pt>
                <c:pt idx="22" formatCode="#,##0">
                  <c:v>1007618</c:v>
                </c:pt>
                <c:pt idx="23" formatCode="#,##0">
                  <c:v>1005256</c:v>
                </c:pt>
                <c:pt idx="24" formatCode="#,##0">
                  <c:v>1002703</c:v>
                </c:pt>
                <c:pt idx="25" formatCode="#,##0">
                  <c:v>999963</c:v>
                </c:pt>
                <c:pt idx="26" formatCode="#,##0">
                  <c:v>997039</c:v>
                </c:pt>
                <c:pt idx="27" formatCode="#,##0">
                  <c:v>993939</c:v>
                </c:pt>
                <c:pt idx="28" formatCode="#,##0">
                  <c:v>990653</c:v>
                </c:pt>
                <c:pt idx="29" formatCode="#,##0">
                  <c:v>987172</c:v>
                </c:pt>
                <c:pt idx="30" formatCode="#,##0">
                  <c:v>983526</c:v>
                </c:pt>
                <c:pt idx="31" formatCode="#,##0">
                  <c:v>979702</c:v>
                </c:pt>
                <c:pt idx="32" formatCode="#,##0">
                  <c:v>975681</c:v>
                </c:pt>
                <c:pt idx="33" formatCode="#,##0">
                  <c:v>971473</c:v>
                </c:pt>
                <c:pt idx="34" formatCode="#,##0">
                  <c:v>967089</c:v>
                </c:pt>
                <c:pt idx="35" formatCode="#,##0">
                  <c:v>962554</c:v>
                </c:pt>
                <c:pt idx="36" formatCode="#,##0">
                  <c:v>957884</c:v>
                </c:pt>
                <c:pt idx="37" formatCode="#,##0">
                  <c:v>953054</c:v>
                </c:pt>
                <c:pt idx="38" formatCode="#,##0">
                  <c:v>948105</c:v>
                </c:pt>
                <c:pt idx="39" formatCode="#,##0">
                  <c:v>943044</c:v>
                </c:pt>
                <c:pt idx="40" formatCode="#,##0">
                  <c:v>937905</c:v>
                </c:pt>
                <c:pt idx="41" formatCode="#,##0">
                  <c:v>932671</c:v>
                </c:pt>
                <c:pt idx="42" formatCode="#,##0">
                  <c:v>927386</c:v>
                </c:pt>
                <c:pt idx="43" formatCode="#,##0">
                  <c:v>922059</c:v>
                </c:pt>
                <c:pt idx="44" formatCode="#,##0">
                  <c:v>916676</c:v>
                </c:pt>
                <c:pt idx="45" formatCode="#,##0">
                  <c:v>911260</c:v>
                </c:pt>
                <c:pt idx="46" formatCode="#,##0">
                  <c:v>905841</c:v>
                </c:pt>
                <c:pt idx="47" formatCode="#,##0">
                  <c:v>900393</c:v>
                </c:pt>
                <c:pt idx="48" formatCode="#,##0">
                  <c:v>894946</c:v>
                </c:pt>
                <c:pt idx="49" formatCode="#,##0">
                  <c:v>889494</c:v>
                </c:pt>
                <c:pt idx="50" formatCode="#,##0">
                  <c:v>884048</c:v>
                </c:pt>
                <c:pt idx="51" formatCode="#,##0">
                  <c:v>878645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datalabelsRange>
                <c15:f>Arkusz1!$D$2:$D$53</c15:f>
                <c15:dlblRangeCache>
                  <c:ptCount val="52"/>
                  <c:pt idx="21">
                    <c:v>1 009 825</c:v>
                  </c:pt>
                  <c:pt idx="26">
                    <c:v>997 039</c:v>
                  </c:pt>
                  <c:pt idx="31">
                    <c:v>979 702</c:v>
                  </c:pt>
                  <c:pt idx="36">
                    <c:v>957 884</c:v>
                  </c:pt>
                  <c:pt idx="41">
                    <c:v>932 671</c:v>
                  </c:pt>
                  <c:pt idx="51">
                    <c:v>878 645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272888"/>
        <c:axId val="363272104"/>
      </c:lineChart>
      <c:catAx>
        <c:axId val="36327288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3272104"/>
        <c:crosses val="autoZero"/>
        <c:auto val="1"/>
        <c:lblAlgn val="ctr"/>
        <c:lblOffset val="100"/>
        <c:noMultiLvlLbl val="0"/>
      </c:catAx>
      <c:valAx>
        <c:axId val="363272104"/>
        <c:scaling>
          <c:orientation val="minMax"/>
          <c:min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3272888"/>
        <c:crosses val="autoZero"/>
        <c:crossBetween val="between"/>
        <c:majorUnit val="50000"/>
        <c:dispUnits>
          <c:builtInUnit val="thousands"/>
          <c:dispUnitsLbl>
            <c:layout>
              <c:manualLayout>
                <c:xMode val="edge"/>
                <c:yMode val="edge"/>
                <c:x val="5.7635745194143932E-2"/>
                <c:y val="8.1988644249981445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 dirty="0" smtClean="0">
                      <a:solidFill>
                        <a:schemeClr val="tx1"/>
                      </a:solidFill>
                    </a:rPr>
                    <a:t>tys.</a:t>
                  </a:r>
                  <a:endParaRPr lang="pl-PL" dirty="0">
                    <a:solidFill>
                      <a:schemeClr val="tx1"/>
                    </a:solidFill>
                  </a:endParaRPr>
                </a:p>
              </c:rich>
            </c:tx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26235663274641"/>
          <c:y val="0.95114811001111477"/>
          <c:w val="0.34828570025722128"/>
          <c:h val="4.6118935180552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bg1"/>
                </a:solidFill>
              </a:rPr>
              <a:t>Mężczyźni</a:t>
            </a:r>
            <a:endParaRPr lang="pl-PL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81618142191182075"/>
          <c:y val="3.7282635155714679E-2"/>
        </c:manualLayout>
      </c:layout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1276378722450781E-2"/>
          <c:y val="4.3644391430418684E-2"/>
          <c:w val="0.90124153332345791"/>
          <c:h val="0.67315791128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Arkusz13!$D$67</c:f>
              <c:strCache>
                <c:ptCount val="1"/>
                <c:pt idx="0">
                  <c:v>Imigranci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Arkusz13!$C$68:$C$81</c:f>
              <c:strCache>
                <c:ptCount val="14"/>
                <c:pt idx="0">
                  <c:v> 0 - 4  lata</c:v>
                </c:pt>
                <c:pt idx="1">
                  <c:v> 5 - 9</c:v>
                </c:pt>
                <c:pt idx="2">
                  <c:v> 10 - 14</c:v>
                </c:pt>
                <c:pt idx="3">
                  <c:v> 15 - 19</c:v>
                </c:pt>
                <c:pt idx="4">
                  <c:v> 20 - 24</c:v>
                </c:pt>
                <c:pt idx="5">
                  <c:v> 25 - 29</c:v>
                </c:pt>
                <c:pt idx="6">
                  <c:v> 30 - 34</c:v>
                </c:pt>
                <c:pt idx="7">
                  <c:v> 35 - 39</c:v>
                </c:pt>
                <c:pt idx="8">
                  <c:v> 40 - 44</c:v>
                </c:pt>
                <c:pt idx="9">
                  <c:v> 45 - 49</c:v>
                </c:pt>
                <c:pt idx="10">
                  <c:v> 50 - 54</c:v>
                </c:pt>
                <c:pt idx="11">
                  <c:v> 55 - 59</c:v>
                </c:pt>
                <c:pt idx="12">
                  <c:v> 60 - 64</c:v>
                </c:pt>
                <c:pt idx="13">
                  <c:v>65 lat i więcej</c:v>
                </c:pt>
              </c:strCache>
            </c:strRef>
          </c:cat>
          <c:val>
            <c:numRef>
              <c:f>Arkusz13!$D$68:$D$81</c:f>
              <c:numCache>
                <c:formatCode>General</c:formatCode>
                <c:ptCount val="14"/>
                <c:pt idx="0">
                  <c:v>72</c:v>
                </c:pt>
                <c:pt idx="1">
                  <c:v>11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  <c:pt idx="6">
                  <c:v>29</c:v>
                </c:pt>
                <c:pt idx="7">
                  <c:v>11</c:v>
                </c:pt>
                <c:pt idx="8">
                  <c:v>12</c:v>
                </c:pt>
                <c:pt idx="9">
                  <c:v>7</c:v>
                </c:pt>
                <c:pt idx="10">
                  <c:v>12</c:v>
                </c:pt>
                <c:pt idx="11">
                  <c:v>7</c:v>
                </c:pt>
                <c:pt idx="12">
                  <c:v>9</c:v>
                </c:pt>
                <c:pt idx="13">
                  <c:v>7</c:v>
                </c:pt>
              </c:numCache>
            </c:numRef>
          </c:val>
        </c:ser>
        <c:ser>
          <c:idx val="1"/>
          <c:order val="1"/>
          <c:tx>
            <c:strRef>
              <c:f>Arkusz13!$E$67</c:f>
              <c:strCache>
                <c:ptCount val="1"/>
                <c:pt idx="0">
                  <c:v>Emigranci</c:v>
                </c:pt>
              </c:strCache>
            </c:strRef>
          </c:tx>
          <c:spPr>
            <a:solidFill>
              <a:srgbClr val="D1531B"/>
            </a:solidFill>
            <a:ln>
              <a:noFill/>
            </a:ln>
            <a:effectLst/>
          </c:spPr>
          <c:invertIfNegative val="0"/>
          <c:cat>
            <c:strRef>
              <c:f>Arkusz13!$C$68:$C$81</c:f>
              <c:strCache>
                <c:ptCount val="14"/>
                <c:pt idx="0">
                  <c:v> 0 - 4  lata</c:v>
                </c:pt>
                <c:pt idx="1">
                  <c:v> 5 - 9</c:v>
                </c:pt>
                <c:pt idx="2">
                  <c:v> 10 - 14</c:v>
                </c:pt>
                <c:pt idx="3">
                  <c:v> 15 - 19</c:v>
                </c:pt>
                <c:pt idx="4">
                  <c:v> 20 - 24</c:v>
                </c:pt>
                <c:pt idx="5">
                  <c:v> 25 - 29</c:v>
                </c:pt>
                <c:pt idx="6">
                  <c:v> 30 - 34</c:v>
                </c:pt>
                <c:pt idx="7">
                  <c:v> 35 - 39</c:v>
                </c:pt>
                <c:pt idx="8">
                  <c:v> 40 - 44</c:v>
                </c:pt>
                <c:pt idx="9">
                  <c:v> 45 - 49</c:v>
                </c:pt>
                <c:pt idx="10">
                  <c:v> 50 - 54</c:v>
                </c:pt>
                <c:pt idx="11">
                  <c:v> 55 - 59</c:v>
                </c:pt>
                <c:pt idx="12">
                  <c:v> 60 - 64</c:v>
                </c:pt>
                <c:pt idx="13">
                  <c:v>65 lat i więcej</c:v>
                </c:pt>
              </c:strCache>
            </c:strRef>
          </c:cat>
          <c:val>
            <c:numRef>
              <c:f>Arkusz13!$E$68:$E$81</c:f>
              <c:numCache>
                <c:formatCode>General</c:formatCode>
                <c:ptCount val="14"/>
                <c:pt idx="0">
                  <c:v>13</c:v>
                </c:pt>
                <c:pt idx="1">
                  <c:v>25</c:v>
                </c:pt>
                <c:pt idx="2">
                  <c:v>13</c:v>
                </c:pt>
                <c:pt idx="3">
                  <c:v>40</c:v>
                </c:pt>
                <c:pt idx="4">
                  <c:v>14</c:v>
                </c:pt>
                <c:pt idx="5">
                  <c:v>23</c:v>
                </c:pt>
                <c:pt idx="6">
                  <c:v>24</c:v>
                </c:pt>
                <c:pt idx="7">
                  <c:v>21</c:v>
                </c:pt>
                <c:pt idx="8">
                  <c:v>24</c:v>
                </c:pt>
                <c:pt idx="9">
                  <c:v>9</c:v>
                </c:pt>
                <c:pt idx="10">
                  <c:v>4</c:v>
                </c:pt>
                <c:pt idx="11">
                  <c:v>12</c:v>
                </c:pt>
                <c:pt idx="12">
                  <c:v>3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757864"/>
        <c:axId val="364758256"/>
      </c:barChart>
      <c:catAx>
        <c:axId val="36475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8256"/>
        <c:crosses val="autoZero"/>
        <c:auto val="1"/>
        <c:lblAlgn val="ctr"/>
        <c:lblOffset val="100"/>
        <c:noMultiLvlLbl val="0"/>
      </c:catAx>
      <c:valAx>
        <c:axId val="3647582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24134911343992E-2"/>
          <c:y val="9.2592592592592587E-3"/>
          <c:w val="0.94537379905855878"/>
          <c:h val="0.9814814814814815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val>
            <c:numRef>
              <c:f>Arkusz10!$I$12:$I$17</c:f>
              <c:numCache>
                <c:formatCode>General</c:formatCode>
                <c:ptCount val="6"/>
                <c:pt idx="0">
                  <c:v>46</c:v>
                </c:pt>
                <c:pt idx="1">
                  <c:v>21</c:v>
                </c:pt>
                <c:pt idx="2">
                  <c:v>8</c:v>
                </c:pt>
                <c:pt idx="3">
                  <c:v>5</c:v>
                </c:pt>
                <c:pt idx="4">
                  <c:v>16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24134911343992E-2"/>
          <c:y val="9.2592592592592587E-3"/>
          <c:w val="0.94537379905855878"/>
          <c:h val="0.9814814814814815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val>
            <c:numRef>
              <c:f>Arkusz10!$I$22:$I$27</c:f>
              <c:numCache>
                <c:formatCode>General</c:formatCode>
                <c:ptCount val="6"/>
                <c:pt idx="0">
                  <c:v>25</c:v>
                </c:pt>
                <c:pt idx="1">
                  <c:v>18</c:v>
                </c:pt>
                <c:pt idx="2">
                  <c:v>14</c:v>
                </c:pt>
                <c:pt idx="3">
                  <c:v>9</c:v>
                </c:pt>
                <c:pt idx="4">
                  <c:v>22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41012906935157E-2"/>
          <c:y val="3.2979545019714937E-2"/>
          <c:w val="0.91895097895638844"/>
          <c:h val="0.76165927327211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Arkusz15!$A$3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Arkusz15!$B$2:$J$2</c:f>
              <c:numCache>
                <c:formatCode>@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Arkusz15!$B$3:$J$3</c:f>
              <c:numCache>
                <c:formatCode>General</c:formatCode>
                <c:ptCount val="9"/>
                <c:pt idx="0">
                  <c:v>1000</c:v>
                </c:pt>
                <c:pt idx="1">
                  <c:v>1450</c:v>
                </c:pt>
                <c:pt idx="2">
                  <c:v>2000</c:v>
                </c:pt>
                <c:pt idx="3">
                  <c:v>2060</c:v>
                </c:pt>
                <c:pt idx="4">
                  <c:v>2130</c:v>
                </c:pt>
                <c:pt idx="5">
                  <c:v>2196</c:v>
                </c:pt>
                <c:pt idx="6">
                  <c:v>2320</c:v>
                </c:pt>
                <c:pt idx="7">
                  <c:v>2397</c:v>
                </c:pt>
                <c:pt idx="8">
                  <c:v>2515</c:v>
                </c:pt>
              </c:numCache>
            </c:numRef>
          </c:val>
        </c:ser>
        <c:ser>
          <c:idx val="1"/>
          <c:order val="1"/>
          <c:tx>
            <c:strRef>
              <c:f>Arkusz15!$A$4</c:f>
              <c:strCache>
                <c:ptCount val="1"/>
                <c:pt idx="0">
                  <c:v>Europa</c:v>
                </c:pt>
              </c:strCache>
            </c:strRef>
          </c:tx>
          <c:spPr>
            <a:solidFill>
              <a:srgbClr val="D1531B"/>
            </a:solidFill>
            <a:ln>
              <a:noFill/>
            </a:ln>
            <a:effectLst/>
          </c:spPr>
          <c:invertIfNegative val="0"/>
          <c:cat>
            <c:numRef>
              <c:f>Arkusz15!$B$2:$J$2</c:f>
              <c:numCache>
                <c:formatCode>@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Arkusz15!$B$4:$J$4</c:f>
              <c:numCache>
                <c:formatCode>General</c:formatCode>
                <c:ptCount val="9"/>
                <c:pt idx="0">
                  <c:v>770</c:v>
                </c:pt>
                <c:pt idx="1">
                  <c:v>1200</c:v>
                </c:pt>
                <c:pt idx="2">
                  <c:v>1685</c:v>
                </c:pt>
                <c:pt idx="3">
                  <c:v>1754</c:v>
                </c:pt>
                <c:pt idx="4">
                  <c:v>1816</c:v>
                </c:pt>
                <c:pt idx="5">
                  <c:v>1891</c:v>
                </c:pt>
                <c:pt idx="6">
                  <c:v>2013</c:v>
                </c:pt>
                <c:pt idx="7">
                  <c:v>2098</c:v>
                </c:pt>
                <c:pt idx="8">
                  <c:v>2214</c:v>
                </c:pt>
              </c:numCache>
            </c:numRef>
          </c:val>
        </c:ser>
        <c:ser>
          <c:idx val="2"/>
          <c:order val="2"/>
          <c:tx>
            <c:strRef>
              <c:f>Arkusz15!$A$5</c:f>
              <c:strCache>
                <c:ptCount val="1"/>
                <c:pt idx="0">
                  <c:v>Unia Europejska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Arkusz15!$B$2:$J$2</c:f>
              <c:numCache>
                <c:formatCode>@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Arkusz15!$B$5:$J$5</c:f>
              <c:numCache>
                <c:formatCode>General</c:formatCode>
                <c:ptCount val="9"/>
                <c:pt idx="0">
                  <c:v>750</c:v>
                </c:pt>
                <c:pt idx="1">
                  <c:v>1170</c:v>
                </c:pt>
                <c:pt idx="2">
                  <c:v>1607</c:v>
                </c:pt>
                <c:pt idx="3">
                  <c:v>1670</c:v>
                </c:pt>
                <c:pt idx="4">
                  <c:v>1720</c:v>
                </c:pt>
                <c:pt idx="5">
                  <c:v>1789</c:v>
                </c:pt>
                <c:pt idx="6">
                  <c:v>1901</c:v>
                </c:pt>
                <c:pt idx="7">
                  <c:v>1983</c:v>
                </c:pt>
                <c:pt idx="8">
                  <c:v>2096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365967448"/>
        <c:axId val="365968624"/>
      </c:barChart>
      <c:catAx>
        <c:axId val="36596744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5968624"/>
        <c:crosses val="autoZero"/>
        <c:auto val="1"/>
        <c:lblAlgn val="ctr"/>
        <c:lblOffset val="100"/>
        <c:noMultiLvlLbl val="0"/>
      </c:catAx>
      <c:valAx>
        <c:axId val="36596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59674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5.5709976188187543E-2"/>
                <c:y val="1.0139977412265716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 dirty="0" smtClean="0">
                      <a:solidFill>
                        <a:schemeClr val="tx1"/>
                      </a:solidFill>
                    </a:rPr>
                    <a:t>mln</a:t>
                  </a:r>
                  <a:endParaRPr lang="pl-PL" dirty="0">
                    <a:solidFill>
                      <a:schemeClr val="tx1"/>
                    </a:solidFill>
                  </a:endParaRPr>
                </a:p>
              </c:rich>
            </c:tx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45455546598334"/>
          <c:y val="0.9312447621993547"/>
          <c:w val="0.46620248178949608"/>
          <c:h val="5.1625606505842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18001168272872E-2"/>
          <c:y val="3.2564892016030224E-2"/>
          <c:w val="0.92526693056996367"/>
          <c:h val="0.73969368292726745"/>
        </c:manualLayout>
      </c:layout>
      <c:lineChart>
        <c:grouping val="standard"/>
        <c:varyColors val="0"/>
        <c:ser>
          <c:idx val="0"/>
          <c:order val="0"/>
          <c:tx>
            <c:v>Urodzenia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51AA43D-D03D-48E4-902D-28DBEB189F36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F3D496ED-B860-4863-8194-84039A4373DB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3572B8FE-CB96-4214-878D-2B0CC07C5C0E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293339625067658E-2"/>
                  <c:y val="3.270068607423611E-2"/>
                </c:manualLayout>
              </c:layout>
              <c:tx>
                <c:rich>
                  <a:bodyPr/>
                  <a:lstStyle/>
                  <a:p>
                    <a:fld id="{E807268C-8D57-458E-9741-2D55D0643326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2732442945388367E-2"/>
                  <c:y val="3.5449224857957894E-2"/>
                </c:manualLayout>
              </c:layout>
              <c:tx>
                <c:rich>
                  <a:bodyPr/>
                  <a:lstStyle/>
                  <a:p>
                    <a:fld id="{4D1360C8-13C4-4437-A1CA-41601F356168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7"/>
              <c:layout>
                <c:manualLayout>
                  <c:x val="-2.2732442945388367E-2"/>
                  <c:y val="3.5449224857957894E-2"/>
                </c:manualLayout>
              </c:layout>
              <c:tx>
                <c:rich>
                  <a:bodyPr/>
                  <a:lstStyle/>
                  <a:p>
                    <a:fld id="{572B453E-184D-4215-9186-25BE49B4A3CD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E39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Arkusz11!$A$5:$A$22</c:f>
              <c:numCache>
                <c:formatCode>@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 formatCode="General">
                  <c:v>2008</c:v>
                </c:pt>
                <c:pt idx="10" formatCode="General">
                  <c:v>2009</c:v>
                </c:pt>
                <c:pt idx="11" formatCode="General">
                  <c:v>2010</c:v>
                </c:pt>
                <c:pt idx="12" formatCode="General">
                  <c:v>2011</c:v>
                </c:pt>
                <c:pt idx="13" formatCode="General">
                  <c:v>2012</c:v>
                </c:pt>
                <c:pt idx="14" formatCode="General">
                  <c:v>2013</c:v>
                </c:pt>
                <c:pt idx="15" formatCode="General">
                  <c:v>2014</c:v>
                </c:pt>
                <c:pt idx="16" formatCode="General">
                  <c:v>2015</c:v>
                </c:pt>
                <c:pt idx="17" formatCode="General">
                  <c:v>2016</c:v>
                </c:pt>
              </c:numCache>
            </c:numRef>
          </c:cat>
          <c:val>
            <c:numRef>
              <c:f>Arkusz11!$B$5:$B$22</c:f>
              <c:numCache>
                <c:formatCode>0</c:formatCode>
                <c:ptCount val="18"/>
                <c:pt idx="0">
                  <c:v>10379</c:v>
                </c:pt>
                <c:pt idx="1">
                  <c:v>10012</c:v>
                </c:pt>
                <c:pt idx="2">
                  <c:v>9989</c:v>
                </c:pt>
                <c:pt idx="3">
                  <c:v>9440</c:v>
                </c:pt>
                <c:pt idx="4">
                  <c:v>9279</c:v>
                </c:pt>
                <c:pt idx="5">
                  <c:v>9857</c:v>
                </c:pt>
                <c:pt idx="6">
                  <c:v>9915</c:v>
                </c:pt>
                <c:pt idx="7">
                  <c:v>10423</c:v>
                </c:pt>
                <c:pt idx="8">
                  <c:v>10796</c:v>
                </c:pt>
                <c:pt idx="9">
                  <c:v>11351</c:v>
                </c:pt>
                <c:pt idx="10">
                  <c:v>11499</c:v>
                </c:pt>
                <c:pt idx="11">
                  <c:v>10939</c:v>
                </c:pt>
                <c:pt idx="12">
                  <c:v>10421</c:v>
                </c:pt>
                <c:pt idx="13">
                  <c:v>10367</c:v>
                </c:pt>
                <c:pt idx="14">
                  <c:v>9737</c:v>
                </c:pt>
                <c:pt idx="15">
                  <c:v>9716</c:v>
                </c:pt>
                <c:pt idx="16">
                  <c:v>9420</c:v>
                </c:pt>
                <c:pt idx="17">
                  <c:v>9734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datalabelsRange>
                <c15:f>Arkusz11!$B$5:$B$22</c15:f>
                <c15:dlblRangeCache>
                  <c:ptCount val="18"/>
                  <c:pt idx="0">
                    <c:v>10379</c:v>
                  </c:pt>
                  <c:pt idx="1">
                    <c:v>10012</c:v>
                  </c:pt>
                  <c:pt idx="2">
                    <c:v>9989</c:v>
                  </c:pt>
                  <c:pt idx="3">
                    <c:v>9440</c:v>
                  </c:pt>
                  <c:pt idx="4">
                    <c:v>9279</c:v>
                  </c:pt>
                  <c:pt idx="5">
                    <c:v>9857</c:v>
                  </c:pt>
                  <c:pt idx="6">
                    <c:v>9915</c:v>
                  </c:pt>
                  <c:pt idx="7">
                    <c:v>10423</c:v>
                  </c:pt>
                  <c:pt idx="8">
                    <c:v>10796</c:v>
                  </c:pt>
                  <c:pt idx="9">
                    <c:v>11351</c:v>
                  </c:pt>
                  <c:pt idx="10">
                    <c:v>11499</c:v>
                  </c:pt>
                  <c:pt idx="11">
                    <c:v>10939</c:v>
                  </c:pt>
                  <c:pt idx="12">
                    <c:v>10421</c:v>
                  </c:pt>
                  <c:pt idx="13">
                    <c:v>10367</c:v>
                  </c:pt>
                  <c:pt idx="14">
                    <c:v>9737</c:v>
                  </c:pt>
                  <c:pt idx="15">
                    <c:v>9716</c:v>
                  </c:pt>
                  <c:pt idx="16">
                    <c:v>9420</c:v>
                  </c:pt>
                  <c:pt idx="17">
                    <c:v>9734</c:v>
                  </c:pt>
                </c15:dlblRangeCache>
              </c15:datalabelsRange>
            </c:ext>
          </c:extLst>
        </c:ser>
        <c:ser>
          <c:idx val="1"/>
          <c:order val="1"/>
          <c:tx>
            <c:v>Zgony</c:v>
          </c:tx>
          <c:spPr>
            <a:ln w="38100" cap="rnd">
              <a:solidFill>
                <a:srgbClr val="D1531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331D633-6E45-4537-B5DA-1A139806A2AC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7043606077899865E-2"/>
                  <c:y val="-3.5449224857957894E-2"/>
                </c:manualLayout>
              </c:layout>
              <c:tx>
                <c:rich>
                  <a:bodyPr/>
                  <a:lstStyle/>
                  <a:p>
                    <a:fld id="{683BC90B-A95A-4990-9054-16F12BB92E90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2165399437258534E-2"/>
                  <c:y val="-3.270068607423611E-2"/>
                </c:manualLayout>
              </c:layout>
              <c:tx>
                <c:rich>
                  <a:bodyPr/>
                  <a:lstStyle/>
                  <a:p>
                    <a:fld id="{74BD8346-6442-475B-805E-025A248348BB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7"/>
              <c:layout>
                <c:manualLayout>
                  <c:x val="-2.2732442945388367E-2"/>
                  <c:y val="-2.9952147290514299E-2"/>
                </c:manualLayout>
              </c:layout>
              <c:tx>
                <c:rich>
                  <a:bodyPr/>
                  <a:lstStyle/>
                  <a:p>
                    <a:fld id="{E6F85DE3-00E5-489C-B78B-C2163BF0719A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D1531B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Arkusz11!$A$5:$A$22</c:f>
              <c:numCache>
                <c:formatCode>@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 formatCode="General">
                  <c:v>2008</c:v>
                </c:pt>
                <c:pt idx="10" formatCode="General">
                  <c:v>2009</c:v>
                </c:pt>
                <c:pt idx="11" formatCode="General">
                  <c:v>2010</c:v>
                </c:pt>
                <c:pt idx="12" formatCode="General">
                  <c:v>2011</c:v>
                </c:pt>
                <c:pt idx="13" formatCode="General">
                  <c:v>2012</c:v>
                </c:pt>
                <c:pt idx="14" formatCode="General">
                  <c:v>2013</c:v>
                </c:pt>
                <c:pt idx="15" formatCode="General">
                  <c:v>2014</c:v>
                </c:pt>
                <c:pt idx="16" formatCode="General">
                  <c:v>2015</c:v>
                </c:pt>
                <c:pt idx="17" formatCode="General">
                  <c:v>2016</c:v>
                </c:pt>
              </c:numCache>
            </c:numRef>
          </c:cat>
          <c:val>
            <c:numRef>
              <c:f>Arkusz11!$C$5:$C$22</c:f>
              <c:numCache>
                <c:formatCode>0</c:formatCode>
                <c:ptCount val="18"/>
                <c:pt idx="0">
                  <c:v>9186</c:v>
                </c:pt>
                <c:pt idx="1">
                  <c:v>8894</c:v>
                </c:pt>
                <c:pt idx="2">
                  <c:v>8572</c:v>
                </c:pt>
                <c:pt idx="3">
                  <c:v>8646</c:v>
                </c:pt>
                <c:pt idx="4">
                  <c:v>9026</c:v>
                </c:pt>
                <c:pt idx="5">
                  <c:v>8925</c:v>
                </c:pt>
                <c:pt idx="6">
                  <c:v>9135</c:v>
                </c:pt>
                <c:pt idx="7">
                  <c:v>9275</c:v>
                </c:pt>
                <c:pt idx="8">
                  <c:v>9452</c:v>
                </c:pt>
                <c:pt idx="9">
                  <c:v>9572</c:v>
                </c:pt>
                <c:pt idx="10">
                  <c:v>9780</c:v>
                </c:pt>
                <c:pt idx="11">
                  <c:v>9488</c:v>
                </c:pt>
                <c:pt idx="12">
                  <c:v>9648</c:v>
                </c:pt>
                <c:pt idx="13">
                  <c:v>9607</c:v>
                </c:pt>
                <c:pt idx="14">
                  <c:v>10046</c:v>
                </c:pt>
                <c:pt idx="15">
                  <c:v>9553</c:v>
                </c:pt>
                <c:pt idx="16">
                  <c:v>10156</c:v>
                </c:pt>
                <c:pt idx="17">
                  <c:v>9955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datalabelsRange>
                <c15:f>Arkusz11!$C$5:$C$22</c15:f>
                <c15:dlblRangeCache>
                  <c:ptCount val="18"/>
                  <c:pt idx="0">
                    <c:v>9186</c:v>
                  </c:pt>
                  <c:pt idx="1">
                    <c:v>8894</c:v>
                  </c:pt>
                  <c:pt idx="2">
                    <c:v>8572</c:v>
                  </c:pt>
                  <c:pt idx="3">
                    <c:v>8646</c:v>
                  </c:pt>
                  <c:pt idx="4">
                    <c:v>9026</c:v>
                  </c:pt>
                  <c:pt idx="5">
                    <c:v>8925</c:v>
                  </c:pt>
                  <c:pt idx="6">
                    <c:v>9135</c:v>
                  </c:pt>
                  <c:pt idx="7">
                    <c:v>9275</c:v>
                  </c:pt>
                  <c:pt idx="8">
                    <c:v>9452</c:v>
                  </c:pt>
                  <c:pt idx="9">
                    <c:v>9572</c:v>
                  </c:pt>
                  <c:pt idx="10">
                    <c:v>9780</c:v>
                  </c:pt>
                  <c:pt idx="11">
                    <c:v>9488</c:v>
                  </c:pt>
                  <c:pt idx="12">
                    <c:v>9648</c:v>
                  </c:pt>
                  <c:pt idx="13">
                    <c:v>9607</c:v>
                  </c:pt>
                  <c:pt idx="14">
                    <c:v>10046</c:v>
                  </c:pt>
                  <c:pt idx="15">
                    <c:v>9553</c:v>
                  </c:pt>
                  <c:pt idx="16">
                    <c:v>10156</c:v>
                  </c:pt>
                  <c:pt idx="17">
                    <c:v>9955</c:v>
                  </c:pt>
                </c15:dlblRangeCache>
              </c15:datalabelsRange>
            </c:ext>
          </c:extLst>
        </c:ser>
        <c:ser>
          <c:idx val="2"/>
          <c:order val="2"/>
          <c:tx>
            <c:v>Przyrost naturalny</c:v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E1AA785-5C7F-477F-9F6C-C88C36BE61C2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89D673C-5169-406A-8B33-511FA778DA37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B9EBFF26-AF31-444E-A3FF-F4019BB60B5E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96D68506-5D2F-46A4-BACA-603A7DB64A51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2F279BF3-72A1-458C-969A-1F8EDA84BB80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C56F82A4-7D36-4171-83AB-2411A86A650B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1CDECF4A-54C6-49E3-BAE2-456F31C0A3B8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20BA3BAC-18ED-449F-A1C4-C50D56A02A63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0678A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Arkusz11!$A$5:$A$22</c:f>
              <c:numCache>
                <c:formatCode>@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 formatCode="General">
                  <c:v>2008</c:v>
                </c:pt>
                <c:pt idx="10" formatCode="General">
                  <c:v>2009</c:v>
                </c:pt>
                <c:pt idx="11" formatCode="General">
                  <c:v>2010</c:v>
                </c:pt>
                <c:pt idx="12" formatCode="General">
                  <c:v>2011</c:v>
                </c:pt>
                <c:pt idx="13" formatCode="General">
                  <c:v>2012</c:v>
                </c:pt>
                <c:pt idx="14" formatCode="General">
                  <c:v>2013</c:v>
                </c:pt>
                <c:pt idx="15" formatCode="General">
                  <c:v>2014</c:v>
                </c:pt>
                <c:pt idx="16" formatCode="General">
                  <c:v>2015</c:v>
                </c:pt>
                <c:pt idx="17" formatCode="General">
                  <c:v>2016</c:v>
                </c:pt>
              </c:numCache>
            </c:numRef>
          </c:cat>
          <c:val>
            <c:numRef>
              <c:f>Arkusz11!$D$5:$D$22</c:f>
              <c:numCache>
                <c:formatCode>0</c:formatCode>
                <c:ptCount val="18"/>
                <c:pt idx="0">
                  <c:v>1193</c:v>
                </c:pt>
                <c:pt idx="1">
                  <c:v>1118</c:v>
                </c:pt>
                <c:pt idx="2">
                  <c:v>1417</c:v>
                </c:pt>
                <c:pt idx="3">
                  <c:v>794</c:v>
                </c:pt>
                <c:pt idx="4">
                  <c:v>253</c:v>
                </c:pt>
                <c:pt idx="5">
                  <c:v>932</c:v>
                </c:pt>
                <c:pt idx="6">
                  <c:v>780</c:v>
                </c:pt>
                <c:pt idx="7">
                  <c:v>1148</c:v>
                </c:pt>
                <c:pt idx="8">
                  <c:v>1344</c:v>
                </c:pt>
                <c:pt idx="9">
                  <c:v>1779</c:v>
                </c:pt>
                <c:pt idx="10">
                  <c:v>1719</c:v>
                </c:pt>
                <c:pt idx="11">
                  <c:v>1451</c:v>
                </c:pt>
                <c:pt idx="12">
                  <c:v>773</c:v>
                </c:pt>
                <c:pt idx="13">
                  <c:v>760</c:v>
                </c:pt>
                <c:pt idx="14">
                  <c:v>-309</c:v>
                </c:pt>
                <c:pt idx="15">
                  <c:v>163</c:v>
                </c:pt>
                <c:pt idx="16">
                  <c:v>-736</c:v>
                </c:pt>
                <c:pt idx="17">
                  <c:v>-221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datalabelsRange>
                <c15:f>Arkusz11!$D$5:$D$22</c15:f>
                <c15:dlblRangeCache>
                  <c:ptCount val="18"/>
                  <c:pt idx="0">
                    <c:v>1193</c:v>
                  </c:pt>
                  <c:pt idx="1">
                    <c:v>1118</c:v>
                  </c:pt>
                  <c:pt idx="2">
                    <c:v>1417</c:v>
                  </c:pt>
                  <c:pt idx="3">
                    <c:v>794</c:v>
                  </c:pt>
                  <c:pt idx="4">
                    <c:v>253</c:v>
                  </c:pt>
                  <c:pt idx="5">
                    <c:v>932</c:v>
                  </c:pt>
                  <c:pt idx="6">
                    <c:v>780</c:v>
                  </c:pt>
                  <c:pt idx="7">
                    <c:v>1148</c:v>
                  </c:pt>
                  <c:pt idx="8">
                    <c:v>1344</c:v>
                  </c:pt>
                  <c:pt idx="9">
                    <c:v>1779</c:v>
                  </c:pt>
                  <c:pt idx="10">
                    <c:v>1719</c:v>
                  </c:pt>
                  <c:pt idx="11">
                    <c:v>1451</c:v>
                  </c:pt>
                  <c:pt idx="12">
                    <c:v>773</c:v>
                  </c:pt>
                  <c:pt idx="13">
                    <c:v>760</c:v>
                  </c:pt>
                  <c:pt idx="14">
                    <c:v>-309</c:v>
                  </c:pt>
                  <c:pt idx="15">
                    <c:v>163</c:v>
                  </c:pt>
                  <c:pt idx="16">
                    <c:v>-736</c:v>
                  </c:pt>
                  <c:pt idx="17">
                    <c:v>-221</c:v>
                  </c:pt>
                </c15:dlblRangeCache>
              </c15:datalabelsRange>
            </c:ext>
          </c:extLst>
        </c:ser>
        <c:ser>
          <c:idx val="3"/>
          <c:order val="3"/>
          <c:tx>
            <c:v>Saldo migracji stałych</c:v>
          </c:tx>
          <c:spPr>
            <a:ln w="381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Arkusz11!$A$5:$A$22</c:f>
              <c:numCache>
                <c:formatCode>@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 formatCode="General">
                  <c:v>2008</c:v>
                </c:pt>
                <c:pt idx="10" formatCode="General">
                  <c:v>2009</c:v>
                </c:pt>
                <c:pt idx="11" formatCode="General">
                  <c:v>2010</c:v>
                </c:pt>
                <c:pt idx="12" formatCode="General">
                  <c:v>2011</c:v>
                </c:pt>
                <c:pt idx="13" formatCode="General">
                  <c:v>2012</c:v>
                </c:pt>
                <c:pt idx="14" formatCode="General">
                  <c:v>2013</c:v>
                </c:pt>
                <c:pt idx="15" formatCode="General">
                  <c:v>2014</c:v>
                </c:pt>
                <c:pt idx="16" formatCode="General">
                  <c:v>2015</c:v>
                </c:pt>
                <c:pt idx="17" formatCode="General">
                  <c:v>2016</c:v>
                </c:pt>
              </c:numCache>
            </c:numRef>
          </c:cat>
          <c:val>
            <c:numRef>
              <c:f>Arkusz11!$E$5:$E$22</c:f>
              <c:numCache>
                <c:formatCode>0</c:formatCode>
                <c:ptCount val="18"/>
                <c:pt idx="0">
                  <c:v>-406</c:v>
                </c:pt>
                <c:pt idx="1">
                  <c:v>-579</c:v>
                </c:pt>
                <c:pt idx="2">
                  <c:v>-1055</c:v>
                </c:pt>
                <c:pt idx="3">
                  <c:v>-996</c:v>
                </c:pt>
                <c:pt idx="4">
                  <c:v>-619</c:v>
                </c:pt>
                <c:pt idx="5">
                  <c:v>-393</c:v>
                </c:pt>
                <c:pt idx="6">
                  <c:v>-646</c:v>
                </c:pt>
                <c:pt idx="7">
                  <c:v>-1594</c:v>
                </c:pt>
                <c:pt idx="8">
                  <c:v>-1215</c:v>
                </c:pt>
                <c:pt idx="9">
                  <c:v>-682</c:v>
                </c:pt>
                <c:pt idx="10">
                  <c:v>-473</c:v>
                </c:pt>
                <c:pt idx="11">
                  <c:v>-474</c:v>
                </c:pt>
                <c:pt idx="12">
                  <c:v>-830</c:v>
                </c:pt>
                <c:pt idx="13">
                  <c:v>-622</c:v>
                </c:pt>
                <c:pt idx="14">
                  <c:v>-1378</c:v>
                </c:pt>
                <c:pt idx="15">
                  <c:v>-1323</c:v>
                </c:pt>
                <c:pt idx="16">
                  <c:v>-1556</c:v>
                </c:pt>
                <c:pt idx="17">
                  <c:v>-831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273672"/>
        <c:axId val="363274064"/>
      </c:lineChart>
      <c:catAx>
        <c:axId val="36327367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3274064"/>
        <c:crosses val="autoZero"/>
        <c:auto val="1"/>
        <c:lblAlgn val="ctr"/>
        <c:lblOffset val="100"/>
        <c:noMultiLvlLbl val="0"/>
      </c:catAx>
      <c:valAx>
        <c:axId val="36327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327367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5.1221169726733046E-2"/>
                <c:y val="9.3404870367440676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 dirty="0" smtClean="0">
                      <a:solidFill>
                        <a:schemeClr val="tx1"/>
                      </a:solidFill>
                    </a:rPr>
                    <a:t>tys.</a:t>
                  </a:r>
                  <a:endParaRPr lang="pl-PL" dirty="0">
                    <a:solidFill>
                      <a:schemeClr val="tx1"/>
                    </a:solidFill>
                  </a:endParaRPr>
                </a:p>
              </c:rich>
            </c:tx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121153910972541E-2"/>
          <c:y val="0.91853677317651228"/>
          <c:w val="0.82009894116988402"/>
          <c:h val="4.9957854456145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bg1"/>
                </a:solidFill>
              </a:rPr>
              <a:t>Ogółem</a:t>
            </a:r>
          </a:p>
        </c:rich>
      </c:tx>
      <c:layout>
        <c:manualLayout>
          <c:xMode val="edge"/>
          <c:yMode val="edge"/>
          <c:x val="0.92540507804340144"/>
          <c:y val="4.8499145624917112E-2"/>
        </c:manualLayout>
      </c:layout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194146028804463E-2"/>
          <c:y val="6.7682096934614938E-2"/>
          <c:w val="0.94411571288715423"/>
          <c:h val="0.63569383959750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Arkusz7!$B$6</c:f>
              <c:strCache>
                <c:ptCount val="1"/>
                <c:pt idx="0">
                  <c:v>Napływ migracyjny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Arkusz7!$A$7:$A$24</c:f>
              <c:strCache>
                <c:ptCount val="18"/>
                <c:pt idx="0">
                  <c:v> 0 - 4  lata</c:v>
                </c:pt>
                <c:pt idx="1">
                  <c:v> 5 - 9</c:v>
                </c:pt>
                <c:pt idx="2">
                  <c:v> 10 - 14</c:v>
                </c:pt>
                <c:pt idx="3">
                  <c:v> 15 - 19</c:v>
                </c:pt>
                <c:pt idx="4">
                  <c:v> 20 - 24</c:v>
                </c:pt>
                <c:pt idx="5">
                  <c:v> 25 - 29</c:v>
                </c:pt>
                <c:pt idx="6">
                  <c:v> 30 - 34</c:v>
                </c:pt>
                <c:pt idx="7">
                  <c:v> 35 - 39</c:v>
                </c:pt>
                <c:pt idx="8">
                  <c:v> 40 - 44</c:v>
                </c:pt>
                <c:pt idx="9">
                  <c:v> 45 - 49</c:v>
                </c:pt>
                <c:pt idx="10">
                  <c:v> 50 - 54</c:v>
                </c:pt>
                <c:pt idx="11">
                  <c:v> 55 - 59</c:v>
                </c:pt>
                <c:pt idx="12">
                  <c:v> 60 - 64</c:v>
                </c:pt>
                <c:pt idx="13">
                  <c:v> 65 - 69</c:v>
                </c:pt>
                <c:pt idx="14">
                  <c:v> 70 - 74</c:v>
                </c:pt>
                <c:pt idx="15">
                  <c:v> 75 - 79</c:v>
                </c:pt>
                <c:pt idx="16">
                  <c:v> 80 - 84</c:v>
                </c:pt>
                <c:pt idx="17">
                  <c:v> 85 lat i więcej</c:v>
                </c:pt>
              </c:strCache>
            </c:strRef>
          </c:cat>
          <c:val>
            <c:numRef>
              <c:f>Arkusz7!$B$7:$B$24</c:f>
              <c:numCache>
                <c:formatCode>General</c:formatCode>
                <c:ptCount val="18"/>
                <c:pt idx="0">
                  <c:v>221</c:v>
                </c:pt>
                <c:pt idx="1">
                  <c:v>148</c:v>
                </c:pt>
                <c:pt idx="2">
                  <c:v>92</c:v>
                </c:pt>
                <c:pt idx="3">
                  <c:v>86</c:v>
                </c:pt>
                <c:pt idx="4">
                  <c:v>174</c:v>
                </c:pt>
                <c:pt idx="5">
                  <c:v>417</c:v>
                </c:pt>
                <c:pt idx="6">
                  <c:v>392</c:v>
                </c:pt>
                <c:pt idx="7">
                  <c:v>269</c:v>
                </c:pt>
                <c:pt idx="8">
                  <c:v>174</c:v>
                </c:pt>
                <c:pt idx="9">
                  <c:v>136</c:v>
                </c:pt>
                <c:pt idx="10">
                  <c:v>95</c:v>
                </c:pt>
                <c:pt idx="11">
                  <c:v>95</c:v>
                </c:pt>
                <c:pt idx="12">
                  <c:v>124</c:v>
                </c:pt>
                <c:pt idx="13">
                  <c:v>100</c:v>
                </c:pt>
                <c:pt idx="14">
                  <c:v>47</c:v>
                </c:pt>
                <c:pt idx="15">
                  <c:v>28</c:v>
                </c:pt>
                <c:pt idx="16">
                  <c:v>25</c:v>
                </c:pt>
                <c:pt idx="17">
                  <c:v>32</c:v>
                </c:pt>
              </c:numCache>
            </c:numRef>
          </c:val>
        </c:ser>
        <c:ser>
          <c:idx val="1"/>
          <c:order val="1"/>
          <c:tx>
            <c:strRef>
              <c:f>Arkusz7!$C$6</c:f>
              <c:strCache>
                <c:ptCount val="1"/>
                <c:pt idx="0">
                  <c:v>Odpływ migracyjny</c:v>
                </c:pt>
              </c:strCache>
            </c:strRef>
          </c:tx>
          <c:spPr>
            <a:solidFill>
              <a:srgbClr val="D1531B"/>
            </a:solidFill>
            <a:ln>
              <a:noFill/>
            </a:ln>
            <a:effectLst/>
          </c:spPr>
          <c:invertIfNegative val="0"/>
          <c:cat>
            <c:strRef>
              <c:f>Arkusz7!$A$7:$A$24</c:f>
              <c:strCache>
                <c:ptCount val="18"/>
                <c:pt idx="0">
                  <c:v> 0 - 4  lata</c:v>
                </c:pt>
                <c:pt idx="1">
                  <c:v> 5 - 9</c:v>
                </c:pt>
                <c:pt idx="2">
                  <c:v> 10 - 14</c:v>
                </c:pt>
                <c:pt idx="3">
                  <c:v> 15 - 19</c:v>
                </c:pt>
                <c:pt idx="4">
                  <c:v> 20 - 24</c:v>
                </c:pt>
                <c:pt idx="5">
                  <c:v> 25 - 29</c:v>
                </c:pt>
                <c:pt idx="6">
                  <c:v> 30 - 34</c:v>
                </c:pt>
                <c:pt idx="7">
                  <c:v> 35 - 39</c:v>
                </c:pt>
                <c:pt idx="8">
                  <c:v> 40 - 44</c:v>
                </c:pt>
                <c:pt idx="9">
                  <c:v> 45 - 49</c:v>
                </c:pt>
                <c:pt idx="10">
                  <c:v> 50 - 54</c:v>
                </c:pt>
                <c:pt idx="11">
                  <c:v> 55 - 59</c:v>
                </c:pt>
                <c:pt idx="12">
                  <c:v> 60 - 64</c:v>
                </c:pt>
                <c:pt idx="13">
                  <c:v> 65 - 69</c:v>
                </c:pt>
                <c:pt idx="14">
                  <c:v> 70 - 74</c:v>
                </c:pt>
                <c:pt idx="15">
                  <c:v> 75 - 79</c:v>
                </c:pt>
                <c:pt idx="16">
                  <c:v> 80 - 84</c:v>
                </c:pt>
                <c:pt idx="17">
                  <c:v> 85 lat i więcej</c:v>
                </c:pt>
              </c:strCache>
            </c:strRef>
          </c:cat>
          <c:val>
            <c:numRef>
              <c:f>Arkusz7!$C$7:$C$24</c:f>
              <c:numCache>
                <c:formatCode>General</c:formatCode>
                <c:ptCount val="18"/>
                <c:pt idx="0">
                  <c:v>244</c:v>
                </c:pt>
                <c:pt idx="1">
                  <c:v>181</c:v>
                </c:pt>
                <c:pt idx="2">
                  <c:v>100</c:v>
                </c:pt>
                <c:pt idx="3">
                  <c:v>99</c:v>
                </c:pt>
                <c:pt idx="4">
                  <c:v>249</c:v>
                </c:pt>
                <c:pt idx="5">
                  <c:v>768</c:v>
                </c:pt>
                <c:pt idx="6">
                  <c:v>572</c:v>
                </c:pt>
                <c:pt idx="7">
                  <c:v>318</c:v>
                </c:pt>
                <c:pt idx="8">
                  <c:v>187</c:v>
                </c:pt>
                <c:pt idx="9">
                  <c:v>121</c:v>
                </c:pt>
                <c:pt idx="10">
                  <c:v>105</c:v>
                </c:pt>
                <c:pt idx="11">
                  <c:v>95</c:v>
                </c:pt>
                <c:pt idx="12">
                  <c:v>110</c:v>
                </c:pt>
                <c:pt idx="13">
                  <c:v>94</c:v>
                </c:pt>
                <c:pt idx="14">
                  <c:v>43</c:v>
                </c:pt>
                <c:pt idx="15">
                  <c:v>37</c:v>
                </c:pt>
                <c:pt idx="16">
                  <c:v>36</c:v>
                </c:pt>
                <c:pt idx="1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753552"/>
        <c:axId val="364759432"/>
      </c:barChart>
      <c:catAx>
        <c:axId val="36475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9432"/>
        <c:crosses val="autoZero"/>
        <c:auto val="1"/>
        <c:lblAlgn val="ctr"/>
        <c:lblOffset val="100"/>
        <c:noMultiLvlLbl val="0"/>
      </c:catAx>
      <c:valAx>
        <c:axId val="36475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355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6597671797434"/>
          <c:y val="0.89221095789160565"/>
          <c:w val="0.56022847073338766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bg1"/>
                </a:solidFill>
              </a:rPr>
              <a:t>Kobiety</a:t>
            </a:r>
          </a:p>
        </c:rich>
      </c:tx>
      <c:layout>
        <c:manualLayout>
          <c:xMode val="edge"/>
          <c:yMode val="edge"/>
          <c:x val="0.85115862476248261"/>
          <c:y val="3.7282635155714679E-2"/>
        </c:manualLayout>
      </c:layout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1276378722450781E-2"/>
          <c:y val="4.3644391430418684E-2"/>
          <c:w val="0.90124153332345791"/>
          <c:h val="0.67315791128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Arkusz7!$B$46</c:f>
              <c:strCache>
                <c:ptCount val="1"/>
                <c:pt idx="0">
                  <c:v>Napływ migracyjny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Arkusz7!$A$47:$A$64</c:f>
              <c:strCache>
                <c:ptCount val="18"/>
                <c:pt idx="0">
                  <c:v>0-4 lata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 lat i więcej</c:v>
                </c:pt>
              </c:strCache>
            </c:strRef>
          </c:cat>
          <c:val>
            <c:numRef>
              <c:f>Arkusz7!$B$47:$B$64</c:f>
              <c:numCache>
                <c:formatCode>General</c:formatCode>
                <c:ptCount val="18"/>
                <c:pt idx="0">
                  <c:v>103</c:v>
                </c:pt>
                <c:pt idx="1">
                  <c:v>74</c:v>
                </c:pt>
                <c:pt idx="2">
                  <c:v>47</c:v>
                </c:pt>
                <c:pt idx="3">
                  <c:v>49</c:v>
                </c:pt>
                <c:pt idx="4">
                  <c:v>127</c:v>
                </c:pt>
                <c:pt idx="5">
                  <c:v>263</c:v>
                </c:pt>
                <c:pt idx="6">
                  <c:v>186</c:v>
                </c:pt>
                <c:pt idx="7">
                  <c:v>133</c:v>
                </c:pt>
                <c:pt idx="8">
                  <c:v>75</c:v>
                </c:pt>
                <c:pt idx="9">
                  <c:v>60</c:v>
                </c:pt>
                <c:pt idx="10">
                  <c:v>38</c:v>
                </c:pt>
                <c:pt idx="11">
                  <c:v>44</c:v>
                </c:pt>
                <c:pt idx="12">
                  <c:v>68</c:v>
                </c:pt>
                <c:pt idx="13">
                  <c:v>56</c:v>
                </c:pt>
                <c:pt idx="14">
                  <c:v>16</c:v>
                </c:pt>
                <c:pt idx="15">
                  <c:v>16</c:v>
                </c:pt>
                <c:pt idx="16">
                  <c:v>18</c:v>
                </c:pt>
                <c:pt idx="17">
                  <c:v>25</c:v>
                </c:pt>
              </c:numCache>
            </c:numRef>
          </c:val>
        </c:ser>
        <c:ser>
          <c:idx val="1"/>
          <c:order val="1"/>
          <c:tx>
            <c:strRef>
              <c:f>Arkusz7!$C$46</c:f>
              <c:strCache>
                <c:ptCount val="1"/>
                <c:pt idx="0">
                  <c:v>Odpływ migracyjny</c:v>
                </c:pt>
              </c:strCache>
            </c:strRef>
          </c:tx>
          <c:spPr>
            <a:solidFill>
              <a:srgbClr val="D1531B"/>
            </a:solidFill>
            <a:ln>
              <a:noFill/>
            </a:ln>
            <a:effectLst/>
          </c:spPr>
          <c:invertIfNegative val="0"/>
          <c:cat>
            <c:strRef>
              <c:f>Arkusz7!$A$47:$A$64</c:f>
              <c:strCache>
                <c:ptCount val="18"/>
                <c:pt idx="0">
                  <c:v>0-4 lata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 lat i więcej</c:v>
                </c:pt>
              </c:strCache>
            </c:strRef>
          </c:cat>
          <c:val>
            <c:numRef>
              <c:f>Arkusz7!$C$47:$C$64</c:f>
              <c:numCache>
                <c:formatCode>General</c:formatCode>
                <c:ptCount val="18"/>
                <c:pt idx="0">
                  <c:v>117</c:v>
                </c:pt>
                <c:pt idx="1">
                  <c:v>79</c:v>
                </c:pt>
                <c:pt idx="2">
                  <c:v>56</c:v>
                </c:pt>
                <c:pt idx="3">
                  <c:v>38</c:v>
                </c:pt>
                <c:pt idx="4">
                  <c:v>167</c:v>
                </c:pt>
                <c:pt idx="5">
                  <c:v>455</c:v>
                </c:pt>
                <c:pt idx="6">
                  <c:v>301</c:v>
                </c:pt>
                <c:pt idx="7">
                  <c:v>160</c:v>
                </c:pt>
                <c:pt idx="8">
                  <c:v>83</c:v>
                </c:pt>
                <c:pt idx="9">
                  <c:v>54</c:v>
                </c:pt>
                <c:pt idx="10">
                  <c:v>51</c:v>
                </c:pt>
                <c:pt idx="11">
                  <c:v>49</c:v>
                </c:pt>
                <c:pt idx="12">
                  <c:v>54</c:v>
                </c:pt>
                <c:pt idx="13">
                  <c:v>47</c:v>
                </c:pt>
                <c:pt idx="14">
                  <c:v>26</c:v>
                </c:pt>
                <c:pt idx="15">
                  <c:v>24</c:v>
                </c:pt>
                <c:pt idx="16">
                  <c:v>25</c:v>
                </c:pt>
                <c:pt idx="17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754728"/>
        <c:axId val="364754336"/>
      </c:barChart>
      <c:catAx>
        <c:axId val="36475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4336"/>
        <c:crosses val="autoZero"/>
        <c:auto val="1"/>
        <c:lblAlgn val="ctr"/>
        <c:lblOffset val="100"/>
        <c:noMultiLvlLbl val="0"/>
      </c:catAx>
      <c:valAx>
        <c:axId val="36475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472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bg1"/>
                </a:solidFill>
              </a:rPr>
              <a:t>Mężczyźni</a:t>
            </a:r>
            <a:endParaRPr lang="pl-PL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81618142191182075"/>
          <c:y val="3.7282635155714679E-2"/>
        </c:manualLayout>
      </c:layout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1276378722450781E-2"/>
          <c:y val="4.3644391430418684E-2"/>
          <c:w val="0.90124153332345791"/>
          <c:h val="0.67315791128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Arkusz7!$B$46</c:f>
              <c:strCache>
                <c:ptCount val="1"/>
                <c:pt idx="0">
                  <c:v>Napływ migracyjny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Arkusz7!$A$47:$A$64</c:f>
              <c:strCache>
                <c:ptCount val="18"/>
                <c:pt idx="0">
                  <c:v>0-4 lata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 lat i więcej</c:v>
                </c:pt>
              </c:strCache>
            </c:strRef>
          </c:cat>
          <c:val>
            <c:numRef>
              <c:f>Arkusz7!$B$27:$B$44</c:f>
              <c:numCache>
                <c:formatCode>General</c:formatCode>
                <c:ptCount val="18"/>
                <c:pt idx="0">
                  <c:v>118</c:v>
                </c:pt>
                <c:pt idx="1">
                  <c:v>74</c:v>
                </c:pt>
                <c:pt idx="2">
                  <c:v>45</c:v>
                </c:pt>
                <c:pt idx="3">
                  <c:v>37</c:v>
                </c:pt>
                <c:pt idx="4">
                  <c:v>47</c:v>
                </c:pt>
                <c:pt idx="5">
                  <c:v>154</c:v>
                </c:pt>
                <c:pt idx="6">
                  <c:v>206</c:v>
                </c:pt>
                <c:pt idx="7">
                  <c:v>136</c:v>
                </c:pt>
                <c:pt idx="8">
                  <c:v>99</c:v>
                </c:pt>
                <c:pt idx="9">
                  <c:v>76</c:v>
                </c:pt>
                <c:pt idx="10">
                  <c:v>57</c:v>
                </c:pt>
                <c:pt idx="11">
                  <c:v>51</c:v>
                </c:pt>
                <c:pt idx="12">
                  <c:v>56</c:v>
                </c:pt>
                <c:pt idx="13">
                  <c:v>44</c:v>
                </c:pt>
                <c:pt idx="14">
                  <c:v>31</c:v>
                </c:pt>
                <c:pt idx="15">
                  <c:v>12</c:v>
                </c:pt>
                <c:pt idx="16">
                  <c:v>7</c:v>
                </c:pt>
                <c:pt idx="17">
                  <c:v>7</c:v>
                </c:pt>
              </c:numCache>
            </c:numRef>
          </c:val>
        </c:ser>
        <c:ser>
          <c:idx val="1"/>
          <c:order val="1"/>
          <c:tx>
            <c:strRef>
              <c:f>Arkusz7!$C$46</c:f>
              <c:strCache>
                <c:ptCount val="1"/>
                <c:pt idx="0">
                  <c:v>Odpływ migracyjny</c:v>
                </c:pt>
              </c:strCache>
            </c:strRef>
          </c:tx>
          <c:spPr>
            <a:solidFill>
              <a:srgbClr val="D1531B"/>
            </a:solidFill>
            <a:ln>
              <a:noFill/>
            </a:ln>
            <a:effectLst/>
          </c:spPr>
          <c:invertIfNegative val="0"/>
          <c:cat>
            <c:strRef>
              <c:f>Arkusz7!$A$47:$A$64</c:f>
              <c:strCache>
                <c:ptCount val="18"/>
                <c:pt idx="0">
                  <c:v>0-4 lata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 lat i więcej</c:v>
                </c:pt>
              </c:strCache>
            </c:strRef>
          </c:cat>
          <c:val>
            <c:numRef>
              <c:f>Arkusz7!$C$27:$C$44</c:f>
              <c:numCache>
                <c:formatCode>General</c:formatCode>
                <c:ptCount val="18"/>
                <c:pt idx="0">
                  <c:v>127</c:v>
                </c:pt>
                <c:pt idx="1">
                  <c:v>102</c:v>
                </c:pt>
                <c:pt idx="2">
                  <c:v>44</c:v>
                </c:pt>
                <c:pt idx="3">
                  <c:v>61</c:v>
                </c:pt>
                <c:pt idx="4">
                  <c:v>82</c:v>
                </c:pt>
                <c:pt idx="5">
                  <c:v>313</c:v>
                </c:pt>
                <c:pt idx="6">
                  <c:v>271</c:v>
                </c:pt>
                <c:pt idx="7">
                  <c:v>158</c:v>
                </c:pt>
                <c:pt idx="8">
                  <c:v>104</c:v>
                </c:pt>
                <c:pt idx="9">
                  <c:v>67</c:v>
                </c:pt>
                <c:pt idx="10">
                  <c:v>54</c:v>
                </c:pt>
                <c:pt idx="11">
                  <c:v>46</c:v>
                </c:pt>
                <c:pt idx="12">
                  <c:v>56</c:v>
                </c:pt>
                <c:pt idx="13">
                  <c:v>47</c:v>
                </c:pt>
                <c:pt idx="14">
                  <c:v>17</c:v>
                </c:pt>
                <c:pt idx="15">
                  <c:v>13</c:v>
                </c:pt>
                <c:pt idx="16">
                  <c:v>11</c:v>
                </c:pt>
                <c:pt idx="1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757472"/>
        <c:axId val="364755512"/>
      </c:barChart>
      <c:catAx>
        <c:axId val="3647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5512"/>
        <c:crosses val="autoZero"/>
        <c:auto val="1"/>
        <c:lblAlgn val="ctr"/>
        <c:lblOffset val="100"/>
        <c:noMultiLvlLbl val="0"/>
      </c:catAx>
      <c:valAx>
        <c:axId val="364755512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747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24134911343992E-2"/>
          <c:y val="9.2592592592592587E-3"/>
          <c:w val="0.94537379905855878"/>
          <c:h val="0.9814814814814815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AlternateProcess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val>
            <c:numRef>
              <c:f>Arkusz3!$B$31:$B$34</c:f>
              <c:numCache>
                <c:formatCode>General</c:formatCode>
                <c:ptCount val="4"/>
                <c:pt idx="0">
                  <c:v>687</c:v>
                </c:pt>
                <c:pt idx="1">
                  <c:v>531</c:v>
                </c:pt>
                <c:pt idx="2">
                  <c:v>508</c:v>
                </c:pt>
                <c:pt idx="3">
                  <c:v>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24134911343992E-2"/>
          <c:y val="9.2592592592592587E-3"/>
          <c:w val="0.94537379905855878"/>
          <c:h val="0.9814814814814815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val>
            <c:numRef>
              <c:f>Arkusz3!$B$38:$B$41</c:f>
              <c:numCache>
                <c:formatCode>General</c:formatCode>
                <c:ptCount val="4"/>
                <c:pt idx="0">
                  <c:v>951</c:v>
                </c:pt>
                <c:pt idx="1">
                  <c:v>917</c:v>
                </c:pt>
                <c:pt idx="2">
                  <c:v>536</c:v>
                </c:pt>
                <c:pt idx="3">
                  <c:v>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bg1"/>
                </a:solidFill>
              </a:rPr>
              <a:t>Ogółem</a:t>
            </a:r>
          </a:p>
        </c:rich>
      </c:tx>
      <c:layout>
        <c:manualLayout>
          <c:xMode val="edge"/>
          <c:yMode val="edge"/>
          <c:x val="0.92540507804340144"/>
          <c:y val="4.8499145624917112E-2"/>
        </c:manualLayout>
      </c:layout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194146028804463E-2"/>
          <c:y val="6.7682096934614938E-2"/>
          <c:w val="0.94411571288715423"/>
          <c:h val="0.63569383959750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Arkusz13!$D$34</c:f>
              <c:strCache>
                <c:ptCount val="1"/>
                <c:pt idx="0">
                  <c:v>Imigranci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Arkusz13!$C$35:$C$48</c:f>
              <c:strCache>
                <c:ptCount val="14"/>
                <c:pt idx="0">
                  <c:v> 0 - 4  lata</c:v>
                </c:pt>
                <c:pt idx="1">
                  <c:v> 5 - 9</c:v>
                </c:pt>
                <c:pt idx="2">
                  <c:v> 10 - 14</c:v>
                </c:pt>
                <c:pt idx="3">
                  <c:v> 15 - 19</c:v>
                </c:pt>
                <c:pt idx="4">
                  <c:v> 20 - 24</c:v>
                </c:pt>
                <c:pt idx="5">
                  <c:v> 25 - 29</c:v>
                </c:pt>
                <c:pt idx="6">
                  <c:v> 30 - 34</c:v>
                </c:pt>
                <c:pt idx="7">
                  <c:v> 35 - 39</c:v>
                </c:pt>
                <c:pt idx="8">
                  <c:v> 40 - 44</c:v>
                </c:pt>
                <c:pt idx="9">
                  <c:v> 45 - 49</c:v>
                </c:pt>
                <c:pt idx="10">
                  <c:v> 50 - 54</c:v>
                </c:pt>
                <c:pt idx="11">
                  <c:v> 55 - 59</c:v>
                </c:pt>
                <c:pt idx="12">
                  <c:v> 60 - 64</c:v>
                </c:pt>
                <c:pt idx="13">
                  <c:v>65 lat i więcej</c:v>
                </c:pt>
              </c:strCache>
            </c:strRef>
          </c:cat>
          <c:val>
            <c:numRef>
              <c:f>Arkusz13!$D$35:$D$48</c:f>
              <c:numCache>
                <c:formatCode>General</c:formatCode>
                <c:ptCount val="14"/>
                <c:pt idx="0">
                  <c:v>147</c:v>
                </c:pt>
                <c:pt idx="1">
                  <c:v>28</c:v>
                </c:pt>
                <c:pt idx="2">
                  <c:v>6</c:v>
                </c:pt>
                <c:pt idx="3">
                  <c:v>7</c:v>
                </c:pt>
                <c:pt idx="4">
                  <c:v>15</c:v>
                </c:pt>
                <c:pt idx="5">
                  <c:v>16</c:v>
                </c:pt>
                <c:pt idx="6">
                  <c:v>37</c:v>
                </c:pt>
                <c:pt idx="7">
                  <c:v>19</c:v>
                </c:pt>
                <c:pt idx="8">
                  <c:v>18</c:v>
                </c:pt>
                <c:pt idx="9">
                  <c:v>11</c:v>
                </c:pt>
                <c:pt idx="10">
                  <c:v>15</c:v>
                </c:pt>
                <c:pt idx="11">
                  <c:v>11</c:v>
                </c:pt>
                <c:pt idx="12">
                  <c:v>16</c:v>
                </c:pt>
                <c:pt idx="13">
                  <c:v>11</c:v>
                </c:pt>
              </c:numCache>
            </c:numRef>
          </c:val>
        </c:ser>
        <c:ser>
          <c:idx val="1"/>
          <c:order val="1"/>
          <c:tx>
            <c:strRef>
              <c:f>Arkusz13!$E$34</c:f>
              <c:strCache>
                <c:ptCount val="1"/>
                <c:pt idx="0">
                  <c:v>Emigranci</c:v>
                </c:pt>
              </c:strCache>
            </c:strRef>
          </c:tx>
          <c:spPr>
            <a:solidFill>
              <a:srgbClr val="D1531B"/>
            </a:solidFill>
            <a:ln>
              <a:noFill/>
            </a:ln>
            <a:effectLst/>
          </c:spPr>
          <c:invertIfNegative val="0"/>
          <c:cat>
            <c:strRef>
              <c:f>Arkusz13!$C$35:$C$48</c:f>
              <c:strCache>
                <c:ptCount val="14"/>
                <c:pt idx="0">
                  <c:v> 0 - 4  lata</c:v>
                </c:pt>
                <c:pt idx="1">
                  <c:v> 5 - 9</c:v>
                </c:pt>
                <c:pt idx="2">
                  <c:v> 10 - 14</c:v>
                </c:pt>
                <c:pt idx="3">
                  <c:v> 15 - 19</c:v>
                </c:pt>
                <c:pt idx="4">
                  <c:v> 20 - 24</c:v>
                </c:pt>
                <c:pt idx="5">
                  <c:v> 25 - 29</c:v>
                </c:pt>
                <c:pt idx="6">
                  <c:v> 30 - 34</c:v>
                </c:pt>
                <c:pt idx="7">
                  <c:v> 35 - 39</c:v>
                </c:pt>
                <c:pt idx="8">
                  <c:v> 40 - 44</c:v>
                </c:pt>
                <c:pt idx="9">
                  <c:v> 45 - 49</c:v>
                </c:pt>
                <c:pt idx="10">
                  <c:v> 50 - 54</c:v>
                </c:pt>
                <c:pt idx="11">
                  <c:v> 55 - 59</c:v>
                </c:pt>
                <c:pt idx="12">
                  <c:v> 60 - 64</c:v>
                </c:pt>
                <c:pt idx="13">
                  <c:v>65 lat i więcej</c:v>
                </c:pt>
              </c:strCache>
            </c:strRef>
          </c:cat>
          <c:val>
            <c:numRef>
              <c:f>Arkusz13!$E$35:$E$48</c:f>
              <c:numCache>
                <c:formatCode>General</c:formatCode>
                <c:ptCount val="14"/>
                <c:pt idx="0">
                  <c:v>21</c:v>
                </c:pt>
                <c:pt idx="1">
                  <c:v>40</c:v>
                </c:pt>
                <c:pt idx="2">
                  <c:v>23</c:v>
                </c:pt>
                <c:pt idx="3">
                  <c:v>53</c:v>
                </c:pt>
                <c:pt idx="4">
                  <c:v>29</c:v>
                </c:pt>
                <c:pt idx="5">
                  <c:v>45</c:v>
                </c:pt>
                <c:pt idx="6">
                  <c:v>58</c:v>
                </c:pt>
                <c:pt idx="7">
                  <c:v>56</c:v>
                </c:pt>
                <c:pt idx="8">
                  <c:v>46</c:v>
                </c:pt>
                <c:pt idx="9">
                  <c:v>19</c:v>
                </c:pt>
                <c:pt idx="10">
                  <c:v>14</c:v>
                </c:pt>
                <c:pt idx="11">
                  <c:v>21</c:v>
                </c:pt>
                <c:pt idx="12">
                  <c:v>10</c:v>
                </c:pt>
                <c:pt idx="1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753160"/>
        <c:axId val="364756296"/>
      </c:barChart>
      <c:catAx>
        <c:axId val="36475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6296"/>
        <c:crosses val="autoZero"/>
        <c:auto val="1"/>
        <c:lblAlgn val="ctr"/>
        <c:lblOffset val="100"/>
        <c:noMultiLvlLbl val="0"/>
      </c:catAx>
      <c:valAx>
        <c:axId val="36475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6597671797434"/>
          <c:y val="0.89221095789160565"/>
          <c:w val="0.56022847073338766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bg1"/>
                </a:solidFill>
              </a:rPr>
              <a:t>Kobiety</a:t>
            </a:r>
          </a:p>
        </c:rich>
      </c:tx>
      <c:layout>
        <c:manualLayout>
          <c:xMode val="edge"/>
          <c:yMode val="edge"/>
          <c:x val="0.85115862476248261"/>
          <c:y val="3.7282635155714679E-2"/>
        </c:manualLayout>
      </c:layout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1276378722450781E-2"/>
          <c:y val="4.3644391430418684E-2"/>
          <c:w val="0.90124153332345791"/>
          <c:h val="0.67315791128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Arkusz13!$D$51</c:f>
              <c:strCache>
                <c:ptCount val="1"/>
                <c:pt idx="0">
                  <c:v>Imigranci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Arkusz13!$C$52:$C$65</c:f>
              <c:strCache>
                <c:ptCount val="14"/>
                <c:pt idx="0">
                  <c:v> 0 - 4  lata</c:v>
                </c:pt>
                <c:pt idx="1">
                  <c:v> 5 - 9</c:v>
                </c:pt>
                <c:pt idx="2">
                  <c:v> 10 - 14</c:v>
                </c:pt>
                <c:pt idx="3">
                  <c:v> 15 - 19</c:v>
                </c:pt>
                <c:pt idx="4">
                  <c:v> 20 - 24</c:v>
                </c:pt>
                <c:pt idx="5">
                  <c:v> 25 - 29</c:v>
                </c:pt>
                <c:pt idx="6">
                  <c:v> 30 - 34</c:v>
                </c:pt>
                <c:pt idx="7">
                  <c:v> 35 - 39</c:v>
                </c:pt>
                <c:pt idx="8">
                  <c:v> 40 - 44</c:v>
                </c:pt>
                <c:pt idx="9">
                  <c:v> 45 - 49</c:v>
                </c:pt>
                <c:pt idx="10">
                  <c:v> 50 - 54</c:v>
                </c:pt>
                <c:pt idx="11">
                  <c:v> 55 - 59</c:v>
                </c:pt>
                <c:pt idx="12">
                  <c:v> 60 - 64</c:v>
                </c:pt>
                <c:pt idx="13">
                  <c:v>65 lat i więcej</c:v>
                </c:pt>
              </c:strCache>
            </c:strRef>
          </c:cat>
          <c:val>
            <c:numRef>
              <c:f>Arkusz13!$D$52:$D$65</c:f>
              <c:numCache>
                <c:formatCode>General</c:formatCode>
                <c:ptCount val="14"/>
                <c:pt idx="0">
                  <c:v>75</c:v>
                </c:pt>
                <c:pt idx="1">
                  <c:v>17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7</c:v>
                </c:pt>
                <c:pt idx="13">
                  <c:v>4</c:v>
                </c:pt>
              </c:numCache>
            </c:numRef>
          </c:val>
        </c:ser>
        <c:ser>
          <c:idx val="1"/>
          <c:order val="1"/>
          <c:tx>
            <c:strRef>
              <c:f>Arkusz13!$E$51</c:f>
              <c:strCache>
                <c:ptCount val="1"/>
                <c:pt idx="0">
                  <c:v>Emigranci</c:v>
                </c:pt>
              </c:strCache>
            </c:strRef>
          </c:tx>
          <c:spPr>
            <a:solidFill>
              <a:srgbClr val="D1531B"/>
            </a:solidFill>
            <a:ln>
              <a:noFill/>
            </a:ln>
            <a:effectLst/>
          </c:spPr>
          <c:invertIfNegative val="0"/>
          <c:cat>
            <c:strRef>
              <c:f>Arkusz13!$C$52:$C$65</c:f>
              <c:strCache>
                <c:ptCount val="14"/>
                <c:pt idx="0">
                  <c:v> 0 - 4  lata</c:v>
                </c:pt>
                <c:pt idx="1">
                  <c:v> 5 - 9</c:v>
                </c:pt>
                <c:pt idx="2">
                  <c:v> 10 - 14</c:v>
                </c:pt>
                <c:pt idx="3">
                  <c:v> 15 - 19</c:v>
                </c:pt>
                <c:pt idx="4">
                  <c:v> 20 - 24</c:v>
                </c:pt>
                <c:pt idx="5">
                  <c:v> 25 - 29</c:v>
                </c:pt>
                <c:pt idx="6">
                  <c:v> 30 - 34</c:v>
                </c:pt>
                <c:pt idx="7">
                  <c:v> 35 - 39</c:v>
                </c:pt>
                <c:pt idx="8">
                  <c:v> 40 - 44</c:v>
                </c:pt>
                <c:pt idx="9">
                  <c:v> 45 - 49</c:v>
                </c:pt>
                <c:pt idx="10">
                  <c:v> 50 - 54</c:v>
                </c:pt>
                <c:pt idx="11">
                  <c:v> 55 - 59</c:v>
                </c:pt>
                <c:pt idx="12">
                  <c:v> 60 - 64</c:v>
                </c:pt>
                <c:pt idx="13">
                  <c:v>65 lat i więcej</c:v>
                </c:pt>
              </c:strCache>
            </c:strRef>
          </c:cat>
          <c:val>
            <c:numRef>
              <c:f>Arkusz13!$E$52:$E$65</c:f>
              <c:numCache>
                <c:formatCode>General</c:formatCode>
                <c:ptCount val="14"/>
                <c:pt idx="0">
                  <c:v>8</c:v>
                </c:pt>
                <c:pt idx="1">
                  <c:v>15</c:v>
                </c:pt>
                <c:pt idx="2">
                  <c:v>10</c:v>
                </c:pt>
                <c:pt idx="3">
                  <c:v>13</c:v>
                </c:pt>
                <c:pt idx="4">
                  <c:v>15</c:v>
                </c:pt>
                <c:pt idx="5">
                  <c:v>22</c:v>
                </c:pt>
                <c:pt idx="6">
                  <c:v>34</c:v>
                </c:pt>
                <c:pt idx="7">
                  <c:v>35</c:v>
                </c:pt>
                <c:pt idx="8">
                  <c:v>22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  <c:pt idx="12">
                  <c:v>7</c:v>
                </c:pt>
                <c:pt idx="1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756688"/>
        <c:axId val="364753944"/>
      </c:barChart>
      <c:catAx>
        <c:axId val="36475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3944"/>
        <c:crosses val="autoZero"/>
        <c:auto val="1"/>
        <c:lblAlgn val="ctr"/>
        <c:lblOffset val="100"/>
        <c:noMultiLvlLbl val="0"/>
      </c:catAx>
      <c:valAx>
        <c:axId val="36475394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75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0.07093</cdr:x>
      <cdr:y>0.17314</cdr:y>
    </cdr:from>
    <cdr:to>
      <cdr:x>0.07093</cdr:x>
      <cdr:y>0.80709</cdr:y>
    </cdr:to>
    <cdr:cxnSp macro="">
      <cdr:nvCxnSpPr>
        <cdr:cNvPr id="3" name="Łącznik prosty 2"/>
        <cdr:cNvCxnSpPr/>
      </cdr:nvCxnSpPr>
      <cdr:spPr>
        <a:xfrm xmlns:a="http://schemas.openxmlformats.org/drawingml/2006/main">
          <a:off x="764230" y="804560"/>
          <a:ext cx="1" cy="294598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0.17657</cdr:x>
      <cdr:y>0.17104</cdr:y>
    </cdr:from>
    <cdr:to>
      <cdr:x>0.17838</cdr:x>
      <cdr:y>0.80709</cdr:y>
    </cdr:to>
    <cdr:cxnSp macro="">
      <cdr:nvCxnSpPr>
        <cdr:cNvPr id="5" name="Łącznik prosty 4"/>
        <cdr:cNvCxnSpPr/>
      </cdr:nvCxnSpPr>
      <cdr:spPr>
        <a:xfrm xmlns:a="http://schemas.openxmlformats.org/drawingml/2006/main" flipH="1">
          <a:off x="1902367" y="794833"/>
          <a:ext cx="19455" cy="29557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0.26505</cdr:x>
      <cdr:y>0.14802</cdr:y>
    </cdr:from>
    <cdr:to>
      <cdr:x>0.26686</cdr:x>
      <cdr:y>0.80709</cdr:y>
    </cdr:to>
    <cdr:cxnSp macro="">
      <cdr:nvCxnSpPr>
        <cdr:cNvPr id="6" name="Łącznik prosty 5"/>
        <cdr:cNvCxnSpPr/>
      </cdr:nvCxnSpPr>
      <cdr:spPr>
        <a:xfrm xmlns:a="http://schemas.openxmlformats.org/drawingml/2006/main" flipH="1">
          <a:off x="2855678" y="687828"/>
          <a:ext cx="19455" cy="30627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0.37421</cdr:x>
      <cdr:y>0.16476</cdr:y>
    </cdr:from>
    <cdr:to>
      <cdr:x>0.37601</cdr:x>
      <cdr:y>0.80709</cdr:y>
    </cdr:to>
    <cdr:cxnSp macro="">
      <cdr:nvCxnSpPr>
        <cdr:cNvPr id="7" name="Łącznik prosty 6"/>
        <cdr:cNvCxnSpPr/>
      </cdr:nvCxnSpPr>
      <cdr:spPr>
        <a:xfrm xmlns:a="http://schemas.openxmlformats.org/drawingml/2006/main" flipH="1">
          <a:off x="4031726" y="765650"/>
          <a:ext cx="19455" cy="298489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0.44554</cdr:x>
      <cdr:y>0.17732</cdr:y>
    </cdr:from>
    <cdr:to>
      <cdr:x>0.44744</cdr:x>
      <cdr:y>0.80709</cdr:y>
    </cdr:to>
    <cdr:cxnSp macro="">
      <cdr:nvCxnSpPr>
        <cdr:cNvPr id="8" name="Łącznik prosty 7"/>
        <cdr:cNvCxnSpPr/>
      </cdr:nvCxnSpPr>
      <cdr:spPr>
        <a:xfrm xmlns:a="http://schemas.openxmlformats.org/drawingml/2006/main" flipH="1">
          <a:off x="4800211" y="824016"/>
          <a:ext cx="20453" cy="292652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0.53131</cdr:x>
      <cdr:y>0.19826</cdr:y>
    </cdr:from>
    <cdr:to>
      <cdr:x>0.53321</cdr:x>
      <cdr:y>0.80709</cdr:y>
    </cdr:to>
    <cdr:cxnSp macro="">
      <cdr:nvCxnSpPr>
        <cdr:cNvPr id="9" name="Łącznik prosty 8"/>
        <cdr:cNvCxnSpPr/>
      </cdr:nvCxnSpPr>
      <cdr:spPr>
        <a:xfrm xmlns:a="http://schemas.openxmlformats.org/drawingml/2006/main" flipH="1">
          <a:off x="5724339" y="921292"/>
          <a:ext cx="20453" cy="282925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0.6207</cdr:x>
      <cdr:y>0.21291</cdr:y>
    </cdr:from>
    <cdr:to>
      <cdr:x>0.62079</cdr:x>
      <cdr:y>0.80709</cdr:y>
    </cdr:to>
    <cdr:cxnSp macro="">
      <cdr:nvCxnSpPr>
        <cdr:cNvPr id="10" name="Łącznik prosty 9"/>
        <cdr:cNvCxnSpPr/>
      </cdr:nvCxnSpPr>
      <cdr:spPr>
        <a:xfrm xmlns:a="http://schemas.openxmlformats.org/drawingml/2006/main" flipH="1">
          <a:off x="6687377" y="989386"/>
          <a:ext cx="998" cy="27611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0.70799</cdr:x>
      <cdr:y>0.24012</cdr:y>
    </cdr:from>
    <cdr:to>
      <cdr:x>0.7098</cdr:x>
      <cdr:y>0.80709</cdr:y>
    </cdr:to>
    <cdr:cxnSp macro="">
      <cdr:nvCxnSpPr>
        <cdr:cNvPr id="11" name="Łącznik prosty 10"/>
        <cdr:cNvCxnSpPr/>
      </cdr:nvCxnSpPr>
      <cdr:spPr>
        <a:xfrm xmlns:a="http://schemas.openxmlformats.org/drawingml/2006/main" flipH="1">
          <a:off x="7627883" y="1115846"/>
          <a:ext cx="19454" cy="263469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0.79685</cdr:x>
      <cdr:y>0.26943</cdr:y>
    </cdr:from>
    <cdr:to>
      <cdr:x>0.79711</cdr:x>
      <cdr:y>0.80709</cdr:y>
    </cdr:to>
    <cdr:cxnSp macro="">
      <cdr:nvCxnSpPr>
        <cdr:cNvPr id="12" name="Łącznik prosty 11"/>
        <cdr:cNvCxnSpPr/>
      </cdr:nvCxnSpPr>
      <cdr:spPr>
        <a:xfrm xmlns:a="http://schemas.openxmlformats.org/drawingml/2006/main">
          <a:off x="8585269" y="1252033"/>
          <a:ext cx="2828" cy="24985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0.97498</cdr:x>
      <cdr:y>0.3427</cdr:y>
    </cdr:from>
    <cdr:to>
      <cdr:x>0.97562</cdr:x>
      <cdr:y>0.80709</cdr:y>
    </cdr:to>
    <cdr:cxnSp macro="">
      <cdr:nvCxnSpPr>
        <cdr:cNvPr id="13" name="Łącznik prosty 12"/>
        <cdr:cNvCxnSpPr/>
      </cdr:nvCxnSpPr>
      <cdr:spPr>
        <a:xfrm xmlns:a="http://schemas.openxmlformats.org/drawingml/2006/main" flipH="1">
          <a:off x="10504445" y="1592501"/>
          <a:ext cx="6900" cy="215804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9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75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58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1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18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377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14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67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37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48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3FA1E4-5829-4D39-BFA8-DE286C42F2FA}" type="datetimeFigureOut">
              <a:rPr lang="pl-PL" smtClean="0"/>
              <a:t>2017-11-21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BFFACA-AB32-4B05-8CEA-907AA74D2F1B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54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skaznikizrp.stat.gov.pl/" TargetMode="External"/><Relationship Id="rId3" Type="http://schemas.openxmlformats.org/officeDocument/2006/relationships/image" Target="../media/image3.tm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10" Type="http://schemas.openxmlformats.org/officeDocument/2006/relationships/hyperlink" Target="http://swaid.stat.gov.pl/SitePages/StronaGlownaDBW.aspx" TargetMode="External"/><Relationship Id="rId4" Type="http://schemas.openxmlformats.org/officeDocument/2006/relationships/image" Target="../media/image4.tmp"/><Relationship Id="rId9" Type="http://schemas.openxmlformats.org/officeDocument/2006/relationships/hyperlink" Target="https://bdl.stat.gov.pl/BDL/sta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70881" y="1260931"/>
            <a:ext cx="9584675" cy="165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Migracje wewnętrzne i zagraniczne</a:t>
            </a:r>
          </a:p>
          <a:p>
            <a:pPr algn="ctr">
              <a:lnSpc>
                <a:spcPct val="150000"/>
              </a:lnSpc>
            </a:pP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świetle badań Głównego Urzędu Statystycznego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" y="206562"/>
            <a:ext cx="911568" cy="74079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273125" y="346124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Urząd Statystyczny</a:t>
            </a:r>
          </a:p>
          <a:p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Zielonej Górze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974721" y="5740399"/>
            <a:ext cx="229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Zielona Góra, 23 listopada 2017 r.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61647" y="5001735"/>
            <a:ext cx="86004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Branżowe partnerstwo lokalne na rzecz badań rynku pracy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273125" y="3917594"/>
            <a:ext cx="6322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Krystyna Motyl – z-ca dyrektora Urzędu Statystycznego w Zielonej Górze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733482" y="161364"/>
            <a:ext cx="603081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Szacunek emigracji z Polski na pobyt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czasowy</a:t>
            </a:r>
            <a:r>
              <a:rPr lang="pl-PL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l-PL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126019"/>
            <a:ext cx="523883" cy="425736"/>
          </a:xfrm>
          <a:prstGeom prst="rect">
            <a:avLst/>
          </a:prstGeom>
        </p:spPr>
      </p:pic>
      <p:graphicFrame>
        <p:nvGraphicFramePr>
          <p:cNvPr id="29" name="Wykres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525657"/>
              </p:ext>
            </p:extLst>
          </p:nvPr>
        </p:nvGraphicFramePr>
        <p:xfrm>
          <a:off x="1169773" y="947351"/>
          <a:ext cx="9498227" cy="444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Prostokąt 29"/>
          <p:cNvSpPr/>
          <p:nvPr/>
        </p:nvSpPr>
        <p:spPr>
          <a:xfrm>
            <a:off x="1390267" y="5601803"/>
            <a:ext cx="9277733" cy="613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Dane dotyczą liczby osób przebywających za granicą czasowo: dla lat 2004-2005 – powyżej 2 miesięcy, dla lat 2010-2016 – powyżej 3 miesięcy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Dla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 2004-2005 25 krajów, dla lat 2010-2012 27 krajów.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373566" y="5077840"/>
            <a:ext cx="641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677065" y="228589"/>
            <a:ext cx="4949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Kierunki emigracji czasowej w 2016 r.</a:t>
            </a:r>
            <a:endParaRPr lang="pl-PL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126019"/>
            <a:ext cx="523883" cy="425736"/>
          </a:xfrm>
          <a:prstGeom prst="rect">
            <a:avLst/>
          </a:prstGeom>
        </p:spPr>
      </p:pic>
      <p:sp>
        <p:nvSpPr>
          <p:cNvPr id="7" name="Freeform 24"/>
          <p:cNvSpPr>
            <a:spLocks noChangeAspect="1"/>
          </p:cNvSpPr>
          <p:nvPr/>
        </p:nvSpPr>
        <p:spPr bwMode="auto">
          <a:xfrm>
            <a:off x="7403426" y="1848255"/>
            <a:ext cx="3256690" cy="3017227"/>
          </a:xfrm>
          <a:custGeom>
            <a:avLst/>
            <a:gdLst>
              <a:gd name="T0" fmla="*/ 0 w 680"/>
              <a:gd name="T1" fmla="*/ 216 h 630"/>
              <a:gd name="T2" fmla="*/ 19 w 680"/>
              <a:gd name="T3" fmla="*/ 176 h 630"/>
              <a:gd name="T4" fmla="*/ 13 w 680"/>
              <a:gd name="T5" fmla="*/ 107 h 630"/>
              <a:gd name="T6" fmla="*/ 69 w 680"/>
              <a:gd name="T7" fmla="*/ 80 h 630"/>
              <a:gd name="T8" fmla="*/ 151 w 680"/>
              <a:gd name="T9" fmla="*/ 44 h 630"/>
              <a:gd name="T10" fmla="*/ 186 w 680"/>
              <a:gd name="T11" fmla="*/ 25 h 630"/>
              <a:gd name="T12" fmla="*/ 234 w 680"/>
              <a:gd name="T13" fmla="*/ 5 h 630"/>
              <a:gd name="T14" fmla="*/ 282 w 680"/>
              <a:gd name="T15" fmla="*/ 5 h 630"/>
              <a:gd name="T16" fmla="*/ 306 w 680"/>
              <a:gd name="T17" fmla="*/ 28 h 630"/>
              <a:gd name="T18" fmla="*/ 282 w 680"/>
              <a:gd name="T19" fmla="*/ 11 h 630"/>
              <a:gd name="T20" fmla="*/ 301 w 680"/>
              <a:gd name="T21" fmla="*/ 48 h 630"/>
              <a:gd name="T22" fmla="*/ 347 w 680"/>
              <a:gd name="T23" fmla="*/ 49 h 630"/>
              <a:gd name="T24" fmla="*/ 416 w 680"/>
              <a:gd name="T25" fmla="*/ 48 h 630"/>
              <a:gd name="T26" fmla="*/ 560 w 680"/>
              <a:gd name="T27" fmla="*/ 42 h 630"/>
              <a:gd name="T28" fmla="*/ 596 w 680"/>
              <a:gd name="T29" fmla="*/ 53 h 630"/>
              <a:gd name="T30" fmla="*/ 609 w 680"/>
              <a:gd name="T31" fmla="*/ 88 h 630"/>
              <a:gd name="T32" fmla="*/ 621 w 680"/>
              <a:gd name="T33" fmla="*/ 130 h 630"/>
              <a:gd name="T34" fmla="*/ 640 w 680"/>
              <a:gd name="T35" fmla="*/ 164 h 630"/>
              <a:gd name="T36" fmla="*/ 648 w 680"/>
              <a:gd name="T37" fmla="*/ 218 h 630"/>
              <a:gd name="T38" fmla="*/ 623 w 680"/>
              <a:gd name="T39" fmla="*/ 237 h 630"/>
              <a:gd name="T40" fmla="*/ 604 w 680"/>
              <a:gd name="T41" fmla="*/ 276 h 630"/>
              <a:gd name="T42" fmla="*/ 632 w 680"/>
              <a:gd name="T43" fmla="*/ 312 h 630"/>
              <a:gd name="T44" fmla="*/ 640 w 680"/>
              <a:gd name="T45" fmla="*/ 354 h 630"/>
              <a:gd name="T46" fmla="*/ 661 w 680"/>
              <a:gd name="T47" fmla="*/ 408 h 630"/>
              <a:gd name="T48" fmla="*/ 677 w 680"/>
              <a:gd name="T49" fmla="*/ 441 h 630"/>
              <a:gd name="T50" fmla="*/ 657 w 680"/>
              <a:gd name="T51" fmla="*/ 477 h 630"/>
              <a:gd name="T52" fmla="*/ 621 w 680"/>
              <a:gd name="T53" fmla="*/ 519 h 630"/>
              <a:gd name="T54" fmla="*/ 590 w 680"/>
              <a:gd name="T55" fmla="*/ 588 h 630"/>
              <a:gd name="T56" fmla="*/ 598 w 680"/>
              <a:gd name="T57" fmla="*/ 630 h 630"/>
              <a:gd name="T58" fmla="*/ 538 w 680"/>
              <a:gd name="T59" fmla="*/ 604 h 630"/>
              <a:gd name="T60" fmla="*/ 491 w 680"/>
              <a:gd name="T61" fmla="*/ 592 h 630"/>
              <a:gd name="T62" fmla="*/ 469 w 680"/>
              <a:gd name="T63" fmla="*/ 607 h 630"/>
              <a:gd name="T64" fmla="*/ 441 w 680"/>
              <a:gd name="T65" fmla="*/ 600 h 630"/>
              <a:gd name="T66" fmla="*/ 416 w 680"/>
              <a:gd name="T67" fmla="*/ 604 h 630"/>
              <a:gd name="T68" fmla="*/ 395 w 680"/>
              <a:gd name="T69" fmla="*/ 617 h 630"/>
              <a:gd name="T70" fmla="*/ 383 w 680"/>
              <a:gd name="T71" fmla="*/ 602 h 630"/>
              <a:gd name="T72" fmla="*/ 366 w 680"/>
              <a:gd name="T73" fmla="*/ 586 h 630"/>
              <a:gd name="T74" fmla="*/ 339 w 680"/>
              <a:gd name="T75" fmla="*/ 598 h 630"/>
              <a:gd name="T76" fmla="*/ 314 w 680"/>
              <a:gd name="T77" fmla="*/ 569 h 630"/>
              <a:gd name="T78" fmla="*/ 285 w 680"/>
              <a:gd name="T79" fmla="*/ 540 h 630"/>
              <a:gd name="T80" fmla="*/ 262 w 680"/>
              <a:gd name="T81" fmla="*/ 527 h 630"/>
              <a:gd name="T82" fmla="*/ 230 w 680"/>
              <a:gd name="T83" fmla="*/ 513 h 630"/>
              <a:gd name="T84" fmla="*/ 216 w 680"/>
              <a:gd name="T85" fmla="*/ 506 h 630"/>
              <a:gd name="T86" fmla="*/ 178 w 680"/>
              <a:gd name="T87" fmla="*/ 490 h 630"/>
              <a:gd name="T88" fmla="*/ 172 w 680"/>
              <a:gd name="T89" fmla="*/ 517 h 630"/>
              <a:gd name="T90" fmla="*/ 151 w 680"/>
              <a:gd name="T91" fmla="*/ 500 h 630"/>
              <a:gd name="T92" fmla="*/ 134 w 680"/>
              <a:gd name="T93" fmla="*/ 483 h 630"/>
              <a:gd name="T94" fmla="*/ 134 w 680"/>
              <a:gd name="T95" fmla="*/ 462 h 630"/>
              <a:gd name="T96" fmla="*/ 120 w 680"/>
              <a:gd name="T97" fmla="*/ 464 h 630"/>
              <a:gd name="T98" fmla="*/ 109 w 680"/>
              <a:gd name="T99" fmla="*/ 450 h 630"/>
              <a:gd name="T100" fmla="*/ 78 w 680"/>
              <a:gd name="T101" fmla="*/ 439 h 630"/>
              <a:gd name="T102" fmla="*/ 51 w 680"/>
              <a:gd name="T103" fmla="*/ 437 h 630"/>
              <a:gd name="T104" fmla="*/ 57 w 680"/>
              <a:gd name="T105" fmla="*/ 385 h 630"/>
              <a:gd name="T106" fmla="*/ 49 w 680"/>
              <a:gd name="T107" fmla="*/ 366 h 630"/>
              <a:gd name="T108" fmla="*/ 32 w 680"/>
              <a:gd name="T109" fmla="*/ 341 h 630"/>
              <a:gd name="T110" fmla="*/ 34 w 680"/>
              <a:gd name="T111" fmla="*/ 299 h 630"/>
              <a:gd name="T112" fmla="*/ 32 w 680"/>
              <a:gd name="T113" fmla="*/ 257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0" h="630">
                <a:moveTo>
                  <a:pt x="32" y="241"/>
                </a:moveTo>
                <a:lnTo>
                  <a:pt x="25" y="237"/>
                </a:lnTo>
                <a:lnTo>
                  <a:pt x="21" y="235"/>
                </a:lnTo>
                <a:lnTo>
                  <a:pt x="17" y="230"/>
                </a:lnTo>
                <a:lnTo>
                  <a:pt x="13" y="226"/>
                </a:lnTo>
                <a:lnTo>
                  <a:pt x="7" y="218"/>
                </a:lnTo>
                <a:lnTo>
                  <a:pt x="0" y="216"/>
                </a:lnTo>
                <a:lnTo>
                  <a:pt x="0" y="212"/>
                </a:lnTo>
                <a:lnTo>
                  <a:pt x="3" y="211"/>
                </a:lnTo>
                <a:lnTo>
                  <a:pt x="3" y="209"/>
                </a:lnTo>
                <a:lnTo>
                  <a:pt x="2" y="199"/>
                </a:lnTo>
                <a:lnTo>
                  <a:pt x="15" y="191"/>
                </a:lnTo>
                <a:lnTo>
                  <a:pt x="19" y="180"/>
                </a:lnTo>
                <a:lnTo>
                  <a:pt x="19" y="176"/>
                </a:lnTo>
                <a:lnTo>
                  <a:pt x="19" y="159"/>
                </a:lnTo>
                <a:lnTo>
                  <a:pt x="17" y="153"/>
                </a:lnTo>
                <a:lnTo>
                  <a:pt x="17" y="145"/>
                </a:lnTo>
                <a:lnTo>
                  <a:pt x="17" y="143"/>
                </a:lnTo>
                <a:lnTo>
                  <a:pt x="15" y="130"/>
                </a:lnTo>
                <a:lnTo>
                  <a:pt x="11" y="126"/>
                </a:lnTo>
                <a:lnTo>
                  <a:pt x="13" y="107"/>
                </a:lnTo>
                <a:lnTo>
                  <a:pt x="9" y="103"/>
                </a:lnTo>
                <a:lnTo>
                  <a:pt x="11" y="95"/>
                </a:lnTo>
                <a:lnTo>
                  <a:pt x="15" y="97"/>
                </a:lnTo>
                <a:lnTo>
                  <a:pt x="23" y="99"/>
                </a:lnTo>
                <a:lnTo>
                  <a:pt x="42" y="88"/>
                </a:lnTo>
                <a:lnTo>
                  <a:pt x="55" y="84"/>
                </a:lnTo>
                <a:lnTo>
                  <a:pt x="69" y="80"/>
                </a:lnTo>
                <a:lnTo>
                  <a:pt x="82" y="74"/>
                </a:lnTo>
                <a:lnTo>
                  <a:pt x="97" y="71"/>
                </a:lnTo>
                <a:lnTo>
                  <a:pt x="109" y="67"/>
                </a:lnTo>
                <a:lnTo>
                  <a:pt x="122" y="65"/>
                </a:lnTo>
                <a:lnTo>
                  <a:pt x="134" y="59"/>
                </a:lnTo>
                <a:lnTo>
                  <a:pt x="143" y="53"/>
                </a:lnTo>
                <a:lnTo>
                  <a:pt x="151" y="44"/>
                </a:lnTo>
                <a:lnTo>
                  <a:pt x="155" y="36"/>
                </a:lnTo>
                <a:lnTo>
                  <a:pt x="165" y="32"/>
                </a:lnTo>
                <a:lnTo>
                  <a:pt x="168" y="32"/>
                </a:lnTo>
                <a:lnTo>
                  <a:pt x="174" y="32"/>
                </a:lnTo>
                <a:lnTo>
                  <a:pt x="178" y="26"/>
                </a:lnTo>
                <a:lnTo>
                  <a:pt x="180" y="26"/>
                </a:lnTo>
                <a:lnTo>
                  <a:pt x="186" y="25"/>
                </a:lnTo>
                <a:lnTo>
                  <a:pt x="188" y="25"/>
                </a:lnTo>
                <a:lnTo>
                  <a:pt x="195" y="17"/>
                </a:lnTo>
                <a:lnTo>
                  <a:pt x="205" y="13"/>
                </a:lnTo>
                <a:lnTo>
                  <a:pt x="218" y="9"/>
                </a:lnTo>
                <a:lnTo>
                  <a:pt x="224" y="9"/>
                </a:lnTo>
                <a:lnTo>
                  <a:pt x="224" y="7"/>
                </a:lnTo>
                <a:lnTo>
                  <a:pt x="234" y="5"/>
                </a:lnTo>
                <a:lnTo>
                  <a:pt x="247" y="2"/>
                </a:lnTo>
                <a:lnTo>
                  <a:pt x="247" y="0"/>
                </a:lnTo>
                <a:lnTo>
                  <a:pt x="257" y="2"/>
                </a:lnTo>
                <a:lnTo>
                  <a:pt x="255" y="0"/>
                </a:lnTo>
                <a:lnTo>
                  <a:pt x="274" y="2"/>
                </a:lnTo>
                <a:lnTo>
                  <a:pt x="282" y="3"/>
                </a:lnTo>
                <a:lnTo>
                  <a:pt x="282" y="5"/>
                </a:lnTo>
                <a:lnTo>
                  <a:pt x="289" y="7"/>
                </a:lnTo>
                <a:lnTo>
                  <a:pt x="291" y="11"/>
                </a:lnTo>
                <a:lnTo>
                  <a:pt x="301" y="17"/>
                </a:lnTo>
                <a:lnTo>
                  <a:pt x="305" y="19"/>
                </a:lnTo>
                <a:lnTo>
                  <a:pt x="306" y="23"/>
                </a:lnTo>
                <a:lnTo>
                  <a:pt x="308" y="26"/>
                </a:lnTo>
                <a:lnTo>
                  <a:pt x="306" y="28"/>
                </a:lnTo>
                <a:lnTo>
                  <a:pt x="301" y="23"/>
                </a:lnTo>
                <a:lnTo>
                  <a:pt x="301" y="21"/>
                </a:lnTo>
                <a:lnTo>
                  <a:pt x="293" y="17"/>
                </a:lnTo>
                <a:lnTo>
                  <a:pt x="293" y="15"/>
                </a:lnTo>
                <a:lnTo>
                  <a:pt x="287" y="11"/>
                </a:lnTo>
                <a:lnTo>
                  <a:pt x="283" y="9"/>
                </a:lnTo>
                <a:lnTo>
                  <a:pt x="282" y="11"/>
                </a:lnTo>
                <a:lnTo>
                  <a:pt x="287" y="15"/>
                </a:lnTo>
                <a:lnTo>
                  <a:pt x="285" y="21"/>
                </a:lnTo>
                <a:lnTo>
                  <a:pt x="291" y="26"/>
                </a:lnTo>
                <a:lnTo>
                  <a:pt x="291" y="32"/>
                </a:lnTo>
                <a:lnTo>
                  <a:pt x="295" y="44"/>
                </a:lnTo>
                <a:lnTo>
                  <a:pt x="301" y="46"/>
                </a:lnTo>
                <a:lnTo>
                  <a:pt x="301" y="48"/>
                </a:lnTo>
                <a:lnTo>
                  <a:pt x="305" y="49"/>
                </a:lnTo>
                <a:lnTo>
                  <a:pt x="310" y="53"/>
                </a:lnTo>
                <a:lnTo>
                  <a:pt x="314" y="51"/>
                </a:lnTo>
                <a:lnTo>
                  <a:pt x="331" y="53"/>
                </a:lnTo>
                <a:lnTo>
                  <a:pt x="337" y="53"/>
                </a:lnTo>
                <a:lnTo>
                  <a:pt x="341" y="48"/>
                </a:lnTo>
                <a:lnTo>
                  <a:pt x="347" y="49"/>
                </a:lnTo>
                <a:lnTo>
                  <a:pt x="352" y="46"/>
                </a:lnTo>
                <a:lnTo>
                  <a:pt x="354" y="42"/>
                </a:lnTo>
                <a:lnTo>
                  <a:pt x="356" y="42"/>
                </a:lnTo>
                <a:lnTo>
                  <a:pt x="360" y="42"/>
                </a:lnTo>
                <a:lnTo>
                  <a:pt x="375" y="44"/>
                </a:lnTo>
                <a:lnTo>
                  <a:pt x="395" y="46"/>
                </a:lnTo>
                <a:lnTo>
                  <a:pt x="416" y="48"/>
                </a:lnTo>
                <a:lnTo>
                  <a:pt x="445" y="51"/>
                </a:lnTo>
                <a:lnTo>
                  <a:pt x="483" y="53"/>
                </a:lnTo>
                <a:lnTo>
                  <a:pt x="512" y="49"/>
                </a:lnTo>
                <a:lnTo>
                  <a:pt x="537" y="48"/>
                </a:lnTo>
                <a:lnTo>
                  <a:pt x="556" y="46"/>
                </a:lnTo>
                <a:lnTo>
                  <a:pt x="560" y="46"/>
                </a:lnTo>
                <a:lnTo>
                  <a:pt x="560" y="42"/>
                </a:lnTo>
                <a:lnTo>
                  <a:pt x="560" y="40"/>
                </a:lnTo>
                <a:lnTo>
                  <a:pt x="563" y="38"/>
                </a:lnTo>
                <a:lnTo>
                  <a:pt x="571" y="40"/>
                </a:lnTo>
                <a:lnTo>
                  <a:pt x="581" y="48"/>
                </a:lnTo>
                <a:lnTo>
                  <a:pt x="586" y="49"/>
                </a:lnTo>
                <a:lnTo>
                  <a:pt x="588" y="51"/>
                </a:lnTo>
                <a:lnTo>
                  <a:pt x="596" y="53"/>
                </a:lnTo>
                <a:lnTo>
                  <a:pt x="600" y="57"/>
                </a:lnTo>
                <a:lnTo>
                  <a:pt x="606" y="61"/>
                </a:lnTo>
                <a:lnTo>
                  <a:pt x="606" y="69"/>
                </a:lnTo>
                <a:lnTo>
                  <a:pt x="611" y="71"/>
                </a:lnTo>
                <a:lnTo>
                  <a:pt x="609" y="78"/>
                </a:lnTo>
                <a:lnTo>
                  <a:pt x="608" y="82"/>
                </a:lnTo>
                <a:lnTo>
                  <a:pt x="609" y="88"/>
                </a:lnTo>
                <a:lnTo>
                  <a:pt x="613" y="95"/>
                </a:lnTo>
                <a:lnTo>
                  <a:pt x="613" y="105"/>
                </a:lnTo>
                <a:lnTo>
                  <a:pt x="615" y="107"/>
                </a:lnTo>
                <a:lnTo>
                  <a:pt x="617" y="113"/>
                </a:lnTo>
                <a:lnTo>
                  <a:pt x="617" y="118"/>
                </a:lnTo>
                <a:lnTo>
                  <a:pt x="621" y="124"/>
                </a:lnTo>
                <a:lnTo>
                  <a:pt x="621" y="130"/>
                </a:lnTo>
                <a:lnTo>
                  <a:pt x="625" y="130"/>
                </a:lnTo>
                <a:lnTo>
                  <a:pt x="625" y="136"/>
                </a:lnTo>
                <a:lnTo>
                  <a:pt x="625" y="141"/>
                </a:lnTo>
                <a:lnTo>
                  <a:pt x="629" y="145"/>
                </a:lnTo>
                <a:lnTo>
                  <a:pt x="632" y="153"/>
                </a:lnTo>
                <a:lnTo>
                  <a:pt x="636" y="163"/>
                </a:lnTo>
                <a:lnTo>
                  <a:pt x="640" y="164"/>
                </a:lnTo>
                <a:lnTo>
                  <a:pt x="642" y="170"/>
                </a:lnTo>
                <a:lnTo>
                  <a:pt x="642" y="182"/>
                </a:lnTo>
                <a:lnTo>
                  <a:pt x="646" y="186"/>
                </a:lnTo>
                <a:lnTo>
                  <a:pt x="646" y="197"/>
                </a:lnTo>
                <a:lnTo>
                  <a:pt x="646" y="209"/>
                </a:lnTo>
                <a:lnTo>
                  <a:pt x="648" y="209"/>
                </a:lnTo>
                <a:lnTo>
                  <a:pt x="648" y="218"/>
                </a:lnTo>
                <a:lnTo>
                  <a:pt x="650" y="218"/>
                </a:lnTo>
                <a:lnTo>
                  <a:pt x="648" y="224"/>
                </a:lnTo>
                <a:lnTo>
                  <a:pt x="646" y="224"/>
                </a:lnTo>
                <a:lnTo>
                  <a:pt x="638" y="234"/>
                </a:lnTo>
                <a:lnTo>
                  <a:pt x="629" y="234"/>
                </a:lnTo>
                <a:lnTo>
                  <a:pt x="629" y="235"/>
                </a:lnTo>
                <a:lnTo>
                  <a:pt x="623" y="237"/>
                </a:lnTo>
                <a:lnTo>
                  <a:pt x="623" y="239"/>
                </a:lnTo>
                <a:lnTo>
                  <a:pt x="615" y="247"/>
                </a:lnTo>
                <a:lnTo>
                  <a:pt x="609" y="257"/>
                </a:lnTo>
                <a:lnTo>
                  <a:pt x="608" y="260"/>
                </a:lnTo>
                <a:lnTo>
                  <a:pt x="604" y="272"/>
                </a:lnTo>
                <a:lnTo>
                  <a:pt x="604" y="272"/>
                </a:lnTo>
                <a:lnTo>
                  <a:pt x="604" y="276"/>
                </a:lnTo>
                <a:lnTo>
                  <a:pt x="613" y="278"/>
                </a:lnTo>
                <a:lnTo>
                  <a:pt x="619" y="281"/>
                </a:lnTo>
                <a:lnTo>
                  <a:pt x="627" y="285"/>
                </a:lnTo>
                <a:lnTo>
                  <a:pt x="632" y="291"/>
                </a:lnTo>
                <a:lnTo>
                  <a:pt x="634" y="299"/>
                </a:lnTo>
                <a:lnTo>
                  <a:pt x="634" y="304"/>
                </a:lnTo>
                <a:lnTo>
                  <a:pt x="632" y="312"/>
                </a:lnTo>
                <a:lnTo>
                  <a:pt x="632" y="318"/>
                </a:lnTo>
                <a:lnTo>
                  <a:pt x="636" y="324"/>
                </a:lnTo>
                <a:lnTo>
                  <a:pt x="632" y="327"/>
                </a:lnTo>
                <a:lnTo>
                  <a:pt x="631" y="335"/>
                </a:lnTo>
                <a:lnTo>
                  <a:pt x="631" y="341"/>
                </a:lnTo>
                <a:lnTo>
                  <a:pt x="632" y="350"/>
                </a:lnTo>
                <a:lnTo>
                  <a:pt x="640" y="354"/>
                </a:lnTo>
                <a:lnTo>
                  <a:pt x="640" y="368"/>
                </a:lnTo>
                <a:lnTo>
                  <a:pt x="640" y="375"/>
                </a:lnTo>
                <a:lnTo>
                  <a:pt x="648" y="381"/>
                </a:lnTo>
                <a:lnTo>
                  <a:pt x="648" y="389"/>
                </a:lnTo>
                <a:lnTo>
                  <a:pt x="655" y="393"/>
                </a:lnTo>
                <a:lnTo>
                  <a:pt x="657" y="398"/>
                </a:lnTo>
                <a:lnTo>
                  <a:pt x="661" y="408"/>
                </a:lnTo>
                <a:lnTo>
                  <a:pt x="667" y="418"/>
                </a:lnTo>
                <a:lnTo>
                  <a:pt x="673" y="419"/>
                </a:lnTo>
                <a:lnTo>
                  <a:pt x="680" y="421"/>
                </a:lnTo>
                <a:lnTo>
                  <a:pt x="675" y="427"/>
                </a:lnTo>
                <a:lnTo>
                  <a:pt x="667" y="427"/>
                </a:lnTo>
                <a:lnTo>
                  <a:pt x="667" y="435"/>
                </a:lnTo>
                <a:lnTo>
                  <a:pt x="677" y="441"/>
                </a:lnTo>
                <a:lnTo>
                  <a:pt x="677" y="446"/>
                </a:lnTo>
                <a:lnTo>
                  <a:pt x="677" y="458"/>
                </a:lnTo>
                <a:lnTo>
                  <a:pt x="677" y="466"/>
                </a:lnTo>
                <a:lnTo>
                  <a:pt x="675" y="471"/>
                </a:lnTo>
                <a:lnTo>
                  <a:pt x="673" y="475"/>
                </a:lnTo>
                <a:lnTo>
                  <a:pt x="667" y="475"/>
                </a:lnTo>
                <a:lnTo>
                  <a:pt x="657" y="477"/>
                </a:lnTo>
                <a:lnTo>
                  <a:pt x="654" y="485"/>
                </a:lnTo>
                <a:lnTo>
                  <a:pt x="650" y="490"/>
                </a:lnTo>
                <a:lnTo>
                  <a:pt x="644" y="492"/>
                </a:lnTo>
                <a:lnTo>
                  <a:pt x="640" y="498"/>
                </a:lnTo>
                <a:lnTo>
                  <a:pt x="634" y="504"/>
                </a:lnTo>
                <a:lnTo>
                  <a:pt x="629" y="510"/>
                </a:lnTo>
                <a:lnTo>
                  <a:pt x="621" y="519"/>
                </a:lnTo>
                <a:lnTo>
                  <a:pt x="609" y="538"/>
                </a:lnTo>
                <a:lnTo>
                  <a:pt x="602" y="554"/>
                </a:lnTo>
                <a:lnTo>
                  <a:pt x="592" y="567"/>
                </a:lnTo>
                <a:lnTo>
                  <a:pt x="586" y="573"/>
                </a:lnTo>
                <a:lnTo>
                  <a:pt x="586" y="579"/>
                </a:lnTo>
                <a:lnTo>
                  <a:pt x="592" y="582"/>
                </a:lnTo>
                <a:lnTo>
                  <a:pt x="590" y="588"/>
                </a:lnTo>
                <a:lnTo>
                  <a:pt x="594" y="590"/>
                </a:lnTo>
                <a:lnTo>
                  <a:pt x="592" y="598"/>
                </a:lnTo>
                <a:lnTo>
                  <a:pt x="594" y="609"/>
                </a:lnTo>
                <a:lnTo>
                  <a:pt x="594" y="617"/>
                </a:lnTo>
                <a:lnTo>
                  <a:pt x="606" y="625"/>
                </a:lnTo>
                <a:lnTo>
                  <a:pt x="608" y="630"/>
                </a:lnTo>
                <a:lnTo>
                  <a:pt x="598" y="630"/>
                </a:lnTo>
                <a:lnTo>
                  <a:pt x="586" y="628"/>
                </a:lnTo>
                <a:lnTo>
                  <a:pt x="581" y="625"/>
                </a:lnTo>
                <a:lnTo>
                  <a:pt x="571" y="625"/>
                </a:lnTo>
                <a:lnTo>
                  <a:pt x="565" y="621"/>
                </a:lnTo>
                <a:lnTo>
                  <a:pt x="552" y="617"/>
                </a:lnTo>
                <a:lnTo>
                  <a:pt x="544" y="609"/>
                </a:lnTo>
                <a:lnTo>
                  <a:pt x="538" y="604"/>
                </a:lnTo>
                <a:lnTo>
                  <a:pt x="531" y="598"/>
                </a:lnTo>
                <a:lnTo>
                  <a:pt x="525" y="600"/>
                </a:lnTo>
                <a:lnTo>
                  <a:pt x="517" y="592"/>
                </a:lnTo>
                <a:lnTo>
                  <a:pt x="510" y="590"/>
                </a:lnTo>
                <a:lnTo>
                  <a:pt x="498" y="594"/>
                </a:lnTo>
                <a:lnTo>
                  <a:pt x="496" y="592"/>
                </a:lnTo>
                <a:lnTo>
                  <a:pt x="491" y="592"/>
                </a:lnTo>
                <a:lnTo>
                  <a:pt x="487" y="592"/>
                </a:lnTo>
                <a:lnTo>
                  <a:pt x="485" y="596"/>
                </a:lnTo>
                <a:lnTo>
                  <a:pt x="481" y="596"/>
                </a:lnTo>
                <a:lnTo>
                  <a:pt x="475" y="594"/>
                </a:lnTo>
                <a:lnTo>
                  <a:pt x="477" y="600"/>
                </a:lnTo>
                <a:lnTo>
                  <a:pt x="473" y="604"/>
                </a:lnTo>
                <a:lnTo>
                  <a:pt x="469" y="607"/>
                </a:lnTo>
                <a:lnTo>
                  <a:pt x="464" y="607"/>
                </a:lnTo>
                <a:lnTo>
                  <a:pt x="460" y="605"/>
                </a:lnTo>
                <a:lnTo>
                  <a:pt x="456" y="604"/>
                </a:lnTo>
                <a:lnTo>
                  <a:pt x="452" y="602"/>
                </a:lnTo>
                <a:lnTo>
                  <a:pt x="448" y="598"/>
                </a:lnTo>
                <a:lnTo>
                  <a:pt x="443" y="598"/>
                </a:lnTo>
                <a:lnTo>
                  <a:pt x="441" y="600"/>
                </a:lnTo>
                <a:lnTo>
                  <a:pt x="435" y="602"/>
                </a:lnTo>
                <a:lnTo>
                  <a:pt x="433" y="598"/>
                </a:lnTo>
                <a:lnTo>
                  <a:pt x="429" y="598"/>
                </a:lnTo>
                <a:lnTo>
                  <a:pt x="425" y="600"/>
                </a:lnTo>
                <a:lnTo>
                  <a:pt x="422" y="600"/>
                </a:lnTo>
                <a:lnTo>
                  <a:pt x="422" y="604"/>
                </a:lnTo>
                <a:lnTo>
                  <a:pt x="416" y="604"/>
                </a:lnTo>
                <a:lnTo>
                  <a:pt x="410" y="607"/>
                </a:lnTo>
                <a:lnTo>
                  <a:pt x="408" y="613"/>
                </a:lnTo>
                <a:lnTo>
                  <a:pt x="408" y="617"/>
                </a:lnTo>
                <a:lnTo>
                  <a:pt x="408" y="623"/>
                </a:lnTo>
                <a:lnTo>
                  <a:pt x="402" y="623"/>
                </a:lnTo>
                <a:lnTo>
                  <a:pt x="398" y="619"/>
                </a:lnTo>
                <a:lnTo>
                  <a:pt x="395" y="617"/>
                </a:lnTo>
                <a:lnTo>
                  <a:pt x="391" y="623"/>
                </a:lnTo>
                <a:lnTo>
                  <a:pt x="387" y="621"/>
                </a:lnTo>
                <a:lnTo>
                  <a:pt x="383" y="617"/>
                </a:lnTo>
                <a:lnTo>
                  <a:pt x="383" y="613"/>
                </a:lnTo>
                <a:lnTo>
                  <a:pt x="385" y="611"/>
                </a:lnTo>
                <a:lnTo>
                  <a:pt x="385" y="605"/>
                </a:lnTo>
                <a:lnTo>
                  <a:pt x="383" y="602"/>
                </a:lnTo>
                <a:lnTo>
                  <a:pt x="383" y="598"/>
                </a:lnTo>
                <a:lnTo>
                  <a:pt x="381" y="602"/>
                </a:lnTo>
                <a:lnTo>
                  <a:pt x="375" y="600"/>
                </a:lnTo>
                <a:lnTo>
                  <a:pt x="372" y="600"/>
                </a:lnTo>
                <a:lnTo>
                  <a:pt x="372" y="594"/>
                </a:lnTo>
                <a:lnTo>
                  <a:pt x="370" y="592"/>
                </a:lnTo>
                <a:lnTo>
                  <a:pt x="366" y="586"/>
                </a:lnTo>
                <a:lnTo>
                  <a:pt x="366" y="581"/>
                </a:lnTo>
                <a:lnTo>
                  <a:pt x="358" y="577"/>
                </a:lnTo>
                <a:lnTo>
                  <a:pt x="354" y="581"/>
                </a:lnTo>
                <a:lnTo>
                  <a:pt x="354" y="584"/>
                </a:lnTo>
                <a:lnTo>
                  <a:pt x="345" y="584"/>
                </a:lnTo>
                <a:lnTo>
                  <a:pt x="343" y="592"/>
                </a:lnTo>
                <a:lnTo>
                  <a:pt x="339" y="598"/>
                </a:lnTo>
                <a:lnTo>
                  <a:pt x="331" y="598"/>
                </a:lnTo>
                <a:lnTo>
                  <a:pt x="331" y="600"/>
                </a:lnTo>
                <a:lnTo>
                  <a:pt x="326" y="600"/>
                </a:lnTo>
                <a:lnTo>
                  <a:pt x="326" y="586"/>
                </a:lnTo>
                <a:lnTo>
                  <a:pt x="316" y="586"/>
                </a:lnTo>
                <a:lnTo>
                  <a:pt x="318" y="577"/>
                </a:lnTo>
                <a:lnTo>
                  <a:pt x="314" y="569"/>
                </a:lnTo>
                <a:lnTo>
                  <a:pt x="308" y="565"/>
                </a:lnTo>
                <a:lnTo>
                  <a:pt x="301" y="563"/>
                </a:lnTo>
                <a:lnTo>
                  <a:pt x="301" y="558"/>
                </a:lnTo>
                <a:lnTo>
                  <a:pt x="299" y="550"/>
                </a:lnTo>
                <a:lnTo>
                  <a:pt x="299" y="542"/>
                </a:lnTo>
                <a:lnTo>
                  <a:pt x="291" y="542"/>
                </a:lnTo>
                <a:lnTo>
                  <a:pt x="285" y="540"/>
                </a:lnTo>
                <a:lnTo>
                  <a:pt x="283" y="542"/>
                </a:lnTo>
                <a:lnTo>
                  <a:pt x="278" y="540"/>
                </a:lnTo>
                <a:lnTo>
                  <a:pt x="276" y="536"/>
                </a:lnTo>
                <a:lnTo>
                  <a:pt x="276" y="533"/>
                </a:lnTo>
                <a:lnTo>
                  <a:pt x="268" y="535"/>
                </a:lnTo>
                <a:lnTo>
                  <a:pt x="264" y="531"/>
                </a:lnTo>
                <a:lnTo>
                  <a:pt x="262" y="527"/>
                </a:lnTo>
                <a:lnTo>
                  <a:pt x="255" y="531"/>
                </a:lnTo>
                <a:lnTo>
                  <a:pt x="253" y="536"/>
                </a:lnTo>
                <a:lnTo>
                  <a:pt x="247" y="535"/>
                </a:lnTo>
                <a:lnTo>
                  <a:pt x="243" y="531"/>
                </a:lnTo>
                <a:lnTo>
                  <a:pt x="237" y="521"/>
                </a:lnTo>
                <a:lnTo>
                  <a:pt x="230" y="519"/>
                </a:lnTo>
                <a:lnTo>
                  <a:pt x="230" y="513"/>
                </a:lnTo>
                <a:lnTo>
                  <a:pt x="239" y="513"/>
                </a:lnTo>
                <a:lnTo>
                  <a:pt x="241" y="506"/>
                </a:lnTo>
                <a:lnTo>
                  <a:pt x="239" y="500"/>
                </a:lnTo>
                <a:lnTo>
                  <a:pt x="237" y="498"/>
                </a:lnTo>
                <a:lnTo>
                  <a:pt x="234" y="504"/>
                </a:lnTo>
                <a:lnTo>
                  <a:pt x="222" y="504"/>
                </a:lnTo>
                <a:lnTo>
                  <a:pt x="216" y="506"/>
                </a:lnTo>
                <a:lnTo>
                  <a:pt x="211" y="498"/>
                </a:lnTo>
                <a:lnTo>
                  <a:pt x="205" y="494"/>
                </a:lnTo>
                <a:lnTo>
                  <a:pt x="197" y="490"/>
                </a:lnTo>
                <a:lnTo>
                  <a:pt x="193" y="489"/>
                </a:lnTo>
                <a:lnTo>
                  <a:pt x="186" y="487"/>
                </a:lnTo>
                <a:lnTo>
                  <a:pt x="184" y="481"/>
                </a:lnTo>
                <a:lnTo>
                  <a:pt x="178" y="490"/>
                </a:lnTo>
                <a:lnTo>
                  <a:pt x="184" y="492"/>
                </a:lnTo>
                <a:lnTo>
                  <a:pt x="184" y="498"/>
                </a:lnTo>
                <a:lnTo>
                  <a:pt x="189" y="500"/>
                </a:lnTo>
                <a:lnTo>
                  <a:pt x="189" y="508"/>
                </a:lnTo>
                <a:lnTo>
                  <a:pt x="180" y="508"/>
                </a:lnTo>
                <a:lnTo>
                  <a:pt x="176" y="510"/>
                </a:lnTo>
                <a:lnTo>
                  <a:pt x="172" y="517"/>
                </a:lnTo>
                <a:lnTo>
                  <a:pt x="168" y="523"/>
                </a:lnTo>
                <a:lnTo>
                  <a:pt x="166" y="521"/>
                </a:lnTo>
                <a:lnTo>
                  <a:pt x="163" y="519"/>
                </a:lnTo>
                <a:lnTo>
                  <a:pt x="159" y="515"/>
                </a:lnTo>
                <a:lnTo>
                  <a:pt x="159" y="510"/>
                </a:lnTo>
                <a:lnTo>
                  <a:pt x="159" y="506"/>
                </a:lnTo>
                <a:lnTo>
                  <a:pt x="151" y="500"/>
                </a:lnTo>
                <a:lnTo>
                  <a:pt x="149" y="496"/>
                </a:lnTo>
                <a:lnTo>
                  <a:pt x="145" y="496"/>
                </a:lnTo>
                <a:lnTo>
                  <a:pt x="145" y="490"/>
                </a:lnTo>
                <a:lnTo>
                  <a:pt x="140" y="490"/>
                </a:lnTo>
                <a:lnTo>
                  <a:pt x="138" y="489"/>
                </a:lnTo>
                <a:lnTo>
                  <a:pt x="136" y="487"/>
                </a:lnTo>
                <a:lnTo>
                  <a:pt x="134" y="483"/>
                </a:lnTo>
                <a:lnTo>
                  <a:pt x="142" y="477"/>
                </a:lnTo>
                <a:lnTo>
                  <a:pt x="147" y="473"/>
                </a:lnTo>
                <a:lnTo>
                  <a:pt x="149" y="466"/>
                </a:lnTo>
                <a:lnTo>
                  <a:pt x="145" y="460"/>
                </a:lnTo>
                <a:lnTo>
                  <a:pt x="140" y="458"/>
                </a:lnTo>
                <a:lnTo>
                  <a:pt x="134" y="458"/>
                </a:lnTo>
                <a:lnTo>
                  <a:pt x="134" y="462"/>
                </a:lnTo>
                <a:lnTo>
                  <a:pt x="132" y="462"/>
                </a:lnTo>
                <a:lnTo>
                  <a:pt x="132" y="458"/>
                </a:lnTo>
                <a:lnTo>
                  <a:pt x="128" y="458"/>
                </a:lnTo>
                <a:lnTo>
                  <a:pt x="126" y="460"/>
                </a:lnTo>
                <a:lnTo>
                  <a:pt x="124" y="462"/>
                </a:lnTo>
                <a:lnTo>
                  <a:pt x="122" y="466"/>
                </a:lnTo>
                <a:lnTo>
                  <a:pt x="120" y="464"/>
                </a:lnTo>
                <a:lnTo>
                  <a:pt x="120" y="456"/>
                </a:lnTo>
                <a:lnTo>
                  <a:pt x="115" y="454"/>
                </a:lnTo>
                <a:lnTo>
                  <a:pt x="115" y="458"/>
                </a:lnTo>
                <a:lnTo>
                  <a:pt x="109" y="456"/>
                </a:lnTo>
                <a:lnTo>
                  <a:pt x="111" y="452"/>
                </a:lnTo>
                <a:lnTo>
                  <a:pt x="109" y="450"/>
                </a:lnTo>
                <a:lnTo>
                  <a:pt x="109" y="450"/>
                </a:lnTo>
                <a:lnTo>
                  <a:pt x="107" y="450"/>
                </a:lnTo>
                <a:lnTo>
                  <a:pt x="101" y="450"/>
                </a:lnTo>
                <a:lnTo>
                  <a:pt x="97" y="450"/>
                </a:lnTo>
                <a:lnTo>
                  <a:pt x="94" y="444"/>
                </a:lnTo>
                <a:lnTo>
                  <a:pt x="86" y="444"/>
                </a:lnTo>
                <a:lnTo>
                  <a:pt x="82" y="443"/>
                </a:lnTo>
                <a:lnTo>
                  <a:pt x="78" y="439"/>
                </a:lnTo>
                <a:lnTo>
                  <a:pt x="72" y="433"/>
                </a:lnTo>
                <a:lnTo>
                  <a:pt x="71" y="425"/>
                </a:lnTo>
                <a:lnTo>
                  <a:pt x="69" y="421"/>
                </a:lnTo>
                <a:lnTo>
                  <a:pt x="65" y="419"/>
                </a:lnTo>
                <a:lnTo>
                  <a:pt x="57" y="418"/>
                </a:lnTo>
                <a:lnTo>
                  <a:pt x="53" y="419"/>
                </a:lnTo>
                <a:lnTo>
                  <a:pt x="51" y="437"/>
                </a:lnTo>
                <a:lnTo>
                  <a:pt x="40" y="433"/>
                </a:lnTo>
                <a:lnTo>
                  <a:pt x="40" y="427"/>
                </a:lnTo>
                <a:lnTo>
                  <a:pt x="46" y="425"/>
                </a:lnTo>
                <a:lnTo>
                  <a:pt x="48" y="423"/>
                </a:lnTo>
                <a:lnTo>
                  <a:pt x="49" y="412"/>
                </a:lnTo>
                <a:lnTo>
                  <a:pt x="53" y="400"/>
                </a:lnTo>
                <a:lnTo>
                  <a:pt x="57" y="385"/>
                </a:lnTo>
                <a:lnTo>
                  <a:pt x="49" y="383"/>
                </a:lnTo>
                <a:lnTo>
                  <a:pt x="53" y="381"/>
                </a:lnTo>
                <a:lnTo>
                  <a:pt x="55" y="377"/>
                </a:lnTo>
                <a:lnTo>
                  <a:pt x="53" y="377"/>
                </a:lnTo>
                <a:lnTo>
                  <a:pt x="51" y="377"/>
                </a:lnTo>
                <a:lnTo>
                  <a:pt x="51" y="370"/>
                </a:lnTo>
                <a:lnTo>
                  <a:pt x="49" y="366"/>
                </a:lnTo>
                <a:lnTo>
                  <a:pt x="44" y="366"/>
                </a:lnTo>
                <a:lnTo>
                  <a:pt x="44" y="362"/>
                </a:lnTo>
                <a:lnTo>
                  <a:pt x="36" y="362"/>
                </a:lnTo>
                <a:lnTo>
                  <a:pt x="36" y="356"/>
                </a:lnTo>
                <a:lnTo>
                  <a:pt x="40" y="352"/>
                </a:lnTo>
                <a:lnTo>
                  <a:pt x="38" y="345"/>
                </a:lnTo>
                <a:lnTo>
                  <a:pt x="32" y="341"/>
                </a:lnTo>
                <a:lnTo>
                  <a:pt x="32" y="331"/>
                </a:lnTo>
                <a:lnTo>
                  <a:pt x="28" y="329"/>
                </a:lnTo>
                <a:lnTo>
                  <a:pt x="28" y="324"/>
                </a:lnTo>
                <a:lnTo>
                  <a:pt x="36" y="318"/>
                </a:lnTo>
                <a:lnTo>
                  <a:pt x="38" y="306"/>
                </a:lnTo>
                <a:lnTo>
                  <a:pt x="38" y="301"/>
                </a:lnTo>
                <a:lnTo>
                  <a:pt x="34" y="299"/>
                </a:lnTo>
                <a:lnTo>
                  <a:pt x="36" y="281"/>
                </a:lnTo>
                <a:lnTo>
                  <a:pt x="32" y="280"/>
                </a:lnTo>
                <a:lnTo>
                  <a:pt x="28" y="276"/>
                </a:lnTo>
                <a:lnTo>
                  <a:pt x="26" y="264"/>
                </a:lnTo>
                <a:lnTo>
                  <a:pt x="28" y="260"/>
                </a:lnTo>
                <a:lnTo>
                  <a:pt x="32" y="260"/>
                </a:lnTo>
                <a:lnTo>
                  <a:pt x="32" y="257"/>
                </a:lnTo>
                <a:lnTo>
                  <a:pt x="36" y="249"/>
                </a:lnTo>
                <a:lnTo>
                  <a:pt x="32" y="243"/>
                </a:lnTo>
                <a:lnTo>
                  <a:pt x="32" y="24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ięciokąt 2"/>
          <p:cNvSpPr/>
          <p:nvPr/>
        </p:nvSpPr>
        <p:spPr>
          <a:xfrm flipH="1">
            <a:off x="1173438" y="1848255"/>
            <a:ext cx="4468518" cy="272375"/>
          </a:xfrm>
          <a:prstGeom prst="homePlate">
            <a:avLst/>
          </a:prstGeom>
          <a:solidFill>
            <a:srgbClr val="D1531B"/>
          </a:solidFill>
          <a:ln w="25400">
            <a:solidFill>
              <a:srgbClr val="D15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ięciokąt 8"/>
          <p:cNvSpPr/>
          <p:nvPr/>
        </p:nvSpPr>
        <p:spPr>
          <a:xfrm flipH="1">
            <a:off x="1760705" y="2328333"/>
            <a:ext cx="3881250" cy="272375"/>
          </a:xfrm>
          <a:prstGeom prst="homePlate">
            <a:avLst/>
          </a:prstGeom>
          <a:solidFill>
            <a:srgbClr val="D1531B"/>
          </a:solidFill>
          <a:ln w="25400">
            <a:solidFill>
              <a:srgbClr val="D15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ięciokąt 9"/>
          <p:cNvSpPr/>
          <p:nvPr/>
        </p:nvSpPr>
        <p:spPr>
          <a:xfrm flipH="1">
            <a:off x="4705956" y="2808411"/>
            <a:ext cx="936000" cy="272375"/>
          </a:xfrm>
          <a:prstGeom prst="homePlate">
            <a:avLst/>
          </a:prstGeom>
          <a:solidFill>
            <a:srgbClr val="D1531B"/>
          </a:solidFill>
          <a:ln w="25400">
            <a:solidFill>
              <a:srgbClr val="D15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ięciokąt 10"/>
          <p:cNvSpPr/>
          <p:nvPr/>
        </p:nvSpPr>
        <p:spPr>
          <a:xfrm flipH="1">
            <a:off x="4777956" y="3288489"/>
            <a:ext cx="864000" cy="272375"/>
          </a:xfrm>
          <a:prstGeom prst="homePlate">
            <a:avLst/>
          </a:prstGeom>
          <a:solidFill>
            <a:srgbClr val="D1531B"/>
          </a:solidFill>
          <a:ln w="25400">
            <a:solidFill>
              <a:srgbClr val="D15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ięciokąt 11"/>
          <p:cNvSpPr/>
          <p:nvPr/>
        </p:nvSpPr>
        <p:spPr>
          <a:xfrm flipH="1">
            <a:off x="4993956" y="3768567"/>
            <a:ext cx="648000" cy="272375"/>
          </a:xfrm>
          <a:prstGeom prst="homePlate">
            <a:avLst/>
          </a:prstGeom>
          <a:solidFill>
            <a:srgbClr val="D1531B"/>
          </a:solidFill>
          <a:ln w="25400">
            <a:solidFill>
              <a:srgbClr val="D15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ięciokąt 12"/>
          <p:cNvSpPr/>
          <p:nvPr/>
        </p:nvSpPr>
        <p:spPr>
          <a:xfrm flipH="1">
            <a:off x="5189448" y="4728726"/>
            <a:ext cx="452508" cy="272375"/>
          </a:xfrm>
          <a:prstGeom prst="homePlate">
            <a:avLst/>
          </a:prstGeom>
          <a:solidFill>
            <a:srgbClr val="D1531B"/>
          </a:solidFill>
          <a:ln w="25400">
            <a:solidFill>
              <a:srgbClr val="D15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ięciokąt 13"/>
          <p:cNvSpPr/>
          <p:nvPr/>
        </p:nvSpPr>
        <p:spPr>
          <a:xfrm flipH="1">
            <a:off x="5246011" y="5208807"/>
            <a:ext cx="395945" cy="272375"/>
          </a:xfrm>
          <a:prstGeom prst="homePlate">
            <a:avLst/>
          </a:prstGeom>
          <a:solidFill>
            <a:srgbClr val="D1531B"/>
          </a:solidFill>
          <a:ln w="25400">
            <a:solidFill>
              <a:srgbClr val="D15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ięciokąt 17"/>
          <p:cNvSpPr/>
          <p:nvPr/>
        </p:nvSpPr>
        <p:spPr>
          <a:xfrm flipH="1">
            <a:off x="5068110" y="4248645"/>
            <a:ext cx="573845" cy="272375"/>
          </a:xfrm>
          <a:prstGeom prst="homePlate">
            <a:avLst/>
          </a:prstGeom>
          <a:solidFill>
            <a:srgbClr val="D1531B"/>
          </a:solidFill>
          <a:ln w="25400">
            <a:solidFill>
              <a:srgbClr val="D15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674130" y="1828799"/>
            <a:ext cx="1488059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00"/>
              </a:spcAf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Wielka Brytania</a:t>
            </a:r>
          </a:p>
          <a:p>
            <a:pPr>
              <a:spcAft>
                <a:spcPts val="2100"/>
              </a:spcAf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</a:p>
          <a:p>
            <a:pPr>
              <a:spcAft>
                <a:spcPts val="2100"/>
              </a:spcAf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Holandia</a:t>
            </a:r>
          </a:p>
          <a:p>
            <a:pPr>
              <a:spcAft>
                <a:spcPts val="2100"/>
              </a:spcAf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Irlandia</a:t>
            </a:r>
          </a:p>
          <a:p>
            <a:pPr>
              <a:spcAft>
                <a:spcPts val="2100"/>
              </a:spcAf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Włochy</a:t>
            </a:r>
          </a:p>
          <a:p>
            <a:pPr>
              <a:spcAft>
                <a:spcPts val="2100"/>
              </a:spcAf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Norwegia</a:t>
            </a:r>
          </a:p>
          <a:p>
            <a:pPr>
              <a:spcAft>
                <a:spcPts val="2100"/>
              </a:spcAf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Francja</a:t>
            </a:r>
          </a:p>
          <a:p>
            <a:pPr>
              <a:spcAft>
                <a:spcPts val="2100"/>
              </a:spcAf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Belgia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157274" y="1877439"/>
            <a:ext cx="427805" cy="370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2100"/>
              </a:spcAft>
            </a:pP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788</a:t>
            </a:r>
          </a:p>
          <a:p>
            <a:pPr algn="r">
              <a:spcAft>
                <a:spcPts val="2100"/>
              </a:spcAft>
            </a:pP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687</a:t>
            </a:r>
          </a:p>
          <a:p>
            <a:pPr algn="r">
              <a:spcAft>
                <a:spcPts val="2100"/>
              </a:spcAft>
            </a:pP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</a:p>
          <a:p>
            <a:pPr algn="r">
              <a:spcAft>
                <a:spcPts val="2100"/>
              </a:spcAft>
            </a:pP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  <a:p>
            <a:pPr algn="r">
              <a:spcAft>
                <a:spcPts val="2100"/>
              </a:spcAft>
            </a:pP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  <a:p>
            <a:pPr algn="r">
              <a:spcAft>
                <a:spcPts val="2100"/>
              </a:spcAft>
            </a:pP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  <a:p>
            <a:pPr algn="r">
              <a:spcAft>
                <a:spcPts val="2100"/>
              </a:spcAft>
            </a:pP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pPr algn="r">
              <a:spcAft>
                <a:spcPts val="2100"/>
              </a:spcAft>
            </a:pP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trzałka zakrzywiona w dół 14"/>
          <p:cNvSpPr/>
          <p:nvPr/>
        </p:nvSpPr>
        <p:spPr>
          <a:xfrm rot="2087532" flipH="1">
            <a:off x="6364117" y="1658566"/>
            <a:ext cx="2684834" cy="651753"/>
          </a:xfrm>
          <a:prstGeom prst="curvedDownArrow">
            <a:avLst/>
          </a:prstGeom>
          <a:solidFill>
            <a:srgbClr val="D15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625761" y="1521022"/>
            <a:ext cx="2080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00"/>
              </a:spcAf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Liczba emigrantów w tys.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00043" y="203263"/>
            <a:ext cx="3513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dirty="0" smtClean="0">
                <a:solidFill>
                  <a:srgbClr val="2683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 informacji</a:t>
            </a:r>
            <a:endParaRPr lang="pl-PL" sz="3600" dirty="0">
              <a:solidFill>
                <a:srgbClr val="2683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" y="206562"/>
            <a:ext cx="911568" cy="74079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273125" y="346124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Urząd Statystyczny</a:t>
            </a:r>
          </a:p>
          <a:p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Zielonej Górze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361557" y="1686142"/>
            <a:ext cx="3380441" cy="3803092"/>
            <a:chOff x="516056" y="1321562"/>
            <a:chExt cx="5308095" cy="5971758"/>
          </a:xfrm>
        </p:grpSpPr>
        <p:pic>
          <p:nvPicPr>
            <p:cNvPr id="6" name="Obraz 5" descr="Wycinek ekranu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" t="22102" r="8852"/>
            <a:stretch/>
          </p:blipFill>
          <p:spPr>
            <a:xfrm>
              <a:off x="516056" y="1951082"/>
              <a:ext cx="5308095" cy="5342238"/>
            </a:xfrm>
            <a:prstGeom prst="rect">
              <a:avLst/>
            </a:prstGeom>
          </p:spPr>
        </p:pic>
        <p:pic>
          <p:nvPicPr>
            <p:cNvPr id="7" name="Obraz 6" descr="Wycinek ekranu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949"/>
            <a:stretch/>
          </p:blipFill>
          <p:spPr>
            <a:xfrm>
              <a:off x="516056" y="1321562"/>
              <a:ext cx="5306075" cy="671000"/>
            </a:xfrm>
            <a:prstGeom prst="rect">
              <a:avLst/>
            </a:prstGeom>
          </p:spPr>
        </p:pic>
      </p:grpSp>
      <p:pic>
        <p:nvPicPr>
          <p:cNvPr id="8" name="Obraz 7" descr="Wycinek ekranu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3"/>
          <a:stretch/>
        </p:blipFill>
        <p:spPr>
          <a:xfrm>
            <a:off x="7799431" y="2281881"/>
            <a:ext cx="4087769" cy="3207353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91" y="1517930"/>
            <a:ext cx="1002134" cy="471088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67" y="2878653"/>
            <a:ext cx="3486819" cy="1413262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40" y="1513350"/>
            <a:ext cx="2503885" cy="1200232"/>
          </a:xfrm>
          <a:prstGeom prst="rect">
            <a:avLst/>
          </a:prstGeom>
        </p:spPr>
      </p:pic>
      <p:cxnSp>
        <p:nvCxnSpPr>
          <p:cNvPr id="13" name="Łącznik prosty 12"/>
          <p:cNvCxnSpPr/>
          <p:nvPr/>
        </p:nvCxnSpPr>
        <p:spPr>
          <a:xfrm>
            <a:off x="3904735" y="1407406"/>
            <a:ext cx="0" cy="4761470"/>
          </a:xfrm>
          <a:prstGeom prst="line">
            <a:avLst/>
          </a:prstGeom>
          <a:ln>
            <a:solidFill>
              <a:srgbClr val="268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7638624" y="1407406"/>
            <a:ext cx="0" cy="4761470"/>
          </a:xfrm>
          <a:prstGeom prst="line">
            <a:avLst/>
          </a:prstGeom>
          <a:ln>
            <a:solidFill>
              <a:srgbClr val="268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586552" y="5861997"/>
            <a:ext cx="242027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rgbClr val="2683C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wskaznikizrp.stat.gov.pl</a:t>
            </a:r>
            <a:endParaRPr lang="pl-PL" dirty="0">
              <a:solidFill>
                <a:srgbClr val="2683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9265225" y="1502497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smtClean="0">
                <a:solidFill>
                  <a:srgbClr val="162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Wspomagania</a:t>
            </a:r>
          </a:p>
          <a:p>
            <a:pPr algn="ctr"/>
            <a:r>
              <a:rPr lang="pl-PL" sz="1200" dirty="0" smtClean="0">
                <a:solidFill>
                  <a:srgbClr val="162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 </a:t>
            </a:r>
            <a:r>
              <a:rPr lang="pl-PL" sz="1200" dirty="0">
                <a:solidFill>
                  <a:srgbClr val="162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Decyzji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980190" y="5861997"/>
            <a:ext cx="14841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rgbClr val="2683C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bdl.stat.gov.pl</a:t>
            </a:r>
            <a:endParaRPr lang="pl-PL" dirty="0">
              <a:solidFill>
                <a:srgbClr val="2683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8979424" y="5861997"/>
            <a:ext cx="172778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rgbClr val="2683C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swaid.stat.gov.pl</a:t>
            </a:r>
            <a:endParaRPr lang="pl-PL" dirty="0">
              <a:solidFill>
                <a:srgbClr val="2683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5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420238" y="1507787"/>
            <a:ext cx="3374500" cy="3626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102239"/>
              </p:ext>
            </p:extLst>
          </p:nvPr>
        </p:nvGraphicFramePr>
        <p:xfrm>
          <a:off x="743557" y="1384163"/>
          <a:ext cx="10773991" cy="464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/>
          <p:cNvSpPr/>
          <p:nvPr/>
        </p:nvSpPr>
        <p:spPr>
          <a:xfrm>
            <a:off x="3902217" y="551755"/>
            <a:ext cx="4456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Ludność województwa lubuskiego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126019"/>
            <a:ext cx="523883" cy="4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29059" y="551755"/>
            <a:ext cx="830714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Urodzenia żywe, zgony, przyrost naturalny, saldo migracji stałych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126019"/>
            <a:ext cx="523883" cy="425736"/>
          </a:xfrm>
          <a:prstGeom prst="rect">
            <a:avLst/>
          </a:prstGeom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4620"/>
              </p:ext>
            </p:extLst>
          </p:nvPr>
        </p:nvGraphicFramePr>
        <p:xfrm>
          <a:off x="821783" y="1585609"/>
          <a:ext cx="10413663" cy="462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6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74582" y="126019"/>
            <a:ext cx="892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Migracje wewnętrzne na pobyt stały między województwami w 2016 r.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126019"/>
            <a:ext cx="523883" cy="425736"/>
          </a:xfrm>
          <a:prstGeom prst="rect">
            <a:avLst/>
          </a:prstGeom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037378"/>
              </p:ext>
            </p:extLst>
          </p:nvPr>
        </p:nvGraphicFramePr>
        <p:xfrm>
          <a:off x="996655" y="1035997"/>
          <a:ext cx="10019489" cy="257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935374"/>
              </p:ext>
            </p:extLst>
          </p:nvPr>
        </p:nvGraphicFramePr>
        <p:xfrm>
          <a:off x="743557" y="3706237"/>
          <a:ext cx="5083311" cy="261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045176"/>
              </p:ext>
            </p:extLst>
          </p:nvPr>
        </p:nvGraphicFramePr>
        <p:xfrm>
          <a:off x="6443965" y="3706237"/>
          <a:ext cx="5083311" cy="261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3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46431" y="203876"/>
            <a:ext cx="826604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Migracje wewnętrzne na pobyt stały według kierunków w 2016 r.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126019"/>
            <a:ext cx="523883" cy="425736"/>
          </a:xfrm>
          <a:prstGeom prst="rect">
            <a:avLst/>
          </a:prstGeom>
        </p:spPr>
      </p:pic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9425340" y="3880123"/>
            <a:ext cx="1341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Migracje wewnętrzne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altLang="pl-PL" sz="1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tys. osób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9893358" y="5526199"/>
            <a:ext cx="5081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+mn-lt"/>
              </a:rPr>
              <a:t>6,0 - 9,9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9899361" y="5151787"/>
            <a:ext cx="6652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+mn-lt"/>
              </a:rPr>
              <a:t>10,0 - 19,9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9893359" y="4773702"/>
            <a:ext cx="6652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+mn-lt"/>
              </a:rPr>
              <a:t>20,0 - 29,9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9893358" y="4423470"/>
            <a:ext cx="6652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+mn-lt"/>
              </a:rPr>
              <a:t>30,0 - 43,0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 flipV="1">
            <a:off x="9425340" y="4385160"/>
            <a:ext cx="363538" cy="282575"/>
          </a:xfrm>
          <a:prstGeom prst="rect">
            <a:avLst/>
          </a:prstGeom>
          <a:solidFill>
            <a:srgbClr val="35979B"/>
          </a:solidFill>
          <a:ln w="4763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 flipV="1">
            <a:off x="9425340" y="4758351"/>
            <a:ext cx="363538" cy="282575"/>
          </a:xfrm>
          <a:prstGeom prst="rect">
            <a:avLst/>
          </a:prstGeom>
          <a:solidFill>
            <a:srgbClr val="5FCAC9"/>
          </a:solidFill>
          <a:ln w="4763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 flipV="1">
            <a:off x="9425340" y="5131542"/>
            <a:ext cx="363538" cy="280988"/>
          </a:xfrm>
          <a:prstGeom prst="rect">
            <a:avLst/>
          </a:prstGeom>
          <a:solidFill>
            <a:srgbClr val="A5E4E4"/>
          </a:solidFill>
          <a:ln w="4763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 flipV="1">
            <a:off x="9425340" y="5503147"/>
            <a:ext cx="363538" cy="282575"/>
          </a:xfrm>
          <a:prstGeom prst="rect">
            <a:avLst/>
          </a:prstGeom>
          <a:solidFill>
            <a:srgbClr val="EDFAFA"/>
          </a:solidFill>
          <a:ln w="4763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7" name="Rectangle 70"/>
          <p:cNvSpPr>
            <a:spLocks noChangeArrowheads="1"/>
          </p:cNvSpPr>
          <p:nvPr/>
        </p:nvSpPr>
        <p:spPr bwMode="auto">
          <a:xfrm>
            <a:off x="486709" y="4551876"/>
            <a:ext cx="2526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Kierunek i natężenie migracji w osobach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72"/>
          <p:cNvSpPr>
            <a:spLocks noChangeArrowheads="1"/>
          </p:cNvSpPr>
          <p:nvPr/>
        </p:nvSpPr>
        <p:spPr bwMode="auto">
          <a:xfrm>
            <a:off x="1313065" y="4979982"/>
            <a:ext cx="17969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województwa lubuskiego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74"/>
          <p:cNvSpPr>
            <a:spLocks noChangeArrowheads="1"/>
          </p:cNvSpPr>
          <p:nvPr/>
        </p:nvSpPr>
        <p:spPr bwMode="auto">
          <a:xfrm>
            <a:off x="1311338" y="5314054"/>
            <a:ext cx="17039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województwa lubuskiego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0" name="Grupa 159"/>
          <p:cNvGrpSpPr>
            <a:grpSpLocks noChangeAspect="1"/>
          </p:cNvGrpSpPr>
          <p:nvPr/>
        </p:nvGrpSpPr>
        <p:grpSpPr>
          <a:xfrm>
            <a:off x="2895787" y="1085127"/>
            <a:ext cx="5312508" cy="4917452"/>
            <a:chOff x="3784600" y="1690688"/>
            <a:chExt cx="4675188" cy="4327525"/>
          </a:xfrm>
        </p:grpSpPr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3787775" y="1955800"/>
              <a:ext cx="1208088" cy="1544638"/>
            </a:xfrm>
            <a:custGeom>
              <a:avLst/>
              <a:gdLst>
                <a:gd name="T0" fmla="*/ 2507 w 2769"/>
                <a:gd name="T1" fmla="*/ 0 h 3532"/>
                <a:gd name="T2" fmla="*/ 2343 w 2769"/>
                <a:gd name="T3" fmla="*/ 27 h 3532"/>
                <a:gd name="T4" fmla="*/ 2141 w 2769"/>
                <a:gd name="T5" fmla="*/ 225 h 3532"/>
                <a:gd name="T6" fmla="*/ 1898 w 2769"/>
                <a:gd name="T7" fmla="*/ 505 h 3532"/>
                <a:gd name="T8" fmla="*/ 1536 w 2769"/>
                <a:gd name="T9" fmla="*/ 656 h 3532"/>
                <a:gd name="T10" fmla="*/ 1117 w 2769"/>
                <a:gd name="T11" fmla="*/ 806 h 3532"/>
                <a:gd name="T12" fmla="*/ 703 w 2769"/>
                <a:gd name="T13" fmla="*/ 967 h 3532"/>
                <a:gd name="T14" fmla="*/ 223 w 2769"/>
                <a:gd name="T15" fmla="*/ 1253 h 3532"/>
                <a:gd name="T16" fmla="*/ 42 w 2769"/>
                <a:gd name="T17" fmla="*/ 1227 h 3532"/>
                <a:gd name="T18" fmla="*/ 88 w 2769"/>
                <a:gd name="T19" fmla="*/ 1413 h 3532"/>
                <a:gd name="T20" fmla="*/ 155 w 2769"/>
                <a:gd name="T21" fmla="*/ 1756 h 3532"/>
                <a:gd name="T22" fmla="*/ 202 w 2769"/>
                <a:gd name="T23" fmla="*/ 2026 h 3532"/>
                <a:gd name="T24" fmla="*/ 248 w 2769"/>
                <a:gd name="T25" fmla="*/ 2223 h 3532"/>
                <a:gd name="T26" fmla="*/ 269 w 2769"/>
                <a:gd name="T27" fmla="*/ 2576 h 3532"/>
                <a:gd name="T28" fmla="*/ 16 w 2769"/>
                <a:gd name="T29" fmla="*/ 2893 h 3532"/>
                <a:gd name="T30" fmla="*/ 42 w 2769"/>
                <a:gd name="T31" fmla="*/ 3080 h 3532"/>
                <a:gd name="T32" fmla="*/ 0 w 2769"/>
                <a:gd name="T33" fmla="*/ 3179 h 3532"/>
                <a:gd name="T34" fmla="*/ 203 w 2769"/>
                <a:gd name="T35" fmla="*/ 3304 h 3532"/>
                <a:gd name="T36" fmla="*/ 358 w 2769"/>
                <a:gd name="T37" fmla="*/ 3452 h 3532"/>
                <a:gd name="T38" fmla="*/ 518 w 2769"/>
                <a:gd name="T39" fmla="*/ 3532 h 3532"/>
                <a:gd name="T40" fmla="*/ 666 w 2769"/>
                <a:gd name="T41" fmla="*/ 3505 h 3532"/>
                <a:gd name="T42" fmla="*/ 709 w 2769"/>
                <a:gd name="T43" fmla="*/ 3249 h 3532"/>
                <a:gd name="T44" fmla="*/ 826 w 2769"/>
                <a:gd name="T45" fmla="*/ 3100 h 3532"/>
                <a:gd name="T46" fmla="*/ 1113 w 2769"/>
                <a:gd name="T47" fmla="*/ 3100 h 3532"/>
                <a:gd name="T48" fmla="*/ 1225 w 2769"/>
                <a:gd name="T49" fmla="*/ 2886 h 3532"/>
                <a:gd name="T50" fmla="*/ 1475 w 2769"/>
                <a:gd name="T51" fmla="*/ 2859 h 3532"/>
                <a:gd name="T52" fmla="*/ 1661 w 2769"/>
                <a:gd name="T53" fmla="*/ 2689 h 3532"/>
                <a:gd name="T54" fmla="*/ 1724 w 2769"/>
                <a:gd name="T55" fmla="*/ 2598 h 3532"/>
                <a:gd name="T56" fmla="*/ 1895 w 2769"/>
                <a:gd name="T57" fmla="*/ 2758 h 3532"/>
                <a:gd name="T58" fmla="*/ 2253 w 2769"/>
                <a:gd name="T59" fmla="*/ 2671 h 3532"/>
                <a:gd name="T60" fmla="*/ 2283 w 2769"/>
                <a:gd name="T61" fmla="*/ 2499 h 3532"/>
                <a:gd name="T62" fmla="*/ 2481 w 2769"/>
                <a:gd name="T63" fmla="*/ 2343 h 3532"/>
                <a:gd name="T64" fmla="*/ 2424 w 2769"/>
                <a:gd name="T65" fmla="*/ 2114 h 3532"/>
                <a:gd name="T66" fmla="*/ 2320 w 2769"/>
                <a:gd name="T67" fmla="*/ 1933 h 3532"/>
                <a:gd name="T68" fmla="*/ 2520 w 2769"/>
                <a:gd name="T69" fmla="*/ 1874 h 3532"/>
                <a:gd name="T70" fmla="*/ 2641 w 2769"/>
                <a:gd name="T71" fmla="*/ 1655 h 3532"/>
                <a:gd name="T72" fmla="*/ 2676 w 2769"/>
                <a:gd name="T73" fmla="*/ 1432 h 3532"/>
                <a:gd name="T74" fmla="*/ 2734 w 2769"/>
                <a:gd name="T75" fmla="*/ 1362 h 3532"/>
                <a:gd name="T76" fmla="*/ 2688 w 2769"/>
                <a:gd name="T77" fmla="*/ 1295 h 3532"/>
                <a:gd name="T78" fmla="*/ 2744 w 2769"/>
                <a:gd name="T79" fmla="*/ 1172 h 3532"/>
                <a:gd name="T80" fmla="*/ 2664 w 2769"/>
                <a:gd name="T81" fmla="*/ 1113 h 3532"/>
                <a:gd name="T82" fmla="*/ 2579 w 2769"/>
                <a:gd name="T83" fmla="*/ 980 h 3532"/>
                <a:gd name="T84" fmla="*/ 2576 w 2769"/>
                <a:gd name="T85" fmla="*/ 814 h 3532"/>
                <a:gd name="T86" fmla="*/ 2556 w 2769"/>
                <a:gd name="T87" fmla="*/ 572 h 3532"/>
                <a:gd name="T88" fmla="*/ 2637 w 2769"/>
                <a:gd name="T89" fmla="*/ 459 h 3532"/>
                <a:gd name="T90" fmla="*/ 2561 w 2769"/>
                <a:gd name="T91" fmla="*/ 137 h 3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69" h="3532">
                  <a:moveTo>
                    <a:pt x="2524" y="95"/>
                  </a:moveTo>
                  <a:lnTo>
                    <a:pt x="2507" y="0"/>
                  </a:lnTo>
                  <a:lnTo>
                    <a:pt x="2400" y="28"/>
                  </a:lnTo>
                  <a:lnTo>
                    <a:pt x="2343" y="27"/>
                  </a:lnTo>
                  <a:lnTo>
                    <a:pt x="2213" y="100"/>
                  </a:lnTo>
                  <a:lnTo>
                    <a:pt x="2141" y="225"/>
                  </a:lnTo>
                  <a:lnTo>
                    <a:pt x="2043" y="375"/>
                  </a:lnTo>
                  <a:lnTo>
                    <a:pt x="1898" y="505"/>
                  </a:lnTo>
                  <a:lnTo>
                    <a:pt x="1727" y="588"/>
                  </a:lnTo>
                  <a:lnTo>
                    <a:pt x="1536" y="656"/>
                  </a:lnTo>
                  <a:lnTo>
                    <a:pt x="1340" y="713"/>
                  </a:lnTo>
                  <a:lnTo>
                    <a:pt x="1117" y="806"/>
                  </a:lnTo>
                  <a:lnTo>
                    <a:pt x="931" y="889"/>
                  </a:lnTo>
                  <a:lnTo>
                    <a:pt x="703" y="967"/>
                  </a:lnTo>
                  <a:lnTo>
                    <a:pt x="507" y="1055"/>
                  </a:lnTo>
                  <a:lnTo>
                    <a:pt x="223" y="1253"/>
                  </a:lnTo>
                  <a:lnTo>
                    <a:pt x="114" y="1227"/>
                  </a:lnTo>
                  <a:lnTo>
                    <a:pt x="42" y="1227"/>
                  </a:lnTo>
                  <a:lnTo>
                    <a:pt x="42" y="1330"/>
                  </a:lnTo>
                  <a:lnTo>
                    <a:pt x="88" y="1413"/>
                  </a:lnTo>
                  <a:lnTo>
                    <a:pt x="88" y="1699"/>
                  </a:lnTo>
                  <a:lnTo>
                    <a:pt x="155" y="1756"/>
                  </a:lnTo>
                  <a:lnTo>
                    <a:pt x="176" y="1969"/>
                  </a:lnTo>
                  <a:lnTo>
                    <a:pt x="202" y="2026"/>
                  </a:lnTo>
                  <a:lnTo>
                    <a:pt x="207" y="2145"/>
                  </a:lnTo>
                  <a:lnTo>
                    <a:pt x="248" y="2223"/>
                  </a:lnTo>
                  <a:lnTo>
                    <a:pt x="254" y="2504"/>
                  </a:lnTo>
                  <a:lnTo>
                    <a:pt x="269" y="2576"/>
                  </a:lnTo>
                  <a:lnTo>
                    <a:pt x="212" y="2753"/>
                  </a:lnTo>
                  <a:lnTo>
                    <a:pt x="16" y="2893"/>
                  </a:lnTo>
                  <a:lnTo>
                    <a:pt x="42" y="3038"/>
                  </a:lnTo>
                  <a:lnTo>
                    <a:pt x="42" y="3080"/>
                  </a:lnTo>
                  <a:lnTo>
                    <a:pt x="5" y="3111"/>
                  </a:lnTo>
                  <a:lnTo>
                    <a:pt x="0" y="3179"/>
                  </a:lnTo>
                  <a:lnTo>
                    <a:pt x="109" y="3199"/>
                  </a:lnTo>
                  <a:lnTo>
                    <a:pt x="203" y="3304"/>
                  </a:lnTo>
                  <a:lnTo>
                    <a:pt x="290" y="3359"/>
                  </a:lnTo>
                  <a:lnTo>
                    <a:pt x="358" y="3452"/>
                  </a:lnTo>
                  <a:lnTo>
                    <a:pt x="411" y="3497"/>
                  </a:lnTo>
                  <a:lnTo>
                    <a:pt x="518" y="3532"/>
                  </a:lnTo>
                  <a:lnTo>
                    <a:pt x="576" y="3495"/>
                  </a:lnTo>
                  <a:lnTo>
                    <a:pt x="666" y="3505"/>
                  </a:lnTo>
                  <a:lnTo>
                    <a:pt x="704" y="3334"/>
                  </a:lnTo>
                  <a:lnTo>
                    <a:pt x="709" y="3249"/>
                  </a:lnTo>
                  <a:lnTo>
                    <a:pt x="746" y="3148"/>
                  </a:lnTo>
                  <a:lnTo>
                    <a:pt x="826" y="3100"/>
                  </a:lnTo>
                  <a:lnTo>
                    <a:pt x="969" y="3142"/>
                  </a:lnTo>
                  <a:lnTo>
                    <a:pt x="1113" y="3100"/>
                  </a:lnTo>
                  <a:lnTo>
                    <a:pt x="1230" y="3030"/>
                  </a:lnTo>
                  <a:lnTo>
                    <a:pt x="1225" y="2886"/>
                  </a:lnTo>
                  <a:lnTo>
                    <a:pt x="1368" y="2854"/>
                  </a:lnTo>
                  <a:lnTo>
                    <a:pt x="1475" y="2859"/>
                  </a:lnTo>
                  <a:lnTo>
                    <a:pt x="1560" y="2854"/>
                  </a:lnTo>
                  <a:lnTo>
                    <a:pt x="1661" y="2689"/>
                  </a:lnTo>
                  <a:lnTo>
                    <a:pt x="1709" y="2678"/>
                  </a:lnTo>
                  <a:lnTo>
                    <a:pt x="1724" y="2598"/>
                  </a:lnTo>
                  <a:lnTo>
                    <a:pt x="1762" y="2587"/>
                  </a:lnTo>
                  <a:lnTo>
                    <a:pt x="1895" y="2758"/>
                  </a:lnTo>
                  <a:lnTo>
                    <a:pt x="2075" y="2797"/>
                  </a:lnTo>
                  <a:lnTo>
                    <a:pt x="2253" y="2671"/>
                  </a:lnTo>
                  <a:lnTo>
                    <a:pt x="2248" y="2594"/>
                  </a:lnTo>
                  <a:lnTo>
                    <a:pt x="2283" y="2499"/>
                  </a:lnTo>
                  <a:lnTo>
                    <a:pt x="2377" y="2487"/>
                  </a:lnTo>
                  <a:lnTo>
                    <a:pt x="2481" y="2343"/>
                  </a:lnTo>
                  <a:lnTo>
                    <a:pt x="2551" y="2212"/>
                  </a:lnTo>
                  <a:lnTo>
                    <a:pt x="2424" y="2114"/>
                  </a:lnTo>
                  <a:lnTo>
                    <a:pt x="2320" y="2085"/>
                  </a:lnTo>
                  <a:lnTo>
                    <a:pt x="2320" y="1933"/>
                  </a:lnTo>
                  <a:lnTo>
                    <a:pt x="2498" y="1921"/>
                  </a:lnTo>
                  <a:lnTo>
                    <a:pt x="2520" y="1874"/>
                  </a:lnTo>
                  <a:lnTo>
                    <a:pt x="2614" y="1762"/>
                  </a:lnTo>
                  <a:lnTo>
                    <a:pt x="2641" y="1655"/>
                  </a:lnTo>
                  <a:lnTo>
                    <a:pt x="2730" y="1646"/>
                  </a:lnTo>
                  <a:lnTo>
                    <a:pt x="2676" y="1432"/>
                  </a:lnTo>
                  <a:lnTo>
                    <a:pt x="2719" y="1381"/>
                  </a:lnTo>
                  <a:lnTo>
                    <a:pt x="2734" y="1362"/>
                  </a:lnTo>
                  <a:lnTo>
                    <a:pt x="2769" y="1338"/>
                  </a:lnTo>
                  <a:lnTo>
                    <a:pt x="2688" y="1295"/>
                  </a:lnTo>
                  <a:lnTo>
                    <a:pt x="2691" y="1179"/>
                  </a:lnTo>
                  <a:lnTo>
                    <a:pt x="2744" y="1172"/>
                  </a:lnTo>
                  <a:lnTo>
                    <a:pt x="2746" y="1105"/>
                  </a:lnTo>
                  <a:lnTo>
                    <a:pt x="2664" y="1113"/>
                  </a:lnTo>
                  <a:lnTo>
                    <a:pt x="2684" y="1027"/>
                  </a:lnTo>
                  <a:lnTo>
                    <a:pt x="2579" y="980"/>
                  </a:lnTo>
                  <a:lnTo>
                    <a:pt x="2618" y="860"/>
                  </a:lnTo>
                  <a:lnTo>
                    <a:pt x="2576" y="814"/>
                  </a:lnTo>
                  <a:lnTo>
                    <a:pt x="2505" y="572"/>
                  </a:lnTo>
                  <a:lnTo>
                    <a:pt x="2556" y="572"/>
                  </a:lnTo>
                  <a:lnTo>
                    <a:pt x="2645" y="513"/>
                  </a:lnTo>
                  <a:lnTo>
                    <a:pt x="2637" y="459"/>
                  </a:lnTo>
                  <a:lnTo>
                    <a:pt x="2583" y="443"/>
                  </a:lnTo>
                  <a:lnTo>
                    <a:pt x="2561" y="137"/>
                  </a:lnTo>
                  <a:lnTo>
                    <a:pt x="2524" y="95"/>
                  </a:lnTo>
                  <a:close/>
                </a:path>
              </a:pathLst>
            </a:custGeom>
            <a:solidFill>
              <a:srgbClr val="A5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20"/>
            <p:cNvSpPr>
              <a:spLocks noEditPoints="1"/>
            </p:cNvSpPr>
            <p:nvPr/>
          </p:nvSpPr>
          <p:spPr bwMode="auto">
            <a:xfrm>
              <a:off x="3784600" y="1952625"/>
              <a:ext cx="1214438" cy="1552575"/>
            </a:xfrm>
            <a:custGeom>
              <a:avLst/>
              <a:gdLst>
                <a:gd name="T0" fmla="*/ 2517 w 2784"/>
                <a:gd name="T1" fmla="*/ 19 h 3552"/>
                <a:gd name="T2" fmla="*/ 2350 w 2784"/>
                <a:gd name="T3" fmla="*/ 37 h 3552"/>
                <a:gd name="T4" fmla="*/ 2226 w 2784"/>
                <a:gd name="T5" fmla="*/ 117 h 3552"/>
                <a:gd name="T6" fmla="*/ 2050 w 2784"/>
                <a:gd name="T7" fmla="*/ 385 h 3552"/>
                <a:gd name="T8" fmla="*/ 1909 w 2784"/>
                <a:gd name="T9" fmla="*/ 524 h 3552"/>
                <a:gd name="T10" fmla="*/ 1543 w 2784"/>
                <a:gd name="T11" fmla="*/ 666 h 3552"/>
                <a:gd name="T12" fmla="*/ 1350 w 2784"/>
                <a:gd name="T13" fmla="*/ 732 h 3552"/>
                <a:gd name="T14" fmla="*/ 938 w 2784"/>
                <a:gd name="T15" fmla="*/ 899 h 3552"/>
                <a:gd name="T16" fmla="*/ 714 w 2784"/>
                <a:gd name="T17" fmla="*/ 986 h 3552"/>
                <a:gd name="T18" fmla="*/ 230 w 2784"/>
                <a:gd name="T19" fmla="*/ 1263 h 3552"/>
                <a:gd name="T20" fmla="*/ 123 w 2784"/>
                <a:gd name="T21" fmla="*/ 1246 h 3552"/>
                <a:gd name="T22" fmla="*/ 49 w 2784"/>
                <a:gd name="T23" fmla="*/ 1340 h 3552"/>
                <a:gd name="T24" fmla="*/ 102 w 2784"/>
                <a:gd name="T25" fmla="*/ 1427 h 3552"/>
                <a:gd name="T26" fmla="*/ 162 w 2784"/>
                <a:gd name="T27" fmla="*/ 1766 h 3552"/>
                <a:gd name="T28" fmla="*/ 188 w 2784"/>
                <a:gd name="T29" fmla="*/ 1976 h 3552"/>
                <a:gd name="T30" fmla="*/ 214 w 2784"/>
                <a:gd name="T31" fmla="*/ 2155 h 3552"/>
                <a:gd name="T32" fmla="*/ 262 w 2784"/>
                <a:gd name="T33" fmla="*/ 2236 h 3552"/>
                <a:gd name="T34" fmla="*/ 276 w 2784"/>
                <a:gd name="T35" fmla="*/ 2586 h 3552"/>
                <a:gd name="T36" fmla="*/ 224 w 2784"/>
                <a:gd name="T37" fmla="*/ 2772 h 3552"/>
                <a:gd name="T38" fmla="*/ 49 w 2784"/>
                <a:gd name="T39" fmla="*/ 3048 h 3552"/>
                <a:gd name="T40" fmla="*/ 53 w 2784"/>
                <a:gd name="T41" fmla="*/ 3098 h 3552"/>
                <a:gd name="T42" fmla="*/ 7 w 2784"/>
                <a:gd name="T43" fmla="*/ 3189 h 3552"/>
                <a:gd name="T44" fmla="*/ 119 w 2784"/>
                <a:gd name="T45" fmla="*/ 3203 h 3552"/>
                <a:gd name="T46" fmla="*/ 297 w 2784"/>
                <a:gd name="T47" fmla="*/ 3369 h 3552"/>
                <a:gd name="T48" fmla="*/ 367 w 2784"/>
                <a:gd name="T49" fmla="*/ 3454 h 3552"/>
                <a:gd name="T50" fmla="*/ 525 w 2784"/>
                <a:gd name="T51" fmla="*/ 3542 h 3552"/>
                <a:gd name="T52" fmla="*/ 581 w 2784"/>
                <a:gd name="T53" fmla="*/ 3495 h 3552"/>
                <a:gd name="T54" fmla="*/ 711 w 2784"/>
                <a:gd name="T55" fmla="*/ 3344 h 3552"/>
                <a:gd name="T56" fmla="*/ 710 w 2784"/>
                <a:gd name="T57" fmla="*/ 3253 h 3552"/>
                <a:gd name="T58" fmla="*/ 833 w 2784"/>
                <a:gd name="T59" fmla="*/ 3110 h 3552"/>
                <a:gd name="T60" fmla="*/ 973 w 2784"/>
                <a:gd name="T61" fmla="*/ 3143 h 3552"/>
                <a:gd name="T62" fmla="*/ 1237 w 2784"/>
                <a:gd name="T63" fmla="*/ 3040 h 3552"/>
                <a:gd name="T64" fmla="*/ 1229 w 2784"/>
                <a:gd name="T65" fmla="*/ 2887 h 3552"/>
                <a:gd name="T66" fmla="*/ 1482 w 2784"/>
                <a:gd name="T67" fmla="*/ 2869 h 3552"/>
                <a:gd name="T68" fmla="*/ 1561 w 2784"/>
                <a:gd name="T69" fmla="*/ 2857 h 3552"/>
                <a:gd name="T70" fmla="*/ 1716 w 2784"/>
                <a:gd name="T71" fmla="*/ 2688 h 3552"/>
                <a:gd name="T72" fmla="*/ 1728 w 2784"/>
                <a:gd name="T73" fmla="*/ 2598 h 3552"/>
                <a:gd name="T74" fmla="*/ 1902 w 2784"/>
                <a:gd name="T75" fmla="*/ 2768 h 3552"/>
                <a:gd name="T76" fmla="*/ 2078 w 2784"/>
                <a:gd name="T77" fmla="*/ 2798 h 3552"/>
                <a:gd name="T78" fmla="*/ 2255 w 2784"/>
                <a:gd name="T79" fmla="*/ 2604 h 3552"/>
                <a:gd name="T80" fmla="*/ 2287 w 2784"/>
                <a:gd name="T81" fmla="*/ 2500 h 3552"/>
                <a:gd name="T82" fmla="*/ 2488 w 2784"/>
                <a:gd name="T83" fmla="*/ 2353 h 3552"/>
                <a:gd name="T84" fmla="*/ 2556 w 2784"/>
                <a:gd name="T85" fmla="*/ 2230 h 3552"/>
                <a:gd name="T86" fmla="*/ 2327 w 2784"/>
                <a:gd name="T87" fmla="*/ 2095 h 3552"/>
                <a:gd name="T88" fmla="*/ 2324 w 2784"/>
                <a:gd name="T89" fmla="*/ 1934 h 3552"/>
                <a:gd name="T90" fmla="*/ 2527 w 2784"/>
                <a:gd name="T91" fmla="*/ 1884 h 3552"/>
                <a:gd name="T92" fmla="*/ 2615 w 2784"/>
                <a:gd name="T93" fmla="*/ 1766 h 3552"/>
                <a:gd name="T94" fmla="*/ 2737 w 2784"/>
                <a:gd name="T95" fmla="*/ 1656 h 3552"/>
                <a:gd name="T96" fmla="*/ 2678 w 2784"/>
                <a:gd name="T97" fmla="*/ 1434 h 3552"/>
                <a:gd name="T98" fmla="*/ 2741 w 2784"/>
                <a:gd name="T99" fmla="*/ 1372 h 3552"/>
                <a:gd name="T100" fmla="*/ 2776 w 2784"/>
                <a:gd name="T101" fmla="*/ 1357 h 3552"/>
                <a:gd name="T102" fmla="*/ 2698 w 2784"/>
                <a:gd name="T103" fmla="*/ 1189 h 3552"/>
                <a:gd name="T104" fmla="*/ 2745 w 2784"/>
                <a:gd name="T105" fmla="*/ 1179 h 3552"/>
                <a:gd name="T106" fmla="*/ 2671 w 2784"/>
                <a:gd name="T107" fmla="*/ 1123 h 3552"/>
                <a:gd name="T108" fmla="*/ 2691 w 2784"/>
                <a:gd name="T109" fmla="*/ 1046 h 3552"/>
                <a:gd name="T110" fmla="*/ 2625 w 2784"/>
                <a:gd name="T111" fmla="*/ 870 h 3552"/>
                <a:gd name="T112" fmla="*/ 2577 w 2784"/>
                <a:gd name="T113" fmla="*/ 825 h 3552"/>
                <a:gd name="T114" fmla="*/ 2563 w 2784"/>
                <a:gd name="T115" fmla="*/ 582 h 3552"/>
                <a:gd name="T116" fmla="*/ 2645 w 2784"/>
                <a:gd name="T117" fmla="*/ 522 h 3552"/>
                <a:gd name="T118" fmla="*/ 2590 w 2784"/>
                <a:gd name="T119" fmla="*/ 453 h 3552"/>
                <a:gd name="T120" fmla="*/ 2565 w 2784"/>
                <a:gd name="T121" fmla="*/ 154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4" h="3552">
                  <a:moveTo>
                    <a:pt x="2524" y="104"/>
                  </a:moveTo>
                  <a:lnTo>
                    <a:pt x="2507" y="9"/>
                  </a:lnTo>
                  <a:lnTo>
                    <a:pt x="2521" y="10"/>
                  </a:lnTo>
                  <a:lnTo>
                    <a:pt x="2537" y="105"/>
                  </a:lnTo>
                  <a:lnTo>
                    <a:pt x="2524" y="104"/>
                  </a:lnTo>
                  <a:close/>
                  <a:moveTo>
                    <a:pt x="2514" y="10"/>
                  </a:moveTo>
                  <a:lnTo>
                    <a:pt x="2507" y="9"/>
                  </a:lnTo>
                  <a:cubicBezTo>
                    <a:pt x="2506" y="4"/>
                    <a:pt x="2509" y="0"/>
                    <a:pt x="2512" y="0"/>
                  </a:cubicBezTo>
                  <a:cubicBezTo>
                    <a:pt x="2516" y="0"/>
                    <a:pt x="2520" y="5"/>
                    <a:pt x="2521" y="10"/>
                  </a:cubicBezTo>
                  <a:lnTo>
                    <a:pt x="2514" y="10"/>
                  </a:lnTo>
                  <a:close/>
                  <a:moveTo>
                    <a:pt x="2517" y="19"/>
                  </a:moveTo>
                  <a:lnTo>
                    <a:pt x="2410" y="47"/>
                  </a:lnTo>
                  <a:lnTo>
                    <a:pt x="2403" y="28"/>
                  </a:lnTo>
                  <a:lnTo>
                    <a:pt x="2511" y="0"/>
                  </a:lnTo>
                  <a:lnTo>
                    <a:pt x="2517" y="19"/>
                  </a:lnTo>
                  <a:close/>
                  <a:moveTo>
                    <a:pt x="2407" y="38"/>
                  </a:moveTo>
                  <a:lnTo>
                    <a:pt x="2410" y="47"/>
                  </a:lnTo>
                  <a:cubicBezTo>
                    <a:pt x="2407" y="48"/>
                    <a:pt x="2402" y="45"/>
                    <a:pt x="2401" y="39"/>
                  </a:cubicBezTo>
                  <a:cubicBezTo>
                    <a:pt x="2399" y="34"/>
                    <a:pt x="2400" y="29"/>
                    <a:pt x="2403" y="28"/>
                  </a:cubicBezTo>
                  <a:lnTo>
                    <a:pt x="2407" y="38"/>
                  </a:lnTo>
                  <a:close/>
                  <a:moveTo>
                    <a:pt x="2409" y="47"/>
                  </a:moveTo>
                  <a:lnTo>
                    <a:pt x="2352" y="47"/>
                  </a:lnTo>
                  <a:lnTo>
                    <a:pt x="2348" y="28"/>
                  </a:lnTo>
                  <a:lnTo>
                    <a:pt x="2404" y="28"/>
                  </a:lnTo>
                  <a:lnTo>
                    <a:pt x="2409" y="47"/>
                  </a:lnTo>
                  <a:close/>
                  <a:moveTo>
                    <a:pt x="2350" y="37"/>
                  </a:moveTo>
                  <a:lnTo>
                    <a:pt x="2352" y="47"/>
                  </a:lnTo>
                  <a:cubicBezTo>
                    <a:pt x="2348" y="47"/>
                    <a:pt x="2344" y="43"/>
                    <a:pt x="2343" y="37"/>
                  </a:cubicBezTo>
                  <a:cubicBezTo>
                    <a:pt x="2342" y="32"/>
                    <a:pt x="2344" y="28"/>
                    <a:pt x="2348" y="28"/>
                  </a:cubicBezTo>
                  <a:lnTo>
                    <a:pt x="2350" y="37"/>
                  </a:lnTo>
                  <a:close/>
                  <a:moveTo>
                    <a:pt x="2354" y="46"/>
                  </a:moveTo>
                  <a:lnTo>
                    <a:pt x="2225" y="119"/>
                  </a:lnTo>
                  <a:lnTo>
                    <a:pt x="2216" y="101"/>
                  </a:lnTo>
                  <a:lnTo>
                    <a:pt x="2346" y="28"/>
                  </a:lnTo>
                  <a:lnTo>
                    <a:pt x="2354" y="46"/>
                  </a:lnTo>
                  <a:close/>
                  <a:moveTo>
                    <a:pt x="2220" y="110"/>
                  </a:moveTo>
                  <a:lnTo>
                    <a:pt x="2225" y="119"/>
                  </a:lnTo>
                  <a:cubicBezTo>
                    <a:pt x="2222" y="121"/>
                    <a:pt x="2217" y="118"/>
                    <a:pt x="2215" y="113"/>
                  </a:cubicBezTo>
                  <a:cubicBezTo>
                    <a:pt x="2213" y="108"/>
                    <a:pt x="2213" y="103"/>
                    <a:pt x="2216" y="101"/>
                  </a:cubicBezTo>
                  <a:lnTo>
                    <a:pt x="2220" y="110"/>
                  </a:lnTo>
                  <a:close/>
                  <a:moveTo>
                    <a:pt x="2226" y="117"/>
                  </a:moveTo>
                  <a:lnTo>
                    <a:pt x="2154" y="242"/>
                  </a:lnTo>
                  <a:lnTo>
                    <a:pt x="2142" y="227"/>
                  </a:lnTo>
                  <a:lnTo>
                    <a:pt x="2215" y="103"/>
                  </a:lnTo>
                  <a:lnTo>
                    <a:pt x="2226" y="117"/>
                  </a:lnTo>
                  <a:close/>
                  <a:moveTo>
                    <a:pt x="2148" y="235"/>
                  </a:moveTo>
                  <a:lnTo>
                    <a:pt x="2154" y="242"/>
                  </a:lnTo>
                  <a:cubicBezTo>
                    <a:pt x="2152" y="245"/>
                    <a:pt x="2148" y="245"/>
                    <a:pt x="2145" y="241"/>
                  </a:cubicBezTo>
                  <a:cubicBezTo>
                    <a:pt x="2141" y="237"/>
                    <a:pt x="2140" y="231"/>
                    <a:pt x="2142" y="227"/>
                  </a:cubicBezTo>
                  <a:lnTo>
                    <a:pt x="2148" y="235"/>
                  </a:lnTo>
                  <a:close/>
                  <a:moveTo>
                    <a:pt x="2154" y="242"/>
                  </a:moveTo>
                  <a:lnTo>
                    <a:pt x="2056" y="393"/>
                  </a:lnTo>
                  <a:lnTo>
                    <a:pt x="2044" y="378"/>
                  </a:lnTo>
                  <a:lnTo>
                    <a:pt x="2142" y="227"/>
                  </a:lnTo>
                  <a:lnTo>
                    <a:pt x="2154" y="242"/>
                  </a:lnTo>
                  <a:close/>
                  <a:moveTo>
                    <a:pt x="2050" y="385"/>
                  </a:moveTo>
                  <a:lnTo>
                    <a:pt x="2056" y="393"/>
                  </a:lnTo>
                  <a:cubicBezTo>
                    <a:pt x="2053" y="396"/>
                    <a:pt x="2049" y="395"/>
                    <a:pt x="2046" y="391"/>
                  </a:cubicBezTo>
                  <a:cubicBezTo>
                    <a:pt x="2043" y="387"/>
                    <a:pt x="2042" y="381"/>
                    <a:pt x="2044" y="378"/>
                  </a:cubicBezTo>
                  <a:lnTo>
                    <a:pt x="2050" y="385"/>
                  </a:lnTo>
                  <a:close/>
                  <a:moveTo>
                    <a:pt x="2055" y="394"/>
                  </a:moveTo>
                  <a:lnTo>
                    <a:pt x="1910" y="523"/>
                  </a:lnTo>
                  <a:lnTo>
                    <a:pt x="1900" y="506"/>
                  </a:lnTo>
                  <a:lnTo>
                    <a:pt x="2045" y="377"/>
                  </a:lnTo>
                  <a:lnTo>
                    <a:pt x="2055" y="394"/>
                  </a:lnTo>
                  <a:close/>
                  <a:moveTo>
                    <a:pt x="1905" y="515"/>
                  </a:moveTo>
                  <a:lnTo>
                    <a:pt x="1910" y="523"/>
                  </a:lnTo>
                  <a:cubicBezTo>
                    <a:pt x="1907" y="526"/>
                    <a:pt x="1903" y="524"/>
                    <a:pt x="1900" y="519"/>
                  </a:cubicBezTo>
                  <a:cubicBezTo>
                    <a:pt x="1898" y="515"/>
                    <a:pt x="1897" y="509"/>
                    <a:pt x="1900" y="506"/>
                  </a:cubicBezTo>
                  <a:lnTo>
                    <a:pt x="1905" y="515"/>
                  </a:lnTo>
                  <a:close/>
                  <a:moveTo>
                    <a:pt x="1909" y="524"/>
                  </a:moveTo>
                  <a:lnTo>
                    <a:pt x="1738" y="607"/>
                  </a:lnTo>
                  <a:lnTo>
                    <a:pt x="1730" y="589"/>
                  </a:lnTo>
                  <a:lnTo>
                    <a:pt x="1901" y="506"/>
                  </a:lnTo>
                  <a:lnTo>
                    <a:pt x="1909" y="524"/>
                  </a:lnTo>
                  <a:close/>
                  <a:moveTo>
                    <a:pt x="1734" y="598"/>
                  </a:moveTo>
                  <a:lnTo>
                    <a:pt x="1738" y="607"/>
                  </a:lnTo>
                  <a:cubicBezTo>
                    <a:pt x="1735" y="609"/>
                    <a:pt x="1731" y="606"/>
                    <a:pt x="1729" y="601"/>
                  </a:cubicBezTo>
                  <a:cubicBezTo>
                    <a:pt x="1727" y="596"/>
                    <a:pt x="1727" y="590"/>
                    <a:pt x="1730" y="589"/>
                  </a:cubicBezTo>
                  <a:lnTo>
                    <a:pt x="1734" y="598"/>
                  </a:lnTo>
                  <a:close/>
                  <a:moveTo>
                    <a:pt x="1738" y="607"/>
                  </a:moveTo>
                  <a:lnTo>
                    <a:pt x="1547" y="675"/>
                  </a:lnTo>
                  <a:lnTo>
                    <a:pt x="1539" y="656"/>
                  </a:lnTo>
                  <a:lnTo>
                    <a:pt x="1731" y="589"/>
                  </a:lnTo>
                  <a:lnTo>
                    <a:pt x="1738" y="607"/>
                  </a:lnTo>
                  <a:close/>
                  <a:moveTo>
                    <a:pt x="1543" y="666"/>
                  </a:moveTo>
                  <a:lnTo>
                    <a:pt x="1547" y="675"/>
                  </a:lnTo>
                  <a:cubicBezTo>
                    <a:pt x="1543" y="676"/>
                    <a:pt x="1539" y="673"/>
                    <a:pt x="1537" y="668"/>
                  </a:cubicBezTo>
                  <a:cubicBezTo>
                    <a:pt x="1535" y="662"/>
                    <a:pt x="1536" y="657"/>
                    <a:pt x="1539" y="656"/>
                  </a:cubicBezTo>
                  <a:lnTo>
                    <a:pt x="1543" y="666"/>
                  </a:lnTo>
                  <a:close/>
                  <a:moveTo>
                    <a:pt x="1546" y="675"/>
                  </a:moveTo>
                  <a:lnTo>
                    <a:pt x="1350" y="732"/>
                  </a:lnTo>
                  <a:lnTo>
                    <a:pt x="1343" y="713"/>
                  </a:lnTo>
                  <a:lnTo>
                    <a:pt x="1540" y="656"/>
                  </a:lnTo>
                  <a:lnTo>
                    <a:pt x="1546" y="675"/>
                  </a:lnTo>
                  <a:close/>
                  <a:moveTo>
                    <a:pt x="1347" y="723"/>
                  </a:moveTo>
                  <a:lnTo>
                    <a:pt x="1350" y="732"/>
                  </a:lnTo>
                  <a:cubicBezTo>
                    <a:pt x="1347" y="733"/>
                    <a:pt x="1342" y="730"/>
                    <a:pt x="1341" y="724"/>
                  </a:cubicBezTo>
                  <a:cubicBezTo>
                    <a:pt x="1339" y="719"/>
                    <a:pt x="1340" y="714"/>
                    <a:pt x="1343" y="713"/>
                  </a:cubicBezTo>
                  <a:lnTo>
                    <a:pt x="1347" y="723"/>
                  </a:lnTo>
                  <a:close/>
                  <a:moveTo>
                    <a:pt x="1350" y="732"/>
                  </a:moveTo>
                  <a:lnTo>
                    <a:pt x="1128" y="825"/>
                  </a:lnTo>
                  <a:lnTo>
                    <a:pt x="1120" y="807"/>
                  </a:lnTo>
                  <a:lnTo>
                    <a:pt x="1343" y="713"/>
                  </a:lnTo>
                  <a:lnTo>
                    <a:pt x="1350" y="732"/>
                  </a:lnTo>
                  <a:close/>
                  <a:moveTo>
                    <a:pt x="1124" y="816"/>
                  </a:moveTo>
                  <a:lnTo>
                    <a:pt x="1128" y="825"/>
                  </a:lnTo>
                  <a:cubicBezTo>
                    <a:pt x="1125" y="827"/>
                    <a:pt x="1121" y="824"/>
                    <a:pt x="1118" y="818"/>
                  </a:cubicBezTo>
                  <a:cubicBezTo>
                    <a:pt x="1116" y="813"/>
                    <a:pt x="1117" y="808"/>
                    <a:pt x="1120" y="807"/>
                  </a:cubicBezTo>
                  <a:lnTo>
                    <a:pt x="1124" y="816"/>
                  </a:lnTo>
                  <a:close/>
                  <a:moveTo>
                    <a:pt x="1128" y="825"/>
                  </a:moveTo>
                  <a:lnTo>
                    <a:pt x="942" y="908"/>
                  </a:lnTo>
                  <a:lnTo>
                    <a:pt x="934" y="890"/>
                  </a:lnTo>
                  <a:lnTo>
                    <a:pt x="1120" y="807"/>
                  </a:lnTo>
                  <a:lnTo>
                    <a:pt x="1128" y="825"/>
                  </a:lnTo>
                  <a:close/>
                  <a:moveTo>
                    <a:pt x="938" y="899"/>
                  </a:moveTo>
                  <a:lnTo>
                    <a:pt x="942" y="908"/>
                  </a:lnTo>
                  <a:cubicBezTo>
                    <a:pt x="939" y="910"/>
                    <a:pt x="934" y="907"/>
                    <a:pt x="932" y="902"/>
                  </a:cubicBezTo>
                  <a:cubicBezTo>
                    <a:pt x="930" y="897"/>
                    <a:pt x="931" y="891"/>
                    <a:pt x="934" y="890"/>
                  </a:cubicBezTo>
                  <a:lnTo>
                    <a:pt x="938" y="899"/>
                  </a:lnTo>
                  <a:close/>
                  <a:moveTo>
                    <a:pt x="942" y="908"/>
                  </a:moveTo>
                  <a:lnTo>
                    <a:pt x="714" y="986"/>
                  </a:lnTo>
                  <a:lnTo>
                    <a:pt x="707" y="968"/>
                  </a:lnTo>
                  <a:lnTo>
                    <a:pt x="934" y="890"/>
                  </a:lnTo>
                  <a:lnTo>
                    <a:pt x="942" y="908"/>
                  </a:lnTo>
                  <a:close/>
                  <a:moveTo>
                    <a:pt x="710" y="977"/>
                  </a:moveTo>
                  <a:lnTo>
                    <a:pt x="714" y="986"/>
                  </a:lnTo>
                  <a:cubicBezTo>
                    <a:pt x="711" y="987"/>
                    <a:pt x="707" y="984"/>
                    <a:pt x="705" y="979"/>
                  </a:cubicBezTo>
                  <a:cubicBezTo>
                    <a:pt x="703" y="974"/>
                    <a:pt x="704" y="969"/>
                    <a:pt x="707" y="968"/>
                  </a:cubicBezTo>
                  <a:lnTo>
                    <a:pt x="710" y="977"/>
                  </a:lnTo>
                  <a:close/>
                  <a:moveTo>
                    <a:pt x="714" y="986"/>
                  </a:moveTo>
                  <a:lnTo>
                    <a:pt x="518" y="1074"/>
                  </a:lnTo>
                  <a:lnTo>
                    <a:pt x="510" y="1056"/>
                  </a:lnTo>
                  <a:lnTo>
                    <a:pt x="707" y="968"/>
                  </a:lnTo>
                  <a:lnTo>
                    <a:pt x="714" y="986"/>
                  </a:lnTo>
                  <a:close/>
                  <a:moveTo>
                    <a:pt x="514" y="1065"/>
                  </a:moveTo>
                  <a:lnTo>
                    <a:pt x="518" y="1074"/>
                  </a:lnTo>
                  <a:cubicBezTo>
                    <a:pt x="515" y="1076"/>
                    <a:pt x="510" y="1073"/>
                    <a:pt x="508" y="1068"/>
                  </a:cubicBezTo>
                  <a:cubicBezTo>
                    <a:pt x="506" y="1063"/>
                    <a:pt x="507" y="1057"/>
                    <a:pt x="510" y="1056"/>
                  </a:cubicBezTo>
                  <a:lnTo>
                    <a:pt x="514" y="1065"/>
                  </a:lnTo>
                  <a:close/>
                  <a:moveTo>
                    <a:pt x="518" y="1074"/>
                  </a:moveTo>
                  <a:lnTo>
                    <a:pt x="234" y="1271"/>
                  </a:lnTo>
                  <a:lnTo>
                    <a:pt x="225" y="1254"/>
                  </a:lnTo>
                  <a:lnTo>
                    <a:pt x="509" y="1056"/>
                  </a:lnTo>
                  <a:lnTo>
                    <a:pt x="518" y="1074"/>
                  </a:lnTo>
                  <a:close/>
                  <a:moveTo>
                    <a:pt x="230" y="1263"/>
                  </a:moveTo>
                  <a:lnTo>
                    <a:pt x="234" y="1271"/>
                  </a:lnTo>
                  <a:cubicBezTo>
                    <a:pt x="231" y="1273"/>
                    <a:pt x="227" y="1271"/>
                    <a:pt x="224" y="1266"/>
                  </a:cubicBezTo>
                  <a:cubicBezTo>
                    <a:pt x="222" y="1261"/>
                    <a:pt x="222" y="1256"/>
                    <a:pt x="225" y="1254"/>
                  </a:cubicBezTo>
                  <a:lnTo>
                    <a:pt x="230" y="1263"/>
                  </a:lnTo>
                  <a:close/>
                  <a:moveTo>
                    <a:pt x="231" y="1272"/>
                  </a:moveTo>
                  <a:lnTo>
                    <a:pt x="122" y="1246"/>
                  </a:lnTo>
                  <a:lnTo>
                    <a:pt x="120" y="1227"/>
                  </a:lnTo>
                  <a:lnTo>
                    <a:pt x="228" y="1253"/>
                  </a:lnTo>
                  <a:lnTo>
                    <a:pt x="231" y="1272"/>
                  </a:lnTo>
                  <a:close/>
                  <a:moveTo>
                    <a:pt x="121" y="1237"/>
                  </a:moveTo>
                  <a:lnTo>
                    <a:pt x="122" y="1246"/>
                  </a:lnTo>
                  <a:cubicBezTo>
                    <a:pt x="118" y="1245"/>
                    <a:pt x="115" y="1240"/>
                    <a:pt x="114" y="1235"/>
                  </a:cubicBezTo>
                  <a:cubicBezTo>
                    <a:pt x="114" y="1230"/>
                    <a:pt x="116" y="1226"/>
                    <a:pt x="120" y="1227"/>
                  </a:cubicBezTo>
                  <a:lnTo>
                    <a:pt x="121" y="1237"/>
                  </a:lnTo>
                  <a:close/>
                  <a:moveTo>
                    <a:pt x="123" y="1246"/>
                  </a:moveTo>
                  <a:lnTo>
                    <a:pt x="51" y="1246"/>
                  </a:lnTo>
                  <a:lnTo>
                    <a:pt x="46" y="1227"/>
                  </a:lnTo>
                  <a:lnTo>
                    <a:pt x="119" y="1227"/>
                  </a:lnTo>
                  <a:lnTo>
                    <a:pt x="123" y="1246"/>
                  </a:lnTo>
                  <a:close/>
                  <a:moveTo>
                    <a:pt x="49" y="1237"/>
                  </a:moveTo>
                  <a:lnTo>
                    <a:pt x="51" y="1246"/>
                  </a:lnTo>
                  <a:cubicBezTo>
                    <a:pt x="47" y="1246"/>
                    <a:pt x="43" y="1242"/>
                    <a:pt x="42" y="1237"/>
                  </a:cubicBezTo>
                  <a:cubicBezTo>
                    <a:pt x="41" y="1231"/>
                    <a:pt x="43" y="1227"/>
                    <a:pt x="46" y="1227"/>
                  </a:cubicBezTo>
                  <a:lnTo>
                    <a:pt x="49" y="1237"/>
                  </a:lnTo>
                  <a:close/>
                  <a:moveTo>
                    <a:pt x="55" y="1240"/>
                  </a:moveTo>
                  <a:lnTo>
                    <a:pt x="55" y="1343"/>
                  </a:lnTo>
                  <a:lnTo>
                    <a:pt x="42" y="1337"/>
                  </a:lnTo>
                  <a:lnTo>
                    <a:pt x="42" y="1233"/>
                  </a:lnTo>
                  <a:lnTo>
                    <a:pt x="55" y="1240"/>
                  </a:lnTo>
                  <a:close/>
                  <a:moveTo>
                    <a:pt x="49" y="1340"/>
                  </a:moveTo>
                  <a:lnTo>
                    <a:pt x="55" y="1343"/>
                  </a:lnTo>
                  <a:cubicBezTo>
                    <a:pt x="55" y="1348"/>
                    <a:pt x="52" y="1351"/>
                    <a:pt x="49" y="1349"/>
                  </a:cubicBezTo>
                  <a:cubicBezTo>
                    <a:pt x="45" y="1348"/>
                    <a:pt x="42" y="1342"/>
                    <a:pt x="42" y="1337"/>
                  </a:cubicBezTo>
                  <a:lnTo>
                    <a:pt x="49" y="1340"/>
                  </a:lnTo>
                  <a:close/>
                  <a:moveTo>
                    <a:pt x="53" y="1336"/>
                  </a:moveTo>
                  <a:lnTo>
                    <a:pt x="100" y="1419"/>
                  </a:lnTo>
                  <a:lnTo>
                    <a:pt x="90" y="1428"/>
                  </a:lnTo>
                  <a:lnTo>
                    <a:pt x="44" y="1345"/>
                  </a:lnTo>
                  <a:lnTo>
                    <a:pt x="53" y="1336"/>
                  </a:lnTo>
                  <a:close/>
                  <a:moveTo>
                    <a:pt x="95" y="1423"/>
                  </a:moveTo>
                  <a:lnTo>
                    <a:pt x="100" y="1419"/>
                  </a:lnTo>
                  <a:cubicBezTo>
                    <a:pt x="103" y="1424"/>
                    <a:pt x="103" y="1430"/>
                    <a:pt x="100" y="1432"/>
                  </a:cubicBezTo>
                  <a:cubicBezTo>
                    <a:pt x="97" y="1434"/>
                    <a:pt x="93" y="1432"/>
                    <a:pt x="90" y="1428"/>
                  </a:cubicBezTo>
                  <a:lnTo>
                    <a:pt x="95" y="1423"/>
                  </a:lnTo>
                  <a:close/>
                  <a:moveTo>
                    <a:pt x="102" y="1427"/>
                  </a:moveTo>
                  <a:lnTo>
                    <a:pt x="102" y="1712"/>
                  </a:lnTo>
                  <a:lnTo>
                    <a:pt x="88" y="1706"/>
                  </a:lnTo>
                  <a:lnTo>
                    <a:pt x="88" y="1420"/>
                  </a:lnTo>
                  <a:lnTo>
                    <a:pt x="102" y="1427"/>
                  </a:lnTo>
                  <a:close/>
                  <a:moveTo>
                    <a:pt x="95" y="1709"/>
                  </a:moveTo>
                  <a:lnTo>
                    <a:pt x="102" y="1712"/>
                  </a:lnTo>
                  <a:cubicBezTo>
                    <a:pt x="102" y="1717"/>
                    <a:pt x="99" y="1720"/>
                    <a:pt x="95" y="1718"/>
                  </a:cubicBezTo>
                  <a:cubicBezTo>
                    <a:pt x="91" y="1716"/>
                    <a:pt x="88" y="1711"/>
                    <a:pt x="88" y="1706"/>
                  </a:cubicBezTo>
                  <a:lnTo>
                    <a:pt x="95" y="1709"/>
                  </a:lnTo>
                  <a:close/>
                  <a:moveTo>
                    <a:pt x="97" y="1701"/>
                  </a:moveTo>
                  <a:lnTo>
                    <a:pt x="164" y="1758"/>
                  </a:lnTo>
                  <a:lnTo>
                    <a:pt x="160" y="1774"/>
                  </a:lnTo>
                  <a:lnTo>
                    <a:pt x="93" y="1717"/>
                  </a:lnTo>
                  <a:lnTo>
                    <a:pt x="97" y="1701"/>
                  </a:lnTo>
                  <a:close/>
                  <a:moveTo>
                    <a:pt x="162" y="1766"/>
                  </a:moveTo>
                  <a:lnTo>
                    <a:pt x="164" y="1758"/>
                  </a:lnTo>
                  <a:cubicBezTo>
                    <a:pt x="168" y="1761"/>
                    <a:pt x="170" y="1767"/>
                    <a:pt x="169" y="1772"/>
                  </a:cubicBezTo>
                  <a:cubicBezTo>
                    <a:pt x="168" y="1776"/>
                    <a:pt x="164" y="1777"/>
                    <a:pt x="160" y="1774"/>
                  </a:cubicBezTo>
                  <a:lnTo>
                    <a:pt x="162" y="1766"/>
                  </a:lnTo>
                  <a:close/>
                  <a:moveTo>
                    <a:pt x="169" y="1768"/>
                  </a:moveTo>
                  <a:lnTo>
                    <a:pt x="190" y="1981"/>
                  </a:lnTo>
                  <a:lnTo>
                    <a:pt x="176" y="1977"/>
                  </a:lnTo>
                  <a:lnTo>
                    <a:pt x="156" y="1764"/>
                  </a:lnTo>
                  <a:lnTo>
                    <a:pt x="169" y="1768"/>
                  </a:lnTo>
                  <a:close/>
                  <a:moveTo>
                    <a:pt x="183" y="1979"/>
                  </a:moveTo>
                  <a:lnTo>
                    <a:pt x="190" y="1981"/>
                  </a:lnTo>
                  <a:cubicBezTo>
                    <a:pt x="190" y="1986"/>
                    <a:pt x="188" y="1989"/>
                    <a:pt x="184" y="1988"/>
                  </a:cubicBezTo>
                  <a:cubicBezTo>
                    <a:pt x="180" y="1987"/>
                    <a:pt x="177" y="1982"/>
                    <a:pt x="176" y="1977"/>
                  </a:cubicBezTo>
                  <a:lnTo>
                    <a:pt x="183" y="1979"/>
                  </a:lnTo>
                  <a:close/>
                  <a:moveTo>
                    <a:pt x="188" y="1976"/>
                  </a:moveTo>
                  <a:lnTo>
                    <a:pt x="214" y="2033"/>
                  </a:lnTo>
                  <a:lnTo>
                    <a:pt x="203" y="2039"/>
                  </a:lnTo>
                  <a:lnTo>
                    <a:pt x="178" y="1982"/>
                  </a:lnTo>
                  <a:lnTo>
                    <a:pt x="188" y="1976"/>
                  </a:lnTo>
                  <a:close/>
                  <a:moveTo>
                    <a:pt x="209" y="2036"/>
                  </a:moveTo>
                  <a:lnTo>
                    <a:pt x="214" y="2033"/>
                  </a:lnTo>
                  <a:cubicBezTo>
                    <a:pt x="217" y="2038"/>
                    <a:pt x="216" y="2044"/>
                    <a:pt x="213" y="2045"/>
                  </a:cubicBezTo>
                  <a:cubicBezTo>
                    <a:pt x="210" y="2047"/>
                    <a:pt x="206" y="2044"/>
                    <a:pt x="203" y="2039"/>
                  </a:cubicBezTo>
                  <a:lnTo>
                    <a:pt x="209" y="2036"/>
                  </a:lnTo>
                  <a:close/>
                  <a:moveTo>
                    <a:pt x="216" y="2039"/>
                  </a:moveTo>
                  <a:lnTo>
                    <a:pt x="221" y="2158"/>
                  </a:lnTo>
                  <a:lnTo>
                    <a:pt x="207" y="2153"/>
                  </a:lnTo>
                  <a:lnTo>
                    <a:pt x="202" y="2033"/>
                  </a:lnTo>
                  <a:lnTo>
                    <a:pt x="216" y="2039"/>
                  </a:lnTo>
                  <a:close/>
                  <a:moveTo>
                    <a:pt x="214" y="2155"/>
                  </a:moveTo>
                  <a:lnTo>
                    <a:pt x="221" y="2158"/>
                  </a:lnTo>
                  <a:cubicBezTo>
                    <a:pt x="221" y="2163"/>
                    <a:pt x="218" y="2166"/>
                    <a:pt x="214" y="2165"/>
                  </a:cubicBezTo>
                  <a:cubicBezTo>
                    <a:pt x="211" y="2163"/>
                    <a:pt x="207" y="2158"/>
                    <a:pt x="207" y="2153"/>
                  </a:cubicBezTo>
                  <a:lnTo>
                    <a:pt x="214" y="2155"/>
                  </a:lnTo>
                  <a:close/>
                  <a:moveTo>
                    <a:pt x="219" y="2152"/>
                  </a:moveTo>
                  <a:lnTo>
                    <a:pt x="260" y="2230"/>
                  </a:lnTo>
                  <a:lnTo>
                    <a:pt x="250" y="2237"/>
                  </a:lnTo>
                  <a:lnTo>
                    <a:pt x="209" y="2159"/>
                  </a:lnTo>
                  <a:lnTo>
                    <a:pt x="219" y="2152"/>
                  </a:lnTo>
                  <a:close/>
                  <a:moveTo>
                    <a:pt x="255" y="2233"/>
                  </a:moveTo>
                  <a:lnTo>
                    <a:pt x="260" y="2230"/>
                  </a:lnTo>
                  <a:cubicBezTo>
                    <a:pt x="263" y="2234"/>
                    <a:pt x="263" y="2240"/>
                    <a:pt x="260" y="2242"/>
                  </a:cubicBezTo>
                  <a:cubicBezTo>
                    <a:pt x="257" y="2244"/>
                    <a:pt x="253" y="2242"/>
                    <a:pt x="250" y="2237"/>
                  </a:cubicBezTo>
                  <a:lnTo>
                    <a:pt x="255" y="2233"/>
                  </a:lnTo>
                  <a:close/>
                  <a:moveTo>
                    <a:pt x="262" y="2236"/>
                  </a:moveTo>
                  <a:lnTo>
                    <a:pt x="267" y="2517"/>
                  </a:lnTo>
                  <a:lnTo>
                    <a:pt x="254" y="2511"/>
                  </a:lnTo>
                  <a:lnTo>
                    <a:pt x="249" y="2230"/>
                  </a:lnTo>
                  <a:lnTo>
                    <a:pt x="262" y="2236"/>
                  </a:lnTo>
                  <a:close/>
                  <a:moveTo>
                    <a:pt x="261" y="2514"/>
                  </a:moveTo>
                  <a:lnTo>
                    <a:pt x="267" y="2517"/>
                  </a:lnTo>
                  <a:cubicBezTo>
                    <a:pt x="267" y="2522"/>
                    <a:pt x="265" y="2524"/>
                    <a:pt x="261" y="2523"/>
                  </a:cubicBezTo>
                  <a:cubicBezTo>
                    <a:pt x="257" y="2521"/>
                    <a:pt x="254" y="2516"/>
                    <a:pt x="254" y="2511"/>
                  </a:cubicBezTo>
                  <a:lnTo>
                    <a:pt x="261" y="2514"/>
                  </a:lnTo>
                  <a:close/>
                  <a:moveTo>
                    <a:pt x="267" y="2514"/>
                  </a:moveTo>
                  <a:lnTo>
                    <a:pt x="283" y="2587"/>
                  </a:lnTo>
                  <a:lnTo>
                    <a:pt x="270" y="2586"/>
                  </a:lnTo>
                  <a:lnTo>
                    <a:pt x="254" y="2513"/>
                  </a:lnTo>
                  <a:lnTo>
                    <a:pt x="267" y="2514"/>
                  </a:lnTo>
                  <a:close/>
                  <a:moveTo>
                    <a:pt x="276" y="2586"/>
                  </a:moveTo>
                  <a:lnTo>
                    <a:pt x="283" y="2587"/>
                  </a:lnTo>
                  <a:cubicBezTo>
                    <a:pt x="284" y="2592"/>
                    <a:pt x="282" y="2596"/>
                    <a:pt x="278" y="2596"/>
                  </a:cubicBezTo>
                  <a:cubicBezTo>
                    <a:pt x="275" y="2596"/>
                    <a:pt x="271" y="2591"/>
                    <a:pt x="270" y="2586"/>
                  </a:cubicBezTo>
                  <a:lnTo>
                    <a:pt x="276" y="2586"/>
                  </a:lnTo>
                  <a:close/>
                  <a:moveTo>
                    <a:pt x="282" y="2592"/>
                  </a:moveTo>
                  <a:lnTo>
                    <a:pt x="226" y="2769"/>
                  </a:lnTo>
                  <a:lnTo>
                    <a:pt x="213" y="2757"/>
                  </a:lnTo>
                  <a:lnTo>
                    <a:pt x="270" y="2580"/>
                  </a:lnTo>
                  <a:lnTo>
                    <a:pt x="282" y="2592"/>
                  </a:lnTo>
                  <a:close/>
                  <a:moveTo>
                    <a:pt x="219" y="2763"/>
                  </a:moveTo>
                  <a:lnTo>
                    <a:pt x="226" y="2769"/>
                  </a:lnTo>
                  <a:cubicBezTo>
                    <a:pt x="224" y="2773"/>
                    <a:pt x="220" y="2774"/>
                    <a:pt x="217" y="2770"/>
                  </a:cubicBezTo>
                  <a:cubicBezTo>
                    <a:pt x="213" y="2767"/>
                    <a:pt x="211" y="2761"/>
                    <a:pt x="213" y="2757"/>
                  </a:cubicBezTo>
                  <a:lnTo>
                    <a:pt x="219" y="2763"/>
                  </a:lnTo>
                  <a:close/>
                  <a:moveTo>
                    <a:pt x="224" y="2772"/>
                  </a:moveTo>
                  <a:lnTo>
                    <a:pt x="27" y="2912"/>
                  </a:lnTo>
                  <a:lnTo>
                    <a:pt x="18" y="2894"/>
                  </a:lnTo>
                  <a:lnTo>
                    <a:pt x="215" y="2754"/>
                  </a:lnTo>
                  <a:lnTo>
                    <a:pt x="224" y="2772"/>
                  </a:lnTo>
                  <a:close/>
                  <a:moveTo>
                    <a:pt x="23" y="2903"/>
                  </a:moveTo>
                  <a:lnTo>
                    <a:pt x="27" y="2912"/>
                  </a:lnTo>
                  <a:cubicBezTo>
                    <a:pt x="24" y="2914"/>
                    <a:pt x="20" y="2912"/>
                    <a:pt x="18" y="2907"/>
                  </a:cubicBezTo>
                  <a:cubicBezTo>
                    <a:pt x="15" y="2902"/>
                    <a:pt x="15" y="2896"/>
                    <a:pt x="18" y="2894"/>
                  </a:cubicBezTo>
                  <a:lnTo>
                    <a:pt x="23" y="2903"/>
                  </a:lnTo>
                  <a:close/>
                  <a:moveTo>
                    <a:pt x="29" y="2904"/>
                  </a:moveTo>
                  <a:lnTo>
                    <a:pt x="55" y="3049"/>
                  </a:lnTo>
                  <a:lnTo>
                    <a:pt x="42" y="3048"/>
                  </a:lnTo>
                  <a:lnTo>
                    <a:pt x="16" y="2902"/>
                  </a:lnTo>
                  <a:lnTo>
                    <a:pt x="29" y="2904"/>
                  </a:lnTo>
                  <a:close/>
                  <a:moveTo>
                    <a:pt x="49" y="3048"/>
                  </a:moveTo>
                  <a:lnTo>
                    <a:pt x="55" y="3049"/>
                  </a:lnTo>
                  <a:cubicBezTo>
                    <a:pt x="56" y="3054"/>
                    <a:pt x="54" y="3058"/>
                    <a:pt x="50" y="3058"/>
                  </a:cubicBezTo>
                  <a:cubicBezTo>
                    <a:pt x="47" y="3057"/>
                    <a:pt x="43" y="3053"/>
                    <a:pt x="42" y="3048"/>
                  </a:cubicBezTo>
                  <a:lnTo>
                    <a:pt x="49" y="3048"/>
                  </a:lnTo>
                  <a:close/>
                  <a:moveTo>
                    <a:pt x="55" y="3051"/>
                  </a:moveTo>
                  <a:lnTo>
                    <a:pt x="55" y="3093"/>
                  </a:lnTo>
                  <a:lnTo>
                    <a:pt x="42" y="3087"/>
                  </a:lnTo>
                  <a:lnTo>
                    <a:pt x="42" y="3045"/>
                  </a:lnTo>
                  <a:lnTo>
                    <a:pt x="55" y="3051"/>
                  </a:lnTo>
                  <a:close/>
                  <a:moveTo>
                    <a:pt x="49" y="3090"/>
                  </a:moveTo>
                  <a:lnTo>
                    <a:pt x="55" y="3093"/>
                  </a:lnTo>
                  <a:cubicBezTo>
                    <a:pt x="55" y="3098"/>
                    <a:pt x="52" y="3101"/>
                    <a:pt x="49" y="3099"/>
                  </a:cubicBezTo>
                  <a:cubicBezTo>
                    <a:pt x="45" y="3097"/>
                    <a:pt x="42" y="3092"/>
                    <a:pt x="42" y="3087"/>
                  </a:cubicBezTo>
                  <a:lnTo>
                    <a:pt x="49" y="3090"/>
                  </a:lnTo>
                  <a:close/>
                  <a:moveTo>
                    <a:pt x="53" y="3098"/>
                  </a:moveTo>
                  <a:lnTo>
                    <a:pt x="17" y="3130"/>
                  </a:lnTo>
                  <a:lnTo>
                    <a:pt x="8" y="3112"/>
                  </a:lnTo>
                  <a:lnTo>
                    <a:pt x="44" y="3081"/>
                  </a:lnTo>
                  <a:lnTo>
                    <a:pt x="53" y="3098"/>
                  </a:lnTo>
                  <a:close/>
                  <a:moveTo>
                    <a:pt x="12" y="3121"/>
                  </a:moveTo>
                  <a:lnTo>
                    <a:pt x="17" y="3130"/>
                  </a:lnTo>
                  <a:cubicBezTo>
                    <a:pt x="15" y="3132"/>
                    <a:pt x="10" y="3130"/>
                    <a:pt x="7" y="3125"/>
                  </a:cubicBezTo>
                  <a:cubicBezTo>
                    <a:pt x="5" y="3120"/>
                    <a:pt x="5" y="3115"/>
                    <a:pt x="8" y="3112"/>
                  </a:cubicBezTo>
                  <a:lnTo>
                    <a:pt x="12" y="3121"/>
                  </a:lnTo>
                  <a:close/>
                  <a:moveTo>
                    <a:pt x="19" y="3125"/>
                  </a:moveTo>
                  <a:lnTo>
                    <a:pt x="14" y="3192"/>
                  </a:lnTo>
                  <a:lnTo>
                    <a:pt x="0" y="3185"/>
                  </a:lnTo>
                  <a:lnTo>
                    <a:pt x="6" y="3117"/>
                  </a:lnTo>
                  <a:lnTo>
                    <a:pt x="19" y="3125"/>
                  </a:lnTo>
                  <a:close/>
                  <a:moveTo>
                    <a:pt x="7" y="3189"/>
                  </a:moveTo>
                  <a:lnTo>
                    <a:pt x="14" y="3192"/>
                  </a:lnTo>
                  <a:cubicBezTo>
                    <a:pt x="14" y="3197"/>
                    <a:pt x="10" y="3199"/>
                    <a:pt x="7" y="3197"/>
                  </a:cubicBezTo>
                  <a:cubicBezTo>
                    <a:pt x="3" y="3195"/>
                    <a:pt x="0" y="3189"/>
                    <a:pt x="0" y="3185"/>
                  </a:cubicBezTo>
                  <a:lnTo>
                    <a:pt x="7" y="3189"/>
                  </a:lnTo>
                  <a:close/>
                  <a:moveTo>
                    <a:pt x="6" y="3179"/>
                  </a:moveTo>
                  <a:lnTo>
                    <a:pt x="114" y="3200"/>
                  </a:lnTo>
                  <a:lnTo>
                    <a:pt x="117" y="3219"/>
                  </a:lnTo>
                  <a:lnTo>
                    <a:pt x="9" y="3198"/>
                  </a:lnTo>
                  <a:lnTo>
                    <a:pt x="6" y="3179"/>
                  </a:lnTo>
                  <a:close/>
                  <a:moveTo>
                    <a:pt x="116" y="3209"/>
                  </a:moveTo>
                  <a:lnTo>
                    <a:pt x="114" y="3200"/>
                  </a:lnTo>
                  <a:cubicBezTo>
                    <a:pt x="118" y="3201"/>
                    <a:pt x="122" y="3205"/>
                    <a:pt x="122" y="3211"/>
                  </a:cubicBezTo>
                  <a:cubicBezTo>
                    <a:pt x="123" y="3216"/>
                    <a:pt x="121" y="3219"/>
                    <a:pt x="117" y="3219"/>
                  </a:cubicBezTo>
                  <a:lnTo>
                    <a:pt x="116" y="3209"/>
                  </a:lnTo>
                  <a:close/>
                  <a:moveTo>
                    <a:pt x="119" y="3203"/>
                  </a:moveTo>
                  <a:lnTo>
                    <a:pt x="214" y="3308"/>
                  </a:lnTo>
                  <a:lnTo>
                    <a:pt x="207" y="3321"/>
                  </a:lnTo>
                  <a:lnTo>
                    <a:pt x="113" y="3216"/>
                  </a:lnTo>
                  <a:lnTo>
                    <a:pt x="119" y="3203"/>
                  </a:lnTo>
                  <a:close/>
                  <a:moveTo>
                    <a:pt x="210" y="3314"/>
                  </a:moveTo>
                  <a:lnTo>
                    <a:pt x="214" y="3308"/>
                  </a:lnTo>
                  <a:cubicBezTo>
                    <a:pt x="217" y="3312"/>
                    <a:pt x="218" y="3318"/>
                    <a:pt x="217" y="3321"/>
                  </a:cubicBezTo>
                  <a:cubicBezTo>
                    <a:pt x="215" y="3325"/>
                    <a:pt x="211" y="3325"/>
                    <a:pt x="207" y="3321"/>
                  </a:cubicBezTo>
                  <a:lnTo>
                    <a:pt x="210" y="3314"/>
                  </a:lnTo>
                  <a:close/>
                  <a:moveTo>
                    <a:pt x="211" y="3306"/>
                  </a:moveTo>
                  <a:lnTo>
                    <a:pt x="298" y="3360"/>
                  </a:lnTo>
                  <a:lnTo>
                    <a:pt x="296" y="3377"/>
                  </a:lnTo>
                  <a:lnTo>
                    <a:pt x="210" y="3323"/>
                  </a:lnTo>
                  <a:lnTo>
                    <a:pt x="211" y="3306"/>
                  </a:lnTo>
                  <a:close/>
                  <a:moveTo>
                    <a:pt x="297" y="3369"/>
                  </a:moveTo>
                  <a:lnTo>
                    <a:pt x="298" y="3360"/>
                  </a:lnTo>
                  <a:cubicBezTo>
                    <a:pt x="301" y="3363"/>
                    <a:pt x="304" y="3369"/>
                    <a:pt x="303" y="3373"/>
                  </a:cubicBezTo>
                  <a:cubicBezTo>
                    <a:pt x="303" y="3378"/>
                    <a:pt x="299" y="3380"/>
                    <a:pt x="296" y="3377"/>
                  </a:cubicBezTo>
                  <a:lnTo>
                    <a:pt x="297" y="3369"/>
                  </a:lnTo>
                  <a:close/>
                  <a:moveTo>
                    <a:pt x="301" y="3363"/>
                  </a:moveTo>
                  <a:lnTo>
                    <a:pt x="369" y="3456"/>
                  </a:lnTo>
                  <a:lnTo>
                    <a:pt x="361" y="3468"/>
                  </a:lnTo>
                  <a:lnTo>
                    <a:pt x="293" y="3375"/>
                  </a:lnTo>
                  <a:lnTo>
                    <a:pt x="301" y="3363"/>
                  </a:lnTo>
                  <a:close/>
                  <a:moveTo>
                    <a:pt x="365" y="3462"/>
                  </a:moveTo>
                  <a:lnTo>
                    <a:pt x="369" y="3456"/>
                  </a:lnTo>
                  <a:cubicBezTo>
                    <a:pt x="372" y="3460"/>
                    <a:pt x="373" y="3466"/>
                    <a:pt x="371" y="3470"/>
                  </a:cubicBezTo>
                  <a:cubicBezTo>
                    <a:pt x="369" y="3473"/>
                    <a:pt x="365" y="3472"/>
                    <a:pt x="361" y="3468"/>
                  </a:cubicBezTo>
                  <a:lnTo>
                    <a:pt x="365" y="3462"/>
                  </a:lnTo>
                  <a:close/>
                  <a:moveTo>
                    <a:pt x="367" y="3454"/>
                  </a:moveTo>
                  <a:lnTo>
                    <a:pt x="420" y="3499"/>
                  </a:lnTo>
                  <a:lnTo>
                    <a:pt x="416" y="3514"/>
                  </a:lnTo>
                  <a:lnTo>
                    <a:pt x="363" y="3470"/>
                  </a:lnTo>
                  <a:lnTo>
                    <a:pt x="367" y="3454"/>
                  </a:lnTo>
                  <a:close/>
                  <a:moveTo>
                    <a:pt x="418" y="3507"/>
                  </a:moveTo>
                  <a:lnTo>
                    <a:pt x="420" y="3499"/>
                  </a:lnTo>
                  <a:cubicBezTo>
                    <a:pt x="424" y="3502"/>
                    <a:pt x="426" y="3508"/>
                    <a:pt x="424" y="3512"/>
                  </a:cubicBezTo>
                  <a:cubicBezTo>
                    <a:pt x="423" y="3517"/>
                    <a:pt x="420" y="3518"/>
                    <a:pt x="416" y="3514"/>
                  </a:cubicBezTo>
                  <a:lnTo>
                    <a:pt x="418" y="3507"/>
                  </a:lnTo>
                  <a:close/>
                  <a:moveTo>
                    <a:pt x="417" y="3497"/>
                  </a:moveTo>
                  <a:lnTo>
                    <a:pt x="524" y="3533"/>
                  </a:lnTo>
                  <a:lnTo>
                    <a:pt x="525" y="3551"/>
                  </a:lnTo>
                  <a:lnTo>
                    <a:pt x="419" y="3516"/>
                  </a:lnTo>
                  <a:lnTo>
                    <a:pt x="417" y="3497"/>
                  </a:lnTo>
                  <a:close/>
                  <a:moveTo>
                    <a:pt x="525" y="3542"/>
                  </a:moveTo>
                  <a:lnTo>
                    <a:pt x="524" y="3533"/>
                  </a:lnTo>
                  <a:cubicBezTo>
                    <a:pt x="528" y="3534"/>
                    <a:pt x="531" y="3539"/>
                    <a:pt x="531" y="3544"/>
                  </a:cubicBezTo>
                  <a:cubicBezTo>
                    <a:pt x="532" y="3549"/>
                    <a:pt x="529" y="3552"/>
                    <a:pt x="525" y="3551"/>
                  </a:cubicBezTo>
                  <a:lnTo>
                    <a:pt x="525" y="3542"/>
                  </a:lnTo>
                  <a:close/>
                  <a:moveTo>
                    <a:pt x="520" y="3533"/>
                  </a:moveTo>
                  <a:lnTo>
                    <a:pt x="579" y="3496"/>
                  </a:lnTo>
                  <a:lnTo>
                    <a:pt x="587" y="3513"/>
                  </a:lnTo>
                  <a:lnTo>
                    <a:pt x="529" y="3551"/>
                  </a:lnTo>
                  <a:lnTo>
                    <a:pt x="520" y="3533"/>
                  </a:lnTo>
                  <a:close/>
                  <a:moveTo>
                    <a:pt x="583" y="3505"/>
                  </a:moveTo>
                  <a:lnTo>
                    <a:pt x="579" y="3496"/>
                  </a:lnTo>
                  <a:cubicBezTo>
                    <a:pt x="582" y="3494"/>
                    <a:pt x="586" y="3496"/>
                    <a:pt x="588" y="3501"/>
                  </a:cubicBezTo>
                  <a:cubicBezTo>
                    <a:pt x="591" y="3506"/>
                    <a:pt x="590" y="3512"/>
                    <a:pt x="587" y="3513"/>
                  </a:cubicBezTo>
                  <a:lnTo>
                    <a:pt x="583" y="3505"/>
                  </a:lnTo>
                  <a:close/>
                  <a:moveTo>
                    <a:pt x="581" y="3495"/>
                  </a:moveTo>
                  <a:lnTo>
                    <a:pt x="672" y="3506"/>
                  </a:lnTo>
                  <a:lnTo>
                    <a:pt x="675" y="3525"/>
                  </a:lnTo>
                  <a:lnTo>
                    <a:pt x="585" y="3514"/>
                  </a:lnTo>
                  <a:lnTo>
                    <a:pt x="581" y="3495"/>
                  </a:lnTo>
                  <a:close/>
                  <a:moveTo>
                    <a:pt x="673" y="3515"/>
                  </a:moveTo>
                  <a:lnTo>
                    <a:pt x="672" y="3506"/>
                  </a:lnTo>
                  <a:cubicBezTo>
                    <a:pt x="675" y="3506"/>
                    <a:pt x="679" y="3511"/>
                    <a:pt x="680" y="3516"/>
                  </a:cubicBezTo>
                  <a:cubicBezTo>
                    <a:pt x="681" y="3521"/>
                    <a:pt x="679" y="3525"/>
                    <a:pt x="675" y="3525"/>
                  </a:cubicBezTo>
                  <a:lnTo>
                    <a:pt x="673" y="3515"/>
                  </a:lnTo>
                  <a:close/>
                  <a:moveTo>
                    <a:pt x="667" y="3510"/>
                  </a:moveTo>
                  <a:lnTo>
                    <a:pt x="704" y="3339"/>
                  </a:lnTo>
                  <a:lnTo>
                    <a:pt x="717" y="3350"/>
                  </a:lnTo>
                  <a:lnTo>
                    <a:pt x="680" y="3520"/>
                  </a:lnTo>
                  <a:lnTo>
                    <a:pt x="667" y="3510"/>
                  </a:lnTo>
                  <a:close/>
                  <a:moveTo>
                    <a:pt x="711" y="3344"/>
                  </a:moveTo>
                  <a:lnTo>
                    <a:pt x="704" y="3339"/>
                  </a:lnTo>
                  <a:cubicBezTo>
                    <a:pt x="705" y="3335"/>
                    <a:pt x="709" y="3334"/>
                    <a:pt x="712" y="3336"/>
                  </a:cubicBezTo>
                  <a:cubicBezTo>
                    <a:pt x="716" y="3339"/>
                    <a:pt x="718" y="3345"/>
                    <a:pt x="717" y="3350"/>
                  </a:cubicBezTo>
                  <a:lnTo>
                    <a:pt x="711" y="3344"/>
                  </a:lnTo>
                  <a:close/>
                  <a:moveTo>
                    <a:pt x="704" y="3341"/>
                  </a:moveTo>
                  <a:lnTo>
                    <a:pt x="709" y="3255"/>
                  </a:lnTo>
                  <a:lnTo>
                    <a:pt x="723" y="3263"/>
                  </a:lnTo>
                  <a:lnTo>
                    <a:pt x="717" y="3348"/>
                  </a:lnTo>
                  <a:lnTo>
                    <a:pt x="704" y="3341"/>
                  </a:lnTo>
                  <a:close/>
                  <a:moveTo>
                    <a:pt x="716" y="3259"/>
                  </a:moveTo>
                  <a:lnTo>
                    <a:pt x="709" y="3255"/>
                  </a:lnTo>
                  <a:cubicBezTo>
                    <a:pt x="709" y="3250"/>
                    <a:pt x="713" y="3248"/>
                    <a:pt x="716" y="3250"/>
                  </a:cubicBezTo>
                  <a:cubicBezTo>
                    <a:pt x="720" y="3252"/>
                    <a:pt x="723" y="3258"/>
                    <a:pt x="723" y="3263"/>
                  </a:cubicBezTo>
                  <a:lnTo>
                    <a:pt x="716" y="3259"/>
                  </a:lnTo>
                  <a:close/>
                  <a:moveTo>
                    <a:pt x="710" y="3253"/>
                  </a:moveTo>
                  <a:lnTo>
                    <a:pt x="747" y="3151"/>
                  </a:lnTo>
                  <a:lnTo>
                    <a:pt x="759" y="3164"/>
                  </a:lnTo>
                  <a:lnTo>
                    <a:pt x="722" y="3265"/>
                  </a:lnTo>
                  <a:lnTo>
                    <a:pt x="710" y="3253"/>
                  </a:lnTo>
                  <a:close/>
                  <a:moveTo>
                    <a:pt x="753" y="3158"/>
                  </a:moveTo>
                  <a:lnTo>
                    <a:pt x="747" y="3151"/>
                  </a:lnTo>
                  <a:cubicBezTo>
                    <a:pt x="748" y="3147"/>
                    <a:pt x="752" y="3147"/>
                    <a:pt x="756" y="3150"/>
                  </a:cubicBezTo>
                  <a:cubicBezTo>
                    <a:pt x="759" y="3154"/>
                    <a:pt x="761" y="3160"/>
                    <a:pt x="759" y="3164"/>
                  </a:cubicBezTo>
                  <a:lnTo>
                    <a:pt x="753" y="3158"/>
                  </a:lnTo>
                  <a:close/>
                  <a:moveTo>
                    <a:pt x="749" y="3149"/>
                  </a:moveTo>
                  <a:lnTo>
                    <a:pt x="829" y="3101"/>
                  </a:lnTo>
                  <a:lnTo>
                    <a:pt x="837" y="3119"/>
                  </a:lnTo>
                  <a:lnTo>
                    <a:pt x="757" y="3167"/>
                  </a:lnTo>
                  <a:lnTo>
                    <a:pt x="749" y="3149"/>
                  </a:lnTo>
                  <a:close/>
                  <a:moveTo>
                    <a:pt x="833" y="3110"/>
                  </a:moveTo>
                  <a:lnTo>
                    <a:pt x="829" y="3101"/>
                  </a:lnTo>
                  <a:cubicBezTo>
                    <a:pt x="832" y="3099"/>
                    <a:pt x="836" y="3101"/>
                    <a:pt x="838" y="3106"/>
                  </a:cubicBezTo>
                  <a:cubicBezTo>
                    <a:pt x="841" y="3111"/>
                    <a:pt x="840" y="3117"/>
                    <a:pt x="837" y="3119"/>
                  </a:cubicBezTo>
                  <a:lnTo>
                    <a:pt x="833" y="3110"/>
                  </a:lnTo>
                  <a:close/>
                  <a:moveTo>
                    <a:pt x="832" y="3100"/>
                  </a:moveTo>
                  <a:lnTo>
                    <a:pt x="976" y="3143"/>
                  </a:lnTo>
                  <a:lnTo>
                    <a:pt x="977" y="3162"/>
                  </a:lnTo>
                  <a:lnTo>
                    <a:pt x="834" y="3119"/>
                  </a:lnTo>
                  <a:lnTo>
                    <a:pt x="832" y="3100"/>
                  </a:lnTo>
                  <a:close/>
                  <a:moveTo>
                    <a:pt x="976" y="3152"/>
                  </a:moveTo>
                  <a:lnTo>
                    <a:pt x="976" y="3143"/>
                  </a:lnTo>
                  <a:cubicBezTo>
                    <a:pt x="979" y="3144"/>
                    <a:pt x="983" y="3149"/>
                    <a:pt x="983" y="3154"/>
                  </a:cubicBezTo>
                  <a:cubicBezTo>
                    <a:pt x="984" y="3159"/>
                    <a:pt x="981" y="3163"/>
                    <a:pt x="977" y="3162"/>
                  </a:cubicBezTo>
                  <a:lnTo>
                    <a:pt x="976" y="3152"/>
                  </a:lnTo>
                  <a:close/>
                  <a:moveTo>
                    <a:pt x="973" y="3143"/>
                  </a:moveTo>
                  <a:lnTo>
                    <a:pt x="1117" y="3100"/>
                  </a:lnTo>
                  <a:lnTo>
                    <a:pt x="1123" y="3119"/>
                  </a:lnTo>
                  <a:lnTo>
                    <a:pt x="980" y="3162"/>
                  </a:lnTo>
                  <a:lnTo>
                    <a:pt x="973" y="3143"/>
                  </a:lnTo>
                  <a:close/>
                  <a:moveTo>
                    <a:pt x="1120" y="3110"/>
                  </a:moveTo>
                  <a:lnTo>
                    <a:pt x="1117" y="3100"/>
                  </a:lnTo>
                  <a:cubicBezTo>
                    <a:pt x="1120" y="3099"/>
                    <a:pt x="1124" y="3103"/>
                    <a:pt x="1126" y="3108"/>
                  </a:cubicBezTo>
                  <a:cubicBezTo>
                    <a:pt x="1128" y="3113"/>
                    <a:pt x="1127" y="3118"/>
                    <a:pt x="1123" y="3119"/>
                  </a:cubicBezTo>
                  <a:lnTo>
                    <a:pt x="1120" y="3110"/>
                  </a:lnTo>
                  <a:close/>
                  <a:moveTo>
                    <a:pt x="1116" y="3101"/>
                  </a:moveTo>
                  <a:lnTo>
                    <a:pt x="1233" y="3031"/>
                  </a:lnTo>
                  <a:lnTo>
                    <a:pt x="1241" y="3049"/>
                  </a:lnTo>
                  <a:lnTo>
                    <a:pt x="1124" y="3119"/>
                  </a:lnTo>
                  <a:lnTo>
                    <a:pt x="1116" y="3101"/>
                  </a:lnTo>
                  <a:close/>
                  <a:moveTo>
                    <a:pt x="1237" y="3040"/>
                  </a:moveTo>
                  <a:lnTo>
                    <a:pt x="1233" y="3031"/>
                  </a:lnTo>
                  <a:cubicBezTo>
                    <a:pt x="1236" y="3029"/>
                    <a:pt x="1240" y="3032"/>
                    <a:pt x="1242" y="3037"/>
                  </a:cubicBezTo>
                  <a:cubicBezTo>
                    <a:pt x="1245" y="3042"/>
                    <a:pt x="1244" y="3047"/>
                    <a:pt x="1241" y="3049"/>
                  </a:cubicBezTo>
                  <a:lnTo>
                    <a:pt x="1237" y="3040"/>
                  </a:lnTo>
                  <a:close/>
                  <a:moveTo>
                    <a:pt x="1230" y="3037"/>
                  </a:moveTo>
                  <a:lnTo>
                    <a:pt x="1225" y="2893"/>
                  </a:lnTo>
                  <a:lnTo>
                    <a:pt x="1239" y="2899"/>
                  </a:lnTo>
                  <a:lnTo>
                    <a:pt x="1244" y="3043"/>
                  </a:lnTo>
                  <a:lnTo>
                    <a:pt x="1230" y="3037"/>
                  </a:lnTo>
                  <a:close/>
                  <a:moveTo>
                    <a:pt x="1232" y="2896"/>
                  </a:moveTo>
                  <a:lnTo>
                    <a:pt x="1225" y="2893"/>
                  </a:lnTo>
                  <a:cubicBezTo>
                    <a:pt x="1225" y="2888"/>
                    <a:pt x="1228" y="2885"/>
                    <a:pt x="1231" y="2887"/>
                  </a:cubicBezTo>
                  <a:cubicBezTo>
                    <a:pt x="1235" y="2888"/>
                    <a:pt x="1238" y="2894"/>
                    <a:pt x="1239" y="2899"/>
                  </a:cubicBezTo>
                  <a:lnTo>
                    <a:pt x="1232" y="2896"/>
                  </a:lnTo>
                  <a:close/>
                  <a:moveTo>
                    <a:pt x="1229" y="2887"/>
                  </a:moveTo>
                  <a:lnTo>
                    <a:pt x="1372" y="2855"/>
                  </a:lnTo>
                  <a:lnTo>
                    <a:pt x="1378" y="2873"/>
                  </a:lnTo>
                  <a:lnTo>
                    <a:pt x="1235" y="2905"/>
                  </a:lnTo>
                  <a:lnTo>
                    <a:pt x="1229" y="2887"/>
                  </a:lnTo>
                  <a:close/>
                  <a:moveTo>
                    <a:pt x="1375" y="2864"/>
                  </a:moveTo>
                  <a:lnTo>
                    <a:pt x="1372" y="2855"/>
                  </a:lnTo>
                  <a:cubicBezTo>
                    <a:pt x="1375" y="2854"/>
                    <a:pt x="1380" y="2857"/>
                    <a:pt x="1381" y="2863"/>
                  </a:cubicBezTo>
                  <a:cubicBezTo>
                    <a:pt x="1383" y="2868"/>
                    <a:pt x="1382" y="2873"/>
                    <a:pt x="1378" y="2873"/>
                  </a:cubicBezTo>
                  <a:lnTo>
                    <a:pt x="1375" y="2864"/>
                  </a:lnTo>
                  <a:close/>
                  <a:moveTo>
                    <a:pt x="1373" y="2854"/>
                  </a:moveTo>
                  <a:lnTo>
                    <a:pt x="1480" y="2860"/>
                  </a:lnTo>
                  <a:lnTo>
                    <a:pt x="1484" y="2879"/>
                  </a:lnTo>
                  <a:lnTo>
                    <a:pt x="1377" y="2874"/>
                  </a:lnTo>
                  <a:lnTo>
                    <a:pt x="1373" y="2854"/>
                  </a:lnTo>
                  <a:close/>
                  <a:moveTo>
                    <a:pt x="1482" y="2869"/>
                  </a:moveTo>
                  <a:lnTo>
                    <a:pt x="1480" y="2860"/>
                  </a:lnTo>
                  <a:cubicBezTo>
                    <a:pt x="1483" y="2860"/>
                    <a:pt x="1487" y="2864"/>
                    <a:pt x="1488" y="2870"/>
                  </a:cubicBezTo>
                  <a:cubicBezTo>
                    <a:pt x="1489" y="2875"/>
                    <a:pt x="1487" y="2879"/>
                    <a:pt x="1484" y="2879"/>
                  </a:cubicBezTo>
                  <a:lnTo>
                    <a:pt x="1482" y="2869"/>
                  </a:lnTo>
                  <a:close/>
                  <a:moveTo>
                    <a:pt x="1479" y="2860"/>
                  </a:moveTo>
                  <a:lnTo>
                    <a:pt x="1564" y="2854"/>
                  </a:lnTo>
                  <a:lnTo>
                    <a:pt x="1569" y="2874"/>
                  </a:lnTo>
                  <a:lnTo>
                    <a:pt x="1484" y="2879"/>
                  </a:lnTo>
                  <a:lnTo>
                    <a:pt x="1479" y="2860"/>
                  </a:lnTo>
                  <a:close/>
                  <a:moveTo>
                    <a:pt x="1567" y="2864"/>
                  </a:moveTo>
                  <a:lnTo>
                    <a:pt x="1564" y="2854"/>
                  </a:lnTo>
                  <a:cubicBezTo>
                    <a:pt x="1568" y="2854"/>
                    <a:pt x="1572" y="2858"/>
                    <a:pt x="1573" y="2864"/>
                  </a:cubicBezTo>
                  <a:cubicBezTo>
                    <a:pt x="1574" y="2869"/>
                    <a:pt x="1573" y="2873"/>
                    <a:pt x="1569" y="2874"/>
                  </a:cubicBezTo>
                  <a:lnTo>
                    <a:pt x="1567" y="2864"/>
                  </a:lnTo>
                  <a:close/>
                  <a:moveTo>
                    <a:pt x="1561" y="2857"/>
                  </a:moveTo>
                  <a:lnTo>
                    <a:pt x="1662" y="2691"/>
                  </a:lnTo>
                  <a:lnTo>
                    <a:pt x="1673" y="2706"/>
                  </a:lnTo>
                  <a:lnTo>
                    <a:pt x="1572" y="2871"/>
                  </a:lnTo>
                  <a:lnTo>
                    <a:pt x="1561" y="2857"/>
                  </a:lnTo>
                  <a:close/>
                  <a:moveTo>
                    <a:pt x="1668" y="2699"/>
                  </a:moveTo>
                  <a:lnTo>
                    <a:pt x="1662" y="2691"/>
                  </a:lnTo>
                  <a:cubicBezTo>
                    <a:pt x="1664" y="2688"/>
                    <a:pt x="1668" y="2688"/>
                    <a:pt x="1671" y="2693"/>
                  </a:cubicBezTo>
                  <a:cubicBezTo>
                    <a:pt x="1675" y="2697"/>
                    <a:pt x="1675" y="2703"/>
                    <a:pt x="1673" y="2706"/>
                  </a:cubicBezTo>
                  <a:lnTo>
                    <a:pt x="1668" y="2699"/>
                  </a:lnTo>
                  <a:close/>
                  <a:moveTo>
                    <a:pt x="1665" y="2689"/>
                  </a:moveTo>
                  <a:lnTo>
                    <a:pt x="1712" y="2678"/>
                  </a:lnTo>
                  <a:lnTo>
                    <a:pt x="1719" y="2697"/>
                  </a:lnTo>
                  <a:lnTo>
                    <a:pt x="1671" y="2708"/>
                  </a:lnTo>
                  <a:lnTo>
                    <a:pt x="1665" y="2689"/>
                  </a:lnTo>
                  <a:close/>
                  <a:moveTo>
                    <a:pt x="1716" y="2688"/>
                  </a:moveTo>
                  <a:lnTo>
                    <a:pt x="1712" y="2678"/>
                  </a:lnTo>
                  <a:cubicBezTo>
                    <a:pt x="1716" y="2678"/>
                    <a:pt x="1720" y="2681"/>
                    <a:pt x="1722" y="2686"/>
                  </a:cubicBezTo>
                  <a:cubicBezTo>
                    <a:pt x="1723" y="2692"/>
                    <a:pt x="1722" y="2697"/>
                    <a:pt x="1719" y="2697"/>
                  </a:cubicBezTo>
                  <a:lnTo>
                    <a:pt x="1716" y="2688"/>
                  </a:lnTo>
                  <a:close/>
                  <a:moveTo>
                    <a:pt x="1709" y="2683"/>
                  </a:moveTo>
                  <a:lnTo>
                    <a:pt x="1725" y="2603"/>
                  </a:lnTo>
                  <a:lnTo>
                    <a:pt x="1738" y="2613"/>
                  </a:lnTo>
                  <a:lnTo>
                    <a:pt x="1722" y="2693"/>
                  </a:lnTo>
                  <a:lnTo>
                    <a:pt x="1709" y="2683"/>
                  </a:lnTo>
                  <a:close/>
                  <a:moveTo>
                    <a:pt x="1731" y="2608"/>
                  </a:moveTo>
                  <a:lnTo>
                    <a:pt x="1725" y="2603"/>
                  </a:lnTo>
                  <a:cubicBezTo>
                    <a:pt x="1726" y="2598"/>
                    <a:pt x="1729" y="2597"/>
                    <a:pt x="1733" y="2600"/>
                  </a:cubicBezTo>
                  <a:cubicBezTo>
                    <a:pt x="1737" y="2603"/>
                    <a:pt x="1739" y="2609"/>
                    <a:pt x="1738" y="2613"/>
                  </a:cubicBezTo>
                  <a:lnTo>
                    <a:pt x="1731" y="2608"/>
                  </a:lnTo>
                  <a:close/>
                  <a:moveTo>
                    <a:pt x="1728" y="2598"/>
                  </a:moveTo>
                  <a:lnTo>
                    <a:pt x="1765" y="2588"/>
                  </a:lnTo>
                  <a:lnTo>
                    <a:pt x="1772" y="2606"/>
                  </a:lnTo>
                  <a:lnTo>
                    <a:pt x="1735" y="2617"/>
                  </a:lnTo>
                  <a:lnTo>
                    <a:pt x="1728" y="2598"/>
                  </a:lnTo>
                  <a:close/>
                  <a:moveTo>
                    <a:pt x="1769" y="2597"/>
                  </a:moveTo>
                  <a:lnTo>
                    <a:pt x="1765" y="2588"/>
                  </a:lnTo>
                  <a:cubicBezTo>
                    <a:pt x="1769" y="2587"/>
                    <a:pt x="1773" y="2590"/>
                    <a:pt x="1775" y="2595"/>
                  </a:cubicBezTo>
                  <a:cubicBezTo>
                    <a:pt x="1777" y="2601"/>
                    <a:pt x="1775" y="2606"/>
                    <a:pt x="1772" y="2606"/>
                  </a:cubicBezTo>
                  <a:lnTo>
                    <a:pt x="1769" y="2597"/>
                  </a:lnTo>
                  <a:close/>
                  <a:moveTo>
                    <a:pt x="1772" y="2591"/>
                  </a:moveTo>
                  <a:lnTo>
                    <a:pt x="1905" y="2762"/>
                  </a:lnTo>
                  <a:lnTo>
                    <a:pt x="1898" y="2774"/>
                  </a:lnTo>
                  <a:lnTo>
                    <a:pt x="1765" y="2603"/>
                  </a:lnTo>
                  <a:lnTo>
                    <a:pt x="1772" y="2591"/>
                  </a:lnTo>
                  <a:close/>
                  <a:moveTo>
                    <a:pt x="1902" y="2768"/>
                  </a:moveTo>
                  <a:lnTo>
                    <a:pt x="1905" y="2762"/>
                  </a:lnTo>
                  <a:cubicBezTo>
                    <a:pt x="1908" y="2766"/>
                    <a:pt x="1909" y="2772"/>
                    <a:pt x="1907" y="2775"/>
                  </a:cubicBezTo>
                  <a:cubicBezTo>
                    <a:pt x="1905" y="2779"/>
                    <a:pt x="1901" y="2778"/>
                    <a:pt x="1898" y="2774"/>
                  </a:cubicBezTo>
                  <a:lnTo>
                    <a:pt x="1902" y="2768"/>
                  </a:lnTo>
                  <a:close/>
                  <a:moveTo>
                    <a:pt x="1900" y="2759"/>
                  </a:moveTo>
                  <a:lnTo>
                    <a:pt x="2081" y="2798"/>
                  </a:lnTo>
                  <a:lnTo>
                    <a:pt x="2083" y="2817"/>
                  </a:lnTo>
                  <a:lnTo>
                    <a:pt x="1903" y="2777"/>
                  </a:lnTo>
                  <a:lnTo>
                    <a:pt x="1900" y="2759"/>
                  </a:lnTo>
                  <a:close/>
                  <a:moveTo>
                    <a:pt x="2082" y="2807"/>
                  </a:moveTo>
                  <a:lnTo>
                    <a:pt x="2081" y="2798"/>
                  </a:lnTo>
                  <a:cubicBezTo>
                    <a:pt x="2085" y="2799"/>
                    <a:pt x="2088" y="2804"/>
                    <a:pt x="2089" y="2809"/>
                  </a:cubicBezTo>
                  <a:cubicBezTo>
                    <a:pt x="2089" y="2814"/>
                    <a:pt x="2087" y="2818"/>
                    <a:pt x="2083" y="2817"/>
                  </a:cubicBezTo>
                  <a:lnTo>
                    <a:pt x="2082" y="2807"/>
                  </a:lnTo>
                  <a:close/>
                  <a:moveTo>
                    <a:pt x="2078" y="2798"/>
                  </a:moveTo>
                  <a:lnTo>
                    <a:pt x="2256" y="2672"/>
                  </a:lnTo>
                  <a:lnTo>
                    <a:pt x="2265" y="2689"/>
                  </a:lnTo>
                  <a:lnTo>
                    <a:pt x="2087" y="2816"/>
                  </a:lnTo>
                  <a:lnTo>
                    <a:pt x="2078" y="2798"/>
                  </a:lnTo>
                  <a:close/>
                  <a:moveTo>
                    <a:pt x="2260" y="2681"/>
                  </a:moveTo>
                  <a:lnTo>
                    <a:pt x="2256" y="2672"/>
                  </a:lnTo>
                  <a:cubicBezTo>
                    <a:pt x="2258" y="2670"/>
                    <a:pt x="2263" y="2672"/>
                    <a:pt x="2265" y="2677"/>
                  </a:cubicBezTo>
                  <a:cubicBezTo>
                    <a:pt x="2268" y="2682"/>
                    <a:pt x="2268" y="2687"/>
                    <a:pt x="2265" y="2689"/>
                  </a:cubicBezTo>
                  <a:lnTo>
                    <a:pt x="2260" y="2681"/>
                  </a:lnTo>
                  <a:close/>
                  <a:moveTo>
                    <a:pt x="2253" y="2678"/>
                  </a:moveTo>
                  <a:lnTo>
                    <a:pt x="2248" y="2601"/>
                  </a:lnTo>
                  <a:lnTo>
                    <a:pt x="2262" y="2606"/>
                  </a:lnTo>
                  <a:lnTo>
                    <a:pt x="2267" y="2683"/>
                  </a:lnTo>
                  <a:lnTo>
                    <a:pt x="2253" y="2678"/>
                  </a:lnTo>
                  <a:close/>
                  <a:moveTo>
                    <a:pt x="2255" y="2604"/>
                  </a:moveTo>
                  <a:lnTo>
                    <a:pt x="2248" y="2601"/>
                  </a:lnTo>
                  <a:cubicBezTo>
                    <a:pt x="2248" y="2596"/>
                    <a:pt x="2251" y="2593"/>
                    <a:pt x="2255" y="2594"/>
                  </a:cubicBezTo>
                  <a:cubicBezTo>
                    <a:pt x="2258" y="2596"/>
                    <a:pt x="2262" y="2601"/>
                    <a:pt x="2262" y="2606"/>
                  </a:cubicBezTo>
                  <a:lnTo>
                    <a:pt x="2255" y="2604"/>
                  </a:lnTo>
                  <a:close/>
                  <a:moveTo>
                    <a:pt x="2249" y="2597"/>
                  </a:moveTo>
                  <a:lnTo>
                    <a:pt x="2284" y="2503"/>
                  </a:lnTo>
                  <a:lnTo>
                    <a:pt x="2296" y="2516"/>
                  </a:lnTo>
                  <a:lnTo>
                    <a:pt x="2262" y="2610"/>
                  </a:lnTo>
                  <a:lnTo>
                    <a:pt x="2249" y="2597"/>
                  </a:lnTo>
                  <a:close/>
                  <a:moveTo>
                    <a:pt x="2290" y="2509"/>
                  </a:moveTo>
                  <a:lnTo>
                    <a:pt x="2284" y="2503"/>
                  </a:lnTo>
                  <a:cubicBezTo>
                    <a:pt x="2285" y="2499"/>
                    <a:pt x="2289" y="2499"/>
                    <a:pt x="2292" y="2502"/>
                  </a:cubicBezTo>
                  <a:cubicBezTo>
                    <a:pt x="2296" y="2506"/>
                    <a:pt x="2298" y="2512"/>
                    <a:pt x="2296" y="2516"/>
                  </a:cubicBezTo>
                  <a:lnTo>
                    <a:pt x="2290" y="2509"/>
                  </a:lnTo>
                  <a:close/>
                  <a:moveTo>
                    <a:pt x="2287" y="2500"/>
                  </a:moveTo>
                  <a:lnTo>
                    <a:pt x="2381" y="2487"/>
                  </a:lnTo>
                  <a:lnTo>
                    <a:pt x="2387" y="2506"/>
                  </a:lnTo>
                  <a:lnTo>
                    <a:pt x="2293" y="2519"/>
                  </a:lnTo>
                  <a:lnTo>
                    <a:pt x="2287" y="2500"/>
                  </a:lnTo>
                  <a:close/>
                  <a:moveTo>
                    <a:pt x="2384" y="2497"/>
                  </a:moveTo>
                  <a:lnTo>
                    <a:pt x="2381" y="2487"/>
                  </a:lnTo>
                  <a:cubicBezTo>
                    <a:pt x="2384" y="2487"/>
                    <a:pt x="2389" y="2491"/>
                    <a:pt x="2390" y="2496"/>
                  </a:cubicBezTo>
                  <a:cubicBezTo>
                    <a:pt x="2392" y="2501"/>
                    <a:pt x="2390" y="2506"/>
                    <a:pt x="2387" y="2506"/>
                  </a:cubicBezTo>
                  <a:lnTo>
                    <a:pt x="2384" y="2497"/>
                  </a:lnTo>
                  <a:close/>
                  <a:moveTo>
                    <a:pt x="2378" y="2489"/>
                  </a:moveTo>
                  <a:lnTo>
                    <a:pt x="2482" y="2345"/>
                  </a:lnTo>
                  <a:lnTo>
                    <a:pt x="2493" y="2361"/>
                  </a:lnTo>
                  <a:lnTo>
                    <a:pt x="2389" y="2505"/>
                  </a:lnTo>
                  <a:lnTo>
                    <a:pt x="2378" y="2489"/>
                  </a:lnTo>
                  <a:close/>
                  <a:moveTo>
                    <a:pt x="2488" y="2353"/>
                  </a:moveTo>
                  <a:lnTo>
                    <a:pt x="2482" y="2345"/>
                  </a:lnTo>
                  <a:cubicBezTo>
                    <a:pt x="2484" y="2342"/>
                    <a:pt x="2489" y="2343"/>
                    <a:pt x="2492" y="2347"/>
                  </a:cubicBezTo>
                  <a:cubicBezTo>
                    <a:pt x="2495" y="2352"/>
                    <a:pt x="2495" y="2358"/>
                    <a:pt x="2493" y="2361"/>
                  </a:cubicBezTo>
                  <a:lnTo>
                    <a:pt x="2488" y="2353"/>
                  </a:lnTo>
                  <a:close/>
                  <a:moveTo>
                    <a:pt x="2482" y="2346"/>
                  </a:moveTo>
                  <a:lnTo>
                    <a:pt x="2552" y="2215"/>
                  </a:lnTo>
                  <a:lnTo>
                    <a:pt x="2564" y="2229"/>
                  </a:lnTo>
                  <a:lnTo>
                    <a:pt x="2494" y="2360"/>
                  </a:lnTo>
                  <a:lnTo>
                    <a:pt x="2482" y="2346"/>
                  </a:lnTo>
                  <a:close/>
                  <a:moveTo>
                    <a:pt x="2558" y="2222"/>
                  </a:moveTo>
                  <a:lnTo>
                    <a:pt x="2552" y="2215"/>
                  </a:lnTo>
                  <a:cubicBezTo>
                    <a:pt x="2554" y="2211"/>
                    <a:pt x="2558" y="2212"/>
                    <a:pt x="2561" y="2216"/>
                  </a:cubicBezTo>
                  <a:cubicBezTo>
                    <a:pt x="2565" y="2220"/>
                    <a:pt x="2566" y="2226"/>
                    <a:pt x="2564" y="2229"/>
                  </a:cubicBezTo>
                  <a:lnTo>
                    <a:pt x="2558" y="2222"/>
                  </a:lnTo>
                  <a:close/>
                  <a:moveTo>
                    <a:pt x="2556" y="2230"/>
                  </a:moveTo>
                  <a:lnTo>
                    <a:pt x="2429" y="2133"/>
                  </a:lnTo>
                  <a:lnTo>
                    <a:pt x="2432" y="2116"/>
                  </a:lnTo>
                  <a:lnTo>
                    <a:pt x="2560" y="2214"/>
                  </a:lnTo>
                  <a:lnTo>
                    <a:pt x="2556" y="2230"/>
                  </a:lnTo>
                  <a:close/>
                  <a:moveTo>
                    <a:pt x="2431" y="2124"/>
                  </a:moveTo>
                  <a:lnTo>
                    <a:pt x="2429" y="2133"/>
                  </a:lnTo>
                  <a:cubicBezTo>
                    <a:pt x="2426" y="2130"/>
                    <a:pt x="2423" y="2124"/>
                    <a:pt x="2424" y="2119"/>
                  </a:cubicBezTo>
                  <a:cubicBezTo>
                    <a:pt x="2425" y="2115"/>
                    <a:pt x="2429" y="2114"/>
                    <a:pt x="2432" y="2116"/>
                  </a:cubicBezTo>
                  <a:lnTo>
                    <a:pt x="2431" y="2124"/>
                  </a:lnTo>
                  <a:close/>
                  <a:moveTo>
                    <a:pt x="2432" y="2134"/>
                  </a:moveTo>
                  <a:lnTo>
                    <a:pt x="2328" y="2104"/>
                  </a:lnTo>
                  <a:lnTo>
                    <a:pt x="2326" y="2085"/>
                  </a:lnTo>
                  <a:lnTo>
                    <a:pt x="2430" y="2115"/>
                  </a:lnTo>
                  <a:lnTo>
                    <a:pt x="2432" y="2134"/>
                  </a:lnTo>
                  <a:close/>
                  <a:moveTo>
                    <a:pt x="2327" y="2095"/>
                  </a:moveTo>
                  <a:lnTo>
                    <a:pt x="2328" y="2104"/>
                  </a:lnTo>
                  <a:cubicBezTo>
                    <a:pt x="2324" y="2103"/>
                    <a:pt x="2321" y="2098"/>
                    <a:pt x="2320" y="2093"/>
                  </a:cubicBezTo>
                  <a:cubicBezTo>
                    <a:pt x="2320" y="2088"/>
                    <a:pt x="2322" y="2084"/>
                    <a:pt x="2326" y="2085"/>
                  </a:cubicBezTo>
                  <a:lnTo>
                    <a:pt x="2327" y="2095"/>
                  </a:lnTo>
                  <a:close/>
                  <a:moveTo>
                    <a:pt x="2320" y="2092"/>
                  </a:moveTo>
                  <a:lnTo>
                    <a:pt x="2320" y="1940"/>
                  </a:lnTo>
                  <a:lnTo>
                    <a:pt x="2334" y="1946"/>
                  </a:lnTo>
                  <a:lnTo>
                    <a:pt x="2334" y="2098"/>
                  </a:lnTo>
                  <a:lnTo>
                    <a:pt x="2320" y="2092"/>
                  </a:lnTo>
                  <a:close/>
                  <a:moveTo>
                    <a:pt x="2327" y="1943"/>
                  </a:moveTo>
                  <a:lnTo>
                    <a:pt x="2320" y="1940"/>
                  </a:lnTo>
                  <a:cubicBezTo>
                    <a:pt x="2320" y="1935"/>
                    <a:pt x="2323" y="1932"/>
                    <a:pt x="2327" y="1934"/>
                  </a:cubicBezTo>
                  <a:cubicBezTo>
                    <a:pt x="2331" y="1936"/>
                    <a:pt x="2334" y="1941"/>
                    <a:pt x="2334" y="1946"/>
                  </a:cubicBezTo>
                  <a:lnTo>
                    <a:pt x="2327" y="1943"/>
                  </a:lnTo>
                  <a:close/>
                  <a:moveTo>
                    <a:pt x="2324" y="1934"/>
                  </a:moveTo>
                  <a:lnTo>
                    <a:pt x="2502" y="1921"/>
                  </a:lnTo>
                  <a:lnTo>
                    <a:pt x="2508" y="1940"/>
                  </a:lnTo>
                  <a:lnTo>
                    <a:pt x="2329" y="1953"/>
                  </a:lnTo>
                  <a:lnTo>
                    <a:pt x="2324" y="1934"/>
                  </a:lnTo>
                  <a:close/>
                  <a:moveTo>
                    <a:pt x="2505" y="1931"/>
                  </a:moveTo>
                  <a:lnTo>
                    <a:pt x="2502" y="1921"/>
                  </a:lnTo>
                  <a:cubicBezTo>
                    <a:pt x="2506" y="1921"/>
                    <a:pt x="2510" y="1925"/>
                    <a:pt x="2511" y="1930"/>
                  </a:cubicBezTo>
                  <a:cubicBezTo>
                    <a:pt x="2513" y="1936"/>
                    <a:pt x="2511" y="1940"/>
                    <a:pt x="2508" y="1940"/>
                  </a:cubicBezTo>
                  <a:lnTo>
                    <a:pt x="2505" y="1931"/>
                  </a:lnTo>
                  <a:close/>
                  <a:moveTo>
                    <a:pt x="2499" y="1924"/>
                  </a:moveTo>
                  <a:lnTo>
                    <a:pt x="2521" y="1877"/>
                  </a:lnTo>
                  <a:lnTo>
                    <a:pt x="2533" y="1891"/>
                  </a:lnTo>
                  <a:lnTo>
                    <a:pt x="2511" y="1938"/>
                  </a:lnTo>
                  <a:lnTo>
                    <a:pt x="2499" y="1924"/>
                  </a:lnTo>
                  <a:close/>
                  <a:moveTo>
                    <a:pt x="2527" y="1884"/>
                  </a:moveTo>
                  <a:lnTo>
                    <a:pt x="2521" y="1877"/>
                  </a:lnTo>
                  <a:cubicBezTo>
                    <a:pt x="2523" y="1873"/>
                    <a:pt x="2527" y="1873"/>
                    <a:pt x="2530" y="1877"/>
                  </a:cubicBezTo>
                  <a:cubicBezTo>
                    <a:pt x="2534" y="1881"/>
                    <a:pt x="2535" y="1887"/>
                    <a:pt x="2533" y="1891"/>
                  </a:cubicBezTo>
                  <a:lnTo>
                    <a:pt x="2527" y="1884"/>
                  </a:lnTo>
                  <a:close/>
                  <a:moveTo>
                    <a:pt x="2522" y="1876"/>
                  </a:moveTo>
                  <a:lnTo>
                    <a:pt x="2616" y="1764"/>
                  </a:lnTo>
                  <a:lnTo>
                    <a:pt x="2627" y="1780"/>
                  </a:lnTo>
                  <a:lnTo>
                    <a:pt x="2533" y="1892"/>
                  </a:lnTo>
                  <a:lnTo>
                    <a:pt x="2522" y="1876"/>
                  </a:lnTo>
                  <a:close/>
                  <a:moveTo>
                    <a:pt x="2621" y="1772"/>
                  </a:moveTo>
                  <a:lnTo>
                    <a:pt x="2616" y="1764"/>
                  </a:lnTo>
                  <a:cubicBezTo>
                    <a:pt x="2618" y="1761"/>
                    <a:pt x="2623" y="1762"/>
                    <a:pt x="2626" y="1767"/>
                  </a:cubicBezTo>
                  <a:cubicBezTo>
                    <a:pt x="2629" y="1771"/>
                    <a:pt x="2629" y="1777"/>
                    <a:pt x="2627" y="1780"/>
                  </a:cubicBezTo>
                  <a:lnTo>
                    <a:pt x="2621" y="1772"/>
                  </a:lnTo>
                  <a:close/>
                  <a:moveTo>
                    <a:pt x="2615" y="1766"/>
                  </a:moveTo>
                  <a:lnTo>
                    <a:pt x="2642" y="1660"/>
                  </a:lnTo>
                  <a:lnTo>
                    <a:pt x="2655" y="1671"/>
                  </a:lnTo>
                  <a:lnTo>
                    <a:pt x="2628" y="1777"/>
                  </a:lnTo>
                  <a:lnTo>
                    <a:pt x="2615" y="1766"/>
                  </a:lnTo>
                  <a:close/>
                  <a:moveTo>
                    <a:pt x="2648" y="1665"/>
                  </a:moveTo>
                  <a:lnTo>
                    <a:pt x="2642" y="1660"/>
                  </a:lnTo>
                  <a:cubicBezTo>
                    <a:pt x="2643" y="1655"/>
                    <a:pt x="2647" y="1654"/>
                    <a:pt x="2650" y="1657"/>
                  </a:cubicBezTo>
                  <a:cubicBezTo>
                    <a:pt x="2654" y="1660"/>
                    <a:pt x="2656" y="1666"/>
                    <a:pt x="2655" y="1671"/>
                  </a:cubicBezTo>
                  <a:lnTo>
                    <a:pt x="2648" y="1665"/>
                  </a:lnTo>
                  <a:close/>
                  <a:moveTo>
                    <a:pt x="2646" y="1656"/>
                  </a:moveTo>
                  <a:lnTo>
                    <a:pt x="2735" y="1646"/>
                  </a:lnTo>
                  <a:lnTo>
                    <a:pt x="2740" y="1665"/>
                  </a:lnTo>
                  <a:lnTo>
                    <a:pt x="2651" y="1675"/>
                  </a:lnTo>
                  <a:lnTo>
                    <a:pt x="2646" y="1656"/>
                  </a:lnTo>
                  <a:close/>
                  <a:moveTo>
                    <a:pt x="2737" y="1656"/>
                  </a:moveTo>
                  <a:lnTo>
                    <a:pt x="2735" y="1646"/>
                  </a:lnTo>
                  <a:cubicBezTo>
                    <a:pt x="2738" y="1646"/>
                    <a:pt x="2742" y="1650"/>
                    <a:pt x="2744" y="1655"/>
                  </a:cubicBezTo>
                  <a:cubicBezTo>
                    <a:pt x="2745" y="1660"/>
                    <a:pt x="2743" y="1665"/>
                    <a:pt x="2740" y="1665"/>
                  </a:cubicBezTo>
                  <a:lnTo>
                    <a:pt x="2737" y="1656"/>
                  </a:lnTo>
                  <a:close/>
                  <a:moveTo>
                    <a:pt x="2731" y="1656"/>
                  </a:moveTo>
                  <a:lnTo>
                    <a:pt x="2677" y="1442"/>
                  </a:lnTo>
                  <a:lnTo>
                    <a:pt x="2689" y="1441"/>
                  </a:lnTo>
                  <a:lnTo>
                    <a:pt x="2744" y="1655"/>
                  </a:lnTo>
                  <a:lnTo>
                    <a:pt x="2731" y="1656"/>
                  </a:lnTo>
                  <a:close/>
                  <a:moveTo>
                    <a:pt x="2683" y="1442"/>
                  </a:moveTo>
                  <a:lnTo>
                    <a:pt x="2677" y="1442"/>
                  </a:lnTo>
                  <a:cubicBezTo>
                    <a:pt x="2675" y="1437"/>
                    <a:pt x="2677" y="1432"/>
                    <a:pt x="2681" y="1432"/>
                  </a:cubicBezTo>
                  <a:cubicBezTo>
                    <a:pt x="2684" y="1432"/>
                    <a:pt x="2688" y="1436"/>
                    <a:pt x="2689" y="1441"/>
                  </a:cubicBezTo>
                  <a:lnTo>
                    <a:pt x="2683" y="1442"/>
                  </a:lnTo>
                  <a:close/>
                  <a:moveTo>
                    <a:pt x="2678" y="1434"/>
                  </a:moveTo>
                  <a:lnTo>
                    <a:pt x="2720" y="1383"/>
                  </a:lnTo>
                  <a:lnTo>
                    <a:pt x="2731" y="1399"/>
                  </a:lnTo>
                  <a:lnTo>
                    <a:pt x="2688" y="1450"/>
                  </a:lnTo>
                  <a:lnTo>
                    <a:pt x="2678" y="1434"/>
                  </a:lnTo>
                  <a:close/>
                  <a:moveTo>
                    <a:pt x="2726" y="1391"/>
                  </a:moveTo>
                  <a:lnTo>
                    <a:pt x="2720" y="1383"/>
                  </a:lnTo>
                  <a:cubicBezTo>
                    <a:pt x="2723" y="1380"/>
                    <a:pt x="2727" y="1381"/>
                    <a:pt x="2730" y="1386"/>
                  </a:cubicBezTo>
                  <a:cubicBezTo>
                    <a:pt x="2733" y="1390"/>
                    <a:pt x="2733" y="1396"/>
                    <a:pt x="2731" y="1399"/>
                  </a:cubicBezTo>
                  <a:lnTo>
                    <a:pt x="2726" y="1391"/>
                  </a:lnTo>
                  <a:close/>
                  <a:moveTo>
                    <a:pt x="2720" y="1383"/>
                  </a:moveTo>
                  <a:lnTo>
                    <a:pt x="2736" y="1364"/>
                  </a:lnTo>
                  <a:lnTo>
                    <a:pt x="2747" y="1380"/>
                  </a:lnTo>
                  <a:lnTo>
                    <a:pt x="2731" y="1399"/>
                  </a:lnTo>
                  <a:lnTo>
                    <a:pt x="2720" y="1383"/>
                  </a:lnTo>
                  <a:close/>
                  <a:moveTo>
                    <a:pt x="2741" y="1372"/>
                  </a:moveTo>
                  <a:lnTo>
                    <a:pt x="2736" y="1364"/>
                  </a:lnTo>
                  <a:cubicBezTo>
                    <a:pt x="2738" y="1361"/>
                    <a:pt x="2742" y="1362"/>
                    <a:pt x="2745" y="1366"/>
                  </a:cubicBezTo>
                  <a:cubicBezTo>
                    <a:pt x="2748" y="1371"/>
                    <a:pt x="2749" y="1377"/>
                    <a:pt x="2747" y="1380"/>
                  </a:cubicBezTo>
                  <a:lnTo>
                    <a:pt x="2741" y="1372"/>
                  </a:lnTo>
                  <a:close/>
                  <a:moveTo>
                    <a:pt x="2737" y="1363"/>
                  </a:moveTo>
                  <a:lnTo>
                    <a:pt x="2772" y="1339"/>
                  </a:lnTo>
                  <a:lnTo>
                    <a:pt x="2780" y="1357"/>
                  </a:lnTo>
                  <a:lnTo>
                    <a:pt x="2746" y="1380"/>
                  </a:lnTo>
                  <a:lnTo>
                    <a:pt x="2737" y="1363"/>
                  </a:lnTo>
                  <a:close/>
                  <a:moveTo>
                    <a:pt x="2776" y="1348"/>
                  </a:moveTo>
                  <a:lnTo>
                    <a:pt x="2772" y="1339"/>
                  </a:lnTo>
                  <a:cubicBezTo>
                    <a:pt x="2774" y="1337"/>
                    <a:pt x="2779" y="1340"/>
                    <a:pt x="2781" y="1345"/>
                  </a:cubicBezTo>
                  <a:cubicBezTo>
                    <a:pt x="2784" y="1350"/>
                    <a:pt x="2783" y="1355"/>
                    <a:pt x="2780" y="1357"/>
                  </a:cubicBezTo>
                  <a:lnTo>
                    <a:pt x="2776" y="1348"/>
                  </a:lnTo>
                  <a:close/>
                  <a:moveTo>
                    <a:pt x="2776" y="1357"/>
                  </a:moveTo>
                  <a:lnTo>
                    <a:pt x="2694" y="1314"/>
                  </a:lnTo>
                  <a:lnTo>
                    <a:pt x="2695" y="1297"/>
                  </a:lnTo>
                  <a:lnTo>
                    <a:pt x="2776" y="1339"/>
                  </a:lnTo>
                  <a:lnTo>
                    <a:pt x="2776" y="1357"/>
                  </a:lnTo>
                  <a:close/>
                  <a:moveTo>
                    <a:pt x="2695" y="1305"/>
                  </a:moveTo>
                  <a:lnTo>
                    <a:pt x="2694" y="1314"/>
                  </a:lnTo>
                  <a:cubicBezTo>
                    <a:pt x="2690" y="1312"/>
                    <a:pt x="2688" y="1307"/>
                    <a:pt x="2688" y="1302"/>
                  </a:cubicBezTo>
                  <a:cubicBezTo>
                    <a:pt x="2688" y="1297"/>
                    <a:pt x="2691" y="1295"/>
                    <a:pt x="2695" y="1297"/>
                  </a:cubicBezTo>
                  <a:lnTo>
                    <a:pt x="2695" y="1305"/>
                  </a:lnTo>
                  <a:close/>
                  <a:moveTo>
                    <a:pt x="2688" y="1302"/>
                  </a:moveTo>
                  <a:lnTo>
                    <a:pt x="2692" y="1185"/>
                  </a:lnTo>
                  <a:lnTo>
                    <a:pt x="2705" y="1192"/>
                  </a:lnTo>
                  <a:lnTo>
                    <a:pt x="2701" y="1309"/>
                  </a:lnTo>
                  <a:lnTo>
                    <a:pt x="2688" y="1302"/>
                  </a:lnTo>
                  <a:close/>
                  <a:moveTo>
                    <a:pt x="2698" y="1189"/>
                  </a:moveTo>
                  <a:lnTo>
                    <a:pt x="2692" y="1185"/>
                  </a:lnTo>
                  <a:cubicBezTo>
                    <a:pt x="2692" y="1180"/>
                    <a:pt x="2695" y="1178"/>
                    <a:pt x="2699" y="1180"/>
                  </a:cubicBezTo>
                  <a:cubicBezTo>
                    <a:pt x="2703" y="1182"/>
                    <a:pt x="2705" y="1187"/>
                    <a:pt x="2705" y="1192"/>
                  </a:cubicBezTo>
                  <a:lnTo>
                    <a:pt x="2698" y="1189"/>
                  </a:lnTo>
                  <a:close/>
                  <a:moveTo>
                    <a:pt x="2696" y="1179"/>
                  </a:moveTo>
                  <a:lnTo>
                    <a:pt x="2749" y="1173"/>
                  </a:lnTo>
                  <a:lnTo>
                    <a:pt x="2754" y="1192"/>
                  </a:lnTo>
                  <a:lnTo>
                    <a:pt x="2701" y="1198"/>
                  </a:lnTo>
                  <a:lnTo>
                    <a:pt x="2696" y="1179"/>
                  </a:lnTo>
                  <a:close/>
                  <a:moveTo>
                    <a:pt x="2751" y="1182"/>
                  </a:moveTo>
                  <a:lnTo>
                    <a:pt x="2749" y="1173"/>
                  </a:lnTo>
                  <a:cubicBezTo>
                    <a:pt x="2752" y="1173"/>
                    <a:pt x="2756" y="1176"/>
                    <a:pt x="2758" y="1182"/>
                  </a:cubicBezTo>
                  <a:cubicBezTo>
                    <a:pt x="2759" y="1187"/>
                    <a:pt x="2758" y="1192"/>
                    <a:pt x="2754" y="1192"/>
                  </a:cubicBezTo>
                  <a:lnTo>
                    <a:pt x="2751" y="1182"/>
                  </a:lnTo>
                  <a:close/>
                  <a:moveTo>
                    <a:pt x="2745" y="1179"/>
                  </a:moveTo>
                  <a:lnTo>
                    <a:pt x="2746" y="1111"/>
                  </a:lnTo>
                  <a:lnTo>
                    <a:pt x="2760" y="1118"/>
                  </a:lnTo>
                  <a:lnTo>
                    <a:pt x="2758" y="1186"/>
                  </a:lnTo>
                  <a:lnTo>
                    <a:pt x="2745" y="1179"/>
                  </a:lnTo>
                  <a:close/>
                  <a:moveTo>
                    <a:pt x="2753" y="1115"/>
                  </a:moveTo>
                  <a:lnTo>
                    <a:pt x="2746" y="1111"/>
                  </a:lnTo>
                  <a:cubicBezTo>
                    <a:pt x="2746" y="1106"/>
                    <a:pt x="2749" y="1104"/>
                    <a:pt x="2753" y="1106"/>
                  </a:cubicBezTo>
                  <a:cubicBezTo>
                    <a:pt x="2757" y="1108"/>
                    <a:pt x="2760" y="1113"/>
                    <a:pt x="2760" y="1118"/>
                  </a:cubicBezTo>
                  <a:lnTo>
                    <a:pt x="2753" y="1115"/>
                  </a:lnTo>
                  <a:close/>
                  <a:moveTo>
                    <a:pt x="2755" y="1124"/>
                  </a:moveTo>
                  <a:lnTo>
                    <a:pt x="2674" y="1132"/>
                  </a:lnTo>
                  <a:lnTo>
                    <a:pt x="2669" y="1113"/>
                  </a:lnTo>
                  <a:lnTo>
                    <a:pt x="2750" y="1105"/>
                  </a:lnTo>
                  <a:lnTo>
                    <a:pt x="2755" y="1124"/>
                  </a:lnTo>
                  <a:close/>
                  <a:moveTo>
                    <a:pt x="2671" y="1123"/>
                  </a:moveTo>
                  <a:lnTo>
                    <a:pt x="2674" y="1132"/>
                  </a:lnTo>
                  <a:cubicBezTo>
                    <a:pt x="2671" y="1132"/>
                    <a:pt x="2666" y="1128"/>
                    <a:pt x="2665" y="1123"/>
                  </a:cubicBezTo>
                  <a:cubicBezTo>
                    <a:pt x="2664" y="1118"/>
                    <a:pt x="2665" y="1113"/>
                    <a:pt x="2669" y="1113"/>
                  </a:cubicBezTo>
                  <a:lnTo>
                    <a:pt x="2671" y="1123"/>
                  </a:lnTo>
                  <a:close/>
                  <a:moveTo>
                    <a:pt x="2665" y="1117"/>
                  </a:moveTo>
                  <a:lnTo>
                    <a:pt x="2684" y="1032"/>
                  </a:lnTo>
                  <a:lnTo>
                    <a:pt x="2697" y="1042"/>
                  </a:lnTo>
                  <a:lnTo>
                    <a:pt x="2678" y="1128"/>
                  </a:lnTo>
                  <a:lnTo>
                    <a:pt x="2665" y="1117"/>
                  </a:lnTo>
                  <a:close/>
                  <a:moveTo>
                    <a:pt x="2691" y="1037"/>
                  </a:moveTo>
                  <a:lnTo>
                    <a:pt x="2684" y="1032"/>
                  </a:lnTo>
                  <a:cubicBezTo>
                    <a:pt x="2685" y="1027"/>
                    <a:pt x="2689" y="1026"/>
                    <a:pt x="2693" y="1029"/>
                  </a:cubicBezTo>
                  <a:cubicBezTo>
                    <a:pt x="2696" y="1032"/>
                    <a:pt x="2698" y="1038"/>
                    <a:pt x="2697" y="1042"/>
                  </a:cubicBezTo>
                  <a:lnTo>
                    <a:pt x="2691" y="1037"/>
                  </a:lnTo>
                  <a:close/>
                  <a:moveTo>
                    <a:pt x="2691" y="1046"/>
                  </a:moveTo>
                  <a:lnTo>
                    <a:pt x="2586" y="999"/>
                  </a:lnTo>
                  <a:lnTo>
                    <a:pt x="2586" y="981"/>
                  </a:lnTo>
                  <a:lnTo>
                    <a:pt x="2691" y="1028"/>
                  </a:lnTo>
                  <a:lnTo>
                    <a:pt x="2691" y="1046"/>
                  </a:lnTo>
                  <a:close/>
                  <a:moveTo>
                    <a:pt x="2586" y="990"/>
                  </a:moveTo>
                  <a:lnTo>
                    <a:pt x="2586" y="999"/>
                  </a:lnTo>
                  <a:cubicBezTo>
                    <a:pt x="2582" y="998"/>
                    <a:pt x="2579" y="992"/>
                    <a:pt x="2579" y="987"/>
                  </a:cubicBezTo>
                  <a:cubicBezTo>
                    <a:pt x="2579" y="982"/>
                    <a:pt x="2582" y="979"/>
                    <a:pt x="2586" y="981"/>
                  </a:cubicBezTo>
                  <a:lnTo>
                    <a:pt x="2586" y="990"/>
                  </a:lnTo>
                  <a:close/>
                  <a:moveTo>
                    <a:pt x="2580" y="984"/>
                  </a:moveTo>
                  <a:lnTo>
                    <a:pt x="2618" y="864"/>
                  </a:lnTo>
                  <a:lnTo>
                    <a:pt x="2631" y="876"/>
                  </a:lnTo>
                  <a:lnTo>
                    <a:pt x="2592" y="996"/>
                  </a:lnTo>
                  <a:lnTo>
                    <a:pt x="2580" y="984"/>
                  </a:lnTo>
                  <a:close/>
                  <a:moveTo>
                    <a:pt x="2625" y="870"/>
                  </a:moveTo>
                  <a:lnTo>
                    <a:pt x="2618" y="864"/>
                  </a:lnTo>
                  <a:cubicBezTo>
                    <a:pt x="2620" y="859"/>
                    <a:pt x="2624" y="859"/>
                    <a:pt x="2627" y="862"/>
                  </a:cubicBezTo>
                  <a:cubicBezTo>
                    <a:pt x="2631" y="866"/>
                    <a:pt x="2633" y="872"/>
                    <a:pt x="2631" y="876"/>
                  </a:cubicBezTo>
                  <a:lnTo>
                    <a:pt x="2625" y="870"/>
                  </a:lnTo>
                  <a:close/>
                  <a:moveTo>
                    <a:pt x="2622" y="876"/>
                  </a:moveTo>
                  <a:lnTo>
                    <a:pt x="2580" y="831"/>
                  </a:lnTo>
                  <a:lnTo>
                    <a:pt x="2586" y="817"/>
                  </a:lnTo>
                  <a:lnTo>
                    <a:pt x="2628" y="863"/>
                  </a:lnTo>
                  <a:lnTo>
                    <a:pt x="2622" y="876"/>
                  </a:lnTo>
                  <a:close/>
                  <a:moveTo>
                    <a:pt x="2583" y="824"/>
                  </a:moveTo>
                  <a:lnTo>
                    <a:pt x="2580" y="831"/>
                  </a:lnTo>
                  <a:cubicBezTo>
                    <a:pt x="2577" y="827"/>
                    <a:pt x="2576" y="821"/>
                    <a:pt x="2577" y="817"/>
                  </a:cubicBezTo>
                  <a:cubicBezTo>
                    <a:pt x="2579" y="814"/>
                    <a:pt x="2583" y="814"/>
                    <a:pt x="2586" y="817"/>
                  </a:cubicBezTo>
                  <a:lnTo>
                    <a:pt x="2583" y="824"/>
                  </a:lnTo>
                  <a:close/>
                  <a:moveTo>
                    <a:pt x="2577" y="825"/>
                  </a:moveTo>
                  <a:lnTo>
                    <a:pt x="2506" y="582"/>
                  </a:lnTo>
                  <a:lnTo>
                    <a:pt x="2519" y="581"/>
                  </a:lnTo>
                  <a:lnTo>
                    <a:pt x="2590" y="823"/>
                  </a:lnTo>
                  <a:lnTo>
                    <a:pt x="2577" y="825"/>
                  </a:lnTo>
                  <a:close/>
                  <a:moveTo>
                    <a:pt x="2512" y="582"/>
                  </a:moveTo>
                  <a:lnTo>
                    <a:pt x="2506" y="582"/>
                  </a:lnTo>
                  <a:cubicBezTo>
                    <a:pt x="2505" y="577"/>
                    <a:pt x="2506" y="573"/>
                    <a:pt x="2510" y="572"/>
                  </a:cubicBezTo>
                  <a:cubicBezTo>
                    <a:pt x="2513" y="572"/>
                    <a:pt x="2517" y="576"/>
                    <a:pt x="2519" y="581"/>
                  </a:cubicBezTo>
                  <a:lnTo>
                    <a:pt x="2512" y="582"/>
                  </a:lnTo>
                  <a:close/>
                  <a:moveTo>
                    <a:pt x="2510" y="572"/>
                  </a:moveTo>
                  <a:lnTo>
                    <a:pt x="2561" y="572"/>
                  </a:lnTo>
                  <a:lnTo>
                    <a:pt x="2565" y="591"/>
                  </a:lnTo>
                  <a:lnTo>
                    <a:pt x="2515" y="591"/>
                  </a:lnTo>
                  <a:lnTo>
                    <a:pt x="2510" y="572"/>
                  </a:lnTo>
                  <a:close/>
                  <a:moveTo>
                    <a:pt x="2563" y="582"/>
                  </a:moveTo>
                  <a:lnTo>
                    <a:pt x="2561" y="572"/>
                  </a:lnTo>
                  <a:cubicBezTo>
                    <a:pt x="2564" y="572"/>
                    <a:pt x="2568" y="576"/>
                    <a:pt x="2569" y="582"/>
                  </a:cubicBezTo>
                  <a:cubicBezTo>
                    <a:pt x="2571" y="587"/>
                    <a:pt x="2569" y="591"/>
                    <a:pt x="2565" y="591"/>
                  </a:cubicBezTo>
                  <a:lnTo>
                    <a:pt x="2563" y="582"/>
                  </a:lnTo>
                  <a:close/>
                  <a:moveTo>
                    <a:pt x="2558" y="573"/>
                  </a:moveTo>
                  <a:lnTo>
                    <a:pt x="2648" y="514"/>
                  </a:lnTo>
                  <a:lnTo>
                    <a:pt x="2656" y="532"/>
                  </a:lnTo>
                  <a:lnTo>
                    <a:pt x="2567" y="591"/>
                  </a:lnTo>
                  <a:lnTo>
                    <a:pt x="2558" y="573"/>
                  </a:lnTo>
                  <a:close/>
                  <a:moveTo>
                    <a:pt x="2652" y="523"/>
                  </a:moveTo>
                  <a:lnTo>
                    <a:pt x="2648" y="514"/>
                  </a:lnTo>
                  <a:cubicBezTo>
                    <a:pt x="2650" y="512"/>
                    <a:pt x="2655" y="515"/>
                    <a:pt x="2657" y="520"/>
                  </a:cubicBezTo>
                  <a:cubicBezTo>
                    <a:pt x="2660" y="525"/>
                    <a:pt x="2659" y="530"/>
                    <a:pt x="2656" y="532"/>
                  </a:cubicBezTo>
                  <a:lnTo>
                    <a:pt x="2652" y="523"/>
                  </a:lnTo>
                  <a:close/>
                  <a:moveTo>
                    <a:pt x="2645" y="522"/>
                  </a:moveTo>
                  <a:lnTo>
                    <a:pt x="2638" y="468"/>
                  </a:lnTo>
                  <a:lnTo>
                    <a:pt x="2651" y="470"/>
                  </a:lnTo>
                  <a:lnTo>
                    <a:pt x="2659" y="525"/>
                  </a:lnTo>
                  <a:lnTo>
                    <a:pt x="2645" y="522"/>
                  </a:lnTo>
                  <a:close/>
                  <a:moveTo>
                    <a:pt x="2644" y="469"/>
                  </a:moveTo>
                  <a:lnTo>
                    <a:pt x="2638" y="468"/>
                  </a:lnTo>
                  <a:cubicBezTo>
                    <a:pt x="2637" y="462"/>
                    <a:pt x="2639" y="459"/>
                    <a:pt x="2643" y="459"/>
                  </a:cubicBezTo>
                  <a:cubicBezTo>
                    <a:pt x="2647" y="460"/>
                    <a:pt x="2650" y="465"/>
                    <a:pt x="2651" y="470"/>
                  </a:cubicBezTo>
                  <a:lnTo>
                    <a:pt x="2644" y="469"/>
                  </a:lnTo>
                  <a:close/>
                  <a:moveTo>
                    <a:pt x="2645" y="478"/>
                  </a:moveTo>
                  <a:lnTo>
                    <a:pt x="2591" y="463"/>
                  </a:lnTo>
                  <a:lnTo>
                    <a:pt x="2589" y="444"/>
                  </a:lnTo>
                  <a:lnTo>
                    <a:pt x="2643" y="459"/>
                  </a:lnTo>
                  <a:lnTo>
                    <a:pt x="2645" y="478"/>
                  </a:lnTo>
                  <a:close/>
                  <a:moveTo>
                    <a:pt x="2590" y="453"/>
                  </a:moveTo>
                  <a:lnTo>
                    <a:pt x="2591" y="463"/>
                  </a:lnTo>
                  <a:cubicBezTo>
                    <a:pt x="2587" y="461"/>
                    <a:pt x="2584" y="456"/>
                    <a:pt x="2583" y="451"/>
                  </a:cubicBezTo>
                  <a:cubicBezTo>
                    <a:pt x="2583" y="446"/>
                    <a:pt x="2585" y="443"/>
                    <a:pt x="2589" y="444"/>
                  </a:cubicBezTo>
                  <a:lnTo>
                    <a:pt x="2590" y="453"/>
                  </a:lnTo>
                  <a:close/>
                  <a:moveTo>
                    <a:pt x="2583" y="451"/>
                  </a:moveTo>
                  <a:lnTo>
                    <a:pt x="2561" y="145"/>
                  </a:lnTo>
                  <a:lnTo>
                    <a:pt x="2575" y="149"/>
                  </a:lnTo>
                  <a:lnTo>
                    <a:pt x="2597" y="455"/>
                  </a:lnTo>
                  <a:lnTo>
                    <a:pt x="2583" y="451"/>
                  </a:lnTo>
                  <a:close/>
                  <a:moveTo>
                    <a:pt x="2568" y="147"/>
                  </a:moveTo>
                  <a:lnTo>
                    <a:pt x="2561" y="145"/>
                  </a:lnTo>
                  <a:cubicBezTo>
                    <a:pt x="2561" y="140"/>
                    <a:pt x="2564" y="137"/>
                    <a:pt x="2567" y="138"/>
                  </a:cubicBezTo>
                  <a:cubicBezTo>
                    <a:pt x="2571" y="139"/>
                    <a:pt x="2575" y="144"/>
                    <a:pt x="2575" y="149"/>
                  </a:cubicBezTo>
                  <a:lnTo>
                    <a:pt x="2568" y="147"/>
                  </a:lnTo>
                  <a:close/>
                  <a:moveTo>
                    <a:pt x="2565" y="154"/>
                  </a:moveTo>
                  <a:lnTo>
                    <a:pt x="2528" y="111"/>
                  </a:lnTo>
                  <a:lnTo>
                    <a:pt x="2534" y="98"/>
                  </a:lnTo>
                  <a:lnTo>
                    <a:pt x="2571" y="141"/>
                  </a:lnTo>
                  <a:lnTo>
                    <a:pt x="2565" y="154"/>
                  </a:lnTo>
                  <a:close/>
                  <a:moveTo>
                    <a:pt x="2531" y="105"/>
                  </a:moveTo>
                  <a:lnTo>
                    <a:pt x="2528" y="111"/>
                  </a:lnTo>
                  <a:cubicBezTo>
                    <a:pt x="2524" y="107"/>
                    <a:pt x="2523" y="101"/>
                    <a:pt x="2525" y="98"/>
                  </a:cubicBezTo>
                  <a:cubicBezTo>
                    <a:pt x="2527" y="94"/>
                    <a:pt x="2531" y="94"/>
                    <a:pt x="2534" y="98"/>
                  </a:cubicBezTo>
                  <a:lnTo>
                    <a:pt x="2531" y="105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3995737" y="3087688"/>
              <a:ext cx="847725" cy="1366838"/>
            </a:xfrm>
            <a:custGeom>
              <a:avLst/>
              <a:gdLst>
                <a:gd name="T0" fmla="*/ 755 w 1945"/>
                <a:gd name="T1" fmla="*/ 3027 h 3128"/>
                <a:gd name="T2" fmla="*/ 899 w 1945"/>
                <a:gd name="T3" fmla="*/ 2957 h 3128"/>
                <a:gd name="T4" fmla="*/ 1026 w 1945"/>
                <a:gd name="T5" fmla="*/ 2904 h 3128"/>
                <a:gd name="T6" fmla="*/ 1154 w 1945"/>
                <a:gd name="T7" fmla="*/ 2973 h 3128"/>
                <a:gd name="T8" fmla="*/ 1223 w 1945"/>
                <a:gd name="T9" fmla="*/ 2786 h 3128"/>
                <a:gd name="T10" fmla="*/ 1366 w 1945"/>
                <a:gd name="T11" fmla="*/ 2637 h 3128"/>
                <a:gd name="T12" fmla="*/ 1499 w 1945"/>
                <a:gd name="T13" fmla="*/ 2455 h 3128"/>
                <a:gd name="T14" fmla="*/ 1696 w 1945"/>
                <a:gd name="T15" fmla="*/ 2445 h 3128"/>
                <a:gd name="T16" fmla="*/ 1765 w 1945"/>
                <a:gd name="T17" fmla="*/ 2497 h 3128"/>
                <a:gd name="T18" fmla="*/ 1937 w 1945"/>
                <a:gd name="T19" fmla="*/ 2482 h 3128"/>
                <a:gd name="T20" fmla="*/ 1925 w 1945"/>
                <a:gd name="T21" fmla="*/ 2242 h 3128"/>
                <a:gd name="T22" fmla="*/ 1850 w 1945"/>
                <a:gd name="T23" fmla="*/ 2178 h 3128"/>
                <a:gd name="T24" fmla="*/ 1648 w 1945"/>
                <a:gd name="T25" fmla="*/ 2167 h 3128"/>
                <a:gd name="T26" fmla="*/ 1606 w 1945"/>
                <a:gd name="T27" fmla="*/ 2018 h 3128"/>
                <a:gd name="T28" fmla="*/ 1462 w 1945"/>
                <a:gd name="T29" fmla="*/ 1938 h 3128"/>
                <a:gd name="T30" fmla="*/ 1505 w 1945"/>
                <a:gd name="T31" fmla="*/ 1879 h 3128"/>
                <a:gd name="T32" fmla="*/ 1356 w 1945"/>
                <a:gd name="T33" fmla="*/ 1628 h 3128"/>
                <a:gd name="T34" fmla="*/ 1361 w 1945"/>
                <a:gd name="T35" fmla="*/ 1308 h 3128"/>
                <a:gd name="T36" fmla="*/ 1308 w 1945"/>
                <a:gd name="T37" fmla="*/ 1228 h 3128"/>
                <a:gd name="T38" fmla="*/ 1287 w 1945"/>
                <a:gd name="T39" fmla="*/ 924 h 3128"/>
                <a:gd name="T40" fmla="*/ 1234 w 1945"/>
                <a:gd name="T41" fmla="*/ 744 h 3128"/>
                <a:gd name="T42" fmla="*/ 1393 w 1945"/>
                <a:gd name="T43" fmla="*/ 588 h 3128"/>
                <a:gd name="T44" fmla="*/ 1436 w 1945"/>
                <a:gd name="T45" fmla="*/ 320 h 3128"/>
                <a:gd name="T46" fmla="*/ 1420 w 1945"/>
                <a:gd name="T47" fmla="*/ 171 h 3128"/>
                <a:gd name="T48" fmla="*/ 1249 w 1945"/>
                <a:gd name="T49" fmla="*/ 11 h 3128"/>
                <a:gd name="T50" fmla="*/ 1186 w 1945"/>
                <a:gd name="T51" fmla="*/ 102 h 3128"/>
                <a:gd name="T52" fmla="*/ 1000 w 1945"/>
                <a:gd name="T53" fmla="*/ 272 h 3128"/>
                <a:gd name="T54" fmla="*/ 750 w 1945"/>
                <a:gd name="T55" fmla="*/ 299 h 3128"/>
                <a:gd name="T56" fmla="*/ 638 w 1945"/>
                <a:gd name="T57" fmla="*/ 513 h 3128"/>
                <a:gd name="T58" fmla="*/ 351 w 1945"/>
                <a:gd name="T59" fmla="*/ 513 h 3128"/>
                <a:gd name="T60" fmla="*/ 234 w 1945"/>
                <a:gd name="T61" fmla="*/ 662 h 3128"/>
                <a:gd name="T62" fmla="*/ 191 w 1945"/>
                <a:gd name="T63" fmla="*/ 918 h 3128"/>
                <a:gd name="T64" fmla="*/ 43 w 1945"/>
                <a:gd name="T65" fmla="*/ 945 h 3128"/>
                <a:gd name="T66" fmla="*/ 106 w 1945"/>
                <a:gd name="T67" fmla="*/ 1068 h 3128"/>
                <a:gd name="T68" fmla="*/ 69 w 1945"/>
                <a:gd name="T69" fmla="*/ 1249 h 3128"/>
                <a:gd name="T70" fmla="*/ 0 w 1945"/>
                <a:gd name="T71" fmla="*/ 1329 h 3128"/>
                <a:gd name="T72" fmla="*/ 90 w 1945"/>
                <a:gd name="T73" fmla="*/ 1585 h 3128"/>
                <a:gd name="T74" fmla="*/ 149 w 1945"/>
                <a:gd name="T75" fmla="*/ 1879 h 3128"/>
                <a:gd name="T76" fmla="*/ 218 w 1945"/>
                <a:gd name="T77" fmla="*/ 1991 h 3128"/>
                <a:gd name="T78" fmla="*/ 90 w 1945"/>
                <a:gd name="T79" fmla="*/ 2301 h 3128"/>
                <a:gd name="T80" fmla="*/ 154 w 1945"/>
                <a:gd name="T81" fmla="*/ 2391 h 3128"/>
                <a:gd name="T82" fmla="*/ 255 w 1945"/>
                <a:gd name="T83" fmla="*/ 2616 h 3128"/>
                <a:gd name="T84" fmla="*/ 229 w 1945"/>
                <a:gd name="T85" fmla="*/ 2797 h 3128"/>
                <a:gd name="T86" fmla="*/ 372 w 1945"/>
                <a:gd name="T87" fmla="*/ 2899 h 3128"/>
                <a:gd name="T88" fmla="*/ 463 w 1945"/>
                <a:gd name="T89" fmla="*/ 2957 h 3128"/>
                <a:gd name="T90" fmla="*/ 489 w 1945"/>
                <a:gd name="T91" fmla="*/ 3123 h 3128"/>
                <a:gd name="T92" fmla="*/ 553 w 1945"/>
                <a:gd name="T93" fmla="*/ 3123 h 3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45" h="3128">
                  <a:moveTo>
                    <a:pt x="553" y="3123"/>
                  </a:moveTo>
                  <a:cubicBezTo>
                    <a:pt x="625" y="3069"/>
                    <a:pt x="669" y="3056"/>
                    <a:pt x="755" y="3027"/>
                  </a:cubicBezTo>
                  <a:lnTo>
                    <a:pt x="803" y="3037"/>
                  </a:lnTo>
                  <a:lnTo>
                    <a:pt x="899" y="2957"/>
                  </a:lnTo>
                  <a:lnTo>
                    <a:pt x="929" y="2887"/>
                  </a:lnTo>
                  <a:lnTo>
                    <a:pt x="1026" y="2904"/>
                  </a:lnTo>
                  <a:lnTo>
                    <a:pt x="1069" y="2931"/>
                  </a:lnTo>
                  <a:lnTo>
                    <a:pt x="1154" y="2973"/>
                  </a:lnTo>
                  <a:lnTo>
                    <a:pt x="1218" y="2872"/>
                  </a:lnTo>
                  <a:lnTo>
                    <a:pt x="1223" y="2786"/>
                  </a:lnTo>
                  <a:lnTo>
                    <a:pt x="1366" y="2776"/>
                  </a:lnTo>
                  <a:lnTo>
                    <a:pt x="1366" y="2637"/>
                  </a:lnTo>
                  <a:lnTo>
                    <a:pt x="1409" y="2471"/>
                  </a:lnTo>
                  <a:lnTo>
                    <a:pt x="1499" y="2455"/>
                  </a:lnTo>
                  <a:lnTo>
                    <a:pt x="1526" y="2396"/>
                  </a:lnTo>
                  <a:lnTo>
                    <a:pt x="1696" y="2445"/>
                  </a:lnTo>
                  <a:lnTo>
                    <a:pt x="1744" y="2460"/>
                  </a:lnTo>
                  <a:lnTo>
                    <a:pt x="1765" y="2497"/>
                  </a:lnTo>
                  <a:lnTo>
                    <a:pt x="1799" y="2524"/>
                  </a:lnTo>
                  <a:lnTo>
                    <a:pt x="1937" y="2482"/>
                  </a:lnTo>
                  <a:lnTo>
                    <a:pt x="1945" y="2350"/>
                  </a:lnTo>
                  <a:lnTo>
                    <a:pt x="1925" y="2242"/>
                  </a:lnTo>
                  <a:lnTo>
                    <a:pt x="1877" y="2242"/>
                  </a:lnTo>
                  <a:lnTo>
                    <a:pt x="1850" y="2178"/>
                  </a:lnTo>
                  <a:lnTo>
                    <a:pt x="1717" y="2221"/>
                  </a:lnTo>
                  <a:lnTo>
                    <a:pt x="1648" y="2167"/>
                  </a:lnTo>
                  <a:lnTo>
                    <a:pt x="1643" y="2044"/>
                  </a:lnTo>
                  <a:lnTo>
                    <a:pt x="1606" y="2018"/>
                  </a:lnTo>
                  <a:lnTo>
                    <a:pt x="1473" y="2002"/>
                  </a:lnTo>
                  <a:lnTo>
                    <a:pt x="1462" y="1938"/>
                  </a:lnTo>
                  <a:lnTo>
                    <a:pt x="1515" y="1932"/>
                  </a:lnTo>
                  <a:lnTo>
                    <a:pt x="1505" y="1879"/>
                  </a:lnTo>
                  <a:lnTo>
                    <a:pt x="1361" y="1858"/>
                  </a:lnTo>
                  <a:lnTo>
                    <a:pt x="1356" y="1628"/>
                  </a:lnTo>
                  <a:lnTo>
                    <a:pt x="1382" y="1468"/>
                  </a:lnTo>
                  <a:lnTo>
                    <a:pt x="1361" y="1308"/>
                  </a:lnTo>
                  <a:lnTo>
                    <a:pt x="1303" y="1270"/>
                  </a:lnTo>
                  <a:lnTo>
                    <a:pt x="1308" y="1228"/>
                  </a:lnTo>
                  <a:lnTo>
                    <a:pt x="1303" y="1094"/>
                  </a:lnTo>
                  <a:lnTo>
                    <a:pt x="1287" y="924"/>
                  </a:lnTo>
                  <a:lnTo>
                    <a:pt x="1234" y="908"/>
                  </a:lnTo>
                  <a:lnTo>
                    <a:pt x="1234" y="744"/>
                  </a:lnTo>
                  <a:lnTo>
                    <a:pt x="1393" y="694"/>
                  </a:lnTo>
                  <a:lnTo>
                    <a:pt x="1393" y="588"/>
                  </a:lnTo>
                  <a:lnTo>
                    <a:pt x="1382" y="481"/>
                  </a:lnTo>
                  <a:lnTo>
                    <a:pt x="1436" y="320"/>
                  </a:lnTo>
                  <a:lnTo>
                    <a:pt x="1382" y="203"/>
                  </a:lnTo>
                  <a:lnTo>
                    <a:pt x="1420" y="171"/>
                  </a:lnTo>
                  <a:lnTo>
                    <a:pt x="1287" y="0"/>
                  </a:lnTo>
                  <a:lnTo>
                    <a:pt x="1249" y="11"/>
                  </a:lnTo>
                  <a:lnTo>
                    <a:pt x="1234" y="91"/>
                  </a:lnTo>
                  <a:lnTo>
                    <a:pt x="1186" y="102"/>
                  </a:lnTo>
                  <a:lnTo>
                    <a:pt x="1085" y="267"/>
                  </a:lnTo>
                  <a:lnTo>
                    <a:pt x="1000" y="272"/>
                  </a:lnTo>
                  <a:lnTo>
                    <a:pt x="893" y="267"/>
                  </a:lnTo>
                  <a:lnTo>
                    <a:pt x="750" y="299"/>
                  </a:lnTo>
                  <a:lnTo>
                    <a:pt x="755" y="443"/>
                  </a:lnTo>
                  <a:lnTo>
                    <a:pt x="638" y="513"/>
                  </a:lnTo>
                  <a:lnTo>
                    <a:pt x="494" y="555"/>
                  </a:lnTo>
                  <a:lnTo>
                    <a:pt x="351" y="513"/>
                  </a:lnTo>
                  <a:lnTo>
                    <a:pt x="271" y="561"/>
                  </a:lnTo>
                  <a:lnTo>
                    <a:pt x="234" y="662"/>
                  </a:lnTo>
                  <a:lnTo>
                    <a:pt x="229" y="747"/>
                  </a:lnTo>
                  <a:lnTo>
                    <a:pt x="191" y="918"/>
                  </a:lnTo>
                  <a:lnTo>
                    <a:pt x="101" y="908"/>
                  </a:lnTo>
                  <a:lnTo>
                    <a:pt x="43" y="945"/>
                  </a:lnTo>
                  <a:lnTo>
                    <a:pt x="64" y="998"/>
                  </a:lnTo>
                  <a:lnTo>
                    <a:pt x="106" y="1068"/>
                  </a:lnTo>
                  <a:lnTo>
                    <a:pt x="74" y="1190"/>
                  </a:lnTo>
                  <a:lnTo>
                    <a:pt x="69" y="1249"/>
                  </a:lnTo>
                  <a:lnTo>
                    <a:pt x="21" y="1265"/>
                  </a:lnTo>
                  <a:lnTo>
                    <a:pt x="0" y="1329"/>
                  </a:lnTo>
                  <a:lnTo>
                    <a:pt x="43" y="1521"/>
                  </a:lnTo>
                  <a:lnTo>
                    <a:pt x="90" y="1585"/>
                  </a:lnTo>
                  <a:lnTo>
                    <a:pt x="159" y="1596"/>
                  </a:lnTo>
                  <a:lnTo>
                    <a:pt x="149" y="1879"/>
                  </a:lnTo>
                  <a:lnTo>
                    <a:pt x="218" y="1890"/>
                  </a:lnTo>
                  <a:lnTo>
                    <a:pt x="218" y="1991"/>
                  </a:lnTo>
                  <a:lnTo>
                    <a:pt x="186" y="2194"/>
                  </a:lnTo>
                  <a:lnTo>
                    <a:pt x="90" y="2301"/>
                  </a:lnTo>
                  <a:lnTo>
                    <a:pt x="96" y="2375"/>
                  </a:lnTo>
                  <a:lnTo>
                    <a:pt x="154" y="2391"/>
                  </a:lnTo>
                  <a:lnTo>
                    <a:pt x="170" y="2573"/>
                  </a:lnTo>
                  <a:lnTo>
                    <a:pt x="255" y="2616"/>
                  </a:lnTo>
                  <a:lnTo>
                    <a:pt x="282" y="2744"/>
                  </a:lnTo>
                  <a:lnTo>
                    <a:pt x="229" y="2797"/>
                  </a:lnTo>
                  <a:lnTo>
                    <a:pt x="229" y="2893"/>
                  </a:lnTo>
                  <a:lnTo>
                    <a:pt x="372" y="2899"/>
                  </a:lnTo>
                  <a:lnTo>
                    <a:pt x="372" y="2963"/>
                  </a:lnTo>
                  <a:lnTo>
                    <a:pt x="463" y="2957"/>
                  </a:lnTo>
                  <a:lnTo>
                    <a:pt x="494" y="3016"/>
                  </a:lnTo>
                  <a:lnTo>
                    <a:pt x="489" y="3123"/>
                  </a:lnTo>
                  <a:cubicBezTo>
                    <a:pt x="503" y="3120"/>
                    <a:pt x="523" y="3128"/>
                    <a:pt x="539" y="3128"/>
                  </a:cubicBezTo>
                  <a:cubicBezTo>
                    <a:pt x="539" y="3124"/>
                    <a:pt x="559" y="3124"/>
                    <a:pt x="553" y="3123"/>
                  </a:cubicBezTo>
                  <a:close/>
                </a:path>
              </a:pathLst>
            </a:custGeom>
            <a:solidFill>
              <a:srgbClr val="ED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22"/>
            <p:cNvSpPr>
              <a:spLocks noEditPoints="1"/>
            </p:cNvSpPr>
            <p:nvPr/>
          </p:nvSpPr>
          <p:spPr bwMode="auto">
            <a:xfrm>
              <a:off x="3992562" y="3082925"/>
              <a:ext cx="854075" cy="1374775"/>
            </a:xfrm>
            <a:custGeom>
              <a:avLst/>
              <a:gdLst>
                <a:gd name="T0" fmla="*/ 762 w 1960"/>
                <a:gd name="T1" fmla="*/ 3028 h 3148"/>
                <a:gd name="T2" fmla="*/ 902 w 1960"/>
                <a:gd name="T3" fmla="*/ 2960 h 3148"/>
                <a:gd name="T4" fmla="*/ 1036 w 1960"/>
                <a:gd name="T5" fmla="*/ 2924 h 3148"/>
                <a:gd name="T6" fmla="*/ 1076 w 1960"/>
                <a:gd name="T7" fmla="*/ 2950 h 3148"/>
                <a:gd name="T8" fmla="*/ 1156 w 1960"/>
                <a:gd name="T9" fmla="*/ 2977 h 3148"/>
                <a:gd name="T10" fmla="*/ 1228 w 1960"/>
                <a:gd name="T11" fmla="*/ 2788 h 3148"/>
                <a:gd name="T12" fmla="*/ 1368 w 1960"/>
                <a:gd name="T13" fmla="*/ 2645 h 3148"/>
                <a:gd name="T14" fmla="*/ 1510 w 1960"/>
                <a:gd name="T15" fmla="*/ 2476 h 3148"/>
                <a:gd name="T16" fmla="*/ 1541 w 1960"/>
                <a:gd name="T17" fmla="*/ 2414 h 3148"/>
                <a:gd name="T18" fmla="*/ 1703 w 1960"/>
                <a:gd name="T19" fmla="*/ 2447 h 3148"/>
                <a:gd name="T20" fmla="*/ 1775 w 1960"/>
                <a:gd name="T21" fmla="*/ 2500 h 3148"/>
                <a:gd name="T22" fmla="*/ 1942 w 1960"/>
                <a:gd name="T23" fmla="*/ 2483 h 3148"/>
                <a:gd name="T24" fmla="*/ 1939 w 1960"/>
                <a:gd name="T25" fmla="*/ 2254 h 3148"/>
                <a:gd name="T26" fmla="*/ 1883 w 1960"/>
                <a:gd name="T27" fmla="*/ 2243 h 3148"/>
                <a:gd name="T28" fmla="*/ 1862 w 1960"/>
                <a:gd name="T29" fmla="*/ 2198 h 3148"/>
                <a:gd name="T30" fmla="*/ 1649 w 1960"/>
                <a:gd name="T31" fmla="*/ 2176 h 3148"/>
                <a:gd name="T32" fmla="*/ 1612 w 1960"/>
                <a:gd name="T33" fmla="*/ 2037 h 3148"/>
                <a:gd name="T34" fmla="*/ 1477 w 1960"/>
                <a:gd name="T35" fmla="*/ 1950 h 3148"/>
                <a:gd name="T36" fmla="*/ 1526 w 1960"/>
                <a:gd name="T37" fmla="*/ 1953 h 3148"/>
                <a:gd name="T38" fmla="*/ 1514 w 1960"/>
                <a:gd name="T39" fmla="*/ 1899 h 3148"/>
                <a:gd name="T40" fmla="*/ 1357 w 1960"/>
                <a:gd name="T41" fmla="*/ 1634 h 3148"/>
                <a:gd name="T42" fmla="*/ 1362 w 1960"/>
                <a:gd name="T43" fmla="*/ 1317 h 3148"/>
                <a:gd name="T44" fmla="*/ 1323 w 1960"/>
                <a:gd name="T45" fmla="*/ 1243 h 3148"/>
                <a:gd name="T46" fmla="*/ 1317 w 1960"/>
                <a:gd name="T47" fmla="*/ 1108 h 3148"/>
                <a:gd name="T48" fmla="*/ 1295 w 1960"/>
                <a:gd name="T49" fmla="*/ 944 h 3148"/>
                <a:gd name="T50" fmla="*/ 1238 w 1960"/>
                <a:gd name="T51" fmla="*/ 745 h 3148"/>
                <a:gd name="T52" fmla="*/ 1394 w 1960"/>
                <a:gd name="T53" fmla="*/ 596 h 3148"/>
                <a:gd name="T54" fmla="*/ 1450 w 1960"/>
                <a:gd name="T55" fmla="*/ 337 h 3148"/>
                <a:gd name="T56" fmla="*/ 1396 w 1960"/>
                <a:gd name="T57" fmla="*/ 211 h 3148"/>
                <a:gd name="T58" fmla="*/ 1424 w 1960"/>
                <a:gd name="T59" fmla="*/ 188 h 3148"/>
                <a:gd name="T60" fmla="*/ 1264 w 1960"/>
                <a:gd name="T61" fmla="*/ 27 h 3148"/>
                <a:gd name="T62" fmla="*/ 1197 w 1960"/>
                <a:gd name="T63" fmla="*/ 122 h 3148"/>
                <a:gd name="T64" fmla="*/ 1005 w 1960"/>
                <a:gd name="T65" fmla="*/ 274 h 3148"/>
                <a:gd name="T66" fmla="*/ 899 w 1960"/>
                <a:gd name="T67" fmla="*/ 268 h 3148"/>
                <a:gd name="T68" fmla="*/ 765 w 1960"/>
                <a:gd name="T69" fmla="*/ 313 h 3148"/>
                <a:gd name="T70" fmla="*/ 649 w 1960"/>
                <a:gd name="T71" fmla="*/ 533 h 3148"/>
                <a:gd name="T72" fmla="*/ 360 w 1960"/>
                <a:gd name="T73" fmla="*/ 533 h 3148"/>
                <a:gd name="T74" fmla="*/ 236 w 1960"/>
                <a:gd name="T75" fmla="*/ 667 h 3148"/>
                <a:gd name="T76" fmla="*/ 230 w 1960"/>
                <a:gd name="T77" fmla="*/ 755 h 3148"/>
                <a:gd name="T78" fmla="*/ 201 w 1960"/>
                <a:gd name="T79" fmla="*/ 939 h 3148"/>
                <a:gd name="T80" fmla="*/ 56 w 1960"/>
                <a:gd name="T81" fmla="*/ 954 h 3148"/>
                <a:gd name="T82" fmla="*/ 119 w 1960"/>
                <a:gd name="T83" fmla="*/ 1074 h 3148"/>
                <a:gd name="T84" fmla="*/ 70 w 1960"/>
                <a:gd name="T85" fmla="*/ 1256 h 3148"/>
                <a:gd name="T86" fmla="*/ 26 w 1960"/>
                <a:gd name="T87" fmla="*/ 1267 h 3148"/>
                <a:gd name="T88" fmla="*/ 14 w 1960"/>
                <a:gd name="T89" fmla="*/ 1340 h 3148"/>
                <a:gd name="T90" fmla="*/ 97 w 1960"/>
                <a:gd name="T91" fmla="*/ 1587 h 3148"/>
                <a:gd name="T92" fmla="*/ 164 w 1960"/>
                <a:gd name="T93" fmla="*/ 1894 h 3148"/>
                <a:gd name="T94" fmla="*/ 219 w 1960"/>
                <a:gd name="T95" fmla="*/ 1999 h 3148"/>
                <a:gd name="T96" fmla="*/ 187 w 1960"/>
                <a:gd name="T97" fmla="*/ 2200 h 3148"/>
                <a:gd name="T98" fmla="*/ 105 w 1960"/>
                <a:gd name="T99" fmla="*/ 2314 h 3148"/>
                <a:gd name="T100" fmla="*/ 169 w 1960"/>
                <a:gd name="T101" fmla="*/ 2404 h 3148"/>
                <a:gd name="T102" fmla="*/ 263 w 1960"/>
                <a:gd name="T103" fmla="*/ 2618 h 3148"/>
                <a:gd name="T104" fmla="*/ 232 w 1960"/>
                <a:gd name="T105" fmla="*/ 2800 h 3148"/>
                <a:gd name="T106" fmla="*/ 230 w 1960"/>
                <a:gd name="T107" fmla="*/ 2901 h 3148"/>
                <a:gd name="T108" fmla="*/ 387 w 1960"/>
                <a:gd name="T109" fmla="*/ 2913 h 3148"/>
                <a:gd name="T110" fmla="*/ 476 w 1960"/>
                <a:gd name="T111" fmla="*/ 2964 h 3148"/>
                <a:gd name="T112" fmla="*/ 504 w 1960"/>
                <a:gd name="T113" fmla="*/ 3137 h 3148"/>
                <a:gd name="T114" fmla="*/ 549 w 1960"/>
                <a:gd name="T115" fmla="*/ 3148 h 3148"/>
                <a:gd name="T116" fmla="*/ 562 w 1960"/>
                <a:gd name="T117" fmla="*/ 3144 h 3148"/>
                <a:gd name="T118" fmla="*/ 555 w 1960"/>
                <a:gd name="T119" fmla="*/ 3130 h 3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60" h="3148">
                  <a:moveTo>
                    <a:pt x="556" y="3125"/>
                  </a:moveTo>
                  <a:cubicBezTo>
                    <a:pt x="622" y="3075"/>
                    <a:pt x="665" y="3061"/>
                    <a:pt x="738" y="3036"/>
                  </a:cubicBezTo>
                  <a:lnTo>
                    <a:pt x="745" y="3054"/>
                  </a:lnTo>
                  <a:cubicBezTo>
                    <a:pt x="673" y="3079"/>
                    <a:pt x="630" y="3094"/>
                    <a:pt x="566" y="3142"/>
                  </a:cubicBezTo>
                  <a:lnTo>
                    <a:pt x="556" y="3125"/>
                  </a:lnTo>
                  <a:close/>
                  <a:moveTo>
                    <a:pt x="738" y="3036"/>
                  </a:moveTo>
                  <a:lnTo>
                    <a:pt x="759" y="3028"/>
                  </a:lnTo>
                  <a:lnTo>
                    <a:pt x="767" y="3047"/>
                  </a:lnTo>
                  <a:lnTo>
                    <a:pt x="745" y="3054"/>
                  </a:lnTo>
                  <a:lnTo>
                    <a:pt x="738" y="3036"/>
                  </a:lnTo>
                  <a:close/>
                  <a:moveTo>
                    <a:pt x="763" y="3038"/>
                  </a:moveTo>
                  <a:lnTo>
                    <a:pt x="759" y="3028"/>
                  </a:lnTo>
                  <a:cubicBezTo>
                    <a:pt x="763" y="3027"/>
                    <a:pt x="767" y="3030"/>
                    <a:pt x="769" y="3036"/>
                  </a:cubicBezTo>
                  <a:cubicBezTo>
                    <a:pt x="771" y="3041"/>
                    <a:pt x="770" y="3046"/>
                    <a:pt x="767" y="3047"/>
                  </a:cubicBezTo>
                  <a:lnTo>
                    <a:pt x="763" y="3038"/>
                  </a:lnTo>
                  <a:close/>
                  <a:moveTo>
                    <a:pt x="762" y="3028"/>
                  </a:moveTo>
                  <a:lnTo>
                    <a:pt x="810" y="3039"/>
                  </a:lnTo>
                  <a:lnTo>
                    <a:pt x="812" y="3058"/>
                  </a:lnTo>
                  <a:lnTo>
                    <a:pt x="764" y="3047"/>
                  </a:lnTo>
                  <a:lnTo>
                    <a:pt x="762" y="3028"/>
                  </a:lnTo>
                  <a:close/>
                  <a:moveTo>
                    <a:pt x="811" y="3048"/>
                  </a:moveTo>
                  <a:lnTo>
                    <a:pt x="810" y="3039"/>
                  </a:lnTo>
                  <a:cubicBezTo>
                    <a:pt x="813" y="3040"/>
                    <a:pt x="817" y="3045"/>
                    <a:pt x="818" y="3050"/>
                  </a:cubicBezTo>
                  <a:cubicBezTo>
                    <a:pt x="818" y="3055"/>
                    <a:pt x="816" y="3059"/>
                    <a:pt x="812" y="3058"/>
                  </a:cubicBezTo>
                  <a:lnTo>
                    <a:pt x="811" y="3048"/>
                  </a:lnTo>
                  <a:close/>
                  <a:moveTo>
                    <a:pt x="806" y="3040"/>
                  </a:moveTo>
                  <a:lnTo>
                    <a:pt x="902" y="2960"/>
                  </a:lnTo>
                  <a:lnTo>
                    <a:pt x="911" y="2977"/>
                  </a:lnTo>
                  <a:lnTo>
                    <a:pt x="816" y="3057"/>
                  </a:lnTo>
                  <a:lnTo>
                    <a:pt x="806" y="3040"/>
                  </a:lnTo>
                  <a:close/>
                  <a:moveTo>
                    <a:pt x="907" y="2968"/>
                  </a:moveTo>
                  <a:lnTo>
                    <a:pt x="902" y="2960"/>
                  </a:lnTo>
                  <a:cubicBezTo>
                    <a:pt x="904" y="2957"/>
                    <a:pt x="909" y="2959"/>
                    <a:pt x="911" y="2964"/>
                  </a:cubicBezTo>
                  <a:cubicBezTo>
                    <a:pt x="914" y="2969"/>
                    <a:pt x="914" y="2975"/>
                    <a:pt x="911" y="2977"/>
                  </a:cubicBezTo>
                  <a:lnTo>
                    <a:pt x="907" y="2968"/>
                  </a:lnTo>
                  <a:close/>
                  <a:moveTo>
                    <a:pt x="900" y="2962"/>
                  </a:moveTo>
                  <a:lnTo>
                    <a:pt x="930" y="2892"/>
                  </a:lnTo>
                  <a:lnTo>
                    <a:pt x="943" y="2905"/>
                  </a:lnTo>
                  <a:lnTo>
                    <a:pt x="913" y="2975"/>
                  </a:lnTo>
                  <a:lnTo>
                    <a:pt x="900" y="2962"/>
                  </a:lnTo>
                  <a:close/>
                  <a:moveTo>
                    <a:pt x="937" y="2898"/>
                  </a:moveTo>
                  <a:lnTo>
                    <a:pt x="930" y="2892"/>
                  </a:lnTo>
                  <a:cubicBezTo>
                    <a:pt x="932" y="2888"/>
                    <a:pt x="936" y="2888"/>
                    <a:pt x="939" y="2891"/>
                  </a:cubicBezTo>
                  <a:cubicBezTo>
                    <a:pt x="943" y="2895"/>
                    <a:pt x="944" y="2901"/>
                    <a:pt x="943" y="2905"/>
                  </a:cubicBezTo>
                  <a:lnTo>
                    <a:pt x="937" y="2898"/>
                  </a:lnTo>
                  <a:close/>
                  <a:moveTo>
                    <a:pt x="935" y="2889"/>
                  </a:moveTo>
                  <a:lnTo>
                    <a:pt x="1033" y="2905"/>
                  </a:lnTo>
                  <a:lnTo>
                    <a:pt x="1036" y="2924"/>
                  </a:lnTo>
                  <a:lnTo>
                    <a:pt x="938" y="2908"/>
                  </a:lnTo>
                  <a:lnTo>
                    <a:pt x="935" y="2889"/>
                  </a:lnTo>
                  <a:close/>
                  <a:moveTo>
                    <a:pt x="1034" y="2915"/>
                  </a:moveTo>
                  <a:lnTo>
                    <a:pt x="1033" y="2905"/>
                  </a:lnTo>
                  <a:cubicBezTo>
                    <a:pt x="1036" y="2906"/>
                    <a:pt x="1040" y="2911"/>
                    <a:pt x="1041" y="2916"/>
                  </a:cubicBezTo>
                  <a:cubicBezTo>
                    <a:pt x="1042" y="2921"/>
                    <a:pt x="1039" y="2925"/>
                    <a:pt x="1036" y="2924"/>
                  </a:cubicBezTo>
                  <a:lnTo>
                    <a:pt x="1034" y="2915"/>
                  </a:lnTo>
                  <a:close/>
                  <a:moveTo>
                    <a:pt x="1035" y="2906"/>
                  </a:moveTo>
                  <a:lnTo>
                    <a:pt x="1078" y="2933"/>
                  </a:lnTo>
                  <a:lnTo>
                    <a:pt x="1076" y="2950"/>
                  </a:lnTo>
                  <a:lnTo>
                    <a:pt x="1033" y="2923"/>
                  </a:lnTo>
                  <a:lnTo>
                    <a:pt x="1035" y="2906"/>
                  </a:lnTo>
                  <a:close/>
                  <a:moveTo>
                    <a:pt x="1077" y="2942"/>
                  </a:moveTo>
                  <a:lnTo>
                    <a:pt x="1078" y="2933"/>
                  </a:lnTo>
                  <a:cubicBezTo>
                    <a:pt x="1081" y="2935"/>
                    <a:pt x="1084" y="2941"/>
                    <a:pt x="1083" y="2946"/>
                  </a:cubicBezTo>
                  <a:cubicBezTo>
                    <a:pt x="1083" y="2950"/>
                    <a:pt x="1080" y="2952"/>
                    <a:pt x="1076" y="2950"/>
                  </a:cubicBezTo>
                  <a:lnTo>
                    <a:pt x="1077" y="2942"/>
                  </a:lnTo>
                  <a:close/>
                  <a:moveTo>
                    <a:pt x="1077" y="2933"/>
                  </a:moveTo>
                  <a:lnTo>
                    <a:pt x="1162" y="2975"/>
                  </a:lnTo>
                  <a:lnTo>
                    <a:pt x="1162" y="2993"/>
                  </a:lnTo>
                  <a:lnTo>
                    <a:pt x="1076" y="2950"/>
                  </a:lnTo>
                  <a:lnTo>
                    <a:pt x="1077" y="2933"/>
                  </a:lnTo>
                  <a:close/>
                  <a:moveTo>
                    <a:pt x="1162" y="2984"/>
                  </a:moveTo>
                  <a:lnTo>
                    <a:pt x="1162" y="2975"/>
                  </a:lnTo>
                  <a:cubicBezTo>
                    <a:pt x="1166" y="2977"/>
                    <a:pt x="1169" y="2983"/>
                    <a:pt x="1169" y="2988"/>
                  </a:cubicBezTo>
                  <a:cubicBezTo>
                    <a:pt x="1168" y="2993"/>
                    <a:pt x="1165" y="2995"/>
                    <a:pt x="1162" y="2993"/>
                  </a:cubicBezTo>
                  <a:lnTo>
                    <a:pt x="1162" y="2984"/>
                  </a:lnTo>
                  <a:close/>
                  <a:moveTo>
                    <a:pt x="1156" y="2977"/>
                  </a:moveTo>
                  <a:lnTo>
                    <a:pt x="1220" y="2875"/>
                  </a:lnTo>
                  <a:lnTo>
                    <a:pt x="1231" y="2890"/>
                  </a:lnTo>
                  <a:lnTo>
                    <a:pt x="1168" y="2992"/>
                  </a:lnTo>
                  <a:lnTo>
                    <a:pt x="1156" y="2977"/>
                  </a:lnTo>
                  <a:close/>
                  <a:moveTo>
                    <a:pt x="1226" y="2883"/>
                  </a:moveTo>
                  <a:lnTo>
                    <a:pt x="1220" y="2875"/>
                  </a:lnTo>
                  <a:cubicBezTo>
                    <a:pt x="1222" y="2872"/>
                    <a:pt x="1226" y="2873"/>
                    <a:pt x="1229" y="2877"/>
                  </a:cubicBezTo>
                  <a:cubicBezTo>
                    <a:pt x="1232" y="2881"/>
                    <a:pt x="1233" y="2887"/>
                    <a:pt x="1231" y="2890"/>
                  </a:cubicBezTo>
                  <a:lnTo>
                    <a:pt x="1226" y="2883"/>
                  </a:lnTo>
                  <a:close/>
                  <a:moveTo>
                    <a:pt x="1219" y="2879"/>
                  </a:moveTo>
                  <a:lnTo>
                    <a:pt x="1224" y="2794"/>
                  </a:lnTo>
                  <a:lnTo>
                    <a:pt x="1238" y="2801"/>
                  </a:lnTo>
                  <a:lnTo>
                    <a:pt x="1232" y="2887"/>
                  </a:lnTo>
                  <a:lnTo>
                    <a:pt x="1219" y="2879"/>
                  </a:lnTo>
                  <a:close/>
                  <a:moveTo>
                    <a:pt x="1231" y="2797"/>
                  </a:moveTo>
                  <a:lnTo>
                    <a:pt x="1224" y="2794"/>
                  </a:lnTo>
                  <a:cubicBezTo>
                    <a:pt x="1224" y="2789"/>
                    <a:pt x="1228" y="2787"/>
                    <a:pt x="1231" y="2789"/>
                  </a:cubicBezTo>
                  <a:cubicBezTo>
                    <a:pt x="1235" y="2791"/>
                    <a:pt x="1238" y="2796"/>
                    <a:pt x="1238" y="2801"/>
                  </a:cubicBezTo>
                  <a:lnTo>
                    <a:pt x="1231" y="2797"/>
                  </a:lnTo>
                  <a:close/>
                  <a:moveTo>
                    <a:pt x="1228" y="2788"/>
                  </a:moveTo>
                  <a:lnTo>
                    <a:pt x="1372" y="2777"/>
                  </a:lnTo>
                  <a:lnTo>
                    <a:pt x="1377" y="2796"/>
                  </a:lnTo>
                  <a:lnTo>
                    <a:pt x="1233" y="2807"/>
                  </a:lnTo>
                  <a:lnTo>
                    <a:pt x="1228" y="2788"/>
                  </a:lnTo>
                  <a:close/>
                  <a:moveTo>
                    <a:pt x="1374" y="2787"/>
                  </a:moveTo>
                  <a:lnTo>
                    <a:pt x="1372" y="2777"/>
                  </a:lnTo>
                  <a:cubicBezTo>
                    <a:pt x="1375" y="2777"/>
                    <a:pt x="1379" y="2781"/>
                    <a:pt x="1381" y="2786"/>
                  </a:cubicBezTo>
                  <a:cubicBezTo>
                    <a:pt x="1382" y="2791"/>
                    <a:pt x="1381" y="2796"/>
                    <a:pt x="1377" y="2796"/>
                  </a:cubicBezTo>
                  <a:lnTo>
                    <a:pt x="1374" y="2787"/>
                  </a:lnTo>
                  <a:close/>
                  <a:moveTo>
                    <a:pt x="1368" y="2784"/>
                  </a:moveTo>
                  <a:lnTo>
                    <a:pt x="1368" y="2645"/>
                  </a:lnTo>
                  <a:lnTo>
                    <a:pt x="1381" y="2651"/>
                  </a:lnTo>
                  <a:lnTo>
                    <a:pt x="1381" y="2790"/>
                  </a:lnTo>
                  <a:lnTo>
                    <a:pt x="1368" y="2784"/>
                  </a:lnTo>
                  <a:close/>
                  <a:moveTo>
                    <a:pt x="1374" y="2648"/>
                  </a:moveTo>
                  <a:lnTo>
                    <a:pt x="1368" y="2645"/>
                  </a:lnTo>
                  <a:cubicBezTo>
                    <a:pt x="1368" y="2640"/>
                    <a:pt x="1371" y="2637"/>
                    <a:pt x="1374" y="2639"/>
                  </a:cubicBezTo>
                  <a:cubicBezTo>
                    <a:pt x="1378" y="2641"/>
                    <a:pt x="1381" y="2646"/>
                    <a:pt x="1381" y="2651"/>
                  </a:cubicBezTo>
                  <a:lnTo>
                    <a:pt x="1374" y="2648"/>
                  </a:lnTo>
                  <a:close/>
                  <a:moveTo>
                    <a:pt x="1368" y="2642"/>
                  </a:moveTo>
                  <a:lnTo>
                    <a:pt x="1410" y="2477"/>
                  </a:lnTo>
                  <a:lnTo>
                    <a:pt x="1424" y="2488"/>
                  </a:lnTo>
                  <a:lnTo>
                    <a:pt x="1381" y="2654"/>
                  </a:lnTo>
                  <a:lnTo>
                    <a:pt x="1368" y="2642"/>
                  </a:lnTo>
                  <a:close/>
                  <a:moveTo>
                    <a:pt x="1417" y="2482"/>
                  </a:moveTo>
                  <a:lnTo>
                    <a:pt x="1410" y="2477"/>
                  </a:lnTo>
                  <a:cubicBezTo>
                    <a:pt x="1412" y="2473"/>
                    <a:pt x="1415" y="2472"/>
                    <a:pt x="1419" y="2475"/>
                  </a:cubicBezTo>
                  <a:cubicBezTo>
                    <a:pt x="1423" y="2478"/>
                    <a:pt x="1425" y="2484"/>
                    <a:pt x="1424" y="2488"/>
                  </a:cubicBezTo>
                  <a:lnTo>
                    <a:pt x="1417" y="2482"/>
                  </a:lnTo>
                  <a:close/>
                  <a:moveTo>
                    <a:pt x="1414" y="2473"/>
                  </a:moveTo>
                  <a:lnTo>
                    <a:pt x="1504" y="2457"/>
                  </a:lnTo>
                  <a:lnTo>
                    <a:pt x="1510" y="2476"/>
                  </a:lnTo>
                  <a:lnTo>
                    <a:pt x="1420" y="2492"/>
                  </a:lnTo>
                  <a:lnTo>
                    <a:pt x="1414" y="2473"/>
                  </a:lnTo>
                  <a:close/>
                  <a:moveTo>
                    <a:pt x="1507" y="2466"/>
                  </a:moveTo>
                  <a:lnTo>
                    <a:pt x="1504" y="2457"/>
                  </a:lnTo>
                  <a:cubicBezTo>
                    <a:pt x="1508" y="2456"/>
                    <a:pt x="1512" y="2460"/>
                    <a:pt x="1514" y="2465"/>
                  </a:cubicBezTo>
                  <a:cubicBezTo>
                    <a:pt x="1515" y="2471"/>
                    <a:pt x="1514" y="2475"/>
                    <a:pt x="1510" y="2476"/>
                  </a:cubicBezTo>
                  <a:lnTo>
                    <a:pt x="1507" y="2466"/>
                  </a:lnTo>
                  <a:close/>
                  <a:moveTo>
                    <a:pt x="1501" y="2460"/>
                  </a:moveTo>
                  <a:lnTo>
                    <a:pt x="1528" y="2400"/>
                  </a:lnTo>
                  <a:lnTo>
                    <a:pt x="1541" y="2414"/>
                  </a:lnTo>
                  <a:lnTo>
                    <a:pt x="1513" y="2473"/>
                  </a:lnTo>
                  <a:lnTo>
                    <a:pt x="1501" y="2460"/>
                  </a:lnTo>
                  <a:close/>
                  <a:moveTo>
                    <a:pt x="1534" y="2407"/>
                  </a:moveTo>
                  <a:lnTo>
                    <a:pt x="1528" y="2400"/>
                  </a:lnTo>
                  <a:cubicBezTo>
                    <a:pt x="1530" y="2397"/>
                    <a:pt x="1534" y="2397"/>
                    <a:pt x="1538" y="2400"/>
                  </a:cubicBezTo>
                  <a:cubicBezTo>
                    <a:pt x="1541" y="2404"/>
                    <a:pt x="1542" y="2410"/>
                    <a:pt x="1541" y="2414"/>
                  </a:cubicBezTo>
                  <a:lnTo>
                    <a:pt x="1534" y="2407"/>
                  </a:lnTo>
                  <a:close/>
                  <a:moveTo>
                    <a:pt x="1534" y="2398"/>
                  </a:moveTo>
                  <a:lnTo>
                    <a:pt x="1703" y="2446"/>
                  </a:lnTo>
                  <a:lnTo>
                    <a:pt x="1705" y="2465"/>
                  </a:lnTo>
                  <a:lnTo>
                    <a:pt x="1535" y="2416"/>
                  </a:lnTo>
                  <a:lnTo>
                    <a:pt x="1534" y="2398"/>
                  </a:lnTo>
                  <a:close/>
                  <a:moveTo>
                    <a:pt x="1704" y="2456"/>
                  </a:moveTo>
                  <a:lnTo>
                    <a:pt x="1703" y="2446"/>
                  </a:lnTo>
                  <a:cubicBezTo>
                    <a:pt x="1707" y="2448"/>
                    <a:pt x="1710" y="2453"/>
                    <a:pt x="1711" y="2458"/>
                  </a:cubicBezTo>
                  <a:cubicBezTo>
                    <a:pt x="1711" y="2463"/>
                    <a:pt x="1709" y="2466"/>
                    <a:pt x="1705" y="2465"/>
                  </a:cubicBezTo>
                  <a:lnTo>
                    <a:pt x="1704" y="2456"/>
                  </a:lnTo>
                  <a:close/>
                  <a:moveTo>
                    <a:pt x="1703" y="2447"/>
                  </a:moveTo>
                  <a:lnTo>
                    <a:pt x="1751" y="2462"/>
                  </a:lnTo>
                  <a:lnTo>
                    <a:pt x="1752" y="2480"/>
                  </a:lnTo>
                  <a:lnTo>
                    <a:pt x="1705" y="2465"/>
                  </a:lnTo>
                  <a:lnTo>
                    <a:pt x="1703" y="2447"/>
                  </a:lnTo>
                  <a:close/>
                  <a:moveTo>
                    <a:pt x="1752" y="2471"/>
                  </a:moveTo>
                  <a:lnTo>
                    <a:pt x="1751" y="2462"/>
                  </a:lnTo>
                  <a:cubicBezTo>
                    <a:pt x="1755" y="2463"/>
                    <a:pt x="1758" y="2468"/>
                    <a:pt x="1758" y="2473"/>
                  </a:cubicBezTo>
                  <a:cubicBezTo>
                    <a:pt x="1759" y="2478"/>
                    <a:pt x="1756" y="2481"/>
                    <a:pt x="1752" y="2480"/>
                  </a:cubicBezTo>
                  <a:lnTo>
                    <a:pt x="1752" y="2471"/>
                  </a:lnTo>
                  <a:close/>
                  <a:moveTo>
                    <a:pt x="1756" y="2466"/>
                  </a:moveTo>
                  <a:lnTo>
                    <a:pt x="1778" y="2504"/>
                  </a:lnTo>
                  <a:lnTo>
                    <a:pt x="1768" y="2512"/>
                  </a:lnTo>
                  <a:lnTo>
                    <a:pt x="1747" y="2475"/>
                  </a:lnTo>
                  <a:lnTo>
                    <a:pt x="1756" y="2466"/>
                  </a:lnTo>
                  <a:close/>
                  <a:moveTo>
                    <a:pt x="1773" y="2508"/>
                  </a:moveTo>
                  <a:lnTo>
                    <a:pt x="1778" y="2504"/>
                  </a:lnTo>
                  <a:cubicBezTo>
                    <a:pt x="1781" y="2508"/>
                    <a:pt x="1781" y="2514"/>
                    <a:pt x="1778" y="2516"/>
                  </a:cubicBezTo>
                  <a:cubicBezTo>
                    <a:pt x="1775" y="2519"/>
                    <a:pt x="1771" y="2517"/>
                    <a:pt x="1768" y="2512"/>
                  </a:cubicBezTo>
                  <a:lnTo>
                    <a:pt x="1773" y="2508"/>
                  </a:lnTo>
                  <a:close/>
                  <a:moveTo>
                    <a:pt x="1775" y="2500"/>
                  </a:moveTo>
                  <a:lnTo>
                    <a:pt x="1809" y="2528"/>
                  </a:lnTo>
                  <a:lnTo>
                    <a:pt x="1805" y="2543"/>
                  </a:lnTo>
                  <a:lnTo>
                    <a:pt x="1771" y="2516"/>
                  </a:lnTo>
                  <a:lnTo>
                    <a:pt x="1775" y="2500"/>
                  </a:lnTo>
                  <a:close/>
                  <a:moveTo>
                    <a:pt x="1807" y="2535"/>
                  </a:moveTo>
                  <a:lnTo>
                    <a:pt x="1809" y="2528"/>
                  </a:lnTo>
                  <a:cubicBezTo>
                    <a:pt x="1812" y="2531"/>
                    <a:pt x="1815" y="2537"/>
                    <a:pt x="1814" y="2541"/>
                  </a:cubicBezTo>
                  <a:cubicBezTo>
                    <a:pt x="1813" y="2545"/>
                    <a:pt x="1809" y="2546"/>
                    <a:pt x="1805" y="2543"/>
                  </a:cubicBezTo>
                  <a:lnTo>
                    <a:pt x="1807" y="2535"/>
                  </a:lnTo>
                  <a:close/>
                  <a:moveTo>
                    <a:pt x="1804" y="2526"/>
                  </a:moveTo>
                  <a:lnTo>
                    <a:pt x="1942" y="2483"/>
                  </a:lnTo>
                  <a:lnTo>
                    <a:pt x="1949" y="2502"/>
                  </a:lnTo>
                  <a:lnTo>
                    <a:pt x="1810" y="2545"/>
                  </a:lnTo>
                  <a:lnTo>
                    <a:pt x="1804" y="2526"/>
                  </a:lnTo>
                  <a:close/>
                  <a:moveTo>
                    <a:pt x="1945" y="2493"/>
                  </a:moveTo>
                  <a:lnTo>
                    <a:pt x="1942" y="2483"/>
                  </a:lnTo>
                  <a:cubicBezTo>
                    <a:pt x="1945" y="2482"/>
                    <a:pt x="1949" y="2486"/>
                    <a:pt x="1951" y="2491"/>
                  </a:cubicBezTo>
                  <a:cubicBezTo>
                    <a:pt x="1953" y="2496"/>
                    <a:pt x="1952" y="2501"/>
                    <a:pt x="1949" y="2502"/>
                  </a:cubicBezTo>
                  <a:lnTo>
                    <a:pt x="1945" y="2493"/>
                  </a:lnTo>
                  <a:close/>
                  <a:moveTo>
                    <a:pt x="1938" y="2489"/>
                  </a:moveTo>
                  <a:lnTo>
                    <a:pt x="1946" y="2357"/>
                  </a:lnTo>
                  <a:lnTo>
                    <a:pt x="1959" y="2365"/>
                  </a:lnTo>
                  <a:lnTo>
                    <a:pt x="1952" y="2497"/>
                  </a:lnTo>
                  <a:lnTo>
                    <a:pt x="1938" y="2489"/>
                  </a:lnTo>
                  <a:close/>
                  <a:moveTo>
                    <a:pt x="1953" y="2361"/>
                  </a:moveTo>
                  <a:lnTo>
                    <a:pt x="1946" y="2357"/>
                  </a:lnTo>
                  <a:cubicBezTo>
                    <a:pt x="1946" y="2352"/>
                    <a:pt x="1949" y="2350"/>
                    <a:pt x="1953" y="2352"/>
                  </a:cubicBezTo>
                  <a:cubicBezTo>
                    <a:pt x="1957" y="2354"/>
                    <a:pt x="1960" y="2360"/>
                    <a:pt x="1959" y="2365"/>
                  </a:cubicBezTo>
                  <a:lnTo>
                    <a:pt x="1953" y="2361"/>
                  </a:lnTo>
                  <a:close/>
                  <a:moveTo>
                    <a:pt x="1946" y="2360"/>
                  </a:moveTo>
                  <a:lnTo>
                    <a:pt x="1926" y="2252"/>
                  </a:lnTo>
                  <a:lnTo>
                    <a:pt x="1939" y="2254"/>
                  </a:lnTo>
                  <a:lnTo>
                    <a:pt x="1959" y="2362"/>
                  </a:lnTo>
                  <a:lnTo>
                    <a:pt x="1946" y="2360"/>
                  </a:lnTo>
                  <a:close/>
                  <a:moveTo>
                    <a:pt x="1933" y="2253"/>
                  </a:moveTo>
                  <a:lnTo>
                    <a:pt x="1926" y="2252"/>
                  </a:lnTo>
                  <a:cubicBezTo>
                    <a:pt x="1925" y="2247"/>
                    <a:pt x="1927" y="2243"/>
                    <a:pt x="1931" y="2243"/>
                  </a:cubicBezTo>
                  <a:cubicBezTo>
                    <a:pt x="1935" y="2244"/>
                    <a:pt x="1938" y="2248"/>
                    <a:pt x="1939" y="2254"/>
                  </a:cubicBezTo>
                  <a:lnTo>
                    <a:pt x="1933" y="2253"/>
                  </a:lnTo>
                  <a:close/>
                  <a:moveTo>
                    <a:pt x="1935" y="2262"/>
                  </a:moveTo>
                  <a:lnTo>
                    <a:pt x="1887" y="2262"/>
                  </a:lnTo>
                  <a:lnTo>
                    <a:pt x="1883" y="2243"/>
                  </a:lnTo>
                  <a:lnTo>
                    <a:pt x="1930" y="2243"/>
                  </a:lnTo>
                  <a:lnTo>
                    <a:pt x="1935" y="2262"/>
                  </a:lnTo>
                  <a:close/>
                  <a:moveTo>
                    <a:pt x="1885" y="2253"/>
                  </a:moveTo>
                  <a:lnTo>
                    <a:pt x="1887" y="2262"/>
                  </a:lnTo>
                  <a:cubicBezTo>
                    <a:pt x="1884" y="2262"/>
                    <a:pt x="1880" y="2258"/>
                    <a:pt x="1878" y="2253"/>
                  </a:cubicBezTo>
                  <a:cubicBezTo>
                    <a:pt x="1877" y="2248"/>
                    <a:pt x="1879" y="2243"/>
                    <a:pt x="1883" y="2243"/>
                  </a:cubicBezTo>
                  <a:lnTo>
                    <a:pt x="1885" y="2253"/>
                  </a:lnTo>
                  <a:close/>
                  <a:moveTo>
                    <a:pt x="1879" y="2255"/>
                  </a:moveTo>
                  <a:lnTo>
                    <a:pt x="1853" y="2191"/>
                  </a:lnTo>
                  <a:lnTo>
                    <a:pt x="1864" y="2186"/>
                  </a:lnTo>
                  <a:lnTo>
                    <a:pt x="1891" y="2251"/>
                  </a:lnTo>
                  <a:lnTo>
                    <a:pt x="1879" y="2255"/>
                  </a:lnTo>
                  <a:close/>
                  <a:moveTo>
                    <a:pt x="1858" y="2189"/>
                  </a:moveTo>
                  <a:lnTo>
                    <a:pt x="1853" y="2191"/>
                  </a:lnTo>
                  <a:cubicBezTo>
                    <a:pt x="1851" y="2186"/>
                    <a:pt x="1851" y="2181"/>
                    <a:pt x="1854" y="2180"/>
                  </a:cubicBezTo>
                  <a:cubicBezTo>
                    <a:pt x="1858" y="2178"/>
                    <a:pt x="1862" y="2181"/>
                    <a:pt x="1864" y="2186"/>
                  </a:cubicBezTo>
                  <a:lnTo>
                    <a:pt x="1858" y="2189"/>
                  </a:lnTo>
                  <a:close/>
                  <a:moveTo>
                    <a:pt x="1862" y="2198"/>
                  </a:moveTo>
                  <a:lnTo>
                    <a:pt x="1729" y="2241"/>
                  </a:lnTo>
                  <a:lnTo>
                    <a:pt x="1722" y="2222"/>
                  </a:lnTo>
                  <a:lnTo>
                    <a:pt x="1855" y="2180"/>
                  </a:lnTo>
                  <a:lnTo>
                    <a:pt x="1862" y="2198"/>
                  </a:lnTo>
                  <a:close/>
                  <a:moveTo>
                    <a:pt x="1725" y="2232"/>
                  </a:moveTo>
                  <a:lnTo>
                    <a:pt x="1729" y="2241"/>
                  </a:lnTo>
                  <a:cubicBezTo>
                    <a:pt x="1726" y="2242"/>
                    <a:pt x="1721" y="2239"/>
                    <a:pt x="1719" y="2234"/>
                  </a:cubicBezTo>
                  <a:cubicBezTo>
                    <a:pt x="1718" y="2228"/>
                    <a:pt x="1719" y="2223"/>
                    <a:pt x="1722" y="2222"/>
                  </a:cubicBezTo>
                  <a:lnTo>
                    <a:pt x="1725" y="2232"/>
                  </a:lnTo>
                  <a:close/>
                  <a:moveTo>
                    <a:pt x="1724" y="2240"/>
                  </a:moveTo>
                  <a:lnTo>
                    <a:pt x="1655" y="2186"/>
                  </a:lnTo>
                  <a:lnTo>
                    <a:pt x="1658" y="2170"/>
                  </a:lnTo>
                  <a:lnTo>
                    <a:pt x="1727" y="2224"/>
                  </a:lnTo>
                  <a:lnTo>
                    <a:pt x="1724" y="2240"/>
                  </a:lnTo>
                  <a:close/>
                  <a:moveTo>
                    <a:pt x="1656" y="2178"/>
                  </a:moveTo>
                  <a:lnTo>
                    <a:pt x="1655" y="2186"/>
                  </a:lnTo>
                  <a:cubicBezTo>
                    <a:pt x="1651" y="2183"/>
                    <a:pt x="1649" y="2178"/>
                    <a:pt x="1650" y="2173"/>
                  </a:cubicBezTo>
                  <a:cubicBezTo>
                    <a:pt x="1650" y="2169"/>
                    <a:pt x="1654" y="2167"/>
                    <a:pt x="1658" y="2170"/>
                  </a:cubicBezTo>
                  <a:lnTo>
                    <a:pt x="1656" y="2178"/>
                  </a:lnTo>
                  <a:close/>
                  <a:moveTo>
                    <a:pt x="1649" y="2176"/>
                  </a:moveTo>
                  <a:lnTo>
                    <a:pt x="1644" y="2053"/>
                  </a:lnTo>
                  <a:lnTo>
                    <a:pt x="1658" y="2058"/>
                  </a:lnTo>
                  <a:lnTo>
                    <a:pt x="1663" y="2181"/>
                  </a:lnTo>
                  <a:lnTo>
                    <a:pt x="1649" y="2176"/>
                  </a:lnTo>
                  <a:close/>
                  <a:moveTo>
                    <a:pt x="1651" y="2055"/>
                  </a:moveTo>
                  <a:lnTo>
                    <a:pt x="1644" y="2053"/>
                  </a:lnTo>
                  <a:cubicBezTo>
                    <a:pt x="1644" y="2048"/>
                    <a:pt x="1647" y="2045"/>
                    <a:pt x="1651" y="2046"/>
                  </a:cubicBezTo>
                  <a:cubicBezTo>
                    <a:pt x="1654" y="2048"/>
                    <a:pt x="1658" y="2053"/>
                    <a:pt x="1658" y="2058"/>
                  </a:cubicBezTo>
                  <a:lnTo>
                    <a:pt x="1651" y="2055"/>
                  </a:lnTo>
                  <a:close/>
                  <a:moveTo>
                    <a:pt x="1650" y="2064"/>
                  </a:moveTo>
                  <a:lnTo>
                    <a:pt x="1612" y="2037"/>
                  </a:lnTo>
                  <a:lnTo>
                    <a:pt x="1615" y="2021"/>
                  </a:lnTo>
                  <a:lnTo>
                    <a:pt x="1652" y="2047"/>
                  </a:lnTo>
                  <a:lnTo>
                    <a:pt x="1650" y="2064"/>
                  </a:lnTo>
                  <a:close/>
                  <a:moveTo>
                    <a:pt x="1614" y="2029"/>
                  </a:moveTo>
                  <a:lnTo>
                    <a:pt x="1612" y="2037"/>
                  </a:lnTo>
                  <a:cubicBezTo>
                    <a:pt x="1609" y="2034"/>
                    <a:pt x="1606" y="2028"/>
                    <a:pt x="1607" y="2024"/>
                  </a:cubicBezTo>
                  <a:cubicBezTo>
                    <a:pt x="1608" y="2019"/>
                    <a:pt x="1611" y="2018"/>
                    <a:pt x="1615" y="2021"/>
                  </a:cubicBezTo>
                  <a:lnTo>
                    <a:pt x="1614" y="2029"/>
                  </a:lnTo>
                  <a:close/>
                  <a:moveTo>
                    <a:pt x="1615" y="2038"/>
                  </a:moveTo>
                  <a:lnTo>
                    <a:pt x="1482" y="2022"/>
                  </a:lnTo>
                  <a:lnTo>
                    <a:pt x="1479" y="2003"/>
                  </a:lnTo>
                  <a:lnTo>
                    <a:pt x="1612" y="2019"/>
                  </a:lnTo>
                  <a:lnTo>
                    <a:pt x="1615" y="2038"/>
                  </a:lnTo>
                  <a:close/>
                  <a:moveTo>
                    <a:pt x="1481" y="2013"/>
                  </a:moveTo>
                  <a:lnTo>
                    <a:pt x="1482" y="2022"/>
                  </a:lnTo>
                  <a:cubicBezTo>
                    <a:pt x="1479" y="2022"/>
                    <a:pt x="1475" y="2017"/>
                    <a:pt x="1474" y="2012"/>
                  </a:cubicBezTo>
                  <a:cubicBezTo>
                    <a:pt x="1473" y="2007"/>
                    <a:pt x="1475" y="2003"/>
                    <a:pt x="1479" y="2003"/>
                  </a:cubicBezTo>
                  <a:lnTo>
                    <a:pt x="1481" y="2013"/>
                  </a:lnTo>
                  <a:close/>
                  <a:moveTo>
                    <a:pt x="1474" y="2012"/>
                  </a:moveTo>
                  <a:lnTo>
                    <a:pt x="1464" y="1948"/>
                  </a:lnTo>
                  <a:lnTo>
                    <a:pt x="1477" y="1950"/>
                  </a:lnTo>
                  <a:lnTo>
                    <a:pt x="1487" y="2014"/>
                  </a:lnTo>
                  <a:lnTo>
                    <a:pt x="1474" y="2012"/>
                  </a:lnTo>
                  <a:close/>
                  <a:moveTo>
                    <a:pt x="1470" y="1949"/>
                  </a:moveTo>
                  <a:lnTo>
                    <a:pt x="1464" y="1948"/>
                  </a:lnTo>
                  <a:cubicBezTo>
                    <a:pt x="1463" y="1943"/>
                    <a:pt x="1465" y="1939"/>
                    <a:pt x="1469" y="1939"/>
                  </a:cubicBezTo>
                  <a:cubicBezTo>
                    <a:pt x="1472" y="1940"/>
                    <a:pt x="1476" y="1944"/>
                    <a:pt x="1477" y="1950"/>
                  </a:cubicBezTo>
                  <a:lnTo>
                    <a:pt x="1470" y="1949"/>
                  </a:lnTo>
                  <a:close/>
                  <a:moveTo>
                    <a:pt x="1467" y="1939"/>
                  </a:moveTo>
                  <a:lnTo>
                    <a:pt x="1521" y="1934"/>
                  </a:lnTo>
                  <a:lnTo>
                    <a:pt x="1526" y="1953"/>
                  </a:lnTo>
                  <a:lnTo>
                    <a:pt x="1473" y="1958"/>
                  </a:lnTo>
                  <a:lnTo>
                    <a:pt x="1467" y="1939"/>
                  </a:lnTo>
                  <a:close/>
                  <a:moveTo>
                    <a:pt x="1523" y="1943"/>
                  </a:moveTo>
                  <a:lnTo>
                    <a:pt x="1521" y="1934"/>
                  </a:lnTo>
                  <a:cubicBezTo>
                    <a:pt x="1524" y="1934"/>
                    <a:pt x="1528" y="1937"/>
                    <a:pt x="1530" y="1943"/>
                  </a:cubicBezTo>
                  <a:cubicBezTo>
                    <a:pt x="1531" y="1948"/>
                    <a:pt x="1529" y="1953"/>
                    <a:pt x="1526" y="1953"/>
                  </a:cubicBezTo>
                  <a:lnTo>
                    <a:pt x="1523" y="1943"/>
                  </a:lnTo>
                  <a:close/>
                  <a:moveTo>
                    <a:pt x="1517" y="1943"/>
                  </a:moveTo>
                  <a:lnTo>
                    <a:pt x="1506" y="1890"/>
                  </a:lnTo>
                  <a:lnTo>
                    <a:pt x="1519" y="1890"/>
                  </a:lnTo>
                  <a:lnTo>
                    <a:pt x="1530" y="1944"/>
                  </a:lnTo>
                  <a:lnTo>
                    <a:pt x="1517" y="1943"/>
                  </a:lnTo>
                  <a:close/>
                  <a:moveTo>
                    <a:pt x="1513" y="1890"/>
                  </a:moveTo>
                  <a:lnTo>
                    <a:pt x="1506" y="1890"/>
                  </a:lnTo>
                  <a:cubicBezTo>
                    <a:pt x="1505" y="1884"/>
                    <a:pt x="1507" y="1880"/>
                    <a:pt x="1511" y="1880"/>
                  </a:cubicBezTo>
                  <a:cubicBezTo>
                    <a:pt x="1514" y="1881"/>
                    <a:pt x="1518" y="1885"/>
                    <a:pt x="1519" y="1890"/>
                  </a:cubicBezTo>
                  <a:lnTo>
                    <a:pt x="1513" y="1890"/>
                  </a:lnTo>
                  <a:close/>
                  <a:moveTo>
                    <a:pt x="1514" y="1899"/>
                  </a:moveTo>
                  <a:lnTo>
                    <a:pt x="1371" y="1878"/>
                  </a:lnTo>
                  <a:lnTo>
                    <a:pt x="1368" y="1859"/>
                  </a:lnTo>
                  <a:lnTo>
                    <a:pt x="1511" y="1881"/>
                  </a:lnTo>
                  <a:lnTo>
                    <a:pt x="1514" y="1899"/>
                  </a:lnTo>
                  <a:close/>
                  <a:moveTo>
                    <a:pt x="1369" y="1869"/>
                  </a:moveTo>
                  <a:lnTo>
                    <a:pt x="1371" y="1878"/>
                  </a:lnTo>
                  <a:cubicBezTo>
                    <a:pt x="1367" y="1878"/>
                    <a:pt x="1363" y="1873"/>
                    <a:pt x="1362" y="1868"/>
                  </a:cubicBezTo>
                  <a:cubicBezTo>
                    <a:pt x="1362" y="1862"/>
                    <a:pt x="1364" y="1859"/>
                    <a:pt x="1368" y="1859"/>
                  </a:cubicBezTo>
                  <a:lnTo>
                    <a:pt x="1369" y="1869"/>
                  </a:lnTo>
                  <a:close/>
                  <a:moveTo>
                    <a:pt x="1362" y="1866"/>
                  </a:moveTo>
                  <a:lnTo>
                    <a:pt x="1357" y="1636"/>
                  </a:lnTo>
                  <a:lnTo>
                    <a:pt x="1371" y="1642"/>
                  </a:lnTo>
                  <a:lnTo>
                    <a:pt x="1376" y="1871"/>
                  </a:lnTo>
                  <a:lnTo>
                    <a:pt x="1362" y="1866"/>
                  </a:lnTo>
                  <a:close/>
                  <a:moveTo>
                    <a:pt x="1364" y="1639"/>
                  </a:moveTo>
                  <a:lnTo>
                    <a:pt x="1357" y="1636"/>
                  </a:lnTo>
                  <a:cubicBezTo>
                    <a:pt x="1357" y="1631"/>
                    <a:pt x="1360" y="1628"/>
                    <a:pt x="1364" y="1630"/>
                  </a:cubicBezTo>
                  <a:cubicBezTo>
                    <a:pt x="1367" y="1632"/>
                    <a:pt x="1371" y="1637"/>
                    <a:pt x="1371" y="1642"/>
                  </a:cubicBezTo>
                  <a:lnTo>
                    <a:pt x="1364" y="1639"/>
                  </a:lnTo>
                  <a:close/>
                  <a:moveTo>
                    <a:pt x="1357" y="1634"/>
                  </a:moveTo>
                  <a:lnTo>
                    <a:pt x="1384" y="1474"/>
                  </a:lnTo>
                  <a:lnTo>
                    <a:pt x="1397" y="1484"/>
                  </a:lnTo>
                  <a:lnTo>
                    <a:pt x="1371" y="1644"/>
                  </a:lnTo>
                  <a:lnTo>
                    <a:pt x="1357" y="1634"/>
                  </a:lnTo>
                  <a:close/>
                  <a:moveTo>
                    <a:pt x="1390" y="1479"/>
                  </a:moveTo>
                  <a:lnTo>
                    <a:pt x="1384" y="1474"/>
                  </a:lnTo>
                  <a:cubicBezTo>
                    <a:pt x="1384" y="1470"/>
                    <a:pt x="1388" y="1468"/>
                    <a:pt x="1392" y="1471"/>
                  </a:cubicBezTo>
                  <a:cubicBezTo>
                    <a:pt x="1395" y="1473"/>
                    <a:pt x="1398" y="1479"/>
                    <a:pt x="1397" y="1484"/>
                  </a:cubicBezTo>
                  <a:lnTo>
                    <a:pt x="1390" y="1479"/>
                  </a:lnTo>
                  <a:close/>
                  <a:moveTo>
                    <a:pt x="1384" y="1478"/>
                  </a:moveTo>
                  <a:lnTo>
                    <a:pt x="1362" y="1317"/>
                  </a:lnTo>
                  <a:lnTo>
                    <a:pt x="1376" y="1320"/>
                  </a:lnTo>
                  <a:lnTo>
                    <a:pt x="1397" y="1480"/>
                  </a:lnTo>
                  <a:lnTo>
                    <a:pt x="1384" y="1478"/>
                  </a:lnTo>
                  <a:close/>
                  <a:moveTo>
                    <a:pt x="1369" y="1319"/>
                  </a:moveTo>
                  <a:lnTo>
                    <a:pt x="1362" y="1317"/>
                  </a:lnTo>
                  <a:cubicBezTo>
                    <a:pt x="1362" y="1312"/>
                    <a:pt x="1364" y="1309"/>
                    <a:pt x="1368" y="1309"/>
                  </a:cubicBezTo>
                  <a:cubicBezTo>
                    <a:pt x="1372" y="1310"/>
                    <a:pt x="1375" y="1315"/>
                    <a:pt x="1376" y="1320"/>
                  </a:cubicBezTo>
                  <a:lnTo>
                    <a:pt x="1369" y="1319"/>
                  </a:lnTo>
                  <a:close/>
                  <a:moveTo>
                    <a:pt x="1368" y="1327"/>
                  </a:moveTo>
                  <a:lnTo>
                    <a:pt x="1310" y="1290"/>
                  </a:lnTo>
                  <a:lnTo>
                    <a:pt x="1312" y="1273"/>
                  </a:lnTo>
                  <a:lnTo>
                    <a:pt x="1370" y="1310"/>
                  </a:lnTo>
                  <a:lnTo>
                    <a:pt x="1368" y="1327"/>
                  </a:lnTo>
                  <a:close/>
                  <a:moveTo>
                    <a:pt x="1311" y="1281"/>
                  </a:moveTo>
                  <a:lnTo>
                    <a:pt x="1310" y="1290"/>
                  </a:lnTo>
                  <a:cubicBezTo>
                    <a:pt x="1306" y="1288"/>
                    <a:pt x="1303" y="1282"/>
                    <a:pt x="1304" y="1277"/>
                  </a:cubicBezTo>
                  <a:cubicBezTo>
                    <a:pt x="1304" y="1272"/>
                    <a:pt x="1308" y="1271"/>
                    <a:pt x="1312" y="1273"/>
                  </a:cubicBezTo>
                  <a:lnTo>
                    <a:pt x="1311" y="1281"/>
                  </a:lnTo>
                  <a:close/>
                  <a:moveTo>
                    <a:pt x="1304" y="1277"/>
                  </a:moveTo>
                  <a:lnTo>
                    <a:pt x="1309" y="1234"/>
                  </a:lnTo>
                  <a:lnTo>
                    <a:pt x="1323" y="1243"/>
                  </a:lnTo>
                  <a:lnTo>
                    <a:pt x="1317" y="1286"/>
                  </a:lnTo>
                  <a:lnTo>
                    <a:pt x="1304" y="1277"/>
                  </a:lnTo>
                  <a:close/>
                  <a:moveTo>
                    <a:pt x="1316" y="1239"/>
                  </a:moveTo>
                  <a:lnTo>
                    <a:pt x="1309" y="1234"/>
                  </a:lnTo>
                  <a:cubicBezTo>
                    <a:pt x="1310" y="1230"/>
                    <a:pt x="1313" y="1228"/>
                    <a:pt x="1317" y="1230"/>
                  </a:cubicBezTo>
                  <a:cubicBezTo>
                    <a:pt x="1321" y="1233"/>
                    <a:pt x="1323" y="1239"/>
                    <a:pt x="1323" y="1243"/>
                  </a:cubicBezTo>
                  <a:lnTo>
                    <a:pt x="1316" y="1239"/>
                  </a:lnTo>
                  <a:close/>
                  <a:moveTo>
                    <a:pt x="1309" y="1236"/>
                  </a:moveTo>
                  <a:lnTo>
                    <a:pt x="1304" y="1103"/>
                  </a:lnTo>
                  <a:lnTo>
                    <a:pt x="1317" y="1108"/>
                  </a:lnTo>
                  <a:lnTo>
                    <a:pt x="1323" y="1241"/>
                  </a:lnTo>
                  <a:lnTo>
                    <a:pt x="1309" y="1236"/>
                  </a:lnTo>
                  <a:close/>
                  <a:moveTo>
                    <a:pt x="1311" y="1105"/>
                  </a:moveTo>
                  <a:lnTo>
                    <a:pt x="1304" y="1103"/>
                  </a:lnTo>
                  <a:cubicBezTo>
                    <a:pt x="1304" y="1098"/>
                    <a:pt x="1307" y="1095"/>
                    <a:pt x="1310" y="1096"/>
                  </a:cubicBezTo>
                  <a:cubicBezTo>
                    <a:pt x="1314" y="1098"/>
                    <a:pt x="1317" y="1103"/>
                    <a:pt x="1317" y="1108"/>
                  </a:cubicBezTo>
                  <a:lnTo>
                    <a:pt x="1311" y="1105"/>
                  </a:lnTo>
                  <a:close/>
                  <a:moveTo>
                    <a:pt x="1304" y="1103"/>
                  </a:moveTo>
                  <a:lnTo>
                    <a:pt x="1288" y="933"/>
                  </a:lnTo>
                  <a:lnTo>
                    <a:pt x="1301" y="936"/>
                  </a:lnTo>
                  <a:lnTo>
                    <a:pt x="1317" y="1107"/>
                  </a:lnTo>
                  <a:lnTo>
                    <a:pt x="1304" y="1103"/>
                  </a:lnTo>
                  <a:close/>
                  <a:moveTo>
                    <a:pt x="1295" y="935"/>
                  </a:moveTo>
                  <a:lnTo>
                    <a:pt x="1288" y="933"/>
                  </a:lnTo>
                  <a:cubicBezTo>
                    <a:pt x="1287" y="927"/>
                    <a:pt x="1290" y="924"/>
                    <a:pt x="1294" y="925"/>
                  </a:cubicBezTo>
                  <a:cubicBezTo>
                    <a:pt x="1298" y="926"/>
                    <a:pt x="1301" y="931"/>
                    <a:pt x="1301" y="936"/>
                  </a:cubicBezTo>
                  <a:lnTo>
                    <a:pt x="1295" y="935"/>
                  </a:lnTo>
                  <a:close/>
                  <a:moveTo>
                    <a:pt x="1295" y="944"/>
                  </a:moveTo>
                  <a:lnTo>
                    <a:pt x="1242" y="928"/>
                  </a:lnTo>
                  <a:lnTo>
                    <a:pt x="1241" y="909"/>
                  </a:lnTo>
                  <a:lnTo>
                    <a:pt x="1294" y="925"/>
                  </a:lnTo>
                  <a:lnTo>
                    <a:pt x="1295" y="944"/>
                  </a:lnTo>
                  <a:close/>
                  <a:moveTo>
                    <a:pt x="1242" y="919"/>
                  </a:moveTo>
                  <a:lnTo>
                    <a:pt x="1242" y="928"/>
                  </a:lnTo>
                  <a:cubicBezTo>
                    <a:pt x="1239" y="927"/>
                    <a:pt x="1235" y="922"/>
                    <a:pt x="1235" y="916"/>
                  </a:cubicBezTo>
                  <a:cubicBezTo>
                    <a:pt x="1234" y="911"/>
                    <a:pt x="1237" y="908"/>
                    <a:pt x="1241" y="909"/>
                  </a:cubicBezTo>
                  <a:lnTo>
                    <a:pt x="1242" y="919"/>
                  </a:lnTo>
                  <a:close/>
                  <a:moveTo>
                    <a:pt x="1235" y="915"/>
                  </a:moveTo>
                  <a:lnTo>
                    <a:pt x="1235" y="751"/>
                  </a:lnTo>
                  <a:lnTo>
                    <a:pt x="1248" y="758"/>
                  </a:lnTo>
                  <a:lnTo>
                    <a:pt x="1248" y="922"/>
                  </a:lnTo>
                  <a:lnTo>
                    <a:pt x="1235" y="915"/>
                  </a:lnTo>
                  <a:close/>
                  <a:moveTo>
                    <a:pt x="1242" y="755"/>
                  </a:moveTo>
                  <a:lnTo>
                    <a:pt x="1235" y="751"/>
                  </a:lnTo>
                  <a:cubicBezTo>
                    <a:pt x="1235" y="746"/>
                    <a:pt x="1238" y="744"/>
                    <a:pt x="1242" y="746"/>
                  </a:cubicBezTo>
                  <a:cubicBezTo>
                    <a:pt x="1245" y="747"/>
                    <a:pt x="1248" y="753"/>
                    <a:pt x="1248" y="758"/>
                  </a:cubicBezTo>
                  <a:lnTo>
                    <a:pt x="1242" y="755"/>
                  </a:lnTo>
                  <a:close/>
                  <a:moveTo>
                    <a:pt x="1238" y="745"/>
                  </a:moveTo>
                  <a:lnTo>
                    <a:pt x="1398" y="696"/>
                  </a:lnTo>
                  <a:lnTo>
                    <a:pt x="1404" y="714"/>
                  </a:lnTo>
                  <a:lnTo>
                    <a:pt x="1245" y="764"/>
                  </a:lnTo>
                  <a:lnTo>
                    <a:pt x="1238" y="745"/>
                  </a:lnTo>
                  <a:close/>
                  <a:moveTo>
                    <a:pt x="1401" y="705"/>
                  </a:moveTo>
                  <a:lnTo>
                    <a:pt x="1398" y="696"/>
                  </a:lnTo>
                  <a:cubicBezTo>
                    <a:pt x="1401" y="695"/>
                    <a:pt x="1405" y="698"/>
                    <a:pt x="1407" y="703"/>
                  </a:cubicBezTo>
                  <a:cubicBezTo>
                    <a:pt x="1409" y="708"/>
                    <a:pt x="1408" y="713"/>
                    <a:pt x="1404" y="714"/>
                  </a:cubicBezTo>
                  <a:lnTo>
                    <a:pt x="1401" y="705"/>
                  </a:lnTo>
                  <a:close/>
                  <a:moveTo>
                    <a:pt x="1394" y="702"/>
                  </a:moveTo>
                  <a:lnTo>
                    <a:pt x="1394" y="596"/>
                  </a:lnTo>
                  <a:lnTo>
                    <a:pt x="1407" y="602"/>
                  </a:lnTo>
                  <a:lnTo>
                    <a:pt x="1408" y="708"/>
                  </a:lnTo>
                  <a:lnTo>
                    <a:pt x="1394" y="702"/>
                  </a:lnTo>
                  <a:close/>
                  <a:moveTo>
                    <a:pt x="1401" y="599"/>
                  </a:moveTo>
                  <a:lnTo>
                    <a:pt x="1394" y="596"/>
                  </a:lnTo>
                  <a:cubicBezTo>
                    <a:pt x="1394" y="591"/>
                    <a:pt x="1397" y="589"/>
                    <a:pt x="1401" y="590"/>
                  </a:cubicBezTo>
                  <a:cubicBezTo>
                    <a:pt x="1404" y="592"/>
                    <a:pt x="1407" y="597"/>
                    <a:pt x="1407" y="602"/>
                  </a:cubicBezTo>
                  <a:lnTo>
                    <a:pt x="1401" y="599"/>
                  </a:lnTo>
                  <a:close/>
                  <a:moveTo>
                    <a:pt x="1394" y="597"/>
                  </a:moveTo>
                  <a:lnTo>
                    <a:pt x="1384" y="490"/>
                  </a:lnTo>
                  <a:lnTo>
                    <a:pt x="1397" y="493"/>
                  </a:lnTo>
                  <a:lnTo>
                    <a:pt x="1407" y="601"/>
                  </a:lnTo>
                  <a:lnTo>
                    <a:pt x="1394" y="597"/>
                  </a:lnTo>
                  <a:close/>
                  <a:moveTo>
                    <a:pt x="1390" y="492"/>
                  </a:moveTo>
                  <a:lnTo>
                    <a:pt x="1384" y="490"/>
                  </a:lnTo>
                  <a:cubicBezTo>
                    <a:pt x="1383" y="484"/>
                    <a:pt x="1386" y="481"/>
                    <a:pt x="1389" y="482"/>
                  </a:cubicBezTo>
                  <a:cubicBezTo>
                    <a:pt x="1393" y="483"/>
                    <a:pt x="1397" y="488"/>
                    <a:pt x="1397" y="493"/>
                  </a:cubicBezTo>
                  <a:lnTo>
                    <a:pt x="1390" y="492"/>
                  </a:lnTo>
                  <a:close/>
                  <a:moveTo>
                    <a:pt x="1384" y="485"/>
                  </a:moveTo>
                  <a:lnTo>
                    <a:pt x="1437" y="325"/>
                  </a:lnTo>
                  <a:lnTo>
                    <a:pt x="1450" y="337"/>
                  </a:lnTo>
                  <a:lnTo>
                    <a:pt x="1397" y="498"/>
                  </a:lnTo>
                  <a:lnTo>
                    <a:pt x="1384" y="485"/>
                  </a:lnTo>
                  <a:close/>
                  <a:moveTo>
                    <a:pt x="1444" y="331"/>
                  </a:moveTo>
                  <a:lnTo>
                    <a:pt x="1437" y="325"/>
                  </a:lnTo>
                  <a:cubicBezTo>
                    <a:pt x="1439" y="321"/>
                    <a:pt x="1442" y="321"/>
                    <a:pt x="1446" y="324"/>
                  </a:cubicBezTo>
                  <a:cubicBezTo>
                    <a:pt x="1450" y="327"/>
                    <a:pt x="1451" y="333"/>
                    <a:pt x="1450" y="337"/>
                  </a:cubicBezTo>
                  <a:lnTo>
                    <a:pt x="1444" y="331"/>
                  </a:lnTo>
                  <a:close/>
                  <a:moveTo>
                    <a:pt x="1438" y="334"/>
                  </a:moveTo>
                  <a:lnTo>
                    <a:pt x="1385" y="217"/>
                  </a:lnTo>
                  <a:lnTo>
                    <a:pt x="1396" y="211"/>
                  </a:lnTo>
                  <a:lnTo>
                    <a:pt x="1449" y="328"/>
                  </a:lnTo>
                  <a:lnTo>
                    <a:pt x="1438" y="334"/>
                  </a:lnTo>
                  <a:close/>
                  <a:moveTo>
                    <a:pt x="1390" y="214"/>
                  </a:moveTo>
                  <a:lnTo>
                    <a:pt x="1385" y="217"/>
                  </a:lnTo>
                  <a:cubicBezTo>
                    <a:pt x="1383" y="212"/>
                    <a:pt x="1383" y="206"/>
                    <a:pt x="1386" y="205"/>
                  </a:cubicBezTo>
                  <a:cubicBezTo>
                    <a:pt x="1389" y="203"/>
                    <a:pt x="1394" y="206"/>
                    <a:pt x="1396" y="211"/>
                  </a:cubicBezTo>
                  <a:lnTo>
                    <a:pt x="1390" y="214"/>
                  </a:lnTo>
                  <a:close/>
                  <a:moveTo>
                    <a:pt x="1386" y="205"/>
                  </a:moveTo>
                  <a:lnTo>
                    <a:pt x="1423" y="173"/>
                  </a:lnTo>
                  <a:lnTo>
                    <a:pt x="1432" y="190"/>
                  </a:lnTo>
                  <a:lnTo>
                    <a:pt x="1395" y="223"/>
                  </a:lnTo>
                  <a:lnTo>
                    <a:pt x="1386" y="205"/>
                  </a:lnTo>
                  <a:close/>
                  <a:moveTo>
                    <a:pt x="1428" y="182"/>
                  </a:moveTo>
                  <a:lnTo>
                    <a:pt x="1423" y="173"/>
                  </a:lnTo>
                  <a:cubicBezTo>
                    <a:pt x="1425" y="171"/>
                    <a:pt x="1430" y="173"/>
                    <a:pt x="1432" y="178"/>
                  </a:cubicBezTo>
                  <a:cubicBezTo>
                    <a:pt x="1435" y="182"/>
                    <a:pt x="1435" y="188"/>
                    <a:pt x="1432" y="190"/>
                  </a:cubicBezTo>
                  <a:lnTo>
                    <a:pt x="1428" y="182"/>
                  </a:lnTo>
                  <a:close/>
                  <a:moveTo>
                    <a:pt x="1424" y="188"/>
                  </a:moveTo>
                  <a:lnTo>
                    <a:pt x="1291" y="17"/>
                  </a:lnTo>
                  <a:lnTo>
                    <a:pt x="1298" y="5"/>
                  </a:lnTo>
                  <a:lnTo>
                    <a:pt x="1431" y="176"/>
                  </a:lnTo>
                  <a:lnTo>
                    <a:pt x="1424" y="188"/>
                  </a:lnTo>
                  <a:close/>
                  <a:moveTo>
                    <a:pt x="1295" y="11"/>
                  </a:moveTo>
                  <a:lnTo>
                    <a:pt x="1291" y="17"/>
                  </a:lnTo>
                  <a:cubicBezTo>
                    <a:pt x="1288" y="13"/>
                    <a:pt x="1287" y="7"/>
                    <a:pt x="1289" y="4"/>
                  </a:cubicBezTo>
                  <a:cubicBezTo>
                    <a:pt x="1291" y="0"/>
                    <a:pt x="1295" y="1"/>
                    <a:pt x="1298" y="5"/>
                  </a:cubicBezTo>
                  <a:lnTo>
                    <a:pt x="1295" y="11"/>
                  </a:lnTo>
                  <a:close/>
                  <a:moveTo>
                    <a:pt x="1298" y="20"/>
                  </a:moveTo>
                  <a:lnTo>
                    <a:pt x="1261" y="31"/>
                  </a:lnTo>
                  <a:lnTo>
                    <a:pt x="1254" y="12"/>
                  </a:lnTo>
                  <a:lnTo>
                    <a:pt x="1291" y="2"/>
                  </a:lnTo>
                  <a:lnTo>
                    <a:pt x="1298" y="20"/>
                  </a:lnTo>
                  <a:close/>
                  <a:moveTo>
                    <a:pt x="1257" y="22"/>
                  </a:moveTo>
                  <a:lnTo>
                    <a:pt x="1261" y="31"/>
                  </a:lnTo>
                  <a:cubicBezTo>
                    <a:pt x="1258" y="32"/>
                    <a:pt x="1253" y="29"/>
                    <a:pt x="1252" y="24"/>
                  </a:cubicBezTo>
                  <a:cubicBezTo>
                    <a:pt x="1250" y="18"/>
                    <a:pt x="1251" y="13"/>
                    <a:pt x="1254" y="12"/>
                  </a:cubicBezTo>
                  <a:lnTo>
                    <a:pt x="1257" y="22"/>
                  </a:lnTo>
                  <a:close/>
                  <a:moveTo>
                    <a:pt x="1264" y="27"/>
                  </a:moveTo>
                  <a:lnTo>
                    <a:pt x="1248" y="107"/>
                  </a:lnTo>
                  <a:lnTo>
                    <a:pt x="1235" y="97"/>
                  </a:lnTo>
                  <a:lnTo>
                    <a:pt x="1251" y="17"/>
                  </a:lnTo>
                  <a:lnTo>
                    <a:pt x="1264" y="27"/>
                  </a:lnTo>
                  <a:close/>
                  <a:moveTo>
                    <a:pt x="1242" y="102"/>
                  </a:moveTo>
                  <a:lnTo>
                    <a:pt x="1248" y="107"/>
                  </a:lnTo>
                  <a:cubicBezTo>
                    <a:pt x="1247" y="111"/>
                    <a:pt x="1244" y="113"/>
                    <a:pt x="1240" y="110"/>
                  </a:cubicBezTo>
                  <a:cubicBezTo>
                    <a:pt x="1236" y="107"/>
                    <a:pt x="1234" y="101"/>
                    <a:pt x="1235" y="97"/>
                  </a:cubicBezTo>
                  <a:lnTo>
                    <a:pt x="1242" y="102"/>
                  </a:lnTo>
                  <a:close/>
                  <a:moveTo>
                    <a:pt x="1245" y="111"/>
                  </a:moveTo>
                  <a:lnTo>
                    <a:pt x="1197" y="122"/>
                  </a:lnTo>
                  <a:lnTo>
                    <a:pt x="1191" y="103"/>
                  </a:lnTo>
                  <a:lnTo>
                    <a:pt x="1238" y="92"/>
                  </a:lnTo>
                  <a:lnTo>
                    <a:pt x="1245" y="111"/>
                  </a:lnTo>
                  <a:close/>
                  <a:moveTo>
                    <a:pt x="1194" y="113"/>
                  </a:moveTo>
                  <a:lnTo>
                    <a:pt x="1197" y="122"/>
                  </a:lnTo>
                  <a:cubicBezTo>
                    <a:pt x="1193" y="123"/>
                    <a:pt x="1189" y="119"/>
                    <a:pt x="1188" y="114"/>
                  </a:cubicBezTo>
                  <a:cubicBezTo>
                    <a:pt x="1186" y="109"/>
                    <a:pt x="1187" y="104"/>
                    <a:pt x="1191" y="103"/>
                  </a:cubicBezTo>
                  <a:lnTo>
                    <a:pt x="1194" y="113"/>
                  </a:lnTo>
                  <a:close/>
                  <a:moveTo>
                    <a:pt x="1199" y="120"/>
                  </a:moveTo>
                  <a:lnTo>
                    <a:pt x="1098" y="285"/>
                  </a:lnTo>
                  <a:lnTo>
                    <a:pt x="1087" y="271"/>
                  </a:lnTo>
                  <a:lnTo>
                    <a:pt x="1188" y="105"/>
                  </a:lnTo>
                  <a:lnTo>
                    <a:pt x="1199" y="120"/>
                  </a:lnTo>
                  <a:close/>
                  <a:moveTo>
                    <a:pt x="1093" y="278"/>
                  </a:moveTo>
                  <a:lnTo>
                    <a:pt x="1098" y="285"/>
                  </a:lnTo>
                  <a:cubicBezTo>
                    <a:pt x="1096" y="289"/>
                    <a:pt x="1092" y="288"/>
                    <a:pt x="1089" y="284"/>
                  </a:cubicBezTo>
                  <a:cubicBezTo>
                    <a:pt x="1086" y="280"/>
                    <a:pt x="1085" y="274"/>
                    <a:pt x="1087" y="271"/>
                  </a:cubicBezTo>
                  <a:lnTo>
                    <a:pt x="1093" y="278"/>
                  </a:lnTo>
                  <a:close/>
                  <a:moveTo>
                    <a:pt x="1095" y="288"/>
                  </a:moveTo>
                  <a:lnTo>
                    <a:pt x="1010" y="293"/>
                  </a:lnTo>
                  <a:lnTo>
                    <a:pt x="1005" y="274"/>
                  </a:lnTo>
                  <a:lnTo>
                    <a:pt x="1090" y="268"/>
                  </a:lnTo>
                  <a:lnTo>
                    <a:pt x="1095" y="288"/>
                  </a:lnTo>
                  <a:close/>
                  <a:moveTo>
                    <a:pt x="1008" y="283"/>
                  </a:moveTo>
                  <a:lnTo>
                    <a:pt x="1010" y="293"/>
                  </a:lnTo>
                  <a:cubicBezTo>
                    <a:pt x="1007" y="293"/>
                    <a:pt x="1003" y="289"/>
                    <a:pt x="1001" y="284"/>
                  </a:cubicBezTo>
                  <a:cubicBezTo>
                    <a:pt x="1000" y="279"/>
                    <a:pt x="1002" y="274"/>
                    <a:pt x="1005" y="274"/>
                  </a:cubicBezTo>
                  <a:lnTo>
                    <a:pt x="1008" y="283"/>
                  </a:lnTo>
                  <a:close/>
                  <a:moveTo>
                    <a:pt x="1010" y="293"/>
                  </a:moveTo>
                  <a:lnTo>
                    <a:pt x="903" y="288"/>
                  </a:lnTo>
                  <a:lnTo>
                    <a:pt x="899" y="268"/>
                  </a:lnTo>
                  <a:lnTo>
                    <a:pt x="1006" y="274"/>
                  </a:lnTo>
                  <a:lnTo>
                    <a:pt x="1010" y="293"/>
                  </a:lnTo>
                  <a:close/>
                  <a:moveTo>
                    <a:pt x="901" y="278"/>
                  </a:moveTo>
                  <a:lnTo>
                    <a:pt x="903" y="288"/>
                  </a:lnTo>
                  <a:cubicBezTo>
                    <a:pt x="900" y="287"/>
                    <a:pt x="896" y="283"/>
                    <a:pt x="895" y="278"/>
                  </a:cubicBezTo>
                  <a:cubicBezTo>
                    <a:pt x="894" y="272"/>
                    <a:pt x="896" y="268"/>
                    <a:pt x="899" y="268"/>
                  </a:cubicBezTo>
                  <a:lnTo>
                    <a:pt x="901" y="278"/>
                  </a:lnTo>
                  <a:close/>
                  <a:moveTo>
                    <a:pt x="904" y="287"/>
                  </a:moveTo>
                  <a:lnTo>
                    <a:pt x="761" y="319"/>
                  </a:lnTo>
                  <a:lnTo>
                    <a:pt x="755" y="301"/>
                  </a:lnTo>
                  <a:lnTo>
                    <a:pt x="898" y="269"/>
                  </a:lnTo>
                  <a:lnTo>
                    <a:pt x="904" y="287"/>
                  </a:lnTo>
                  <a:close/>
                  <a:moveTo>
                    <a:pt x="758" y="310"/>
                  </a:moveTo>
                  <a:lnTo>
                    <a:pt x="761" y="319"/>
                  </a:lnTo>
                  <a:cubicBezTo>
                    <a:pt x="757" y="320"/>
                    <a:pt x="753" y="317"/>
                    <a:pt x="752" y="311"/>
                  </a:cubicBezTo>
                  <a:cubicBezTo>
                    <a:pt x="750" y="306"/>
                    <a:pt x="751" y="301"/>
                    <a:pt x="755" y="301"/>
                  </a:cubicBezTo>
                  <a:lnTo>
                    <a:pt x="758" y="310"/>
                  </a:lnTo>
                  <a:close/>
                  <a:moveTo>
                    <a:pt x="765" y="313"/>
                  </a:moveTo>
                  <a:lnTo>
                    <a:pt x="770" y="457"/>
                  </a:lnTo>
                  <a:lnTo>
                    <a:pt x="756" y="451"/>
                  </a:lnTo>
                  <a:lnTo>
                    <a:pt x="751" y="307"/>
                  </a:lnTo>
                  <a:lnTo>
                    <a:pt x="765" y="313"/>
                  </a:lnTo>
                  <a:close/>
                  <a:moveTo>
                    <a:pt x="763" y="454"/>
                  </a:moveTo>
                  <a:lnTo>
                    <a:pt x="770" y="457"/>
                  </a:lnTo>
                  <a:cubicBezTo>
                    <a:pt x="770" y="462"/>
                    <a:pt x="767" y="465"/>
                    <a:pt x="763" y="463"/>
                  </a:cubicBezTo>
                  <a:cubicBezTo>
                    <a:pt x="760" y="462"/>
                    <a:pt x="756" y="457"/>
                    <a:pt x="756" y="451"/>
                  </a:cubicBezTo>
                  <a:lnTo>
                    <a:pt x="763" y="454"/>
                  </a:lnTo>
                  <a:close/>
                  <a:moveTo>
                    <a:pt x="767" y="463"/>
                  </a:moveTo>
                  <a:lnTo>
                    <a:pt x="650" y="533"/>
                  </a:lnTo>
                  <a:lnTo>
                    <a:pt x="642" y="515"/>
                  </a:lnTo>
                  <a:lnTo>
                    <a:pt x="759" y="445"/>
                  </a:lnTo>
                  <a:lnTo>
                    <a:pt x="767" y="463"/>
                  </a:lnTo>
                  <a:close/>
                  <a:moveTo>
                    <a:pt x="646" y="524"/>
                  </a:moveTo>
                  <a:lnTo>
                    <a:pt x="650" y="533"/>
                  </a:lnTo>
                  <a:cubicBezTo>
                    <a:pt x="647" y="534"/>
                    <a:pt x="643" y="532"/>
                    <a:pt x="641" y="527"/>
                  </a:cubicBezTo>
                  <a:cubicBezTo>
                    <a:pt x="638" y="522"/>
                    <a:pt x="639" y="516"/>
                    <a:pt x="642" y="515"/>
                  </a:cubicBezTo>
                  <a:lnTo>
                    <a:pt x="646" y="524"/>
                  </a:lnTo>
                  <a:close/>
                  <a:moveTo>
                    <a:pt x="649" y="533"/>
                  </a:moveTo>
                  <a:lnTo>
                    <a:pt x="506" y="576"/>
                  </a:lnTo>
                  <a:lnTo>
                    <a:pt x="499" y="557"/>
                  </a:lnTo>
                  <a:lnTo>
                    <a:pt x="643" y="514"/>
                  </a:lnTo>
                  <a:lnTo>
                    <a:pt x="649" y="533"/>
                  </a:lnTo>
                  <a:close/>
                  <a:moveTo>
                    <a:pt x="502" y="566"/>
                  </a:moveTo>
                  <a:lnTo>
                    <a:pt x="506" y="576"/>
                  </a:lnTo>
                  <a:cubicBezTo>
                    <a:pt x="503" y="577"/>
                    <a:pt x="498" y="573"/>
                    <a:pt x="497" y="568"/>
                  </a:cubicBezTo>
                  <a:cubicBezTo>
                    <a:pt x="495" y="563"/>
                    <a:pt x="496" y="558"/>
                    <a:pt x="499" y="557"/>
                  </a:cubicBezTo>
                  <a:lnTo>
                    <a:pt x="502" y="566"/>
                  </a:lnTo>
                  <a:close/>
                  <a:moveTo>
                    <a:pt x="503" y="576"/>
                  </a:moveTo>
                  <a:lnTo>
                    <a:pt x="360" y="533"/>
                  </a:lnTo>
                  <a:lnTo>
                    <a:pt x="358" y="514"/>
                  </a:lnTo>
                  <a:lnTo>
                    <a:pt x="502" y="557"/>
                  </a:lnTo>
                  <a:lnTo>
                    <a:pt x="503" y="576"/>
                  </a:lnTo>
                  <a:close/>
                  <a:moveTo>
                    <a:pt x="359" y="524"/>
                  </a:moveTo>
                  <a:lnTo>
                    <a:pt x="360" y="533"/>
                  </a:lnTo>
                  <a:cubicBezTo>
                    <a:pt x="356" y="532"/>
                    <a:pt x="353" y="527"/>
                    <a:pt x="352" y="522"/>
                  </a:cubicBezTo>
                  <a:cubicBezTo>
                    <a:pt x="352" y="516"/>
                    <a:pt x="354" y="513"/>
                    <a:pt x="358" y="514"/>
                  </a:cubicBezTo>
                  <a:lnTo>
                    <a:pt x="359" y="524"/>
                  </a:lnTo>
                  <a:close/>
                  <a:moveTo>
                    <a:pt x="363" y="533"/>
                  </a:moveTo>
                  <a:lnTo>
                    <a:pt x="283" y="581"/>
                  </a:lnTo>
                  <a:lnTo>
                    <a:pt x="275" y="563"/>
                  </a:lnTo>
                  <a:lnTo>
                    <a:pt x="355" y="515"/>
                  </a:lnTo>
                  <a:lnTo>
                    <a:pt x="363" y="533"/>
                  </a:lnTo>
                  <a:close/>
                  <a:moveTo>
                    <a:pt x="279" y="572"/>
                  </a:moveTo>
                  <a:lnTo>
                    <a:pt x="283" y="581"/>
                  </a:lnTo>
                  <a:cubicBezTo>
                    <a:pt x="280" y="582"/>
                    <a:pt x="276" y="580"/>
                    <a:pt x="274" y="575"/>
                  </a:cubicBezTo>
                  <a:cubicBezTo>
                    <a:pt x="271" y="570"/>
                    <a:pt x="272" y="564"/>
                    <a:pt x="275" y="563"/>
                  </a:cubicBezTo>
                  <a:lnTo>
                    <a:pt x="279" y="572"/>
                  </a:lnTo>
                  <a:close/>
                  <a:moveTo>
                    <a:pt x="285" y="578"/>
                  </a:moveTo>
                  <a:lnTo>
                    <a:pt x="248" y="679"/>
                  </a:lnTo>
                  <a:lnTo>
                    <a:pt x="236" y="667"/>
                  </a:lnTo>
                  <a:lnTo>
                    <a:pt x="273" y="565"/>
                  </a:lnTo>
                  <a:lnTo>
                    <a:pt x="285" y="578"/>
                  </a:lnTo>
                  <a:close/>
                  <a:moveTo>
                    <a:pt x="242" y="673"/>
                  </a:moveTo>
                  <a:lnTo>
                    <a:pt x="248" y="679"/>
                  </a:lnTo>
                  <a:cubicBezTo>
                    <a:pt x="247" y="683"/>
                    <a:pt x="243" y="684"/>
                    <a:pt x="239" y="680"/>
                  </a:cubicBezTo>
                  <a:cubicBezTo>
                    <a:pt x="236" y="677"/>
                    <a:pt x="234" y="671"/>
                    <a:pt x="236" y="667"/>
                  </a:cubicBezTo>
                  <a:lnTo>
                    <a:pt x="242" y="673"/>
                  </a:lnTo>
                  <a:close/>
                  <a:moveTo>
                    <a:pt x="249" y="677"/>
                  </a:moveTo>
                  <a:lnTo>
                    <a:pt x="243" y="762"/>
                  </a:lnTo>
                  <a:lnTo>
                    <a:pt x="230" y="755"/>
                  </a:lnTo>
                  <a:lnTo>
                    <a:pt x="235" y="669"/>
                  </a:lnTo>
                  <a:lnTo>
                    <a:pt x="249" y="677"/>
                  </a:lnTo>
                  <a:close/>
                  <a:moveTo>
                    <a:pt x="237" y="758"/>
                  </a:moveTo>
                  <a:lnTo>
                    <a:pt x="243" y="762"/>
                  </a:lnTo>
                  <a:cubicBezTo>
                    <a:pt x="243" y="767"/>
                    <a:pt x="240" y="769"/>
                    <a:pt x="236" y="767"/>
                  </a:cubicBezTo>
                  <a:cubicBezTo>
                    <a:pt x="232" y="765"/>
                    <a:pt x="229" y="759"/>
                    <a:pt x="230" y="755"/>
                  </a:cubicBezTo>
                  <a:lnTo>
                    <a:pt x="237" y="758"/>
                  </a:lnTo>
                  <a:close/>
                  <a:moveTo>
                    <a:pt x="243" y="764"/>
                  </a:moveTo>
                  <a:lnTo>
                    <a:pt x="206" y="934"/>
                  </a:lnTo>
                  <a:lnTo>
                    <a:pt x="193" y="924"/>
                  </a:lnTo>
                  <a:lnTo>
                    <a:pt x="230" y="753"/>
                  </a:lnTo>
                  <a:lnTo>
                    <a:pt x="243" y="764"/>
                  </a:lnTo>
                  <a:close/>
                  <a:moveTo>
                    <a:pt x="199" y="929"/>
                  </a:moveTo>
                  <a:lnTo>
                    <a:pt x="206" y="934"/>
                  </a:lnTo>
                  <a:cubicBezTo>
                    <a:pt x="205" y="939"/>
                    <a:pt x="201" y="940"/>
                    <a:pt x="198" y="937"/>
                  </a:cubicBezTo>
                  <a:cubicBezTo>
                    <a:pt x="194" y="934"/>
                    <a:pt x="192" y="928"/>
                    <a:pt x="193" y="924"/>
                  </a:cubicBezTo>
                  <a:lnTo>
                    <a:pt x="199" y="929"/>
                  </a:lnTo>
                  <a:close/>
                  <a:moveTo>
                    <a:pt x="201" y="939"/>
                  </a:moveTo>
                  <a:lnTo>
                    <a:pt x="111" y="928"/>
                  </a:lnTo>
                  <a:lnTo>
                    <a:pt x="107" y="909"/>
                  </a:lnTo>
                  <a:lnTo>
                    <a:pt x="198" y="920"/>
                  </a:lnTo>
                  <a:lnTo>
                    <a:pt x="201" y="939"/>
                  </a:lnTo>
                  <a:close/>
                  <a:moveTo>
                    <a:pt x="109" y="919"/>
                  </a:moveTo>
                  <a:lnTo>
                    <a:pt x="111" y="928"/>
                  </a:lnTo>
                  <a:cubicBezTo>
                    <a:pt x="107" y="928"/>
                    <a:pt x="103" y="923"/>
                    <a:pt x="102" y="918"/>
                  </a:cubicBezTo>
                  <a:cubicBezTo>
                    <a:pt x="101" y="913"/>
                    <a:pt x="104" y="909"/>
                    <a:pt x="107" y="909"/>
                  </a:cubicBezTo>
                  <a:lnTo>
                    <a:pt x="109" y="919"/>
                  </a:lnTo>
                  <a:close/>
                  <a:moveTo>
                    <a:pt x="113" y="927"/>
                  </a:moveTo>
                  <a:lnTo>
                    <a:pt x="55" y="965"/>
                  </a:lnTo>
                  <a:lnTo>
                    <a:pt x="46" y="947"/>
                  </a:lnTo>
                  <a:lnTo>
                    <a:pt x="105" y="910"/>
                  </a:lnTo>
                  <a:lnTo>
                    <a:pt x="113" y="927"/>
                  </a:lnTo>
                  <a:close/>
                  <a:moveTo>
                    <a:pt x="51" y="956"/>
                  </a:moveTo>
                  <a:lnTo>
                    <a:pt x="55" y="965"/>
                  </a:lnTo>
                  <a:cubicBezTo>
                    <a:pt x="52" y="967"/>
                    <a:pt x="48" y="964"/>
                    <a:pt x="45" y="959"/>
                  </a:cubicBezTo>
                  <a:cubicBezTo>
                    <a:pt x="43" y="954"/>
                    <a:pt x="43" y="949"/>
                    <a:pt x="46" y="947"/>
                  </a:cubicBezTo>
                  <a:lnTo>
                    <a:pt x="51" y="956"/>
                  </a:lnTo>
                  <a:close/>
                  <a:moveTo>
                    <a:pt x="56" y="954"/>
                  </a:moveTo>
                  <a:lnTo>
                    <a:pt x="78" y="1007"/>
                  </a:lnTo>
                  <a:lnTo>
                    <a:pt x="66" y="1012"/>
                  </a:lnTo>
                  <a:lnTo>
                    <a:pt x="45" y="958"/>
                  </a:lnTo>
                  <a:lnTo>
                    <a:pt x="56" y="954"/>
                  </a:lnTo>
                  <a:close/>
                  <a:moveTo>
                    <a:pt x="72" y="1009"/>
                  </a:moveTo>
                  <a:lnTo>
                    <a:pt x="78" y="1007"/>
                  </a:lnTo>
                  <a:cubicBezTo>
                    <a:pt x="80" y="1012"/>
                    <a:pt x="79" y="1017"/>
                    <a:pt x="75" y="1019"/>
                  </a:cubicBezTo>
                  <a:cubicBezTo>
                    <a:pt x="72" y="1020"/>
                    <a:pt x="68" y="1017"/>
                    <a:pt x="66" y="1012"/>
                  </a:cubicBezTo>
                  <a:lnTo>
                    <a:pt x="72" y="1009"/>
                  </a:lnTo>
                  <a:close/>
                  <a:moveTo>
                    <a:pt x="76" y="1005"/>
                  </a:moveTo>
                  <a:lnTo>
                    <a:pt x="119" y="1074"/>
                  </a:lnTo>
                  <a:lnTo>
                    <a:pt x="110" y="1083"/>
                  </a:lnTo>
                  <a:lnTo>
                    <a:pt x="67" y="1014"/>
                  </a:lnTo>
                  <a:lnTo>
                    <a:pt x="76" y="1005"/>
                  </a:lnTo>
                  <a:close/>
                  <a:moveTo>
                    <a:pt x="114" y="1079"/>
                  </a:moveTo>
                  <a:lnTo>
                    <a:pt x="119" y="1074"/>
                  </a:lnTo>
                  <a:cubicBezTo>
                    <a:pt x="122" y="1079"/>
                    <a:pt x="122" y="1084"/>
                    <a:pt x="119" y="1087"/>
                  </a:cubicBezTo>
                  <a:cubicBezTo>
                    <a:pt x="117" y="1090"/>
                    <a:pt x="113" y="1088"/>
                    <a:pt x="110" y="1083"/>
                  </a:cubicBezTo>
                  <a:lnTo>
                    <a:pt x="114" y="1079"/>
                  </a:lnTo>
                  <a:close/>
                  <a:moveTo>
                    <a:pt x="121" y="1084"/>
                  </a:moveTo>
                  <a:lnTo>
                    <a:pt x="89" y="1207"/>
                  </a:lnTo>
                  <a:lnTo>
                    <a:pt x="76" y="1196"/>
                  </a:lnTo>
                  <a:lnTo>
                    <a:pt x="108" y="1073"/>
                  </a:lnTo>
                  <a:lnTo>
                    <a:pt x="121" y="1084"/>
                  </a:lnTo>
                  <a:close/>
                  <a:moveTo>
                    <a:pt x="82" y="1201"/>
                  </a:moveTo>
                  <a:lnTo>
                    <a:pt x="89" y="1207"/>
                  </a:lnTo>
                  <a:cubicBezTo>
                    <a:pt x="88" y="1211"/>
                    <a:pt x="84" y="1212"/>
                    <a:pt x="80" y="1209"/>
                  </a:cubicBezTo>
                  <a:cubicBezTo>
                    <a:pt x="77" y="1206"/>
                    <a:pt x="75" y="1200"/>
                    <a:pt x="76" y="1196"/>
                  </a:cubicBezTo>
                  <a:lnTo>
                    <a:pt x="82" y="1201"/>
                  </a:lnTo>
                  <a:close/>
                  <a:moveTo>
                    <a:pt x="89" y="1206"/>
                  </a:moveTo>
                  <a:lnTo>
                    <a:pt x="84" y="1264"/>
                  </a:lnTo>
                  <a:lnTo>
                    <a:pt x="70" y="1256"/>
                  </a:lnTo>
                  <a:lnTo>
                    <a:pt x="76" y="1197"/>
                  </a:lnTo>
                  <a:lnTo>
                    <a:pt x="89" y="1206"/>
                  </a:lnTo>
                  <a:close/>
                  <a:moveTo>
                    <a:pt x="77" y="1260"/>
                  </a:moveTo>
                  <a:lnTo>
                    <a:pt x="84" y="1264"/>
                  </a:lnTo>
                  <a:cubicBezTo>
                    <a:pt x="83" y="1269"/>
                    <a:pt x="80" y="1271"/>
                    <a:pt x="76" y="1269"/>
                  </a:cubicBezTo>
                  <a:cubicBezTo>
                    <a:pt x="73" y="1266"/>
                    <a:pt x="70" y="1261"/>
                    <a:pt x="70" y="1256"/>
                  </a:cubicBezTo>
                  <a:lnTo>
                    <a:pt x="77" y="1260"/>
                  </a:lnTo>
                  <a:close/>
                  <a:moveTo>
                    <a:pt x="81" y="1269"/>
                  </a:moveTo>
                  <a:lnTo>
                    <a:pt x="33" y="1285"/>
                  </a:lnTo>
                  <a:lnTo>
                    <a:pt x="26" y="1267"/>
                  </a:lnTo>
                  <a:lnTo>
                    <a:pt x="74" y="1251"/>
                  </a:lnTo>
                  <a:lnTo>
                    <a:pt x="81" y="1269"/>
                  </a:lnTo>
                  <a:close/>
                  <a:moveTo>
                    <a:pt x="29" y="1276"/>
                  </a:moveTo>
                  <a:lnTo>
                    <a:pt x="33" y="1285"/>
                  </a:lnTo>
                  <a:cubicBezTo>
                    <a:pt x="30" y="1287"/>
                    <a:pt x="25" y="1283"/>
                    <a:pt x="23" y="1278"/>
                  </a:cubicBezTo>
                  <a:cubicBezTo>
                    <a:pt x="21" y="1273"/>
                    <a:pt x="22" y="1268"/>
                    <a:pt x="26" y="1267"/>
                  </a:cubicBezTo>
                  <a:lnTo>
                    <a:pt x="29" y="1276"/>
                  </a:lnTo>
                  <a:close/>
                  <a:moveTo>
                    <a:pt x="36" y="1282"/>
                  </a:moveTo>
                  <a:lnTo>
                    <a:pt x="14" y="1346"/>
                  </a:lnTo>
                  <a:lnTo>
                    <a:pt x="2" y="1334"/>
                  </a:lnTo>
                  <a:lnTo>
                    <a:pt x="23" y="1270"/>
                  </a:lnTo>
                  <a:lnTo>
                    <a:pt x="36" y="1282"/>
                  </a:lnTo>
                  <a:close/>
                  <a:moveTo>
                    <a:pt x="8" y="1340"/>
                  </a:moveTo>
                  <a:lnTo>
                    <a:pt x="14" y="1346"/>
                  </a:lnTo>
                  <a:cubicBezTo>
                    <a:pt x="13" y="1350"/>
                    <a:pt x="9" y="1351"/>
                    <a:pt x="6" y="1348"/>
                  </a:cubicBezTo>
                  <a:cubicBezTo>
                    <a:pt x="2" y="1344"/>
                    <a:pt x="0" y="1338"/>
                    <a:pt x="2" y="1334"/>
                  </a:cubicBezTo>
                  <a:lnTo>
                    <a:pt x="8" y="1340"/>
                  </a:lnTo>
                  <a:close/>
                  <a:moveTo>
                    <a:pt x="14" y="1340"/>
                  </a:moveTo>
                  <a:lnTo>
                    <a:pt x="57" y="1533"/>
                  </a:lnTo>
                  <a:lnTo>
                    <a:pt x="44" y="1532"/>
                  </a:lnTo>
                  <a:lnTo>
                    <a:pt x="1" y="1340"/>
                  </a:lnTo>
                  <a:lnTo>
                    <a:pt x="14" y="1340"/>
                  </a:lnTo>
                  <a:close/>
                  <a:moveTo>
                    <a:pt x="51" y="1532"/>
                  </a:moveTo>
                  <a:lnTo>
                    <a:pt x="57" y="1533"/>
                  </a:lnTo>
                  <a:cubicBezTo>
                    <a:pt x="58" y="1538"/>
                    <a:pt x="56" y="1542"/>
                    <a:pt x="53" y="1542"/>
                  </a:cubicBezTo>
                  <a:cubicBezTo>
                    <a:pt x="49" y="1542"/>
                    <a:pt x="45" y="1537"/>
                    <a:pt x="44" y="1532"/>
                  </a:cubicBezTo>
                  <a:lnTo>
                    <a:pt x="51" y="1532"/>
                  </a:lnTo>
                  <a:close/>
                  <a:moveTo>
                    <a:pt x="54" y="1527"/>
                  </a:moveTo>
                  <a:lnTo>
                    <a:pt x="102" y="1591"/>
                  </a:lnTo>
                  <a:lnTo>
                    <a:pt x="95" y="1602"/>
                  </a:lnTo>
                  <a:lnTo>
                    <a:pt x="47" y="1538"/>
                  </a:lnTo>
                  <a:lnTo>
                    <a:pt x="54" y="1527"/>
                  </a:lnTo>
                  <a:close/>
                  <a:moveTo>
                    <a:pt x="98" y="1596"/>
                  </a:moveTo>
                  <a:lnTo>
                    <a:pt x="102" y="1591"/>
                  </a:lnTo>
                  <a:cubicBezTo>
                    <a:pt x="105" y="1595"/>
                    <a:pt x="106" y="1601"/>
                    <a:pt x="104" y="1604"/>
                  </a:cubicBezTo>
                  <a:cubicBezTo>
                    <a:pt x="102" y="1607"/>
                    <a:pt x="98" y="1606"/>
                    <a:pt x="95" y="1602"/>
                  </a:cubicBezTo>
                  <a:lnTo>
                    <a:pt x="98" y="1596"/>
                  </a:lnTo>
                  <a:close/>
                  <a:moveTo>
                    <a:pt x="97" y="1587"/>
                  </a:moveTo>
                  <a:lnTo>
                    <a:pt x="166" y="1598"/>
                  </a:lnTo>
                  <a:lnTo>
                    <a:pt x="169" y="1617"/>
                  </a:lnTo>
                  <a:lnTo>
                    <a:pt x="100" y="1606"/>
                  </a:lnTo>
                  <a:lnTo>
                    <a:pt x="97" y="1587"/>
                  </a:lnTo>
                  <a:close/>
                  <a:moveTo>
                    <a:pt x="167" y="1607"/>
                  </a:moveTo>
                  <a:lnTo>
                    <a:pt x="166" y="1598"/>
                  </a:lnTo>
                  <a:cubicBezTo>
                    <a:pt x="170" y="1598"/>
                    <a:pt x="173" y="1603"/>
                    <a:pt x="174" y="1608"/>
                  </a:cubicBezTo>
                  <a:cubicBezTo>
                    <a:pt x="175" y="1613"/>
                    <a:pt x="173" y="1617"/>
                    <a:pt x="169" y="1617"/>
                  </a:cubicBezTo>
                  <a:lnTo>
                    <a:pt x="167" y="1607"/>
                  </a:lnTo>
                  <a:close/>
                  <a:moveTo>
                    <a:pt x="174" y="1611"/>
                  </a:moveTo>
                  <a:lnTo>
                    <a:pt x="164" y="1894"/>
                  </a:lnTo>
                  <a:lnTo>
                    <a:pt x="150" y="1886"/>
                  </a:lnTo>
                  <a:lnTo>
                    <a:pt x="161" y="1604"/>
                  </a:lnTo>
                  <a:lnTo>
                    <a:pt x="174" y="1611"/>
                  </a:lnTo>
                  <a:close/>
                  <a:moveTo>
                    <a:pt x="157" y="1890"/>
                  </a:moveTo>
                  <a:lnTo>
                    <a:pt x="164" y="1894"/>
                  </a:lnTo>
                  <a:cubicBezTo>
                    <a:pt x="164" y="1898"/>
                    <a:pt x="160" y="1901"/>
                    <a:pt x="157" y="1899"/>
                  </a:cubicBezTo>
                  <a:cubicBezTo>
                    <a:pt x="153" y="1897"/>
                    <a:pt x="150" y="1891"/>
                    <a:pt x="150" y="1886"/>
                  </a:cubicBezTo>
                  <a:lnTo>
                    <a:pt x="157" y="1890"/>
                  </a:lnTo>
                  <a:close/>
                  <a:moveTo>
                    <a:pt x="155" y="1881"/>
                  </a:moveTo>
                  <a:lnTo>
                    <a:pt x="224" y="1891"/>
                  </a:lnTo>
                  <a:lnTo>
                    <a:pt x="228" y="1910"/>
                  </a:lnTo>
                  <a:lnTo>
                    <a:pt x="158" y="1899"/>
                  </a:lnTo>
                  <a:lnTo>
                    <a:pt x="155" y="1881"/>
                  </a:lnTo>
                  <a:close/>
                  <a:moveTo>
                    <a:pt x="226" y="1901"/>
                  </a:moveTo>
                  <a:lnTo>
                    <a:pt x="224" y="1891"/>
                  </a:lnTo>
                  <a:cubicBezTo>
                    <a:pt x="228" y="1892"/>
                    <a:pt x="232" y="1896"/>
                    <a:pt x="233" y="1902"/>
                  </a:cubicBezTo>
                  <a:cubicBezTo>
                    <a:pt x="234" y="1907"/>
                    <a:pt x="231" y="1911"/>
                    <a:pt x="228" y="1910"/>
                  </a:cubicBezTo>
                  <a:lnTo>
                    <a:pt x="226" y="1901"/>
                  </a:lnTo>
                  <a:close/>
                  <a:moveTo>
                    <a:pt x="233" y="1904"/>
                  </a:moveTo>
                  <a:lnTo>
                    <a:pt x="233" y="2005"/>
                  </a:lnTo>
                  <a:lnTo>
                    <a:pt x="219" y="1999"/>
                  </a:lnTo>
                  <a:lnTo>
                    <a:pt x="219" y="1898"/>
                  </a:lnTo>
                  <a:lnTo>
                    <a:pt x="233" y="1904"/>
                  </a:lnTo>
                  <a:close/>
                  <a:moveTo>
                    <a:pt x="226" y="2002"/>
                  </a:moveTo>
                  <a:lnTo>
                    <a:pt x="233" y="2005"/>
                  </a:lnTo>
                  <a:cubicBezTo>
                    <a:pt x="233" y="2010"/>
                    <a:pt x="230" y="2013"/>
                    <a:pt x="226" y="2011"/>
                  </a:cubicBezTo>
                  <a:cubicBezTo>
                    <a:pt x="222" y="2009"/>
                    <a:pt x="219" y="2004"/>
                    <a:pt x="219" y="1999"/>
                  </a:cubicBezTo>
                  <a:lnTo>
                    <a:pt x="226" y="2002"/>
                  </a:lnTo>
                  <a:close/>
                  <a:moveTo>
                    <a:pt x="233" y="2007"/>
                  </a:moveTo>
                  <a:lnTo>
                    <a:pt x="201" y="2210"/>
                  </a:lnTo>
                  <a:lnTo>
                    <a:pt x="187" y="2200"/>
                  </a:lnTo>
                  <a:lnTo>
                    <a:pt x="219" y="1997"/>
                  </a:lnTo>
                  <a:lnTo>
                    <a:pt x="233" y="2007"/>
                  </a:lnTo>
                  <a:close/>
                  <a:moveTo>
                    <a:pt x="194" y="2205"/>
                  </a:moveTo>
                  <a:lnTo>
                    <a:pt x="201" y="2210"/>
                  </a:lnTo>
                  <a:cubicBezTo>
                    <a:pt x="200" y="2214"/>
                    <a:pt x="197" y="2216"/>
                    <a:pt x="193" y="2213"/>
                  </a:cubicBezTo>
                  <a:cubicBezTo>
                    <a:pt x="189" y="2211"/>
                    <a:pt x="187" y="2205"/>
                    <a:pt x="187" y="2200"/>
                  </a:cubicBezTo>
                  <a:lnTo>
                    <a:pt x="194" y="2205"/>
                  </a:lnTo>
                  <a:close/>
                  <a:moveTo>
                    <a:pt x="199" y="2213"/>
                  </a:moveTo>
                  <a:lnTo>
                    <a:pt x="104" y="2320"/>
                  </a:lnTo>
                  <a:lnTo>
                    <a:pt x="93" y="2304"/>
                  </a:lnTo>
                  <a:lnTo>
                    <a:pt x="189" y="2197"/>
                  </a:lnTo>
                  <a:lnTo>
                    <a:pt x="199" y="2213"/>
                  </a:lnTo>
                  <a:close/>
                  <a:moveTo>
                    <a:pt x="98" y="2312"/>
                  </a:moveTo>
                  <a:lnTo>
                    <a:pt x="104" y="2320"/>
                  </a:lnTo>
                  <a:cubicBezTo>
                    <a:pt x="101" y="2323"/>
                    <a:pt x="97" y="2321"/>
                    <a:pt x="94" y="2317"/>
                  </a:cubicBezTo>
                  <a:cubicBezTo>
                    <a:pt x="91" y="2312"/>
                    <a:pt x="91" y="2306"/>
                    <a:pt x="93" y="2304"/>
                  </a:cubicBezTo>
                  <a:lnTo>
                    <a:pt x="98" y="2312"/>
                  </a:lnTo>
                  <a:close/>
                  <a:moveTo>
                    <a:pt x="105" y="2314"/>
                  </a:moveTo>
                  <a:lnTo>
                    <a:pt x="110" y="2389"/>
                  </a:lnTo>
                  <a:lnTo>
                    <a:pt x="97" y="2384"/>
                  </a:lnTo>
                  <a:lnTo>
                    <a:pt x="92" y="2309"/>
                  </a:lnTo>
                  <a:lnTo>
                    <a:pt x="105" y="2314"/>
                  </a:lnTo>
                  <a:close/>
                  <a:moveTo>
                    <a:pt x="104" y="2386"/>
                  </a:moveTo>
                  <a:lnTo>
                    <a:pt x="110" y="2389"/>
                  </a:lnTo>
                  <a:cubicBezTo>
                    <a:pt x="111" y="2394"/>
                    <a:pt x="108" y="2397"/>
                    <a:pt x="104" y="2396"/>
                  </a:cubicBezTo>
                  <a:cubicBezTo>
                    <a:pt x="101" y="2394"/>
                    <a:pt x="97" y="2389"/>
                    <a:pt x="97" y="2384"/>
                  </a:cubicBezTo>
                  <a:lnTo>
                    <a:pt x="104" y="2386"/>
                  </a:lnTo>
                  <a:close/>
                  <a:moveTo>
                    <a:pt x="103" y="2377"/>
                  </a:moveTo>
                  <a:lnTo>
                    <a:pt x="161" y="2393"/>
                  </a:lnTo>
                  <a:lnTo>
                    <a:pt x="163" y="2412"/>
                  </a:lnTo>
                  <a:lnTo>
                    <a:pt x="105" y="2396"/>
                  </a:lnTo>
                  <a:lnTo>
                    <a:pt x="103" y="2377"/>
                  </a:lnTo>
                  <a:close/>
                  <a:moveTo>
                    <a:pt x="162" y="2402"/>
                  </a:moveTo>
                  <a:lnTo>
                    <a:pt x="161" y="2393"/>
                  </a:lnTo>
                  <a:cubicBezTo>
                    <a:pt x="165" y="2394"/>
                    <a:pt x="168" y="2399"/>
                    <a:pt x="169" y="2404"/>
                  </a:cubicBezTo>
                  <a:cubicBezTo>
                    <a:pt x="169" y="2409"/>
                    <a:pt x="167" y="2413"/>
                    <a:pt x="163" y="2412"/>
                  </a:cubicBezTo>
                  <a:lnTo>
                    <a:pt x="162" y="2402"/>
                  </a:lnTo>
                  <a:close/>
                  <a:moveTo>
                    <a:pt x="169" y="2404"/>
                  </a:moveTo>
                  <a:lnTo>
                    <a:pt x="185" y="2586"/>
                  </a:lnTo>
                  <a:lnTo>
                    <a:pt x="171" y="2582"/>
                  </a:lnTo>
                  <a:lnTo>
                    <a:pt x="155" y="2400"/>
                  </a:lnTo>
                  <a:lnTo>
                    <a:pt x="169" y="2404"/>
                  </a:lnTo>
                  <a:close/>
                  <a:moveTo>
                    <a:pt x="178" y="2584"/>
                  </a:moveTo>
                  <a:lnTo>
                    <a:pt x="185" y="2586"/>
                  </a:lnTo>
                  <a:cubicBezTo>
                    <a:pt x="185" y="2591"/>
                    <a:pt x="183" y="2594"/>
                    <a:pt x="179" y="2593"/>
                  </a:cubicBezTo>
                  <a:cubicBezTo>
                    <a:pt x="175" y="2592"/>
                    <a:pt x="172" y="2587"/>
                    <a:pt x="171" y="2582"/>
                  </a:cubicBezTo>
                  <a:lnTo>
                    <a:pt x="178" y="2584"/>
                  </a:lnTo>
                  <a:close/>
                  <a:moveTo>
                    <a:pt x="178" y="2575"/>
                  </a:moveTo>
                  <a:lnTo>
                    <a:pt x="263" y="2618"/>
                  </a:lnTo>
                  <a:lnTo>
                    <a:pt x="263" y="2636"/>
                  </a:lnTo>
                  <a:lnTo>
                    <a:pt x="178" y="2593"/>
                  </a:lnTo>
                  <a:lnTo>
                    <a:pt x="178" y="2575"/>
                  </a:lnTo>
                  <a:close/>
                  <a:moveTo>
                    <a:pt x="263" y="2627"/>
                  </a:moveTo>
                  <a:lnTo>
                    <a:pt x="263" y="2618"/>
                  </a:lnTo>
                  <a:cubicBezTo>
                    <a:pt x="267" y="2620"/>
                    <a:pt x="270" y="2625"/>
                    <a:pt x="270" y="2630"/>
                  </a:cubicBezTo>
                  <a:cubicBezTo>
                    <a:pt x="270" y="2635"/>
                    <a:pt x="267" y="2637"/>
                    <a:pt x="263" y="2636"/>
                  </a:cubicBezTo>
                  <a:lnTo>
                    <a:pt x="263" y="2627"/>
                  </a:lnTo>
                  <a:close/>
                  <a:moveTo>
                    <a:pt x="270" y="2627"/>
                  </a:moveTo>
                  <a:lnTo>
                    <a:pt x="296" y="2755"/>
                  </a:lnTo>
                  <a:lnTo>
                    <a:pt x="283" y="2754"/>
                  </a:lnTo>
                  <a:lnTo>
                    <a:pt x="257" y="2626"/>
                  </a:lnTo>
                  <a:lnTo>
                    <a:pt x="270" y="2627"/>
                  </a:lnTo>
                  <a:close/>
                  <a:moveTo>
                    <a:pt x="290" y="2755"/>
                  </a:moveTo>
                  <a:lnTo>
                    <a:pt x="296" y="2755"/>
                  </a:lnTo>
                  <a:cubicBezTo>
                    <a:pt x="297" y="2760"/>
                    <a:pt x="295" y="2764"/>
                    <a:pt x="292" y="2764"/>
                  </a:cubicBezTo>
                  <a:cubicBezTo>
                    <a:pt x="288" y="2764"/>
                    <a:pt x="284" y="2760"/>
                    <a:pt x="283" y="2754"/>
                  </a:cubicBezTo>
                  <a:lnTo>
                    <a:pt x="290" y="2755"/>
                  </a:lnTo>
                  <a:close/>
                  <a:moveTo>
                    <a:pt x="295" y="2763"/>
                  </a:moveTo>
                  <a:lnTo>
                    <a:pt x="242" y="2816"/>
                  </a:lnTo>
                  <a:lnTo>
                    <a:pt x="232" y="2800"/>
                  </a:lnTo>
                  <a:lnTo>
                    <a:pt x="285" y="2746"/>
                  </a:lnTo>
                  <a:lnTo>
                    <a:pt x="295" y="2763"/>
                  </a:lnTo>
                  <a:close/>
                  <a:moveTo>
                    <a:pt x="237" y="2808"/>
                  </a:moveTo>
                  <a:lnTo>
                    <a:pt x="242" y="2816"/>
                  </a:lnTo>
                  <a:cubicBezTo>
                    <a:pt x="239" y="2819"/>
                    <a:pt x="235" y="2817"/>
                    <a:pt x="232" y="2813"/>
                  </a:cubicBezTo>
                  <a:cubicBezTo>
                    <a:pt x="229" y="2808"/>
                    <a:pt x="229" y="2802"/>
                    <a:pt x="232" y="2800"/>
                  </a:cubicBezTo>
                  <a:lnTo>
                    <a:pt x="237" y="2808"/>
                  </a:lnTo>
                  <a:close/>
                  <a:moveTo>
                    <a:pt x="243" y="2811"/>
                  </a:moveTo>
                  <a:lnTo>
                    <a:pt x="243" y="2907"/>
                  </a:lnTo>
                  <a:lnTo>
                    <a:pt x="230" y="2901"/>
                  </a:lnTo>
                  <a:lnTo>
                    <a:pt x="230" y="2805"/>
                  </a:lnTo>
                  <a:lnTo>
                    <a:pt x="243" y="2811"/>
                  </a:lnTo>
                  <a:close/>
                  <a:moveTo>
                    <a:pt x="237" y="2904"/>
                  </a:moveTo>
                  <a:lnTo>
                    <a:pt x="243" y="2907"/>
                  </a:lnTo>
                  <a:cubicBezTo>
                    <a:pt x="243" y="2912"/>
                    <a:pt x="240" y="2915"/>
                    <a:pt x="237" y="2913"/>
                  </a:cubicBezTo>
                  <a:cubicBezTo>
                    <a:pt x="233" y="2911"/>
                    <a:pt x="230" y="2906"/>
                    <a:pt x="230" y="2901"/>
                  </a:cubicBezTo>
                  <a:lnTo>
                    <a:pt x="237" y="2904"/>
                  </a:lnTo>
                  <a:close/>
                  <a:moveTo>
                    <a:pt x="235" y="2895"/>
                  </a:moveTo>
                  <a:lnTo>
                    <a:pt x="378" y="2900"/>
                  </a:lnTo>
                  <a:lnTo>
                    <a:pt x="382" y="2919"/>
                  </a:lnTo>
                  <a:lnTo>
                    <a:pt x="239" y="2914"/>
                  </a:lnTo>
                  <a:lnTo>
                    <a:pt x="235" y="2895"/>
                  </a:lnTo>
                  <a:close/>
                  <a:moveTo>
                    <a:pt x="380" y="2910"/>
                  </a:moveTo>
                  <a:lnTo>
                    <a:pt x="378" y="2900"/>
                  </a:lnTo>
                  <a:cubicBezTo>
                    <a:pt x="382" y="2900"/>
                    <a:pt x="386" y="2904"/>
                    <a:pt x="387" y="2910"/>
                  </a:cubicBezTo>
                  <a:cubicBezTo>
                    <a:pt x="388" y="2915"/>
                    <a:pt x="386" y="2919"/>
                    <a:pt x="382" y="2919"/>
                  </a:cubicBezTo>
                  <a:lnTo>
                    <a:pt x="380" y="2910"/>
                  </a:lnTo>
                  <a:close/>
                  <a:moveTo>
                    <a:pt x="387" y="2913"/>
                  </a:moveTo>
                  <a:lnTo>
                    <a:pt x="387" y="2977"/>
                  </a:lnTo>
                  <a:lnTo>
                    <a:pt x="373" y="2970"/>
                  </a:lnTo>
                  <a:lnTo>
                    <a:pt x="373" y="2906"/>
                  </a:lnTo>
                  <a:lnTo>
                    <a:pt x="387" y="2913"/>
                  </a:lnTo>
                  <a:close/>
                  <a:moveTo>
                    <a:pt x="380" y="2974"/>
                  </a:moveTo>
                  <a:lnTo>
                    <a:pt x="387" y="2977"/>
                  </a:lnTo>
                  <a:cubicBezTo>
                    <a:pt x="387" y="2982"/>
                    <a:pt x="384" y="2984"/>
                    <a:pt x="380" y="2983"/>
                  </a:cubicBezTo>
                  <a:cubicBezTo>
                    <a:pt x="376" y="2981"/>
                    <a:pt x="373" y="2975"/>
                    <a:pt x="373" y="2970"/>
                  </a:cubicBezTo>
                  <a:lnTo>
                    <a:pt x="380" y="2974"/>
                  </a:lnTo>
                  <a:close/>
                  <a:moveTo>
                    <a:pt x="378" y="2964"/>
                  </a:moveTo>
                  <a:lnTo>
                    <a:pt x="468" y="2959"/>
                  </a:lnTo>
                  <a:lnTo>
                    <a:pt x="473" y="2978"/>
                  </a:lnTo>
                  <a:lnTo>
                    <a:pt x="383" y="2983"/>
                  </a:lnTo>
                  <a:lnTo>
                    <a:pt x="378" y="2964"/>
                  </a:lnTo>
                  <a:close/>
                  <a:moveTo>
                    <a:pt x="471" y="2968"/>
                  </a:moveTo>
                  <a:lnTo>
                    <a:pt x="468" y="2959"/>
                  </a:lnTo>
                  <a:cubicBezTo>
                    <a:pt x="472" y="2958"/>
                    <a:pt x="476" y="2963"/>
                    <a:pt x="477" y="2968"/>
                  </a:cubicBezTo>
                  <a:cubicBezTo>
                    <a:pt x="478" y="2973"/>
                    <a:pt x="477" y="2978"/>
                    <a:pt x="473" y="2978"/>
                  </a:cubicBezTo>
                  <a:lnTo>
                    <a:pt x="471" y="2968"/>
                  </a:lnTo>
                  <a:close/>
                  <a:moveTo>
                    <a:pt x="476" y="2964"/>
                  </a:moveTo>
                  <a:lnTo>
                    <a:pt x="507" y="3023"/>
                  </a:lnTo>
                  <a:lnTo>
                    <a:pt x="498" y="3031"/>
                  </a:lnTo>
                  <a:lnTo>
                    <a:pt x="466" y="2972"/>
                  </a:lnTo>
                  <a:lnTo>
                    <a:pt x="476" y="2964"/>
                  </a:lnTo>
                  <a:close/>
                  <a:moveTo>
                    <a:pt x="502" y="3027"/>
                  </a:moveTo>
                  <a:lnTo>
                    <a:pt x="507" y="3023"/>
                  </a:lnTo>
                  <a:cubicBezTo>
                    <a:pt x="510" y="3028"/>
                    <a:pt x="510" y="3033"/>
                    <a:pt x="507" y="3036"/>
                  </a:cubicBezTo>
                  <a:cubicBezTo>
                    <a:pt x="504" y="3038"/>
                    <a:pt x="500" y="3036"/>
                    <a:pt x="498" y="3031"/>
                  </a:cubicBezTo>
                  <a:lnTo>
                    <a:pt x="502" y="3027"/>
                  </a:lnTo>
                  <a:close/>
                  <a:moveTo>
                    <a:pt x="509" y="3031"/>
                  </a:moveTo>
                  <a:lnTo>
                    <a:pt x="504" y="3137"/>
                  </a:lnTo>
                  <a:lnTo>
                    <a:pt x="490" y="3130"/>
                  </a:lnTo>
                  <a:lnTo>
                    <a:pt x="496" y="3023"/>
                  </a:lnTo>
                  <a:lnTo>
                    <a:pt x="509" y="3031"/>
                  </a:lnTo>
                  <a:close/>
                  <a:moveTo>
                    <a:pt x="497" y="3134"/>
                  </a:moveTo>
                  <a:lnTo>
                    <a:pt x="504" y="3137"/>
                  </a:lnTo>
                  <a:cubicBezTo>
                    <a:pt x="504" y="3142"/>
                    <a:pt x="500" y="3145"/>
                    <a:pt x="497" y="3143"/>
                  </a:cubicBezTo>
                  <a:cubicBezTo>
                    <a:pt x="493" y="3140"/>
                    <a:pt x="490" y="3135"/>
                    <a:pt x="490" y="3130"/>
                  </a:cubicBezTo>
                  <a:lnTo>
                    <a:pt x="497" y="3134"/>
                  </a:lnTo>
                  <a:close/>
                  <a:moveTo>
                    <a:pt x="494" y="3124"/>
                  </a:moveTo>
                  <a:cubicBezTo>
                    <a:pt x="503" y="3122"/>
                    <a:pt x="513" y="3124"/>
                    <a:pt x="524" y="3126"/>
                  </a:cubicBezTo>
                  <a:lnTo>
                    <a:pt x="527" y="3145"/>
                  </a:lnTo>
                  <a:cubicBezTo>
                    <a:pt x="517" y="3143"/>
                    <a:pt x="507" y="3142"/>
                    <a:pt x="500" y="3143"/>
                  </a:cubicBezTo>
                  <a:lnTo>
                    <a:pt x="494" y="3124"/>
                  </a:lnTo>
                  <a:close/>
                  <a:moveTo>
                    <a:pt x="525" y="3136"/>
                  </a:moveTo>
                  <a:lnTo>
                    <a:pt x="524" y="3126"/>
                  </a:lnTo>
                  <a:cubicBezTo>
                    <a:pt x="528" y="3127"/>
                    <a:pt x="531" y="3132"/>
                    <a:pt x="532" y="3137"/>
                  </a:cubicBezTo>
                  <a:cubicBezTo>
                    <a:pt x="533" y="3142"/>
                    <a:pt x="530" y="3146"/>
                    <a:pt x="527" y="3145"/>
                  </a:cubicBezTo>
                  <a:lnTo>
                    <a:pt x="525" y="3136"/>
                  </a:lnTo>
                  <a:close/>
                  <a:moveTo>
                    <a:pt x="524" y="3126"/>
                  </a:moveTo>
                  <a:cubicBezTo>
                    <a:pt x="531" y="3128"/>
                    <a:pt x="538" y="3129"/>
                    <a:pt x="545" y="3129"/>
                  </a:cubicBezTo>
                  <a:lnTo>
                    <a:pt x="549" y="3148"/>
                  </a:lnTo>
                  <a:cubicBezTo>
                    <a:pt x="542" y="3148"/>
                    <a:pt x="534" y="3147"/>
                    <a:pt x="527" y="3145"/>
                  </a:cubicBezTo>
                  <a:lnTo>
                    <a:pt x="524" y="3126"/>
                  </a:lnTo>
                  <a:close/>
                  <a:moveTo>
                    <a:pt x="547" y="3139"/>
                  </a:moveTo>
                  <a:lnTo>
                    <a:pt x="545" y="3129"/>
                  </a:lnTo>
                  <a:cubicBezTo>
                    <a:pt x="548" y="3129"/>
                    <a:pt x="552" y="3133"/>
                    <a:pt x="553" y="3139"/>
                  </a:cubicBezTo>
                  <a:cubicBezTo>
                    <a:pt x="555" y="3144"/>
                    <a:pt x="553" y="3148"/>
                    <a:pt x="549" y="3148"/>
                  </a:cubicBezTo>
                  <a:lnTo>
                    <a:pt x="547" y="3139"/>
                  </a:lnTo>
                  <a:close/>
                  <a:moveTo>
                    <a:pt x="540" y="3136"/>
                  </a:moveTo>
                  <a:cubicBezTo>
                    <a:pt x="540" y="3127"/>
                    <a:pt x="550" y="3126"/>
                    <a:pt x="556" y="3125"/>
                  </a:cubicBezTo>
                  <a:lnTo>
                    <a:pt x="562" y="3144"/>
                  </a:lnTo>
                  <a:cubicBezTo>
                    <a:pt x="559" y="3144"/>
                    <a:pt x="554" y="3138"/>
                    <a:pt x="554" y="3142"/>
                  </a:cubicBezTo>
                  <a:lnTo>
                    <a:pt x="540" y="3136"/>
                  </a:lnTo>
                  <a:close/>
                  <a:moveTo>
                    <a:pt x="559" y="3135"/>
                  </a:moveTo>
                  <a:lnTo>
                    <a:pt x="556" y="3125"/>
                  </a:lnTo>
                  <a:cubicBezTo>
                    <a:pt x="559" y="3125"/>
                    <a:pt x="564" y="3129"/>
                    <a:pt x="565" y="3134"/>
                  </a:cubicBezTo>
                  <a:cubicBezTo>
                    <a:pt x="567" y="3139"/>
                    <a:pt x="565" y="3144"/>
                    <a:pt x="562" y="3144"/>
                  </a:cubicBezTo>
                  <a:lnTo>
                    <a:pt x="559" y="3135"/>
                  </a:lnTo>
                  <a:close/>
                  <a:moveTo>
                    <a:pt x="556" y="3125"/>
                  </a:moveTo>
                  <a:cubicBezTo>
                    <a:pt x="556" y="3125"/>
                    <a:pt x="555" y="3133"/>
                    <a:pt x="555" y="3129"/>
                  </a:cubicBezTo>
                  <a:lnTo>
                    <a:pt x="569" y="3139"/>
                  </a:lnTo>
                  <a:cubicBezTo>
                    <a:pt x="568" y="3143"/>
                    <a:pt x="565" y="3144"/>
                    <a:pt x="562" y="3144"/>
                  </a:cubicBezTo>
                  <a:lnTo>
                    <a:pt x="556" y="3125"/>
                  </a:lnTo>
                  <a:close/>
                  <a:moveTo>
                    <a:pt x="562" y="3134"/>
                  </a:moveTo>
                  <a:lnTo>
                    <a:pt x="555" y="3129"/>
                  </a:lnTo>
                  <a:cubicBezTo>
                    <a:pt x="556" y="3125"/>
                    <a:pt x="560" y="3123"/>
                    <a:pt x="563" y="3126"/>
                  </a:cubicBezTo>
                  <a:cubicBezTo>
                    <a:pt x="567" y="3129"/>
                    <a:pt x="570" y="3134"/>
                    <a:pt x="569" y="3139"/>
                  </a:cubicBezTo>
                  <a:lnTo>
                    <a:pt x="562" y="3134"/>
                  </a:lnTo>
                  <a:close/>
                  <a:moveTo>
                    <a:pt x="555" y="3130"/>
                  </a:moveTo>
                  <a:cubicBezTo>
                    <a:pt x="556" y="3122"/>
                    <a:pt x="568" y="3144"/>
                    <a:pt x="562" y="3143"/>
                  </a:cubicBezTo>
                  <a:lnTo>
                    <a:pt x="559" y="3124"/>
                  </a:lnTo>
                  <a:cubicBezTo>
                    <a:pt x="567" y="3125"/>
                    <a:pt x="570" y="3130"/>
                    <a:pt x="569" y="3138"/>
                  </a:cubicBezTo>
                  <a:lnTo>
                    <a:pt x="555" y="3130"/>
                  </a:lnTo>
                  <a:close/>
                  <a:moveTo>
                    <a:pt x="561" y="3134"/>
                  </a:moveTo>
                  <a:lnTo>
                    <a:pt x="562" y="3143"/>
                  </a:lnTo>
                  <a:cubicBezTo>
                    <a:pt x="559" y="3143"/>
                    <a:pt x="555" y="3138"/>
                    <a:pt x="554" y="3133"/>
                  </a:cubicBezTo>
                  <a:cubicBezTo>
                    <a:pt x="553" y="3127"/>
                    <a:pt x="556" y="3124"/>
                    <a:pt x="559" y="3124"/>
                  </a:cubicBezTo>
                  <a:lnTo>
                    <a:pt x="561" y="3134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4881562" y="1693863"/>
              <a:ext cx="1255713" cy="1062038"/>
            </a:xfrm>
            <a:custGeom>
              <a:avLst/>
              <a:gdLst>
                <a:gd name="T0" fmla="*/ 74 w 2880"/>
                <a:gd name="T1" fmla="*/ 1580 h 2428"/>
                <a:gd name="T2" fmla="*/ 241 w 2880"/>
                <a:gd name="T3" fmla="*/ 1705 h 2428"/>
                <a:gd name="T4" fmla="*/ 183 w 2880"/>
                <a:gd name="T5" fmla="*/ 1895 h 2428"/>
                <a:gd name="T6" fmla="*/ 214 w 2880"/>
                <a:gd name="T7" fmla="*/ 1981 h 2428"/>
                <a:gd name="T8" fmla="*/ 276 w 2880"/>
                <a:gd name="T9" fmla="*/ 2347 h 2428"/>
                <a:gd name="T10" fmla="*/ 438 w 2880"/>
                <a:gd name="T11" fmla="*/ 2409 h 2428"/>
                <a:gd name="T12" fmla="*/ 787 w 2880"/>
                <a:gd name="T13" fmla="*/ 2393 h 2428"/>
                <a:gd name="T14" fmla="*/ 849 w 2880"/>
                <a:gd name="T15" fmla="*/ 2261 h 2428"/>
                <a:gd name="T16" fmla="*/ 1202 w 2880"/>
                <a:gd name="T17" fmla="*/ 2078 h 2428"/>
                <a:gd name="T18" fmla="*/ 1280 w 2880"/>
                <a:gd name="T19" fmla="*/ 1930 h 2428"/>
                <a:gd name="T20" fmla="*/ 1392 w 2880"/>
                <a:gd name="T21" fmla="*/ 1899 h 2428"/>
                <a:gd name="T22" fmla="*/ 1617 w 2880"/>
                <a:gd name="T23" fmla="*/ 2008 h 2428"/>
                <a:gd name="T24" fmla="*/ 1950 w 2880"/>
                <a:gd name="T25" fmla="*/ 2047 h 2428"/>
                <a:gd name="T26" fmla="*/ 2097 w 2880"/>
                <a:gd name="T27" fmla="*/ 2141 h 2428"/>
                <a:gd name="T28" fmla="*/ 2520 w 2880"/>
                <a:gd name="T29" fmla="*/ 2133 h 2428"/>
                <a:gd name="T30" fmla="*/ 2609 w 2880"/>
                <a:gd name="T31" fmla="*/ 1927 h 2428"/>
                <a:gd name="T32" fmla="*/ 2648 w 2880"/>
                <a:gd name="T33" fmla="*/ 1744 h 2428"/>
                <a:gd name="T34" fmla="*/ 2822 w 2880"/>
                <a:gd name="T35" fmla="*/ 1771 h 2428"/>
                <a:gd name="T36" fmla="*/ 2873 w 2880"/>
                <a:gd name="T37" fmla="*/ 1432 h 2428"/>
                <a:gd name="T38" fmla="*/ 2710 w 2880"/>
                <a:gd name="T39" fmla="*/ 1374 h 2428"/>
                <a:gd name="T40" fmla="*/ 2532 w 2880"/>
                <a:gd name="T41" fmla="*/ 1269 h 2428"/>
                <a:gd name="T42" fmla="*/ 2605 w 2880"/>
                <a:gd name="T43" fmla="*/ 1055 h 2428"/>
                <a:gd name="T44" fmla="*/ 2543 w 2880"/>
                <a:gd name="T45" fmla="*/ 860 h 2428"/>
                <a:gd name="T46" fmla="*/ 2780 w 2880"/>
                <a:gd name="T47" fmla="*/ 732 h 2428"/>
                <a:gd name="T48" fmla="*/ 2822 w 2880"/>
                <a:gd name="T49" fmla="*/ 572 h 2428"/>
                <a:gd name="T50" fmla="*/ 2656 w 2880"/>
                <a:gd name="T51" fmla="*/ 689 h 2428"/>
                <a:gd name="T52" fmla="*/ 2439 w 2880"/>
                <a:gd name="T53" fmla="*/ 771 h 2428"/>
                <a:gd name="T54" fmla="*/ 2028 w 2880"/>
                <a:gd name="T55" fmla="*/ 763 h 2428"/>
                <a:gd name="T56" fmla="*/ 1857 w 2880"/>
                <a:gd name="T57" fmla="*/ 681 h 2428"/>
                <a:gd name="T58" fmla="*/ 1702 w 2880"/>
                <a:gd name="T59" fmla="*/ 292 h 2428"/>
                <a:gd name="T60" fmla="*/ 1640 w 2880"/>
                <a:gd name="T61" fmla="*/ 121 h 2428"/>
                <a:gd name="T62" fmla="*/ 1818 w 2880"/>
                <a:gd name="T63" fmla="*/ 238 h 2428"/>
                <a:gd name="T64" fmla="*/ 2028 w 2880"/>
                <a:gd name="T65" fmla="*/ 393 h 2428"/>
                <a:gd name="T66" fmla="*/ 1997 w 2880"/>
                <a:gd name="T67" fmla="*/ 242 h 2428"/>
                <a:gd name="T68" fmla="*/ 1745 w 2880"/>
                <a:gd name="T69" fmla="*/ 98 h 2428"/>
                <a:gd name="T70" fmla="*/ 1481 w 2880"/>
                <a:gd name="T71" fmla="*/ 4 h 2428"/>
                <a:gd name="T72" fmla="*/ 1078 w 2880"/>
                <a:gd name="T73" fmla="*/ 24 h 2428"/>
                <a:gd name="T74" fmla="*/ 745 w 2880"/>
                <a:gd name="T75" fmla="*/ 144 h 2428"/>
                <a:gd name="T76" fmla="*/ 450 w 2880"/>
                <a:gd name="T77" fmla="*/ 257 h 2428"/>
                <a:gd name="T78" fmla="*/ 163 w 2880"/>
                <a:gd name="T79" fmla="*/ 467 h 2428"/>
                <a:gd name="T80" fmla="*/ 2 w 2880"/>
                <a:gd name="T81" fmla="*/ 600 h 2428"/>
                <a:gd name="T82" fmla="*/ 78 w 2880"/>
                <a:gd name="T83" fmla="*/ 1043 h 2428"/>
                <a:gd name="T84" fmla="*/ 51 w 2880"/>
                <a:gd name="T85" fmla="*/ 1172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0" h="2428">
                  <a:moveTo>
                    <a:pt x="71" y="1414"/>
                  </a:moveTo>
                  <a:lnTo>
                    <a:pt x="113" y="1460"/>
                  </a:lnTo>
                  <a:lnTo>
                    <a:pt x="74" y="1580"/>
                  </a:lnTo>
                  <a:lnTo>
                    <a:pt x="179" y="1627"/>
                  </a:lnTo>
                  <a:lnTo>
                    <a:pt x="159" y="1713"/>
                  </a:lnTo>
                  <a:lnTo>
                    <a:pt x="241" y="1705"/>
                  </a:lnTo>
                  <a:lnTo>
                    <a:pt x="239" y="1772"/>
                  </a:lnTo>
                  <a:lnTo>
                    <a:pt x="186" y="1779"/>
                  </a:lnTo>
                  <a:lnTo>
                    <a:pt x="183" y="1895"/>
                  </a:lnTo>
                  <a:lnTo>
                    <a:pt x="264" y="1938"/>
                  </a:lnTo>
                  <a:lnTo>
                    <a:pt x="229" y="1962"/>
                  </a:lnTo>
                  <a:lnTo>
                    <a:pt x="214" y="1981"/>
                  </a:lnTo>
                  <a:lnTo>
                    <a:pt x="171" y="2032"/>
                  </a:lnTo>
                  <a:lnTo>
                    <a:pt x="225" y="2246"/>
                  </a:lnTo>
                  <a:lnTo>
                    <a:pt x="276" y="2347"/>
                  </a:lnTo>
                  <a:lnTo>
                    <a:pt x="365" y="2339"/>
                  </a:lnTo>
                  <a:lnTo>
                    <a:pt x="361" y="2401"/>
                  </a:lnTo>
                  <a:lnTo>
                    <a:pt x="438" y="2409"/>
                  </a:lnTo>
                  <a:lnTo>
                    <a:pt x="493" y="2374"/>
                  </a:lnTo>
                  <a:lnTo>
                    <a:pt x="756" y="2428"/>
                  </a:lnTo>
                  <a:lnTo>
                    <a:pt x="787" y="2393"/>
                  </a:lnTo>
                  <a:lnTo>
                    <a:pt x="787" y="2242"/>
                  </a:lnTo>
                  <a:lnTo>
                    <a:pt x="865" y="2191"/>
                  </a:lnTo>
                  <a:lnTo>
                    <a:pt x="849" y="2261"/>
                  </a:lnTo>
                  <a:lnTo>
                    <a:pt x="1074" y="2238"/>
                  </a:lnTo>
                  <a:lnTo>
                    <a:pt x="1086" y="2067"/>
                  </a:lnTo>
                  <a:cubicBezTo>
                    <a:pt x="1122" y="2072"/>
                    <a:pt x="1176" y="2070"/>
                    <a:pt x="1202" y="2078"/>
                  </a:cubicBezTo>
                  <a:lnTo>
                    <a:pt x="1225" y="2004"/>
                  </a:lnTo>
                  <a:lnTo>
                    <a:pt x="1214" y="1942"/>
                  </a:lnTo>
                  <a:lnTo>
                    <a:pt x="1280" y="1930"/>
                  </a:lnTo>
                  <a:lnTo>
                    <a:pt x="1303" y="1985"/>
                  </a:lnTo>
                  <a:lnTo>
                    <a:pt x="1376" y="1985"/>
                  </a:lnTo>
                  <a:lnTo>
                    <a:pt x="1392" y="1899"/>
                  </a:lnTo>
                  <a:lnTo>
                    <a:pt x="1477" y="1934"/>
                  </a:lnTo>
                  <a:lnTo>
                    <a:pt x="1617" y="1942"/>
                  </a:lnTo>
                  <a:lnTo>
                    <a:pt x="1617" y="2008"/>
                  </a:lnTo>
                  <a:lnTo>
                    <a:pt x="1892" y="2000"/>
                  </a:lnTo>
                  <a:lnTo>
                    <a:pt x="1892" y="2047"/>
                  </a:lnTo>
                  <a:lnTo>
                    <a:pt x="1950" y="2047"/>
                  </a:lnTo>
                  <a:lnTo>
                    <a:pt x="2028" y="1989"/>
                  </a:lnTo>
                  <a:lnTo>
                    <a:pt x="2074" y="2020"/>
                  </a:lnTo>
                  <a:lnTo>
                    <a:pt x="2097" y="2141"/>
                  </a:lnTo>
                  <a:lnTo>
                    <a:pt x="2326" y="2164"/>
                  </a:lnTo>
                  <a:lnTo>
                    <a:pt x="2330" y="2137"/>
                  </a:lnTo>
                  <a:lnTo>
                    <a:pt x="2520" y="2133"/>
                  </a:lnTo>
                  <a:lnTo>
                    <a:pt x="2532" y="2051"/>
                  </a:lnTo>
                  <a:lnTo>
                    <a:pt x="2590" y="2028"/>
                  </a:lnTo>
                  <a:lnTo>
                    <a:pt x="2609" y="1927"/>
                  </a:lnTo>
                  <a:lnTo>
                    <a:pt x="2605" y="1868"/>
                  </a:lnTo>
                  <a:lnTo>
                    <a:pt x="2648" y="1868"/>
                  </a:lnTo>
                  <a:lnTo>
                    <a:pt x="2648" y="1744"/>
                  </a:lnTo>
                  <a:lnTo>
                    <a:pt x="2687" y="1705"/>
                  </a:lnTo>
                  <a:lnTo>
                    <a:pt x="2764" y="1736"/>
                  </a:lnTo>
                  <a:lnTo>
                    <a:pt x="2822" y="1771"/>
                  </a:lnTo>
                  <a:lnTo>
                    <a:pt x="2842" y="1545"/>
                  </a:lnTo>
                  <a:lnTo>
                    <a:pt x="2880" y="1561"/>
                  </a:lnTo>
                  <a:lnTo>
                    <a:pt x="2873" y="1432"/>
                  </a:lnTo>
                  <a:lnTo>
                    <a:pt x="2764" y="1463"/>
                  </a:lnTo>
                  <a:lnTo>
                    <a:pt x="2706" y="1467"/>
                  </a:lnTo>
                  <a:lnTo>
                    <a:pt x="2710" y="1374"/>
                  </a:lnTo>
                  <a:lnTo>
                    <a:pt x="2601" y="1327"/>
                  </a:lnTo>
                  <a:lnTo>
                    <a:pt x="2609" y="1281"/>
                  </a:lnTo>
                  <a:lnTo>
                    <a:pt x="2532" y="1269"/>
                  </a:lnTo>
                  <a:lnTo>
                    <a:pt x="2551" y="1179"/>
                  </a:lnTo>
                  <a:lnTo>
                    <a:pt x="2555" y="1051"/>
                  </a:lnTo>
                  <a:lnTo>
                    <a:pt x="2605" y="1055"/>
                  </a:lnTo>
                  <a:lnTo>
                    <a:pt x="2597" y="961"/>
                  </a:lnTo>
                  <a:lnTo>
                    <a:pt x="2528" y="926"/>
                  </a:lnTo>
                  <a:lnTo>
                    <a:pt x="2543" y="860"/>
                  </a:lnTo>
                  <a:cubicBezTo>
                    <a:pt x="2602" y="850"/>
                    <a:pt x="2647" y="806"/>
                    <a:pt x="2687" y="802"/>
                  </a:cubicBezTo>
                  <a:lnTo>
                    <a:pt x="2729" y="806"/>
                  </a:lnTo>
                  <a:lnTo>
                    <a:pt x="2780" y="732"/>
                  </a:lnTo>
                  <a:lnTo>
                    <a:pt x="2869" y="650"/>
                  </a:lnTo>
                  <a:lnTo>
                    <a:pt x="2853" y="549"/>
                  </a:lnTo>
                  <a:lnTo>
                    <a:pt x="2822" y="572"/>
                  </a:lnTo>
                  <a:lnTo>
                    <a:pt x="2772" y="580"/>
                  </a:lnTo>
                  <a:lnTo>
                    <a:pt x="2756" y="619"/>
                  </a:lnTo>
                  <a:lnTo>
                    <a:pt x="2656" y="689"/>
                  </a:lnTo>
                  <a:lnTo>
                    <a:pt x="2586" y="685"/>
                  </a:lnTo>
                  <a:lnTo>
                    <a:pt x="2516" y="767"/>
                  </a:lnTo>
                  <a:lnTo>
                    <a:pt x="2439" y="771"/>
                  </a:lnTo>
                  <a:lnTo>
                    <a:pt x="2167" y="755"/>
                  </a:lnTo>
                  <a:lnTo>
                    <a:pt x="2109" y="802"/>
                  </a:lnTo>
                  <a:lnTo>
                    <a:pt x="2028" y="763"/>
                  </a:lnTo>
                  <a:lnTo>
                    <a:pt x="1958" y="724"/>
                  </a:lnTo>
                  <a:lnTo>
                    <a:pt x="1962" y="685"/>
                  </a:lnTo>
                  <a:lnTo>
                    <a:pt x="1857" y="681"/>
                  </a:lnTo>
                  <a:lnTo>
                    <a:pt x="1783" y="471"/>
                  </a:lnTo>
                  <a:lnTo>
                    <a:pt x="1776" y="386"/>
                  </a:lnTo>
                  <a:lnTo>
                    <a:pt x="1702" y="292"/>
                  </a:lnTo>
                  <a:lnTo>
                    <a:pt x="1706" y="214"/>
                  </a:lnTo>
                  <a:lnTo>
                    <a:pt x="1632" y="144"/>
                  </a:lnTo>
                  <a:lnTo>
                    <a:pt x="1640" y="121"/>
                  </a:lnTo>
                  <a:lnTo>
                    <a:pt x="1725" y="164"/>
                  </a:lnTo>
                  <a:lnTo>
                    <a:pt x="1814" y="210"/>
                  </a:lnTo>
                  <a:lnTo>
                    <a:pt x="1818" y="238"/>
                  </a:lnTo>
                  <a:lnTo>
                    <a:pt x="1915" y="281"/>
                  </a:lnTo>
                  <a:lnTo>
                    <a:pt x="1935" y="335"/>
                  </a:lnTo>
                  <a:lnTo>
                    <a:pt x="2028" y="393"/>
                  </a:lnTo>
                  <a:lnTo>
                    <a:pt x="2063" y="378"/>
                  </a:lnTo>
                  <a:lnTo>
                    <a:pt x="2008" y="300"/>
                  </a:lnTo>
                  <a:lnTo>
                    <a:pt x="1997" y="242"/>
                  </a:lnTo>
                  <a:lnTo>
                    <a:pt x="1917" y="220"/>
                  </a:lnTo>
                  <a:lnTo>
                    <a:pt x="1772" y="133"/>
                  </a:lnTo>
                  <a:lnTo>
                    <a:pt x="1745" y="98"/>
                  </a:lnTo>
                  <a:lnTo>
                    <a:pt x="1625" y="78"/>
                  </a:lnTo>
                  <a:lnTo>
                    <a:pt x="1609" y="28"/>
                  </a:lnTo>
                  <a:lnTo>
                    <a:pt x="1481" y="4"/>
                  </a:lnTo>
                  <a:lnTo>
                    <a:pt x="1206" y="0"/>
                  </a:lnTo>
                  <a:lnTo>
                    <a:pt x="1218" y="31"/>
                  </a:lnTo>
                  <a:lnTo>
                    <a:pt x="1078" y="24"/>
                  </a:lnTo>
                  <a:lnTo>
                    <a:pt x="1086" y="55"/>
                  </a:lnTo>
                  <a:lnTo>
                    <a:pt x="869" y="121"/>
                  </a:lnTo>
                  <a:lnTo>
                    <a:pt x="745" y="144"/>
                  </a:lnTo>
                  <a:lnTo>
                    <a:pt x="749" y="183"/>
                  </a:lnTo>
                  <a:lnTo>
                    <a:pt x="632" y="183"/>
                  </a:lnTo>
                  <a:lnTo>
                    <a:pt x="450" y="257"/>
                  </a:lnTo>
                  <a:lnTo>
                    <a:pt x="295" y="358"/>
                  </a:lnTo>
                  <a:lnTo>
                    <a:pt x="198" y="471"/>
                  </a:lnTo>
                  <a:lnTo>
                    <a:pt x="163" y="467"/>
                  </a:lnTo>
                  <a:lnTo>
                    <a:pt x="78" y="530"/>
                  </a:lnTo>
                  <a:lnTo>
                    <a:pt x="35" y="522"/>
                  </a:lnTo>
                  <a:lnTo>
                    <a:pt x="2" y="600"/>
                  </a:lnTo>
                  <a:lnTo>
                    <a:pt x="19" y="695"/>
                  </a:lnTo>
                  <a:lnTo>
                    <a:pt x="56" y="737"/>
                  </a:lnTo>
                  <a:lnTo>
                    <a:pt x="78" y="1043"/>
                  </a:lnTo>
                  <a:lnTo>
                    <a:pt x="132" y="1059"/>
                  </a:lnTo>
                  <a:lnTo>
                    <a:pt x="140" y="1113"/>
                  </a:lnTo>
                  <a:lnTo>
                    <a:pt x="51" y="1172"/>
                  </a:lnTo>
                  <a:lnTo>
                    <a:pt x="0" y="1172"/>
                  </a:lnTo>
                  <a:lnTo>
                    <a:pt x="71" y="1414"/>
                  </a:lnTo>
                  <a:close/>
                </a:path>
              </a:pathLst>
            </a:custGeom>
            <a:solidFill>
              <a:srgbClr val="5FC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24"/>
            <p:cNvSpPr>
              <a:spLocks noEditPoints="1"/>
            </p:cNvSpPr>
            <p:nvPr/>
          </p:nvSpPr>
          <p:spPr bwMode="auto">
            <a:xfrm>
              <a:off x="4878387" y="1690688"/>
              <a:ext cx="1262063" cy="1069975"/>
            </a:xfrm>
            <a:custGeom>
              <a:avLst/>
              <a:gdLst>
                <a:gd name="T0" fmla="*/ 81 w 2894"/>
                <a:gd name="T1" fmla="*/ 1580 h 2448"/>
                <a:gd name="T2" fmla="*/ 245 w 2894"/>
                <a:gd name="T3" fmla="*/ 1704 h 2448"/>
                <a:gd name="T4" fmla="*/ 191 w 2894"/>
                <a:gd name="T5" fmla="*/ 1778 h 2448"/>
                <a:gd name="T6" fmla="*/ 189 w 2894"/>
                <a:gd name="T7" fmla="*/ 1913 h 2448"/>
                <a:gd name="T8" fmla="*/ 242 w 2894"/>
                <a:gd name="T9" fmla="*/ 1979 h 2448"/>
                <a:gd name="T10" fmla="*/ 232 w 2894"/>
                <a:gd name="T11" fmla="*/ 2255 h 2448"/>
                <a:gd name="T12" fmla="*/ 369 w 2894"/>
                <a:gd name="T13" fmla="*/ 2338 h 2448"/>
                <a:gd name="T14" fmla="*/ 452 w 2894"/>
                <a:gd name="T15" fmla="*/ 2419 h 2448"/>
                <a:gd name="T16" fmla="*/ 765 w 2894"/>
                <a:gd name="T17" fmla="*/ 2447 h 2448"/>
                <a:gd name="T18" fmla="*/ 794 w 2894"/>
                <a:gd name="T19" fmla="*/ 2251 h 2448"/>
                <a:gd name="T20" fmla="*/ 854 w 2894"/>
                <a:gd name="T21" fmla="*/ 2261 h 2448"/>
                <a:gd name="T22" fmla="*/ 1143 w 2894"/>
                <a:gd name="T23" fmla="*/ 2070 h 2448"/>
                <a:gd name="T24" fmla="*/ 1239 w 2894"/>
                <a:gd name="T25" fmla="*/ 2019 h 2448"/>
                <a:gd name="T26" fmla="*/ 1224 w 2894"/>
                <a:gd name="T27" fmla="*/ 1961 h 2448"/>
                <a:gd name="T28" fmla="*/ 1308 w 2894"/>
                <a:gd name="T29" fmla="*/ 1984 h 2448"/>
                <a:gd name="T30" fmla="*/ 1484 w 2894"/>
                <a:gd name="T31" fmla="*/ 1943 h 2448"/>
                <a:gd name="T32" fmla="*/ 1631 w 2894"/>
                <a:gd name="T33" fmla="*/ 2020 h 2448"/>
                <a:gd name="T34" fmla="*/ 1899 w 2894"/>
                <a:gd name="T35" fmla="*/ 2065 h 2448"/>
                <a:gd name="T36" fmla="*/ 2039 w 2894"/>
                <a:gd name="T37" fmla="*/ 2007 h 2448"/>
                <a:gd name="T38" fmla="*/ 2104 w 2894"/>
                <a:gd name="T39" fmla="*/ 2150 h 2448"/>
                <a:gd name="T40" fmla="*/ 2335 w 2894"/>
                <a:gd name="T41" fmla="*/ 2136 h 2448"/>
                <a:gd name="T42" fmla="*/ 2593 w 2894"/>
                <a:gd name="T43" fmla="*/ 2027 h 2448"/>
                <a:gd name="T44" fmla="*/ 2619 w 2894"/>
                <a:gd name="T45" fmla="*/ 1879 h 2448"/>
                <a:gd name="T46" fmla="*/ 2662 w 2894"/>
                <a:gd name="T47" fmla="*/ 1880 h 2448"/>
                <a:gd name="T48" fmla="*/ 2693 w 2894"/>
                <a:gd name="T49" fmla="*/ 1705 h 2448"/>
                <a:gd name="T50" fmla="*/ 2849 w 2894"/>
                <a:gd name="T51" fmla="*/ 1554 h 2448"/>
                <a:gd name="T52" fmla="*/ 2873 w 2894"/>
                <a:gd name="T53" fmla="*/ 1439 h 2448"/>
                <a:gd name="T54" fmla="*/ 2707 w 2894"/>
                <a:gd name="T55" fmla="*/ 1477 h 2448"/>
                <a:gd name="T56" fmla="*/ 2608 w 2894"/>
                <a:gd name="T57" fmla="*/ 1327 h 2448"/>
                <a:gd name="T58" fmla="*/ 2539 w 2894"/>
                <a:gd name="T59" fmla="*/ 1278 h 2448"/>
                <a:gd name="T60" fmla="*/ 2560 w 2894"/>
                <a:gd name="T61" fmla="*/ 1050 h 2448"/>
                <a:gd name="T62" fmla="*/ 2534 w 2894"/>
                <a:gd name="T63" fmla="*/ 944 h 2448"/>
                <a:gd name="T64" fmla="*/ 2636 w 2894"/>
                <a:gd name="T65" fmla="*/ 845 h 2448"/>
                <a:gd name="T66" fmla="*/ 2738 w 2894"/>
                <a:gd name="T67" fmla="*/ 824 h 2448"/>
                <a:gd name="T68" fmla="*/ 2876 w 2894"/>
                <a:gd name="T69" fmla="*/ 659 h 2448"/>
                <a:gd name="T70" fmla="*/ 2832 w 2894"/>
                <a:gd name="T71" fmla="*/ 591 h 2448"/>
                <a:gd name="T72" fmla="*/ 2667 w 2894"/>
                <a:gd name="T73" fmla="*/ 707 h 2448"/>
                <a:gd name="T74" fmla="*/ 2518 w 2894"/>
                <a:gd name="T75" fmla="*/ 768 h 2448"/>
                <a:gd name="T76" fmla="*/ 2444 w 2894"/>
                <a:gd name="T77" fmla="*/ 770 h 2448"/>
                <a:gd name="T78" fmla="*/ 2116 w 2894"/>
                <a:gd name="T79" fmla="*/ 820 h 2448"/>
                <a:gd name="T80" fmla="*/ 1969 w 2894"/>
                <a:gd name="T81" fmla="*/ 694 h 2448"/>
                <a:gd name="T82" fmla="*/ 1784 w 2894"/>
                <a:gd name="T83" fmla="*/ 482 h 2448"/>
                <a:gd name="T84" fmla="*/ 1703 w 2894"/>
                <a:gd name="T85" fmla="*/ 294 h 2448"/>
                <a:gd name="T86" fmla="*/ 1642 w 2894"/>
                <a:gd name="T87" fmla="*/ 146 h 2448"/>
                <a:gd name="T88" fmla="*/ 1732 w 2894"/>
                <a:gd name="T89" fmla="*/ 173 h 2448"/>
                <a:gd name="T90" fmla="*/ 1825 w 2894"/>
                <a:gd name="T91" fmla="*/ 238 h 2448"/>
                <a:gd name="T92" fmla="*/ 2036 w 2894"/>
                <a:gd name="T93" fmla="*/ 394 h 2448"/>
                <a:gd name="T94" fmla="*/ 2019 w 2894"/>
                <a:gd name="T95" fmla="*/ 304 h 2448"/>
                <a:gd name="T96" fmla="*/ 2003 w 2894"/>
                <a:gd name="T97" fmla="*/ 241 h 2448"/>
                <a:gd name="T98" fmla="*/ 1775 w 2894"/>
                <a:gd name="T99" fmla="*/ 148 h 2448"/>
                <a:gd name="T100" fmla="*/ 1616 w 2894"/>
                <a:gd name="T101" fmla="*/ 37 h 2448"/>
                <a:gd name="T102" fmla="*/ 1215 w 2894"/>
                <a:gd name="T103" fmla="*/ 19 h 2448"/>
                <a:gd name="T104" fmla="*/ 1078 w 2894"/>
                <a:gd name="T105" fmla="*/ 32 h 2448"/>
                <a:gd name="T106" fmla="*/ 872 w 2894"/>
                <a:gd name="T107" fmla="*/ 121 h 2448"/>
                <a:gd name="T108" fmla="*/ 756 w 2894"/>
                <a:gd name="T109" fmla="*/ 192 h 2448"/>
                <a:gd name="T110" fmla="*/ 461 w 2894"/>
                <a:gd name="T111" fmla="*/ 275 h 2448"/>
                <a:gd name="T112" fmla="*/ 172 w 2894"/>
                <a:gd name="T113" fmla="*/ 486 h 2448"/>
                <a:gd name="T114" fmla="*/ 41 w 2894"/>
                <a:gd name="T115" fmla="*/ 521 h 2448"/>
                <a:gd name="T116" fmla="*/ 2 w 2894"/>
                <a:gd name="T117" fmla="*/ 608 h 2448"/>
                <a:gd name="T118" fmla="*/ 70 w 2894"/>
                <a:gd name="T119" fmla="*/ 748 h 2448"/>
                <a:gd name="T120" fmla="*/ 147 w 2894"/>
                <a:gd name="T121" fmla="*/ 1122 h 2448"/>
                <a:gd name="T122" fmla="*/ 10 w 2894"/>
                <a:gd name="T123" fmla="*/ 119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4" h="2448">
                  <a:moveTo>
                    <a:pt x="81" y="1416"/>
                  </a:moveTo>
                  <a:lnTo>
                    <a:pt x="123" y="1462"/>
                  </a:lnTo>
                  <a:lnTo>
                    <a:pt x="117" y="1475"/>
                  </a:lnTo>
                  <a:lnTo>
                    <a:pt x="75" y="1430"/>
                  </a:lnTo>
                  <a:lnTo>
                    <a:pt x="81" y="1416"/>
                  </a:lnTo>
                  <a:close/>
                  <a:moveTo>
                    <a:pt x="120" y="1469"/>
                  </a:moveTo>
                  <a:lnTo>
                    <a:pt x="123" y="1462"/>
                  </a:lnTo>
                  <a:cubicBezTo>
                    <a:pt x="126" y="1466"/>
                    <a:pt x="128" y="1472"/>
                    <a:pt x="126" y="1475"/>
                  </a:cubicBezTo>
                  <a:cubicBezTo>
                    <a:pt x="124" y="1479"/>
                    <a:pt x="120" y="1479"/>
                    <a:pt x="117" y="1475"/>
                  </a:cubicBezTo>
                  <a:lnTo>
                    <a:pt x="120" y="1469"/>
                  </a:lnTo>
                  <a:close/>
                  <a:moveTo>
                    <a:pt x="126" y="1475"/>
                  </a:moveTo>
                  <a:lnTo>
                    <a:pt x="87" y="1595"/>
                  </a:lnTo>
                  <a:lnTo>
                    <a:pt x="75" y="1583"/>
                  </a:lnTo>
                  <a:lnTo>
                    <a:pt x="113" y="1463"/>
                  </a:lnTo>
                  <a:lnTo>
                    <a:pt x="126" y="1475"/>
                  </a:lnTo>
                  <a:close/>
                  <a:moveTo>
                    <a:pt x="81" y="1589"/>
                  </a:moveTo>
                  <a:lnTo>
                    <a:pt x="87" y="1595"/>
                  </a:lnTo>
                  <a:cubicBezTo>
                    <a:pt x="86" y="1599"/>
                    <a:pt x="82" y="1600"/>
                    <a:pt x="79" y="1597"/>
                  </a:cubicBezTo>
                  <a:cubicBezTo>
                    <a:pt x="75" y="1593"/>
                    <a:pt x="73" y="1587"/>
                    <a:pt x="75" y="1583"/>
                  </a:cubicBezTo>
                  <a:lnTo>
                    <a:pt x="81" y="1589"/>
                  </a:lnTo>
                  <a:close/>
                  <a:moveTo>
                    <a:pt x="81" y="1580"/>
                  </a:moveTo>
                  <a:lnTo>
                    <a:pt x="186" y="1627"/>
                  </a:lnTo>
                  <a:lnTo>
                    <a:pt x="186" y="1645"/>
                  </a:lnTo>
                  <a:lnTo>
                    <a:pt x="81" y="1598"/>
                  </a:lnTo>
                  <a:lnTo>
                    <a:pt x="81" y="1580"/>
                  </a:lnTo>
                  <a:close/>
                  <a:moveTo>
                    <a:pt x="186" y="1636"/>
                  </a:moveTo>
                  <a:lnTo>
                    <a:pt x="186" y="1627"/>
                  </a:lnTo>
                  <a:cubicBezTo>
                    <a:pt x="189" y="1629"/>
                    <a:pt x="193" y="1634"/>
                    <a:pt x="193" y="1639"/>
                  </a:cubicBezTo>
                  <a:cubicBezTo>
                    <a:pt x="193" y="1644"/>
                    <a:pt x="190" y="1647"/>
                    <a:pt x="186" y="1645"/>
                  </a:cubicBezTo>
                  <a:lnTo>
                    <a:pt x="186" y="1636"/>
                  </a:lnTo>
                  <a:close/>
                  <a:moveTo>
                    <a:pt x="192" y="1641"/>
                  </a:moveTo>
                  <a:lnTo>
                    <a:pt x="173" y="1727"/>
                  </a:lnTo>
                  <a:lnTo>
                    <a:pt x="160" y="1716"/>
                  </a:lnTo>
                  <a:lnTo>
                    <a:pt x="179" y="1631"/>
                  </a:lnTo>
                  <a:lnTo>
                    <a:pt x="192" y="1641"/>
                  </a:lnTo>
                  <a:close/>
                  <a:moveTo>
                    <a:pt x="166" y="1722"/>
                  </a:moveTo>
                  <a:lnTo>
                    <a:pt x="173" y="1727"/>
                  </a:lnTo>
                  <a:cubicBezTo>
                    <a:pt x="172" y="1731"/>
                    <a:pt x="168" y="1732"/>
                    <a:pt x="165" y="1729"/>
                  </a:cubicBezTo>
                  <a:cubicBezTo>
                    <a:pt x="161" y="1726"/>
                    <a:pt x="159" y="1721"/>
                    <a:pt x="160" y="1716"/>
                  </a:cubicBezTo>
                  <a:lnTo>
                    <a:pt x="166" y="1722"/>
                  </a:lnTo>
                  <a:close/>
                  <a:moveTo>
                    <a:pt x="164" y="1712"/>
                  </a:moveTo>
                  <a:lnTo>
                    <a:pt x="245" y="1704"/>
                  </a:lnTo>
                  <a:lnTo>
                    <a:pt x="250" y="1723"/>
                  </a:lnTo>
                  <a:lnTo>
                    <a:pt x="169" y="1731"/>
                  </a:lnTo>
                  <a:lnTo>
                    <a:pt x="164" y="1712"/>
                  </a:lnTo>
                  <a:close/>
                  <a:moveTo>
                    <a:pt x="248" y="1714"/>
                  </a:moveTo>
                  <a:lnTo>
                    <a:pt x="245" y="1704"/>
                  </a:lnTo>
                  <a:cubicBezTo>
                    <a:pt x="249" y="1704"/>
                    <a:pt x="253" y="1708"/>
                    <a:pt x="254" y="1713"/>
                  </a:cubicBezTo>
                  <a:cubicBezTo>
                    <a:pt x="256" y="1718"/>
                    <a:pt x="254" y="1723"/>
                    <a:pt x="250" y="1723"/>
                  </a:cubicBezTo>
                  <a:lnTo>
                    <a:pt x="248" y="1714"/>
                  </a:lnTo>
                  <a:close/>
                  <a:moveTo>
                    <a:pt x="255" y="1717"/>
                  </a:moveTo>
                  <a:lnTo>
                    <a:pt x="253" y="1785"/>
                  </a:lnTo>
                  <a:lnTo>
                    <a:pt x="240" y="1778"/>
                  </a:lnTo>
                  <a:lnTo>
                    <a:pt x="241" y="1710"/>
                  </a:lnTo>
                  <a:lnTo>
                    <a:pt x="255" y="1717"/>
                  </a:lnTo>
                  <a:close/>
                  <a:moveTo>
                    <a:pt x="246" y="1781"/>
                  </a:moveTo>
                  <a:lnTo>
                    <a:pt x="253" y="1785"/>
                  </a:lnTo>
                  <a:cubicBezTo>
                    <a:pt x="253" y="1790"/>
                    <a:pt x="250" y="1792"/>
                    <a:pt x="246" y="1790"/>
                  </a:cubicBezTo>
                  <a:cubicBezTo>
                    <a:pt x="243" y="1789"/>
                    <a:pt x="240" y="1783"/>
                    <a:pt x="240" y="1778"/>
                  </a:cubicBezTo>
                  <a:lnTo>
                    <a:pt x="246" y="1781"/>
                  </a:lnTo>
                  <a:close/>
                  <a:moveTo>
                    <a:pt x="249" y="1791"/>
                  </a:moveTo>
                  <a:lnTo>
                    <a:pt x="196" y="1797"/>
                  </a:lnTo>
                  <a:lnTo>
                    <a:pt x="191" y="1778"/>
                  </a:lnTo>
                  <a:lnTo>
                    <a:pt x="244" y="1772"/>
                  </a:lnTo>
                  <a:lnTo>
                    <a:pt x="249" y="1791"/>
                  </a:lnTo>
                  <a:close/>
                  <a:moveTo>
                    <a:pt x="193" y="1788"/>
                  </a:moveTo>
                  <a:lnTo>
                    <a:pt x="196" y="1797"/>
                  </a:lnTo>
                  <a:cubicBezTo>
                    <a:pt x="193" y="1798"/>
                    <a:pt x="189" y="1794"/>
                    <a:pt x="187" y="1788"/>
                  </a:cubicBezTo>
                  <a:cubicBezTo>
                    <a:pt x="186" y="1783"/>
                    <a:pt x="187" y="1779"/>
                    <a:pt x="191" y="1778"/>
                  </a:cubicBezTo>
                  <a:lnTo>
                    <a:pt x="193" y="1788"/>
                  </a:lnTo>
                  <a:close/>
                  <a:moveTo>
                    <a:pt x="200" y="1791"/>
                  </a:moveTo>
                  <a:lnTo>
                    <a:pt x="196" y="1908"/>
                  </a:lnTo>
                  <a:lnTo>
                    <a:pt x="183" y="1901"/>
                  </a:lnTo>
                  <a:lnTo>
                    <a:pt x="187" y="1784"/>
                  </a:lnTo>
                  <a:lnTo>
                    <a:pt x="200" y="1791"/>
                  </a:lnTo>
                  <a:close/>
                  <a:moveTo>
                    <a:pt x="190" y="1904"/>
                  </a:moveTo>
                  <a:lnTo>
                    <a:pt x="196" y="1908"/>
                  </a:lnTo>
                  <a:cubicBezTo>
                    <a:pt x="196" y="1913"/>
                    <a:pt x="193" y="1915"/>
                    <a:pt x="189" y="1913"/>
                  </a:cubicBezTo>
                  <a:cubicBezTo>
                    <a:pt x="186" y="1911"/>
                    <a:pt x="183" y="1906"/>
                    <a:pt x="183" y="1901"/>
                  </a:cubicBezTo>
                  <a:lnTo>
                    <a:pt x="190" y="1904"/>
                  </a:lnTo>
                  <a:close/>
                  <a:moveTo>
                    <a:pt x="190" y="1896"/>
                  </a:moveTo>
                  <a:lnTo>
                    <a:pt x="271" y="1938"/>
                  </a:lnTo>
                  <a:lnTo>
                    <a:pt x="271" y="1956"/>
                  </a:lnTo>
                  <a:lnTo>
                    <a:pt x="189" y="1913"/>
                  </a:lnTo>
                  <a:lnTo>
                    <a:pt x="190" y="1896"/>
                  </a:lnTo>
                  <a:close/>
                  <a:moveTo>
                    <a:pt x="271" y="1947"/>
                  </a:moveTo>
                  <a:lnTo>
                    <a:pt x="271" y="1938"/>
                  </a:lnTo>
                  <a:cubicBezTo>
                    <a:pt x="275" y="1940"/>
                    <a:pt x="278" y="1946"/>
                    <a:pt x="278" y="1951"/>
                  </a:cubicBezTo>
                  <a:cubicBezTo>
                    <a:pt x="278" y="1956"/>
                    <a:pt x="274" y="1958"/>
                    <a:pt x="271" y="1956"/>
                  </a:cubicBezTo>
                  <a:lnTo>
                    <a:pt x="271" y="1947"/>
                  </a:lnTo>
                  <a:close/>
                  <a:moveTo>
                    <a:pt x="275" y="1956"/>
                  </a:moveTo>
                  <a:lnTo>
                    <a:pt x="241" y="1979"/>
                  </a:lnTo>
                  <a:lnTo>
                    <a:pt x="232" y="1962"/>
                  </a:lnTo>
                  <a:lnTo>
                    <a:pt x="267" y="1938"/>
                  </a:lnTo>
                  <a:lnTo>
                    <a:pt x="275" y="1956"/>
                  </a:lnTo>
                  <a:close/>
                  <a:moveTo>
                    <a:pt x="236" y="1971"/>
                  </a:moveTo>
                  <a:lnTo>
                    <a:pt x="241" y="1979"/>
                  </a:lnTo>
                  <a:cubicBezTo>
                    <a:pt x="238" y="1981"/>
                    <a:pt x="233" y="1979"/>
                    <a:pt x="231" y="1974"/>
                  </a:cubicBezTo>
                  <a:cubicBezTo>
                    <a:pt x="228" y="1969"/>
                    <a:pt x="229" y="1964"/>
                    <a:pt x="232" y="1962"/>
                  </a:cubicBezTo>
                  <a:lnTo>
                    <a:pt x="236" y="1971"/>
                  </a:lnTo>
                  <a:close/>
                  <a:moveTo>
                    <a:pt x="242" y="1979"/>
                  </a:moveTo>
                  <a:lnTo>
                    <a:pt x="226" y="1998"/>
                  </a:lnTo>
                  <a:lnTo>
                    <a:pt x="215" y="1982"/>
                  </a:lnTo>
                  <a:lnTo>
                    <a:pt x="231" y="1963"/>
                  </a:lnTo>
                  <a:lnTo>
                    <a:pt x="242" y="1979"/>
                  </a:lnTo>
                  <a:close/>
                  <a:moveTo>
                    <a:pt x="221" y="1990"/>
                  </a:moveTo>
                  <a:lnTo>
                    <a:pt x="226" y="1998"/>
                  </a:lnTo>
                  <a:cubicBezTo>
                    <a:pt x="224" y="2001"/>
                    <a:pt x="219" y="2000"/>
                    <a:pt x="216" y="1995"/>
                  </a:cubicBezTo>
                  <a:cubicBezTo>
                    <a:pt x="213" y="1991"/>
                    <a:pt x="213" y="1985"/>
                    <a:pt x="215" y="1982"/>
                  </a:cubicBezTo>
                  <a:lnTo>
                    <a:pt x="221" y="1990"/>
                  </a:lnTo>
                  <a:close/>
                  <a:moveTo>
                    <a:pt x="226" y="1998"/>
                  </a:moveTo>
                  <a:lnTo>
                    <a:pt x="183" y="2049"/>
                  </a:lnTo>
                  <a:lnTo>
                    <a:pt x="173" y="2033"/>
                  </a:lnTo>
                  <a:lnTo>
                    <a:pt x="215" y="1982"/>
                  </a:lnTo>
                  <a:lnTo>
                    <a:pt x="226" y="1998"/>
                  </a:lnTo>
                  <a:close/>
                  <a:moveTo>
                    <a:pt x="178" y="2041"/>
                  </a:moveTo>
                  <a:lnTo>
                    <a:pt x="183" y="2049"/>
                  </a:lnTo>
                  <a:cubicBezTo>
                    <a:pt x="181" y="2051"/>
                    <a:pt x="177" y="2050"/>
                    <a:pt x="174" y="2046"/>
                  </a:cubicBezTo>
                  <a:cubicBezTo>
                    <a:pt x="171" y="2041"/>
                    <a:pt x="170" y="2035"/>
                    <a:pt x="173" y="2033"/>
                  </a:cubicBezTo>
                  <a:lnTo>
                    <a:pt x="178" y="2041"/>
                  </a:lnTo>
                  <a:close/>
                  <a:moveTo>
                    <a:pt x="184" y="2040"/>
                  </a:moveTo>
                  <a:lnTo>
                    <a:pt x="239" y="2254"/>
                  </a:lnTo>
                  <a:lnTo>
                    <a:pt x="226" y="2255"/>
                  </a:lnTo>
                  <a:lnTo>
                    <a:pt x="172" y="2041"/>
                  </a:lnTo>
                  <a:lnTo>
                    <a:pt x="184" y="2040"/>
                  </a:lnTo>
                  <a:close/>
                  <a:moveTo>
                    <a:pt x="232" y="2255"/>
                  </a:moveTo>
                  <a:lnTo>
                    <a:pt x="239" y="2254"/>
                  </a:lnTo>
                  <a:cubicBezTo>
                    <a:pt x="240" y="2260"/>
                    <a:pt x="238" y="2264"/>
                    <a:pt x="235" y="2264"/>
                  </a:cubicBezTo>
                  <a:cubicBezTo>
                    <a:pt x="231" y="2264"/>
                    <a:pt x="227" y="2260"/>
                    <a:pt x="226" y="2255"/>
                  </a:cubicBezTo>
                  <a:lnTo>
                    <a:pt x="232" y="2255"/>
                  </a:lnTo>
                  <a:close/>
                  <a:moveTo>
                    <a:pt x="237" y="2251"/>
                  </a:moveTo>
                  <a:lnTo>
                    <a:pt x="288" y="2352"/>
                  </a:lnTo>
                  <a:lnTo>
                    <a:pt x="277" y="2359"/>
                  </a:lnTo>
                  <a:lnTo>
                    <a:pt x="227" y="2258"/>
                  </a:lnTo>
                  <a:lnTo>
                    <a:pt x="237" y="2251"/>
                  </a:lnTo>
                  <a:close/>
                  <a:moveTo>
                    <a:pt x="283" y="2356"/>
                  </a:moveTo>
                  <a:lnTo>
                    <a:pt x="288" y="2352"/>
                  </a:lnTo>
                  <a:cubicBezTo>
                    <a:pt x="290" y="2357"/>
                    <a:pt x="290" y="2363"/>
                    <a:pt x="287" y="2365"/>
                  </a:cubicBezTo>
                  <a:cubicBezTo>
                    <a:pt x="284" y="2367"/>
                    <a:pt x="280" y="2364"/>
                    <a:pt x="277" y="2359"/>
                  </a:cubicBezTo>
                  <a:lnTo>
                    <a:pt x="283" y="2356"/>
                  </a:lnTo>
                  <a:close/>
                  <a:moveTo>
                    <a:pt x="280" y="2346"/>
                  </a:moveTo>
                  <a:lnTo>
                    <a:pt x="369" y="2338"/>
                  </a:lnTo>
                  <a:lnTo>
                    <a:pt x="374" y="2358"/>
                  </a:lnTo>
                  <a:lnTo>
                    <a:pt x="285" y="2365"/>
                  </a:lnTo>
                  <a:lnTo>
                    <a:pt x="280" y="2346"/>
                  </a:lnTo>
                  <a:close/>
                  <a:moveTo>
                    <a:pt x="372" y="2348"/>
                  </a:moveTo>
                  <a:lnTo>
                    <a:pt x="369" y="2338"/>
                  </a:lnTo>
                  <a:cubicBezTo>
                    <a:pt x="373" y="2338"/>
                    <a:pt x="377" y="2342"/>
                    <a:pt x="378" y="2347"/>
                  </a:cubicBezTo>
                  <a:cubicBezTo>
                    <a:pt x="380" y="2353"/>
                    <a:pt x="378" y="2357"/>
                    <a:pt x="374" y="2358"/>
                  </a:cubicBezTo>
                  <a:lnTo>
                    <a:pt x="372" y="2348"/>
                  </a:lnTo>
                  <a:close/>
                  <a:moveTo>
                    <a:pt x="379" y="2352"/>
                  </a:moveTo>
                  <a:lnTo>
                    <a:pt x="375" y="2414"/>
                  </a:lnTo>
                  <a:lnTo>
                    <a:pt x="361" y="2406"/>
                  </a:lnTo>
                  <a:lnTo>
                    <a:pt x="365" y="2344"/>
                  </a:lnTo>
                  <a:lnTo>
                    <a:pt x="379" y="2352"/>
                  </a:lnTo>
                  <a:close/>
                  <a:moveTo>
                    <a:pt x="368" y="2410"/>
                  </a:moveTo>
                  <a:lnTo>
                    <a:pt x="375" y="2414"/>
                  </a:lnTo>
                  <a:cubicBezTo>
                    <a:pt x="374" y="2419"/>
                    <a:pt x="371" y="2421"/>
                    <a:pt x="367" y="2419"/>
                  </a:cubicBezTo>
                  <a:cubicBezTo>
                    <a:pt x="364" y="2417"/>
                    <a:pt x="361" y="2411"/>
                    <a:pt x="361" y="2406"/>
                  </a:cubicBezTo>
                  <a:lnTo>
                    <a:pt x="368" y="2410"/>
                  </a:lnTo>
                  <a:close/>
                  <a:moveTo>
                    <a:pt x="366" y="2401"/>
                  </a:moveTo>
                  <a:lnTo>
                    <a:pt x="444" y="2409"/>
                  </a:lnTo>
                  <a:lnTo>
                    <a:pt x="447" y="2428"/>
                  </a:lnTo>
                  <a:lnTo>
                    <a:pt x="370" y="2420"/>
                  </a:lnTo>
                  <a:lnTo>
                    <a:pt x="366" y="2401"/>
                  </a:lnTo>
                  <a:close/>
                  <a:moveTo>
                    <a:pt x="445" y="2418"/>
                  </a:moveTo>
                  <a:lnTo>
                    <a:pt x="444" y="2409"/>
                  </a:lnTo>
                  <a:cubicBezTo>
                    <a:pt x="447" y="2409"/>
                    <a:pt x="451" y="2413"/>
                    <a:pt x="452" y="2419"/>
                  </a:cubicBezTo>
                  <a:cubicBezTo>
                    <a:pt x="453" y="2424"/>
                    <a:pt x="451" y="2428"/>
                    <a:pt x="447" y="2428"/>
                  </a:cubicBezTo>
                  <a:lnTo>
                    <a:pt x="445" y="2418"/>
                  </a:lnTo>
                  <a:close/>
                  <a:moveTo>
                    <a:pt x="441" y="2409"/>
                  </a:moveTo>
                  <a:lnTo>
                    <a:pt x="495" y="2374"/>
                  </a:lnTo>
                  <a:lnTo>
                    <a:pt x="504" y="2392"/>
                  </a:lnTo>
                  <a:lnTo>
                    <a:pt x="450" y="2427"/>
                  </a:lnTo>
                  <a:lnTo>
                    <a:pt x="441" y="2409"/>
                  </a:lnTo>
                  <a:close/>
                  <a:moveTo>
                    <a:pt x="500" y="2383"/>
                  </a:moveTo>
                  <a:lnTo>
                    <a:pt x="495" y="2374"/>
                  </a:lnTo>
                  <a:cubicBezTo>
                    <a:pt x="498" y="2372"/>
                    <a:pt x="503" y="2375"/>
                    <a:pt x="505" y="2380"/>
                  </a:cubicBezTo>
                  <a:cubicBezTo>
                    <a:pt x="507" y="2385"/>
                    <a:pt x="507" y="2390"/>
                    <a:pt x="504" y="2392"/>
                  </a:cubicBezTo>
                  <a:lnTo>
                    <a:pt x="500" y="2383"/>
                  </a:lnTo>
                  <a:close/>
                  <a:moveTo>
                    <a:pt x="498" y="2374"/>
                  </a:moveTo>
                  <a:lnTo>
                    <a:pt x="762" y="2428"/>
                  </a:lnTo>
                  <a:lnTo>
                    <a:pt x="765" y="2447"/>
                  </a:lnTo>
                  <a:lnTo>
                    <a:pt x="501" y="2392"/>
                  </a:lnTo>
                  <a:lnTo>
                    <a:pt x="498" y="2374"/>
                  </a:lnTo>
                  <a:close/>
                  <a:moveTo>
                    <a:pt x="763" y="2437"/>
                  </a:moveTo>
                  <a:lnTo>
                    <a:pt x="762" y="2428"/>
                  </a:lnTo>
                  <a:cubicBezTo>
                    <a:pt x="766" y="2429"/>
                    <a:pt x="769" y="2434"/>
                    <a:pt x="770" y="2439"/>
                  </a:cubicBezTo>
                  <a:cubicBezTo>
                    <a:pt x="771" y="2444"/>
                    <a:pt x="768" y="2448"/>
                    <a:pt x="765" y="2447"/>
                  </a:cubicBezTo>
                  <a:lnTo>
                    <a:pt x="763" y="2437"/>
                  </a:lnTo>
                  <a:close/>
                  <a:moveTo>
                    <a:pt x="758" y="2429"/>
                  </a:moveTo>
                  <a:lnTo>
                    <a:pt x="789" y="2394"/>
                  </a:lnTo>
                  <a:lnTo>
                    <a:pt x="800" y="2411"/>
                  </a:lnTo>
                  <a:lnTo>
                    <a:pt x="769" y="2446"/>
                  </a:lnTo>
                  <a:lnTo>
                    <a:pt x="758" y="2429"/>
                  </a:lnTo>
                  <a:close/>
                  <a:moveTo>
                    <a:pt x="794" y="2402"/>
                  </a:moveTo>
                  <a:lnTo>
                    <a:pt x="789" y="2394"/>
                  </a:lnTo>
                  <a:cubicBezTo>
                    <a:pt x="791" y="2392"/>
                    <a:pt x="796" y="2393"/>
                    <a:pt x="799" y="2398"/>
                  </a:cubicBezTo>
                  <a:cubicBezTo>
                    <a:pt x="802" y="2402"/>
                    <a:pt x="802" y="2408"/>
                    <a:pt x="800" y="2411"/>
                  </a:cubicBezTo>
                  <a:lnTo>
                    <a:pt x="794" y="2402"/>
                  </a:lnTo>
                  <a:close/>
                  <a:moveTo>
                    <a:pt x="787" y="2399"/>
                  </a:moveTo>
                  <a:lnTo>
                    <a:pt x="787" y="2248"/>
                  </a:lnTo>
                  <a:lnTo>
                    <a:pt x="801" y="2254"/>
                  </a:lnTo>
                  <a:lnTo>
                    <a:pt x="801" y="2406"/>
                  </a:lnTo>
                  <a:lnTo>
                    <a:pt x="787" y="2399"/>
                  </a:lnTo>
                  <a:close/>
                  <a:moveTo>
                    <a:pt x="794" y="2251"/>
                  </a:moveTo>
                  <a:lnTo>
                    <a:pt x="787" y="2248"/>
                  </a:lnTo>
                  <a:cubicBezTo>
                    <a:pt x="787" y="2243"/>
                    <a:pt x="790" y="2240"/>
                    <a:pt x="794" y="2242"/>
                  </a:cubicBezTo>
                  <a:cubicBezTo>
                    <a:pt x="798" y="2243"/>
                    <a:pt x="801" y="2249"/>
                    <a:pt x="801" y="2254"/>
                  </a:cubicBezTo>
                  <a:lnTo>
                    <a:pt x="794" y="2251"/>
                  </a:lnTo>
                  <a:close/>
                  <a:moveTo>
                    <a:pt x="790" y="2242"/>
                  </a:moveTo>
                  <a:lnTo>
                    <a:pt x="867" y="2191"/>
                  </a:lnTo>
                  <a:lnTo>
                    <a:pt x="876" y="2209"/>
                  </a:lnTo>
                  <a:lnTo>
                    <a:pt x="799" y="2260"/>
                  </a:lnTo>
                  <a:lnTo>
                    <a:pt x="790" y="2242"/>
                  </a:lnTo>
                  <a:close/>
                  <a:moveTo>
                    <a:pt x="872" y="2200"/>
                  </a:moveTo>
                  <a:lnTo>
                    <a:pt x="867" y="2191"/>
                  </a:lnTo>
                  <a:cubicBezTo>
                    <a:pt x="870" y="2189"/>
                    <a:pt x="875" y="2192"/>
                    <a:pt x="877" y="2197"/>
                  </a:cubicBezTo>
                  <a:cubicBezTo>
                    <a:pt x="879" y="2202"/>
                    <a:pt x="879" y="2207"/>
                    <a:pt x="876" y="2209"/>
                  </a:cubicBezTo>
                  <a:lnTo>
                    <a:pt x="872" y="2200"/>
                  </a:lnTo>
                  <a:close/>
                  <a:moveTo>
                    <a:pt x="878" y="2205"/>
                  </a:moveTo>
                  <a:lnTo>
                    <a:pt x="863" y="2275"/>
                  </a:lnTo>
                  <a:lnTo>
                    <a:pt x="850" y="2265"/>
                  </a:lnTo>
                  <a:lnTo>
                    <a:pt x="865" y="2195"/>
                  </a:lnTo>
                  <a:lnTo>
                    <a:pt x="878" y="2205"/>
                  </a:lnTo>
                  <a:close/>
                  <a:moveTo>
                    <a:pt x="856" y="2270"/>
                  </a:moveTo>
                  <a:lnTo>
                    <a:pt x="863" y="2275"/>
                  </a:lnTo>
                  <a:cubicBezTo>
                    <a:pt x="862" y="2280"/>
                    <a:pt x="858" y="2281"/>
                    <a:pt x="855" y="2278"/>
                  </a:cubicBezTo>
                  <a:cubicBezTo>
                    <a:pt x="851" y="2275"/>
                    <a:pt x="849" y="2269"/>
                    <a:pt x="850" y="2265"/>
                  </a:cubicBezTo>
                  <a:lnTo>
                    <a:pt x="856" y="2270"/>
                  </a:lnTo>
                  <a:close/>
                  <a:moveTo>
                    <a:pt x="854" y="2261"/>
                  </a:moveTo>
                  <a:lnTo>
                    <a:pt x="1078" y="2237"/>
                  </a:lnTo>
                  <a:lnTo>
                    <a:pt x="1084" y="2256"/>
                  </a:lnTo>
                  <a:lnTo>
                    <a:pt x="859" y="2280"/>
                  </a:lnTo>
                  <a:lnTo>
                    <a:pt x="854" y="2261"/>
                  </a:lnTo>
                  <a:close/>
                  <a:moveTo>
                    <a:pt x="1081" y="2247"/>
                  </a:moveTo>
                  <a:lnTo>
                    <a:pt x="1078" y="2237"/>
                  </a:lnTo>
                  <a:cubicBezTo>
                    <a:pt x="1082" y="2237"/>
                    <a:pt x="1086" y="2241"/>
                    <a:pt x="1087" y="2246"/>
                  </a:cubicBezTo>
                  <a:cubicBezTo>
                    <a:pt x="1089" y="2251"/>
                    <a:pt x="1087" y="2256"/>
                    <a:pt x="1084" y="2256"/>
                  </a:cubicBezTo>
                  <a:lnTo>
                    <a:pt x="1081" y="2247"/>
                  </a:lnTo>
                  <a:close/>
                  <a:moveTo>
                    <a:pt x="1074" y="2243"/>
                  </a:moveTo>
                  <a:lnTo>
                    <a:pt x="1086" y="2072"/>
                  </a:lnTo>
                  <a:lnTo>
                    <a:pt x="1100" y="2080"/>
                  </a:lnTo>
                  <a:lnTo>
                    <a:pt x="1088" y="2251"/>
                  </a:lnTo>
                  <a:lnTo>
                    <a:pt x="1074" y="2243"/>
                  </a:lnTo>
                  <a:close/>
                  <a:moveTo>
                    <a:pt x="1093" y="2076"/>
                  </a:moveTo>
                  <a:lnTo>
                    <a:pt x="1086" y="2072"/>
                  </a:lnTo>
                  <a:cubicBezTo>
                    <a:pt x="1087" y="2067"/>
                    <a:pt x="1090" y="2065"/>
                    <a:pt x="1094" y="2067"/>
                  </a:cubicBezTo>
                  <a:cubicBezTo>
                    <a:pt x="1098" y="2069"/>
                    <a:pt x="1100" y="2075"/>
                    <a:pt x="1100" y="2080"/>
                  </a:cubicBezTo>
                  <a:lnTo>
                    <a:pt x="1093" y="2076"/>
                  </a:lnTo>
                  <a:close/>
                  <a:moveTo>
                    <a:pt x="1092" y="2066"/>
                  </a:moveTo>
                  <a:cubicBezTo>
                    <a:pt x="1107" y="2069"/>
                    <a:pt x="1125" y="2070"/>
                    <a:pt x="1143" y="2070"/>
                  </a:cubicBezTo>
                  <a:lnTo>
                    <a:pt x="1148" y="2089"/>
                  </a:lnTo>
                  <a:cubicBezTo>
                    <a:pt x="1129" y="2089"/>
                    <a:pt x="1110" y="2088"/>
                    <a:pt x="1095" y="2085"/>
                  </a:cubicBezTo>
                  <a:lnTo>
                    <a:pt x="1092" y="2066"/>
                  </a:lnTo>
                  <a:close/>
                  <a:moveTo>
                    <a:pt x="1145" y="2080"/>
                  </a:moveTo>
                  <a:lnTo>
                    <a:pt x="1143" y="2070"/>
                  </a:lnTo>
                  <a:cubicBezTo>
                    <a:pt x="1147" y="2071"/>
                    <a:pt x="1151" y="2075"/>
                    <a:pt x="1152" y="2080"/>
                  </a:cubicBezTo>
                  <a:cubicBezTo>
                    <a:pt x="1153" y="2086"/>
                    <a:pt x="1151" y="2090"/>
                    <a:pt x="1148" y="2089"/>
                  </a:cubicBezTo>
                  <a:lnTo>
                    <a:pt x="1145" y="2080"/>
                  </a:lnTo>
                  <a:close/>
                  <a:moveTo>
                    <a:pt x="1143" y="2070"/>
                  </a:moveTo>
                  <a:cubicBezTo>
                    <a:pt x="1168" y="2072"/>
                    <a:pt x="1193" y="2073"/>
                    <a:pt x="1208" y="2078"/>
                  </a:cubicBezTo>
                  <a:lnTo>
                    <a:pt x="1210" y="2097"/>
                  </a:lnTo>
                  <a:cubicBezTo>
                    <a:pt x="1195" y="2092"/>
                    <a:pt x="1172" y="2091"/>
                    <a:pt x="1148" y="2090"/>
                  </a:cubicBezTo>
                  <a:lnTo>
                    <a:pt x="1143" y="2070"/>
                  </a:lnTo>
                  <a:close/>
                  <a:moveTo>
                    <a:pt x="1209" y="2087"/>
                  </a:moveTo>
                  <a:lnTo>
                    <a:pt x="1208" y="2078"/>
                  </a:lnTo>
                  <a:cubicBezTo>
                    <a:pt x="1212" y="2079"/>
                    <a:pt x="1215" y="2084"/>
                    <a:pt x="1216" y="2089"/>
                  </a:cubicBezTo>
                  <a:cubicBezTo>
                    <a:pt x="1216" y="2095"/>
                    <a:pt x="1213" y="2098"/>
                    <a:pt x="1210" y="2097"/>
                  </a:cubicBezTo>
                  <a:lnTo>
                    <a:pt x="1209" y="2087"/>
                  </a:lnTo>
                  <a:close/>
                  <a:moveTo>
                    <a:pt x="1203" y="2081"/>
                  </a:moveTo>
                  <a:lnTo>
                    <a:pt x="1226" y="2007"/>
                  </a:lnTo>
                  <a:lnTo>
                    <a:pt x="1239" y="2019"/>
                  </a:lnTo>
                  <a:lnTo>
                    <a:pt x="1215" y="2093"/>
                  </a:lnTo>
                  <a:lnTo>
                    <a:pt x="1203" y="2081"/>
                  </a:lnTo>
                  <a:close/>
                  <a:moveTo>
                    <a:pt x="1232" y="2013"/>
                  </a:moveTo>
                  <a:lnTo>
                    <a:pt x="1226" y="2007"/>
                  </a:lnTo>
                  <a:cubicBezTo>
                    <a:pt x="1227" y="2003"/>
                    <a:pt x="1231" y="2003"/>
                    <a:pt x="1235" y="2006"/>
                  </a:cubicBezTo>
                  <a:cubicBezTo>
                    <a:pt x="1238" y="2009"/>
                    <a:pt x="1240" y="2015"/>
                    <a:pt x="1239" y="2019"/>
                  </a:cubicBezTo>
                  <a:lnTo>
                    <a:pt x="1232" y="2013"/>
                  </a:lnTo>
                  <a:close/>
                  <a:moveTo>
                    <a:pt x="1226" y="2013"/>
                  </a:moveTo>
                  <a:lnTo>
                    <a:pt x="1214" y="1950"/>
                  </a:lnTo>
                  <a:lnTo>
                    <a:pt x="1227" y="1952"/>
                  </a:lnTo>
                  <a:lnTo>
                    <a:pt x="1239" y="2014"/>
                  </a:lnTo>
                  <a:lnTo>
                    <a:pt x="1226" y="2013"/>
                  </a:lnTo>
                  <a:close/>
                  <a:moveTo>
                    <a:pt x="1221" y="1951"/>
                  </a:moveTo>
                  <a:lnTo>
                    <a:pt x="1214" y="1950"/>
                  </a:lnTo>
                  <a:cubicBezTo>
                    <a:pt x="1213" y="1945"/>
                    <a:pt x="1215" y="1941"/>
                    <a:pt x="1219" y="1942"/>
                  </a:cubicBezTo>
                  <a:cubicBezTo>
                    <a:pt x="1223" y="1942"/>
                    <a:pt x="1226" y="1946"/>
                    <a:pt x="1227" y="1952"/>
                  </a:cubicBezTo>
                  <a:lnTo>
                    <a:pt x="1221" y="1951"/>
                  </a:lnTo>
                  <a:close/>
                  <a:moveTo>
                    <a:pt x="1218" y="1942"/>
                  </a:moveTo>
                  <a:lnTo>
                    <a:pt x="1284" y="1930"/>
                  </a:lnTo>
                  <a:lnTo>
                    <a:pt x="1289" y="1949"/>
                  </a:lnTo>
                  <a:lnTo>
                    <a:pt x="1224" y="1961"/>
                  </a:lnTo>
                  <a:lnTo>
                    <a:pt x="1218" y="1942"/>
                  </a:lnTo>
                  <a:close/>
                  <a:moveTo>
                    <a:pt x="1287" y="1939"/>
                  </a:moveTo>
                  <a:lnTo>
                    <a:pt x="1284" y="1930"/>
                  </a:lnTo>
                  <a:cubicBezTo>
                    <a:pt x="1287" y="1929"/>
                    <a:pt x="1291" y="1933"/>
                    <a:pt x="1293" y="1938"/>
                  </a:cubicBezTo>
                  <a:cubicBezTo>
                    <a:pt x="1294" y="1944"/>
                    <a:pt x="1293" y="1948"/>
                    <a:pt x="1289" y="1949"/>
                  </a:cubicBezTo>
                  <a:lnTo>
                    <a:pt x="1287" y="1939"/>
                  </a:lnTo>
                  <a:close/>
                  <a:moveTo>
                    <a:pt x="1292" y="1937"/>
                  </a:moveTo>
                  <a:lnTo>
                    <a:pt x="1315" y="1991"/>
                  </a:lnTo>
                  <a:lnTo>
                    <a:pt x="1304" y="1996"/>
                  </a:lnTo>
                  <a:lnTo>
                    <a:pt x="1281" y="1942"/>
                  </a:lnTo>
                  <a:lnTo>
                    <a:pt x="1292" y="1937"/>
                  </a:lnTo>
                  <a:close/>
                  <a:moveTo>
                    <a:pt x="1310" y="1994"/>
                  </a:moveTo>
                  <a:lnTo>
                    <a:pt x="1315" y="1991"/>
                  </a:lnTo>
                  <a:cubicBezTo>
                    <a:pt x="1318" y="1996"/>
                    <a:pt x="1317" y="2002"/>
                    <a:pt x="1314" y="2003"/>
                  </a:cubicBezTo>
                  <a:cubicBezTo>
                    <a:pt x="1311" y="2004"/>
                    <a:pt x="1306" y="2002"/>
                    <a:pt x="1304" y="1996"/>
                  </a:cubicBezTo>
                  <a:lnTo>
                    <a:pt x="1310" y="1994"/>
                  </a:lnTo>
                  <a:close/>
                  <a:moveTo>
                    <a:pt x="1308" y="1984"/>
                  </a:moveTo>
                  <a:lnTo>
                    <a:pt x="1381" y="1984"/>
                  </a:lnTo>
                  <a:lnTo>
                    <a:pt x="1386" y="2003"/>
                  </a:lnTo>
                  <a:lnTo>
                    <a:pt x="1312" y="2003"/>
                  </a:lnTo>
                  <a:lnTo>
                    <a:pt x="1308" y="1984"/>
                  </a:lnTo>
                  <a:close/>
                  <a:moveTo>
                    <a:pt x="1383" y="1994"/>
                  </a:moveTo>
                  <a:lnTo>
                    <a:pt x="1381" y="1984"/>
                  </a:lnTo>
                  <a:cubicBezTo>
                    <a:pt x="1385" y="1984"/>
                    <a:pt x="1389" y="1989"/>
                    <a:pt x="1390" y="1994"/>
                  </a:cubicBezTo>
                  <a:cubicBezTo>
                    <a:pt x="1391" y="1999"/>
                    <a:pt x="1389" y="2003"/>
                    <a:pt x="1386" y="2003"/>
                  </a:cubicBezTo>
                  <a:lnTo>
                    <a:pt x="1383" y="1994"/>
                  </a:lnTo>
                  <a:close/>
                  <a:moveTo>
                    <a:pt x="1377" y="1989"/>
                  </a:moveTo>
                  <a:lnTo>
                    <a:pt x="1392" y="1903"/>
                  </a:lnTo>
                  <a:lnTo>
                    <a:pt x="1406" y="1913"/>
                  </a:lnTo>
                  <a:lnTo>
                    <a:pt x="1390" y="1999"/>
                  </a:lnTo>
                  <a:lnTo>
                    <a:pt x="1377" y="1989"/>
                  </a:lnTo>
                  <a:close/>
                  <a:moveTo>
                    <a:pt x="1399" y="1908"/>
                  </a:moveTo>
                  <a:lnTo>
                    <a:pt x="1392" y="1903"/>
                  </a:lnTo>
                  <a:cubicBezTo>
                    <a:pt x="1393" y="1899"/>
                    <a:pt x="1397" y="1897"/>
                    <a:pt x="1400" y="1900"/>
                  </a:cubicBezTo>
                  <a:cubicBezTo>
                    <a:pt x="1404" y="1903"/>
                    <a:pt x="1406" y="1909"/>
                    <a:pt x="1406" y="1913"/>
                  </a:cubicBezTo>
                  <a:lnTo>
                    <a:pt x="1399" y="1908"/>
                  </a:lnTo>
                  <a:close/>
                  <a:moveTo>
                    <a:pt x="1399" y="1899"/>
                  </a:moveTo>
                  <a:lnTo>
                    <a:pt x="1484" y="1934"/>
                  </a:lnTo>
                  <a:lnTo>
                    <a:pt x="1484" y="1952"/>
                  </a:lnTo>
                  <a:lnTo>
                    <a:pt x="1399" y="1917"/>
                  </a:lnTo>
                  <a:lnTo>
                    <a:pt x="1399" y="1899"/>
                  </a:lnTo>
                  <a:close/>
                  <a:moveTo>
                    <a:pt x="1484" y="1943"/>
                  </a:moveTo>
                  <a:lnTo>
                    <a:pt x="1484" y="1934"/>
                  </a:lnTo>
                  <a:cubicBezTo>
                    <a:pt x="1488" y="1936"/>
                    <a:pt x="1491" y="1941"/>
                    <a:pt x="1491" y="1946"/>
                  </a:cubicBezTo>
                  <a:cubicBezTo>
                    <a:pt x="1491" y="1951"/>
                    <a:pt x="1488" y="1954"/>
                    <a:pt x="1484" y="1952"/>
                  </a:cubicBezTo>
                  <a:lnTo>
                    <a:pt x="1484" y="1943"/>
                  </a:lnTo>
                  <a:close/>
                  <a:moveTo>
                    <a:pt x="1482" y="1934"/>
                  </a:moveTo>
                  <a:lnTo>
                    <a:pt x="1622" y="1942"/>
                  </a:lnTo>
                  <a:lnTo>
                    <a:pt x="1626" y="1961"/>
                  </a:lnTo>
                  <a:lnTo>
                    <a:pt x="1486" y="1953"/>
                  </a:lnTo>
                  <a:lnTo>
                    <a:pt x="1482" y="1934"/>
                  </a:lnTo>
                  <a:close/>
                  <a:moveTo>
                    <a:pt x="1624" y="1951"/>
                  </a:moveTo>
                  <a:lnTo>
                    <a:pt x="1622" y="1942"/>
                  </a:lnTo>
                  <a:cubicBezTo>
                    <a:pt x="1625" y="1942"/>
                    <a:pt x="1629" y="1946"/>
                    <a:pt x="1630" y="1951"/>
                  </a:cubicBezTo>
                  <a:cubicBezTo>
                    <a:pt x="1631" y="1957"/>
                    <a:pt x="1629" y="1961"/>
                    <a:pt x="1626" y="1961"/>
                  </a:cubicBezTo>
                  <a:lnTo>
                    <a:pt x="1624" y="1951"/>
                  </a:lnTo>
                  <a:close/>
                  <a:moveTo>
                    <a:pt x="1631" y="1954"/>
                  </a:moveTo>
                  <a:lnTo>
                    <a:pt x="1631" y="2020"/>
                  </a:lnTo>
                  <a:lnTo>
                    <a:pt x="1617" y="2014"/>
                  </a:lnTo>
                  <a:lnTo>
                    <a:pt x="1617" y="1948"/>
                  </a:lnTo>
                  <a:lnTo>
                    <a:pt x="1631" y="1954"/>
                  </a:lnTo>
                  <a:close/>
                  <a:moveTo>
                    <a:pt x="1624" y="2017"/>
                  </a:moveTo>
                  <a:lnTo>
                    <a:pt x="1631" y="2020"/>
                  </a:lnTo>
                  <a:cubicBezTo>
                    <a:pt x="1631" y="2025"/>
                    <a:pt x="1628" y="2028"/>
                    <a:pt x="1624" y="2026"/>
                  </a:cubicBezTo>
                  <a:cubicBezTo>
                    <a:pt x="1620" y="2025"/>
                    <a:pt x="1617" y="2019"/>
                    <a:pt x="1617" y="2014"/>
                  </a:cubicBezTo>
                  <a:lnTo>
                    <a:pt x="1624" y="2017"/>
                  </a:lnTo>
                  <a:close/>
                  <a:moveTo>
                    <a:pt x="1621" y="2008"/>
                  </a:moveTo>
                  <a:lnTo>
                    <a:pt x="1897" y="2000"/>
                  </a:lnTo>
                  <a:lnTo>
                    <a:pt x="1901" y="2019"/>
                  </a:lnTo>
                  <a:lnTo>
                    <a:pt x="1626" y="2027"/>
                  </a:lnTo>
                  <a:lnTo>
                    <a:pt x="1621" y="2008"/>
                  </a:lnTo>
                  <a:close/>
                  <a:moveTo>
                    <a:pt x="1899" y="2009"/>
                  </a:moveTo>
                  <a:lnTo>
                    <a:pt x="1897" y="2000"/>
                  </a:lnTo>
                  <a:cubicBezTo>
                    <a:pt x="1900" y="2000"/>
                    <a:pt x="1904" y="2004"/>
                    <a:pt x="1905" y="2009"/>
                  </a:cubicBezTo>
                  <a:cubicBezTo>
                    <a:pt x="1907" y="2015"/>
                    <a:pt x="1905" y="2019"/>
                    <a:pt x="1901" y="2019"/>
                  </a:cubicBezTo>
                  <a:lnTo>
                    <a:pt x="1899" y="2009"/>
                  </a:lnTo>
                  <a:close/>
                  <a:moveTo>
                    <a:pt x="1906" y="2013"/>
                  </a:moveTo>
                  <a:lnTo>
                    <a:pt x="1906" y="2059"/>
                  </a:lnTo>
                  <a:lnTo>
                    <a:pt x="1892" y="2053"/>
                  </a:lnTo>
                  <a:lnTo>
                    <a:pt x="1892" y="2006"/>
                  </a:lnTo>
                  <a:lnTo>
                    <a:pt x="1906" y="2013"/>
                  </a:lnTo>
                  <a:close/>
                  <a:moveTo>
                    <a:pt x="1899" y="2056"/>
                  </a:moveTo>
                  <a:lnTo>
                    <a:pt x="1906" y="2059"/>
                  </a:lnTo>
                  <a:cubicBezTo>
                    <a:pt x="1906" y="2064"/>
                    <a:pt x="1903" y="2067"/>
                    <a:pt x="1899" y="2065"/>
                  </a:cubicBezTo>
                  <a:cubicBezTo>
                    <a:pt x="1895" y="2063"/>
                    <a:pt x="1892" y="2058"/>
                    <a:pt x="1892" y="2053"/>
                  </a:cubicBezTo>
                  <a:lnTo>
                    <a:pt x="1899" y="2056"/>
                  </a:lnTo>
                  <a:close/>
                  <a:moveTo>
                    <a:pt x="1897" y="2047"/>
                  </a:moveTo>
                  <a:lnTo>
                    <a:pt x="1955" y="2047"/>
                  </a:lnTo>
                  <a:lnTo>
                    <a:pt x="1959" y="2066"/>
                  </a:lnTo>
                  <a:lnTo>
                    <a:pt x="1901" y="2066"/>
                  </a:lnTo>
                  <a:lnTo>
                    <a:pt x="1897" y="2047"/>
                  </a:lnTo>
                  <a:close/>
                  <a:moveTo>
                    <a:pt x="1957" y="2056"/>
                  </a:moveTo>
                  <a:lnTo>
                    <a:pt x="1955" y="2047"/>
                  </a:lnTo>
                  <a:cubicBezTo>
                    <a:pt x="1958" y="2047"/>
                    <a:pt x="1962" y="2051"/>
                    <a:pt x="1964" y="2056"/>
                  </a:cubicBezTo>
                  <a:cubicBezTo>
                    <a:pt x="1965" y="2061"/>
                    <a:pt x="1963" y="2066"/>
                    <a:pt x="1959" y="2066"/>
                  </a:cubicBezTo>
                  <a:lnTo>
                    <a:pt x="1957" y="2056"/>
                  </a:lnTo>
                  <a:close/>
                  <a:moveTo>
                    <a:pt x="1952" y="2047"/>
                  </a:moveTo>
                  <a:lnTo>
                    <a:pt x="2030" y="1989"/>
                  </a:lnTo>
                  <a:lnTo>
                    <a:pt x="2039" y="2007"/>
                  </a:lnTo>
                  <a:lnTo>
                    <a:pt x="1962" y="2065"/>
                  </a:lnTo>
                  <a:lnTo>
                    <a:pt x="1952" y="2047"/>
                  </a:lnTo>
                  <a:close/>
                  <a:moveTo>
                    <a:pt x="2035" y="1998"/>
                  </a:moveTo>
                  <a:lnTo>
                    <a:pt x="2030" y="1989"/>
                  </a:lnTo>
                  <a:cubicBezTo>
                    <a:pt x="2033" y="1987"/>
                    <a:pt x="2037" y="1989"/>
                    <a:pt x="2040" y="1994"/>
                  </a:cubicBezTo>
                  <a:cubicBezTo>
                    <a:pt x="2042" y="1999"/>
                    <a:pt x="2042" y="2004"/>
                    <a:pt x="2039" y="2007"/>
                  </a:cubicBezTo>
                  <a:lnTo>
                    <a:pt x="2035" y="1998"/>
                  </a:lnTo>
                  <a:close/>
                  <a:moveTo>
                    <a:pt x="2036" y="1989"/>
                  </a:moveTo>
                  <a:lnTo>
                    <a:pt x="2082" y="2020"/>
                  </a:lnTo>
                  <a:lnTo>
                    <a:pt x="2080" y="2037"/>
                  </a:lnTo>
                  <a:lnTo>
                    <a:pt x="2034" y="2006"/>
                  </a:lnTo>
                  <a:lnTo>
                    <a:pt x="2036" y="1989"/>
                  </a:lnTo>
                  <a:close/>
                  <a:moveTo>
                    <a:pt x="2081" y="2029"/>
                  </a:moveTo>
                  <a:lnTo>
                    <a:pt x="2082" y="2020"/>
                  </a:lnTo>
                  <a:cubicBezTo>
                    <a:pt x="2086" y="2023"/>
                    <a:pt x="2088" y="2029"/>
                    <a:pt x="2088" y="2033"/>
                  </a:cubicBezTo>
                  <a:cubicBezTo>
                    <a:pt x="2087" y="2038"/>
                    <a:pt x="2084" y="2040"/>
                    <a:pt x="2080" y="2037"/>
                  </a:cubicBezTo>
                  <a:lnTo>
                    <a:pt x="2081" y="2029"/>
                  </a:lnTo>
                  <a:close/>
                  <a:moveTo>
                    <a:pt x="2088" y="2029"/>
                  </a:moveTo>
                  <a:lnTo>
                    <a:pt x="2111" y="2150"/>
                  </a:lnTo>
                  <a:lnTo>
                    <a:pt x="2098" y="2149"/>
                  </a:lnTo>
                  <a:lnTo>
                    <a:pt x="2075" y="2028"/>
                  </a:lnTo>
                  <a:lnTo>
                    <a:pt x="2088" y="2029"/>
                  </a:lnTo>
                  <a:close/>
                  <a:moveTo>
                    <a:pt x="2104" y="2150"/>
                  </a:moveTo>
                  <a:lnTo>
                    <a:pt x="2111" y="2150"/>
                  </a:lnTo>
                  <a:cubicBezTo>
                    <a:pt x="2112" y="2155"/>
                    <a:pt x="2110" y="2159"/>
                    <a:pt x="2106" y="2159"/>
                  </a:cubicBezTo>
                  <a:cubicBezTo>
                    <a:pt x="2103" y="2159"/>
                    <a:pt x="2099" y="2154"/>
                    <a:pt x="2098" y="2149"/>
                  </a:cubicBezTo>
                  <a:lnTo>
                    <a:pt x="2104" y="2150"/>
                  </a:lnTo>
                  <a:close/>
                  <a:moveTo>
                    <a:pt x="2103" y="2140"/>
                  </a:moveTo>
                  <a:lnTo>
                    <a:pt x="2331" y="2163"/>
                  </a:lnTo>
                  <a:lnTo>
                    <a:pt x="2335" y="2182"/>
                  </a:lnTo>
                  <a:lnTo>
                    <a:pt x="2106" y="2159"/>
                  </a:lnTo>
                  <a:lnTo>
                    <a:pt x="2103" y="2140"/>
                  </a:lnTo>
                  <a:close/>
                  <a:moveTo>
                    <a:pt x="2333" y="2173"/>
                  </a:moveTo>
                  <a:lnTo>
                    <a:pt x="2331" y="2163"/>
                  </a:lnTo>
                  <a:cubicBezTo>
                    <a:pt x="2335" y="2164"/>
                    <a:pt x="2339" y="2168"/>
                    <a:pt x="2340" y="2174"/>
                  </a:cubicBezTo>
                  <a:cubicBezTo>
                    <a:pt x="2341" y="2179"/>
                    <a:pt x="2339" y="2183"/>
                    <a:pt x="2335" y="2182"/>
                  </a:cubicBezTo>
                  <a:lnTo>
                    <a:pt x="2333" y="2173"/>
                  </a:lnTo>
                  <a:close/>
                  <a:moveTo>
                    <a:pt x="2326" y="2168"/>
                  </a:moveTo>
                  <a:lnTo>
                    <a:pt x="2330" y="2141"/>
                  </a:lnTo>
                  <a:lnTo>
                    <a:pt x="2344" y="2150"/>
                  </a:lnTo>
                  <a:lnTo>
                    <a:pt x="2340" y="2177"/>
                  </a:lnTo>
                  <a:lnTo>
                    <a:pt x="2326" y="2168"/>
                  </a:lnTo>
                  <a:close/>
                  <a:moveTo>
                    <a:pt x="2337" y="2146"/>
                  </a:moveTo>
                  <a:lnTo>
                    <a:pt x="2330" y="2141"/>
                  </a:lnTo>
                  <a:cubicBezTo>
                    <a:pt x="2331" y="2136"/>
                    <a:pt x="2334" y="2135"/>
                    <a:pt x="2338" y="2137"/>
                  </a:cubicBezTo>
                  <a:cubicBezTo>
                    <a:pt x="2342" y="2140"/>
                    <a:pt x="2344" y="2146"/>
                    <a:pt x="2344" y="2150"/>
                  </a:cubicBezTo>
                  <a:lnTo>
                    <a:pt x="2337" y="2146"/>
                  </a:lnTo>
                  <a:close/>
                  <a:moveTo>
                    <a:pt x="2335" y="2136"/>
                  </a:moveTo>
                  <a:lnTo>
                    <a:pt x="2525" y="2132"/>
                  </a:lnTo>
                  <a:lnTo>
                    <a:pt x="2529" y="2151"/>
                  </a:lnTo>
                  <a:lnTo>
                    <a:pt x="2339" y="2155"/>
                  </a:lnTo>
                  <a:lnTo>
                    <a:pt x="2335" y="2136"/>
                  </a:lnTo>
                  <a:close/>
                  <a:moveTo>
                    <a:pt x="2527" y="2142"/>
                  </a:moveTo>
                  <a:lnTo>
                    <a:pt x="2525" y="2132"/>
                  </a:lnTo>
                  <a:cubicBezTo>
                    <a:pt x="2528" y="2132"/>
                    <a:pt x="2532" y="2136"/>
                    <a:pt x="2533" y="2142"/>
                  </a:cubicBezTo>
                  <a:cubicBezTo>
                    <a:pt x="2535" y="2147"/>
                    <a:pt x="2533" y="2151"/>
                    <a:pt x="2529" y="2151"/>
                  </a:cubicBezTo>
                  <a:lnTo>
                    <a:pt x="2527" y="2142"/>
                  </a:lnTo>
                  <a:close/>
                  <a:moveTo>
                    <a:pt x="2520" y="2137"/>
                  </a:moveTo>
                  <a:lnTo>
                    <a:pt x="2532" y="2055"/>
                  </a:lnTo>
                  <a:lnTo>
                    <a:pt x="2545" y="2065"/>
                  </a:lnTo>
                  <a:lnTo>
                    <a:pt x="2534" y="2146"/>
                  </a:lnTo>
                  <a:lnTo>
                    <a:pt x="2520" y="2137"/>
                  </a:lnTo>
                  <a:close/>
                  <a:moveTo>
                    <a:pt x="2539" y="2060"/>
                  </a:moveTo>
                  <a:lnTo>
                    <a:pt x="2532" y="2055"/>
                  </a:lnTo>
                  <a:cubicBezTo>
                    <a:pt x="2532" y="2051"/>
                    <a:pt x="2536" y="2049"/>
                    <a:pt x="2540" y="2052"/>
                  </a:cubicBezTo>
                  <a:cubicBezTo>
                    <a:pt x="2543" y="2054"/>
                    <a:pt x="2546" y="2060"/>
                    <a:pt x="2545" y="2065"/>
                  </a:cubicBezTo>
                  <a:lnTo>
                    <a:pt x="2539" y="2060"/>
                  </a:lnTo>
                  <a:close/>
                  <a:moveTo>
                    <a:pt x="2535" y="2051"/>
                  </a:moveTo>
                  <a:lnTo>
                    <a:pt x="2593" y="2027"/>
                  </a:lnTo>
                  <a:lnTo>
                    <a:pt x="2600" y="2046"/>
                  </a:lnTo>
                  <a:lnTo>
                    <a:pt x="2542" y="2069"/>
                  </a:lnTo>
                  <a:lnTo>
                    <a:pt x="2535" y="2051"/>
                  </a:lnTo>
                  <a:close/>
                  <a:moveTo>
                    <a:pt x="2597" y="2037"/>
                  </a:moveTo>
                  <a:lnTo>
                    <a:pt x="2593" y="2027"/>
                  </a:lnTo>
                  <a:cubicBezTo>
                    <a:pt x="2596" y="2026"/>
                    <a:pt x="2600" y="2029"/>
                    <a:pt x="2602" y="2034"/>
                  </a:cubicBezTo>
                  <a:cubicBezTo>
                    <a:pt x="2604" y="2039"/>
                    <a:pt x="2604" y="2045"/>
                    <a:pt x="2600" y="2046"/>
                  </a:cubicBezTo>
                  <a:lnTo>
                    <a:pt x="2597" y="2037"/>
                  </a:lnTo>
                  <a:close/>
                  <a:moveTo>
                    <a:pt x="2590" y="2032"/>
                  </a:moveTo>
                  <a:lnTo>
                    <a:pt x="2609" y="1930"/>
                  </a:lnTo>
                  <a:lnTo>
                    <a:pt x="2623" y="1941"/>
                  </a:lnTo>
                  <a:lnTo>
                    <a:pt x="2603" y="2042"/>
                  </a:lnTo>
                  <a:lnTo>
                    <a:pt x="2590" y="2032"/>
                  </a:lnTo>
                  <a:close/>
                  <a:moveTo>
                    <a:pt x="2616" y="1936"/>
                  </a:moveTo>
                  <a:lnTo>
                    <a:pt x="2609" y="1930"/>
                  </a:lnTo>
                  <a:cubicBezTo>
                    <a:pt x="2610" y="1926"/>
                    <a:pt x="2614" y="1925"/>
                    <a:pt x="2618" y="1927"/>
                  </a:cubicBezTo>
                  <a:cubicBezTo>
                    <a:pt x="2621" y="1930"/>
                    <a:pt x="2624" y="1936"/>
                    <a:pt x="2623" y="1941"/>
                  </a:cubicBezTo>
                  <a:lnTo>
                    <a:pt x="2616" y="1936"/>
                  </a:lnTo>
                  <a:close/>
                  <a:moveTo>
                    <a:pt x="2609" y="1933"/>
                  </a:moveTo>
                  <a:lnTo>
                    <a:pt x="2605" y="1875"/>
                  </a:lnTo>
                  <a:lnTo>
                    <a:pt x="2619" y="1879"/>
                  </a:lnTo>
                  <a:lnTo>
                    <a:pt x="2623" y="1938"/>
                  </a:lnTo>
                  <a:lnTo>
                    <a:pt x="2609" y="1933"/>
                  </a:lnTo>
                  <a:close/>
                  <a:moveTo>
                    <a:pt x="2612" y="1877"/>
                  </a:moveTo>
                  <a:lnTo>
                    <a:pt x="2605" y="1875"/>
                  </a:lnTo>
                  <a:cubicBezTo>
                    <a:pt x="2605" y="1870"/>
                    <a:pt x="2608" y="1867"/>
                    <a:pt x="2612" y="1868"/>
                  </a:cubicBezTo>
                  <a:cubicBezTo>
                    <a:pt x="2615" y="1869"/>
                    <a:pt x="2619" y="1874"/>
                    <a:pt x="2619" y="1879"/>
                  </a:cubicBezTo>
                  <a:lnTo>
                    <a:pt x="2612" y="1877"/>
                  </a:lnTo>
                  <a:close/>
                  <a:moveTo>
                    <a:pt x="2610" y="1868"/>
                  </a:moveTo>
                  <a:lnTo>
                    <a:pt x="2653" y="1868"/>
                  </a:lnTo>
                  <a:lnTo>
                    <a:pt x="2657" y="1887"/>
                  </a:lnTo>
                  <a:lnTo>
                    <a:pt x="2614" y="1887"/>
                  </a:lnTo>
                  <a:lnTo>
                    <a:pt x="2610" y="1868"/>
                  </a:lnTo>
                  <a:close/>
                  <a:moveTo>
                    <a:pt x="2655" y="1877"/>
                  </a:moveTo>
                  <a:lnTo>
                    <a:pt x="2653" y="1868"/>
                  </a:lnTo>
                  <a:cubicBezTo>
                    <a:pt x="2656" y="1868"/>
                    <a:pt x="2660" y="1872"/>
                    <a:pt x="2661" y="1877"/>
                  </a:cubicBezTo>
                  <a:cubicBezTo>
                    <a:pt x="2663" y="1882"/>
                    <a:pt x="2661" y="1887"/>
                    <a:pt x="2657" y="1887"/>
                  </a:cubicBezTo>
                  <a:lnTo>
                    <a:pt x="2655" y="1877"/>
                  </a:lnTo>
                  <a:close/>
                  <a:moveTo>
                    <a:pt x="2648" y="1874"/>
                  </a:moveTo>
                  <a:lnTo>
                    <a:pt x="2648" y="1750"/>
                  </a:lnTo>
                  <a:lnTo>
                    <a:pt x="2662" y="1756"/>
                  </a:lnTo>
                  <a:lnTo>
                    <a:pt x="2662" y="1880"/>
                  </a:lnTo>
                  <a:lnTo>
                    <a:pt x="2648" y="1874"/>
                  </a:lnTo>
                  <a:close/>
                  <a:moveTo>
                    <a:pt x="2655" y="1753"/>
                  </a:moveTo>
                  <a:lnTo>
                    <a:pt x="2648" y="1750"/>
                  </a:lnTo>
                  <a:cubicBezTo>
                    <a:pt x="2648" y="1745"/>
                    <a:pt x="2651" y="1742"/>
                    <a:pt x="2655" y="1744"/>
                  </a:cubicBezTo>
                  <a:cubicBezTo>
                    <a:pt x="2659" y="1745"/>
                    <a:pt x="2662" y="1751"/>
                    <a:pt x="2662" y="1756"/>
                  </a:cubicBezTo>
                  <a:lnTo>
                    <a:pt x="2655" y="1753"/>
                  </a:lnTo>
                  <a:close/>
                  <a:moveTo>
                    <a:pt x="2650" y="1744"/>
                  </a:moveTo>
                  <a:lnTo>
                    <a:pt x="2689" y="1705"/>
                  </a:lnTo>
                  <a:lnTo>
                    <a:pt x="2699" y="1722"/>
                  </a:lnTo>
                  <a:lnTo>
                    <a:pt x="2660" y="1761"/>
                  </a:lnTo>
                  <a:lnTo>
                    <a:pt x="2650" y="1744"/>
                  </a:lnTo>
                  <a:close/>
                  <a:moveTo>
                    <a:pt x="2694" y="1714"/>
                  </a:moveTo>
                  <a:lnTo>
                    <a:pt x="2689" y="1705"/>
                  </a:lnTo>
                  <a:cubicBezTo>
                    <a:pt x="2691" y="1703"/>
                    <a:pt x="2695" y="1705"/>
                    <a:pt x="2698" y="1709"/>
                  </a:cubicBezTo>
                  <a:cubicBezTo>
                    <a:pt x="2701" y="1714"/>
                    <a:pt x="2701" y="1720"/>
                    <a:pt x="2699" y="1722"/>
                  </a:cubicBezTo>
                  <a:lnTo>
                    <a:pt x="2694" y="1714"/>
                  </a:lnTo>
                  <a:close/>
                  <a:moveTo>
                    <a:pt x="2693" y="1705"/>
                  </a:moveTo>
                  <a:lnTo>
                    <a:pt x="2771" y="1736"/>
                  </a:lnTo>
                  <a:lnTo>
                    <a:pt x="2771" y="1754"/>
                  </a:lnTo>
                  <a:lnTo>
                    <a:pt x="2694" y="1723"/>
                  </a:lnTo>
                  <a:lnTo>
                    <a:pt x="2693" y="1705"/>
                  </a:lnTo>
                  <a:close/>
                  <a:moveTo>
                    <a:pt x="2771" y="1745"/>
                  </a:moveTo>
                  <a:lnTo>
                    <a:pt x="2771" y="1736"/>
                  </a:lnTo>
                  <a:cubicBezTo>
                    <a:pt x="2775" y="1737"/>
                    <a:pt x="2778" y="1743"/>
                    <a:pt x="2778" y="1748"/>
                  </a:cubicBezTo>
                  <a:cubicBezTo>
                    <a:pt x="2778" y="1753"/>
                    <a:pt x="2775" y="1755"/>
                    <a:pt x="2771" y="1754"/>
                  </a:cubicBezTo>
                  <a:lnTo>
                    <a:pt x="2771" y="1745"/>
                  </a:lnTo>
                  <a:close/>
                  <a:moveTo>
                    <a:pt x="2772" y="1736"/>
                  </a:moveTo>
                  <a:lnTo>
                    <a:pt x="2830" y="1771"/>
                  </a:lnTo>
                  <a:lnTo>
                    <a:pt x="2828" y="1788"/>
                  </a:lnTo>
                  <a:lnTo>
                    <a:pt x="2770" y="1753"/>
                  </a:lnTo>
                  <a:lnTo>
                    <a:pt x="2772" y="1736"/>
                  </a:lnTo>
                  <a:close/>
                  <a:moveTo>
                    <a:pt x="2829" y="1780"/>
                  </a:moveTo>
                  <a:lnTo>
                    <a:pt x="2830" y="1771"/>
                  </a:lnTo>
                  <a:cubicBezTo>
                    <a:pt x="2834" y="1774"/>
                    <a:pt x="2836" y="1779"/>
                    <a:pt x="2836" y="1784"/>
                  </a:cubicBezTo>
                  <a:cubicBezTo>
                    <a:pt x="2836" y="1789"/>
                    <a:pt x="2832" y="1791"/>
                    <a:pt x="2828" y="1788"/>
                  </a:cubicBezTo>
                  <a:lnTo>
                    <a:pt x="2829" y="1780"/>
                  </a:lnTo>
                  <a:close/>
                  <a:moveTo>
                    <a:pt x="2822" y="1776"/>
                  </a:moveTo>
                  <a:lnTo>
                    <a:pt x="2842" y="1550"/>
                  </a:lnTo>
                  <a:lnTo>
                    <a:pt x="2855" y="1558"/>
                  </a:lnTo>
                  <a:lnTo>
                    <a:pt x="2836" y="1784"/>
                  </a:lnTo>
                  <a:lnTo>
                    <a:pt x="2822" y="1776"/>
                  </a:lnTo>
                  <a:close/>
                  <a:moveTo>
                    <a:pt x="2849" y="1554"/>
                  </a:moveTo>
                  <a:lnTo>
                    <a:pt x="2842" y="1550"/>
                  </a:lnTo>
                  <a:cubicBezTo>
                    <a:pt x="2842" y="1545"/>
                    <a:pt x="2846" y="1543"/>
                    <a:pt x="2849" y="1546"/>
                  </a:cubicBezTo>
                  <a:cubicBezTo>
                    <a:pt x="2853" y="1548"/>
                    <a:pt x="2856" y="1553"/>
                    <a:pt x="2855" y="1558"/>
                  </a:cubicBezTo>
                  <a:lnTo>
                    <a:pt x="2849" y="1554"/>
                  </a:lnTo>
                  <a:close/>
                  <a:moveTo>
                    <a:pt x="2848" y="1545"/>
                  </a:moveTo>
                  <a:lnTo>
                    <a:pt x="2887" y="1561"/>
                  </a:lnTo>
                  <a:lnTo>
                    <a:pt x="2888" y="1579"/>
                  </a:lnTo>
                  <a:lnTo>
                    <a:pt x="2849" y="1563"/>
                  </a:lnTo>
                  <a:lnTo>
                    <a:pt x="2848" y="1545"/>
                  </a:lnTo>
                  <a:close/>
                  <a:moveTo>
                    <a:pt x="2887" y="1570"/>
                  </a:moveTo>
                  <a:lnTo>
                    <a:pt x="2887" y="1561"/>
                  </a:lnTo>
                  <a:cubicBezTo>
                    <a:pt x="2891" y="1562"/>
                    <a:pt x="2894" y="1567"/>
                    <a:pt x="2894" y="1573"/>
                  </a:cubicBezTo>
                  <a:cubicBezTo>
                    <a:pt x="2894" y="1578"/>
                    <a:pt x="2891" y="1580"/>
                    <a:pt x="2888" y="1579"/>
                  </a:cubicBezTo>
                  <a:lnTo>
                    <a:pt x="2887" y="1570"/>
                  </a:lnTo>
                  <a:close/>
                  <a:moveTo>
                    <a:pt x="2881" y="1567"/>
                  </a:moveTo>
                  <a:lnTo>
                    <a:pt x="2873" y="1439"/>
                  </a:lnTo>
                  <a:lnTo>
                    <a:pt x="2886" y="1444"/>
                  </a:lnTo>
                  <a:lnTo>
                    <a:pt x="2894" y="1572"/>
                  </a:lnTo>
                  <a:lnTo>
                    <a:pt x="2881" y="1567"/>
                  </a:lnTo>
                  <a:close/>
                  <a:moveTo>
                    <a:pt x="2880" y="1441"/>
                  </a:moveTo>
                  <a:lnTo>
                    <a:pt x="2873" y="1439"/>
                  </a:lnTo>
                  <a:cubicBezTo>
                    <a:pt x="2872" y="1434"/>
                    <a:pt x="2875" y="1431"/>
                    <a:pt x="2879" y="1432"/>
                  </a:cubicBezTo>
                  <a:cubicBezTo>
                    <a:pt x="2883" y="1433"/>
                    <a:pt x="2886" y="1439"/>
                    <a:pt x="2886" y="1444"/>
                  </a:cubicBezTo>
                  <a:lnTo>
                    <a:pt x="2880" y="1441"/>
                  </a:lnTo>
                  <a:close/>
                  <a:moveTo>
                    <a:pt x="2883" y="1451"/>
                  </a:moveTo>
                  <a:lnTo>
                    <a:pt x="2774" y="1482"/>
                  </a:lnTo>
                  <a:lnTo>
                    <a:pt x="2768" y="1463"/>
                  </a:lnTo>
                  <a:lnTo>
                    <a:pt x="2876" y="1432"/>
                  </a:lnTo>
                  <a:lnTo>
                    <a:pt x="2883" y="1451"/>
                  </a:lnTo>
                  <a:close/>
                  <a:moveTo>
                    <a:pt x="2771" y="1472"/>
                  </a:moveTo>
                  <a:lnTo>
                    <a:pt x="2774" y="1482"/>
                  </a:lnTo>
                  <a:cubicBezTo>
                    <a:pt x="2771" y="1483"/>
                    <a:pt x="2767" y="1479"/>
                    <a:pt x="2765" y="1474"/>
                  </a:cubicBezTo>
                  <a:cubicBezTo>
                    <a:pt x="2763" y="1469"/>
                    <a:pt x="2764" y="1464"/>
                    <a:pt x="2768" y="1463"/>
                  </a:cubicBezTo>
                  <a:lnTo>
                    <a:pt x="2771" y="1472"/>
                  </a:lnTo>
                  <a:close/>
                  <a:moveTo>
                    <a:pt x="2774" y="1482"/>
                  </a:moveTo>
                  <a:lnTo>
                    <a:pt x="2715" y="1486"/>
                  </a:lnTo>
                  <a:lnTo>
                    <a:pt x="2710" y="1467"/>
                  </a:lnTo>
                  <a:lnTo>
                    <a:pt x="2769" y="1463"/>
                  </a:lnTo>
                  <a:lnTo>
                    <a:pt x="2774" y="1482"/>
                  </a:lnTo>
                  <a:close/>
                  <a:moveTo>
                    <a:pt x="2713" y="1476"/>
                  </a:moveTo>
                  <a:lnTo>
                    <a:pt x="2715" y="1486"/>
                  </a:lnTo>
                  <a:cubicBezTo>
                    <a:pt x="2712" y="1486"/>
                    <a:pt x="2708" y="1482"/>
                    <a:pt x="2707" y="1477"/>
                  </a:cubicBezTo>
                  <a:cubicBezTo>
                    <a:pt x="2705" y="1472"/>
                    <a:pt x="2707" y="1467"/>
                    <a:pt x="2710" y="1467"/>
                  </a:cubicBezTo>
                  <a:lnTo>
                    <a:pt x="2713" y="1476"/>
                  </a:lnTo>
                  <a:close/>
                  <a:moveTo>
                    <a:pt x="2706" y="1473"/>
                  </a:moveTo>
                  <a:lnTo>
                    <a:pt x="2710" y="1379"/>
                  </a:lnTo>
                  <a:lnTo>
                    <a:pt x="2724" y="1387"/>
                  </a:lnTo>
                  <a:lnTo>
                    <a:pt x="2720" y="1480"/>
                  </a:lnTo>
                  <a:lnTo>
                    <a:pt x="2706" y="1473"/>
                  </a:lnTo>
                  <a:close/>
                  <a:moveTo>
                    <a:pt x="2717" y="1383"/>
                  </a:moveTo>
                  <a:lnTo>
                    <a:pt x="2710" y="1379"/>
                  </a:lnTo>
                  <a:cubicBezTo>
                    <a:pt x="2710" y="1374"/>
                    <a:pt x="2713" y="1372"/>
                    <a:pt x="2717" y="1374"/>
                  </a:cubicBezTo>
                  <a:cubicBezTo>
                    <a:pt x="2721" y="1376"/>
                    <a:pt x="2724" y="1382"/>
                    <a:pt x="2724" y="1387"/>
                  </a:cubicBezTo>
                  <a:lnTo>
                    <a:pt x="2717" y="1383"/>
                  </a:lnTo>
                  <a:close/>
                  <a:moveTo>
                    <a:pt x="2717" y="1392"/>
                  </a:moveTo>
                  <a:lnTo>
                    <a:pt x="2608" y="1345"/>
                  </a:lnTo>
                  <a:lnTo>
                    <a:pt x="2608" y="1327"/>
                  </a:lnTo>
                  <a:lnTo>
                    <a:pt x="2717" y="1374"/>
                  </a:lnTo>
                  <a:lnTo>
                    <a:pt x="2717" y="1392"/>
                  </a:lnTo>
                  <a:close/>
                  <a:moveTo>
                    <a:pt x="2608" y="1336"/>
                  </a:moveTo>
                  <a:lnTo>
                    <a:pt x="2608" y="1345"/>
                  </a:lnTo>
                  <a:cubicBezTo>
                    <a:pt x="2605" y="1344"/>
                    <a:pt x="2602" y="1338"/>
                    <a:pt x="2601" y="1333"/>
                  </a:cubicBezTo>
                  <a:cubicBezTo>
                    <a:pt x="2601" y="1328"/>
                    <a:pt x="2604" y="1326"/>
                    <a:pt x="2608" y="1327"/>
                  </a:cubicBezTo>
                  <a:lnTo>
                    <a:pt x="2608" y="1336"/>
                  </a:lnTo>
                  <a:close/>
                  <a:moveTo>
                    <a:pt x="2602" y="1331"/>
                  </a:moveTo>
                  <a:lnTo>
                    <a:pt x="2609" y="1285"/>
                  </a:lnTo>
                  <a:lnTo>
                    <a:pt x="2623" y="1294"/>
                  </a:lnTo>
                  <a:lnTo>
                    <a:pt x="2615" y="1341"/>
                  </a:lnTo>
                  <a:lnTo>
                    <a:pt x="2602" y="1331"/>
                  </a:lnTo>
                  <a:close/>
                  <a:moveTo>
                    <a:pt x="2616" y="1290"/>
                  </a:moveTo>
                  <a:lnTo>
                    <a:pt x="2609" y="1285"/>
                  </a:lnTo>
                  <a:cubicBezTo>
                    <a:pt x="2610" y="1280"/>
                    <a:pt x="2614" y="1279"/>
                    <a:pt x="2617" y="1281"/>
                  </a:cubicBezTo>
                  <a:cubicBezTo>
                    <a:pt x="2621" y="1284"/>
                    <a:pt x="2624" y="1290"/>
                    <a:pt x="2623" y="1294"/>
                  </a:cubicBezTo>
                  <a:lnTo>
                    <a:pt x="2616" y="1290"/>
                  </a:lnTo>
                  <a:close/>
                  <a:moveTo>
                    <a:pt x="2618" y="1299"/>
                  </a:moveTo>
                  <a:lnTo>
                    <a:pt x="2540" y="1287"/>
                  </a:lnTo>
                  <a:lnTo>
                    <a:pt x="2537" y="1268"/>
                  </a:lnTo>
                  <a:lnTo>
                    <a:pt x="2615" y="1280"/>
                  </a:lnTo>
                  <a:lnTo>
                    <a:pt x="2618" y="1299"/>
                  </a:lnTo>
                  <a:close/>
                  <a:moveTo>
                    <a:pt x="2539" y="1278"/>
                  </a:moveTo>
                  <a:lnTo>
                    <a:pt x="2540" y="1287"/>
                  </a:lnTo>
                  <a:cubicBezTo>
                    <a:pt x="2536" y="1287"/>
                    <a:pt x="2533" y="1282"/>
                    <a:pt x="2532" y="1277"/>
                  </a:cubicBezTo>
                  <a:cubicBezTo>
                    <a:pt x="2531" y="1272"/>
                    <a:pt x="2533" y="1268"/>
                    <a:pt x="2537" y="1268"/>
                  </a:cubicBezTo>
                  <a:lnTo>
                    <a:pt x="2539" y="1278"/>
                  </a:lnTo>
                  <a:close/>
                  <a:moveTo>
                    <a:pt x="2532" y="1273"/>
                  </a:moveTo>
                  <a:lnTo>
                    <a:pt x="2551" y="1183"/>
                  </a:lnTo>
                  <a:lnTo>
                    <a:pt x="2565" y="1194"/>
                  </a:lnTo>
                  <a:lnTo>
                    <a:pt x="2545" y="1283"/>
                  </a:lnTo>
                  <a:lnTo>
                    <a:pt x="2532" y="1273"/>
                  </a:lnTo>
                  <a:close/>
                  <a:moveTo>
                    <a:pt x="2558" y="1188"/>
                  </a:moveTo>
                  <a:lnTo>
                    <a:pt x="2551" y="1183"/>
                  </a:lnTo>
                  <a:cubicBezTo>
                    <a:pt x="2552" y="1179"/>
                    <a:pt x="2556" y="1178"/>
                    <a:pt x="2560" y="1180"/>
                  </a:cubicBezTo>
                  <a:cubicBezTo>
                    <a:pt x="2563" y="1183"/>
                    <a:pt x="2565" y="1189"/>
                    <a:pt x="2565" y="1194"/>
                  </a:cubicBezTo>
                  <a:lnTo>
                    <a:pt x="2558" y="1188"/>
                  </a:lnTo>
                  <a:close/>
                  <a:moveTo>
                    <a:pt x="2551" y="1185"/>
                  </a:moveTo>
                  <a:lnTo>
                    <a:pt x="2555" y="1057"/>
                  </a:lnTo>
                  <a:lnTo>
                    <a:pt x="2569" y="1063"/>
                  </a:lnTo>
                  <a:lnTo>
                    <a:pt x="2565" y="1192"/>
                  </a:lnTo>
                  <a:lnTo>
                    <a:pt x="2551" y="1185"/>
                  </a:lnTo>
                  <a:close/>
                  <a:moveTo>
                    <a:pt x="2562" y="1060"/>
                  </a:moveTo>
                  <a:lnTo>
                    <a:pt x="2555" y="1057"/>
                  </a:lnTo>
                  <a:cubicBezTo>
                    <a:pt x="2555" y="1052"/>
                    <a:pt x="2558" y="1049"/>
                    <a:pt x="2562" y="1051"/>
                  </a:cubicBezTo>
                  <a:cubicBezTo>
                    <a:pt x="2566" y="1053"/>
                    <a:pt x="2569" y="1059"/>
                    <a:pt x="2569" y="1063"/>
                  </a:cubicBezTo>
                  <a:lnTo>
                    <a:pt x="2562" y="1060"/>
                  </a:lnTo>
                  <a:close/>
                  <a:moveTo>
                    <a:pt x="2560" y="1050"/>
                  </a:moveTo>
                  <a:lnTo>
                    <a:pt x="2610" y="1054"/>
                  </a:lnTo>
                  <a:lnTo>
                    <a:pt x="2614" y="1073"/>
                  </a:lnTo>
                  <a:lnTo>
                    <a:pt x="2564" y="1070"/>
                  </a:lnTo>
                  <a:lnTo>
                    <a:pt x="2560" y="1050"/>
                  </a:lnTo>
                  <a:close/>
                  <a:moveTo>
                    <a:pt x="2612" y="1064"/>
                  </a:moveTo>
                  <a:lnTo>
                    <a:pt x="2610" y="1054"/>
                  </a:lnTo>
                  <a:cubicBezTo>
                    <a:pt x="2614" y="1055"/>
                    <a:pt x="2618" y="1059"/>
                    <a:pt x="2619" y="1064"/>
                  </a:cubicBezTo>
                  <a:cubicBezTo>
                    <a:pt x="2620" y="1070"/>
                    <a:pt x="2618" y="1074"/>
                    <a:pt x="2614" y="1073"/>
                  </a:cubicBezTo>
                  <a:lnTo>
                    <a:pt x="2612" y="1064"/>
                  </a:lnTo>
                  <a:close/>
                  <a:moveTo>
                    <a:pt x="2605" y="1062"/>
                  </a:moveTo>
                  <a:lnTo>
                    <a:pt x="2598" y="968"/>
                  </a:lnTo>
                  <a:lnTo>
                    <a:pt x="2611" y="973"/>
                  </a:lnTo>
                  <a:lnTo>
                    <a:pt x="2619" y="1066"/>
                  </a:lnTo>
                  <a:lnTo>
                    <a:pt x="2605" y="1062"/>
                  </a:lnTo>
                  <a:close/>
                  <a:moveTo>
                    <a:pt x="2604" y="970"/>
                  </a:moveTo>
                  <a:lnTo>
                    <a:pt x="2598" y="968"/>
                  </a:lnTo>
                  <a:cubicBezTo>
                    <a:pt x="2597" y="963"/>
                    <a:pt x="2600" y="960"/>
                    <a:pt x="2604" y="961"/>
                  </a:cubicBezTo>
                  <a:cubicBezTo>
                    <a:pt x="2607" y="962"/>
                    <a:pt x="2611" y="967"/>
                    <a:pt x="2611" y="973"/>
                  </a:cubicBezTo>
                  <a:lnTo>
                    <a:pt x="2604" y="970"/>
                  </a:lnTo>
                  <a:close/>
                  <a:moveTo>
                    <a:pt x="2604" y="979"/>
                  </a:moveTo>
                  <a:lnTo>
                    <a:pt x="2534" y="944"/>
                  </a:lnTo>
                  <a:lnTo>
                    <a:pt x="2535" y="927"/>
                  </a:lnTo>
                  <a:lnTo>
                    <a:pt x="2605" y="962"/>
                  </a:lnTo>
                  <a:lnTo>
                    <a:pt x="2604" y="979"/>
                  </a:lnTo>
                  <a:close/>
                  <a:moveTo>
                    <a:pt x="2535" y="935"/>
                  </a:moveTo>
                  <a:lnTo>
                    <a:pt x="2534" y="944"/>
                  </a:lnTo>
                  <a:cubicBezTo>
                    <a:pt x="2531" y="942"/>
                    <a:pt x="2528" y="937"/>
                    <a:pt x="2528" y="932"/>
                  </a:cubicBezTo>
                  <a:cubicBezTo>
                    <a:pt x="2528" y="927"/>
                    <a:pt x="2531" y="925"/>
                    <a:pt x="2535" y="927"/>
                  </a:cubicBezTo>
                  <a:lnTo>
                    <a:pt x="2535" y="935"/>
                  </a:lnTo>
                  <a:close/>
                  <a:moveTo>
                    <a:pt x="2528" y="930"/>
                  </a:moveTo>
                  <a:lnTo>
                    <a:pt x="2544" y="864"/>
                  </a:lnTo>
                  <a:lnTo>
                    <a:pt x="2557" y="875"/>
                  </a:lnTo>
                  <a:lnTo>
                    <a:pt x="2541" y="941"/>
                  </a:lnTo>
                  <a:lnTo>
                    <a:pt x="2528" y="930"/>
                  </a:lnTo>
                  <a:close/>
                  <a:moveTo>
                    <a:pt x="2550" y="869"/>
                  </a:moveTo>
                  <a:lnTo>
                    <a:pt x="2544" y="864"/>
                  </a:lnTo>
                  <a:cubicBezTo>
                    <a:pt x="2545" y="860"/>
                    <a:pt x="2548" y="858"/>
                    <a:pt x="2552" y="861"/>
                  </a:cubicBezTo>
                  <a:cubicBezTo>
                    <a:pt x="2556" y="864"/>
                    <a:pt x="2558" y="870"/>
                    <a:pt x="2557" y="875"/>
                  </a:cubicBezTo>
                  <a:lnTo>
                    <a:pt x="2550" y="869"/>
                  </a:lnTo>
                  <a:close/>
                  <a:moveTo>
                    <a:pt x="2547" y="860"/>
                  </a:moveTo>
                  <a:cubicBezTo>
                    <a:pt x="2577" y="855"/>
                    <a:pt x="2604" y="840"/>
                    <a:pt x="2628" y="827"/>
                  </a:cubicBezTo>
                  <a:lnTo>
                    <a:pt x="2636" y="845"/>
                  </a:lnTo>
                  <a:cubicBezTo>
                    <a:pt x="2612" y="858"/>
                    <a:pt x="2585" y="873"/>
                    <a:pt x="2553" y="879"/>
                  </a:cubicBezTo>
                  <a:lnTo>
                    <a:pt x="2547" y="860"/>
                  </a:lnTo>
                  <a:close/>
                  <a:moveTo>
                    <a:pt x="2628" y="827"/>
                  </a:moveTo>
                  <a:cubicBezTo>
                    <a:pt x="2651" y="814"/>
                    <a:pt x="2671" y="803"/>
                    <a:pt x="2691" y="801"/>
                  </a:cubicBezTo>
                  <a:lnTo>
                    <a:pt x="2696" y="820"/>
                  </a:lnTo>
                  <a:cubicBezTo>
                    <a:pt x="2678" y="822"/>
                    <a:pt x="2658" y="833"/>
                    <a:pt x="2636" y="845"/>
                  </a:cubicBezTo>
                  <a:lnTo>
                    <a:pt x="2628" y="827"/>
                  </a:lnTo>
                  <a:close/>
                  <a:moveTo>
                    <a:pt x="2694" y="811"/>
                  </a:moveTo>
                  <a:lnTo>
                    <a:pt x="2691" y="801"/>
                  </a:lnTo>
                  <a:cubicBezTo>
                    <a:pt x="2694" y="801"/>
                    <a:pt x="2698" y="805"/>
                    <a:pt x="2700" y="810"/>
                  </a:cubicBezTo>
                  <a:cubicBezTo>
                    <a:pt x="2701" y="816"/>
                    <a:pt x="2700" y="820"/>
                    <a:pt x="2696" y="820"/>
                  </a:cubicBezTo>
                  <a:lnTo>
                    <a:pt x="2694" y="811"/>
                  </a:lnTo>
                  <a:close/>
                  <a:moveTo>
                    <a:pt x="2692" y="801"/>
                  </a:moveTo>
                  <a:lnTo>
                    <a:pt x="2734" y="805"/>
                  </a:lnTo>
                  <a:lnTo>
                    <a:pt x="2738" y="824"/>
                  </a:lnTo>
                  <a:lnTo>
                    <a:pt x="2695" y="820"/>
                  </a:lnTo>
                  <a:lnTo>
                    <a:pt x="2692" y="801"/>
                  </a:lnTo>
                  <a:close/>
                  <a:moveTo>
                    <a:pt x="2736" y="815"/>
                  </a:moveTo>
                  <a:lnTo>
                    <a:pt x="2734" y="805"/>
                  </a:lnTo>
                  <a:cubicBezTo>
                    <a:pt x="2738" y="806"/>
                    <a:pt x="2742" y="810"/>
                    <a:pt x="2743" y="815"/>
                  </a:cubicBezTo>
                  <a:cubicBezTo>
                    <a:pt x="2744" y="821"/>
                    <a:pt x="2742" y="825"/>
                    <a:pt x="2738" y="824"/>
                  </a:cubicBezTo>
                  <a:lnTo>
                    <a:pt x="2736" y="815"/>
                  </a:lnTo>
                  <a:close/>
                  <a:moveTo>
                    <a:pt x="2731" y="807"/>
                  </a:moveTo>
                  <a:lnTo>
                    <a:pt x="2781" y="733"/>
                  </a:lnTo>
                  <a:lnTo>
                    <a:pt x="2792" y="749"/>
                  </a:lnTo>
                  <a:lnTo>
                    <a:pt x="2742" y="823"/>
                  </a:lnTo>
                  <a:lnTo>
                    <a:pt x="2731" y="807"/>
                  </a:lnTo>
                  <a:close/>
                  <a:moveTo>
                    <a:pt x="2787" y="741"/>
                  </a:moveTo>
                  <a:lnTo>
                    <a:pt x="2781" y="733"/>
                  </a:lnTo>
                  <a:cubicBezTo>
                    <a:pt x="2783" y="730"/>
                    <a:pt x="2787" y="731"/>
                    <a:pt x="2790" y="735"/>
                  </a:cubicBezTo>
                  <a:cubicBezTo>
                    <a:pt x="2794" y="739"/>
                    <a:pt x="2794" y="745"/>
                    <a:pt x="2792" y="749"/>
                  </a:cubicBezTo>
                  <a:lnTo>
                    <a:pt x="2787" y="741"/>
                  </a:lnTo>
                  <a:close/>
                  <a:moveTo>
                    <a:pt x="2782" y="732"/>
                  </a:moveTo>
                  <a:lnTo>
                    <a:pt x="2871" y="651"/>
                  </a:lnTo>
                  <a:lnTo>
                    <a:pt x="2881" y="668"/>
                  </a:lnTo>
                  <a:lnTo>
                    <a:pt x="2792" y="749"/>
                  </a:lnTo>
                  <a:lnTo>
                    <a:pt x="2782" y="732"/>
                  </a:lnTo>
                  <a:close/>
                  <a:moveTo>
                    <a:pt x="2876" y="659"/>
                  </a:moveTo>
                  <a:lnTo>
                    <a:pt x="2871" y="651"/>
                  </a:lnTo>
                  <a:cubicBezTo>
                    <a:pt x="2873" y="648"/>
                    <a:pt x="2878" y="650"/>
                    <a:pt x="2881" y="655"/>
                  </a:cubicBezTo>
                  <a:cubicBezTo>
                    <a:pt x="2883" y="660"/>
                    <a:pt x="2883" y="665"/>
                    <a:pt x="2881" y="668"/>
                  </a:cubicBezTo>
                  <a:lnTo>
                    <a:pt x="2876" y="659"/>
                  </a:lnTo>
                  <a:close/>
                  <a:moveTo>
                    <a:pt x="2869" y="658"/>
                  </a:moveTo>
                  <a:lnTo>
                    <a:pt x="2854" y="557"/>
                  </a:lnTo>
                  <a:lnTo>
                    <a:pt x="2867" y="559"/>
                  </a:lnTo>
                  <a:lnTo>
                    <a:pt x="2882" y="660"/>
                  </a:lnTo>
                  <a:lnTo>
                    <a:pt x="2869" y="658"/>
                  </a:lnTo>
                  <a:close/>
                  <a:moveTo>
                    <a:pt x="2860" y="558"/>
                  </a:moveTo>
                  <a:lnTo>
                    <a:pt x="2854" y="557"/>
                  </a:lnTo>
                  <a:cubicBezTo>
                    <a:pt x="2853" y="552"/>
                    <a:pt x="2855" y="548"/>
                    <a:pt x="2859" y="549"/>
                  </a:cubicBezTo>
                  <a:cubicBezTo>
                    <a:pt x="2862" y="549"/>
                    <a:pt x="2866" y="554"/>
                    <a:pt x="2867" y="559"/>
                  </a:cubicBezTo>
                  <a:lnTo>
                    <a:pt x="2860" y="558"/>
                  </a:lnTo>
                  <a:close/>
                  <a:moveTo>
                    <a:pt x="2865" y="567"/>
                  </a:moveTo>
                  <a:lnTo>
                    <a:pt x="2834" y="590"/>
                  </a:lnTo>
                  <a:lnTo>
                    <a:pt x="2825" y="573"/>
                  </a:lnTo>
                  <a:lnTo>
                    <a:pt x="2856" y="549"/>
                  </a:lnTo>
                  <a:lnTo>
                    <a:pt x="2865" y="567"/>
                  </a:lnTo>
                  <a:close/>
                  <a:moveTo>
                    <a:pt x="2829" y="581"/>
                  </a:moveTo>
                  <a:lnTo>
                    <a:pt x="2834" y="590"/>
                  </a:lnTo>
                  <a:cubicBezTo>
                    <a:pt x="2831" y="592"/>
                    <a:pt x="2827" y="590"/>
                    <a:pt x="2824" y="585"/>
                  </a:cubicBezTo>
                  <a:cubicBezTo>
                    <a:pt x="2822" y="580"/>
                    <a:pt x="2822" y="575"/>
                    <a:pt x="2825" y="573"/>
                  </a:cubicBezTo>
                  <a:lnTo>
                    <a:pt x="2829" y="581"/>
                  </a:lnTo>
                  <a:close/>
                  <a:moveTo>
                    <a:pt x="2832" y="591"/>
                  </a:moveTo>
                  <a:lnTo>
                    <a:pt x="2782" y="599"/>
                  </a:lnTo>
                  <a:lnTo>
                    <a:pt x="2776" y="580"/>
                  </a:lnTo>
                  <a:lnTo>
                    <a:pt x="2826" y="572"/>
                  </a:lnTo>
                  <a:lnTo>
                    <a:pt x="2832" y="591"/>
                  </a:lnTo>
                  <a:close/>
                  <a:moveTo>
                    <a:pt x="2779" y="589"/>
                  </a:moveTo>
                  <a:lnTo>
                    <a:pt x="2782" y="599"/>
                  </a:lnTo>
                  <a:cubicBezTo>
                    <a:pt x="2778" y="599"/>
                    <a:pt x="2774" y="595"/>
                    <a:pt x="2773" y="590"/>
                  </a:cubicBezTo>
                  <a:cubicBezTo>
                    <a:pt x="2771" y="585"/>
                    <a:pt x="2773" y="580"/>
                    <a:pt x="2776" y="580"/>
                  </a:cubicBezTo>
                  <a:lnTo>
                    <a:pt x="2779" y="589"/>
                  </a:lnTo>
                  <a:close/>
                  <a:moveTo>
                    <a:pt x="2785" y="596"/>
                  </a:moveTo>
                  <a:lnTo>
                    <a:pt x="2770" y="635"/>
                  </a:lnTo>
                  <a:lnTo>
                    <a:pt x="2757" y="622"/>
                  </a:lnTo>
                  <a:lnTo>
                    <a:pt x="2773" y="583"/>
                  </a:lnTo>
                  <a:lnTo>
                    <a:pt x="2785" y="596"/>
                  </a:lnTo>
                  <a:close/>
                  <a:moveTo>
                    <a:pt x="2763" y="628"/>
                  </a:moveTo>
                  <a:lnTo>
                    <a:pt x="2770" y="635"/>
                  </a:lnTo>
                  <a:cubicBezTo>
                    <a:pt x="2768" y="638"/>
                    <a:pt x="2764" y="639"/>
                    <a:pt x="2761" y="635"/>
                  </a:cubicBezTo>
                  <a:cubicBezTo>
                    <a:pt x="2757" y="631"/>
                    <a:pt x="2756" y="625"/>
                    <a:pt x="2757" y="622"/>
                  </a:cubicBezTo>
                  <a:lnTo>
                    <a:pt x="2763" y="628"/>
                  </a:lnTo>
                  <a:close/>
                  <a:moveTo>
                    <a:pt x="2768" y="637"/>
                  </a:moveTo>
                  <a:lnTo>
                    <a:pt x="2667" y="707"/>
                  </a:lnTo>
                  <a:lnTo>
                    <a:pt x="2658" y="689"/>
                  </a:lnTo>
                  <a:lnTo>
                    <a:pt x="2759" y="619"/>
                  </a:lnTo>
                  <a:lnTo>
                    <a:pt x="2768" y="637"/>
                  </a:lnTo>
                  <a:close/>
                  <a:moveTo>
                    <a:pt x="2663" y="698"/>
                  </a:moveTo>
                  <a:lnTo>
                    <a:pt x="2667" y="707"/>
                  </a:lnTo>
                  <a:cubicBezTo>
                    <a:pt x="2664" y="709"/>
                    <a:pt x="2660" y="707"/>
                    <a:pt x="2657" y="702"/>
                  </a:cubicBezTo>
                  <a:cubicBezTo>
                    <a:pt x="2655" y="697"/>
                    <a:pt x="2655" y="691"/>
                    <a:pt x="2658" y="689"/>
                  </a:cubicBezTo>
                  <a:lnTo>
                    <a:pt x="2663" y="698"/>
                  </a:lnTo>
                  <a:close/>
                  <a:moveTo>
                    <a:pt x="2665" y="708"/>
                  </a:moveTo>
                  <a:lnTo>
                    <a:pt x="2595" y="704"/>
                  </a:lnTo>
                  <a:lnTo>
                    <a:pt x="2591" y="685"/>
                  </a:lnTo>
                  <a:lnTo>
                    <a:pt x="2661" y="689"/>
                  </a:lnTo>
                  <a:lnTo>
                    <a:pt x="2665" y="708"/>
                  </a:lnTo>
                  <a:close/>
                  <a:moveTo>
                    <a:pt x="2593" y="694"/>
                  </a:moveTo>
                  <a:lnTo>
                    <a:pt x="2595" y="704"/>
                  </a:lnTo>
                  <a:cubicBezTo>
                    <a:pt x="2591" y="704"/>
                    <a:pt x="2587" y="699"/>
                    <a:pt x="2586" y="694"/>
                  </a:cubicBezTo>
                  <a:cubicBezTo>
                    <a:pt x="2585" y="689"/>
                    <a:pt x="2587" y="685"/>
                    <a:pt x="2591" y="685"/>
                  </a:cubicBezTo>
                  <a:lnTo>
                    <a:pt x="2593" y="694"/>
                  </a:lnTo>
                  <a:close/>
                  <a:moveTo>
                    <a:pt x="2598" y="702"/>
                  </a:moveTo>
                  <a:lnTo>
                    <a:pt x="2528" y="784"/>
                  </a:lnTo>
                  <a:lnTo>
                    <a:pt x="2518" y="768"/>
                  </a:lnTo>
                  <a:lnTo>
                    <a:pt x="2587" y="686"/>
                  </a:lnTo>
                  <a:lnTo>
                    <a:pt x="2598" y="702"/>
                  </a:lnTo>
                  <a:close/>
                  <a:moveTo>
                    <a:pt x="2523" y="776"/>
                  </a:moveTo>
                  <a:lnTo>
                    <a:pt x="2528" y="784"/>
                  </a:lnTo>
                  <a:cubicBezTo>
                    <a:pt x="2526" y="787"/>
                    <a:pt x="2522" y="785"/>
                    <a:pt x="2519" y="781"/>
                  </a:cubicBezTo>
                  <a:cubicBezTo>
                    <a:pt x="2516" y="777"/>
                    <a:pt x="2515" y="771"/>
                    <a:pt x="2518" y="768"/>
                  </a:cubicBezTo>
                  <a:lnTo>
                    <a:pt x="2523" y="776"/>
                  </a:lnTo>
                  <a:close/>
                  <a:moveTo>
                    <a:pt x="2525" y="785"/>
                  </a:moveTo>
                  <a:lnTo>
                    <a:pt x="2448" y="789"/>
                  </a:lnTo>
                  <a:lnTo>
                    <a:pt x="2443" y="770"/>
                  </a:lnTo>
                  <a:lnTo>
                    <a:pt x="2521" y="766"/>
                  </a:lnTo>
                  <a:lnTo>
                    <a:pt x="2525" y="785"/>
                  </a:lnTo>
                  <a:close/>
                  <a:moveTo>
                    <a:pt x="2446" y="780"/>
                  </a:moveTo>
                  <a:lnTo>
                    <a:pt x="2448" y="789"/>
                  </a:lnTo>
                  <a:cubicBezTo>
                    <a:pt x="2444" y="790"/>
                    <a:pt x="2440" y="785"/>
                    <a:pt x="2439" y="780"/>
                  </a:cubicBezTo>
                  <a:cubicBezTo>
                    <a:pt x="2438" y="775"/>
                    <a:pt x="2440" y="770"/>
                    <a:pt x="2443" y="770"/>
                  </a:cubicBezTo>
                  <a:lnTo>
                    <a:pt x="2446" y="780"/>
                  </a:lnTo>
                  <a:close/>
                  <a:moveTo>
                    <a:pt x="2447" y="789"/>
                  </a:moveTo>
                  <a:lnTo>
                    <a:pt x="2176" y="774"/>
                  </a:lnTo>
                  <a:lnTo>
                    <a:pt x="2172" y="755"/>
                  </a:lnTo>
                  <a:lnTo>
                    <a:pt x="2444" y="770"/>
                  </a:lnTo>
                  <a:lnTo>
                    <a:pt x="2447" y="789"/>
                  </a:lnTo>
                  <a:close/>
                  <a:moveTo>
                    <a:pt x="2174" y="764"/>
                  </a:moveTo>
                  <a:lnTo>
                    <a:pt x="2176" y="774"/>
                  </a:lnTo>
                  <a:cubicBezTo>
                    <a:pt x="2173" y="774"/>
                    <a:pt x="2169" y="769"/>
                    <a:pt x="2168" y="764"/>
                  </a:cubicBezTo>
                  <a:cubicBezTo>
                    <a:pt x="2167" y="759"/>
                    <a:pt x="2169" y="755"/>
                    <a:pt x="2172" y="755"/>
                  </a:cubicBezTo>
                  <a:lnTo>
                    <a:pt x="2174" y="764"/>
                  </a:lnTo>
                  <a:close/>
                  <a:moveTo>
                    <a:pt x="2179" y="773"/>
                  </a:moveTo>
                  <a:lnTo>
                    <a:pt x="2121" y="820"/>
                  </a:lnTo>
                  <a:lnTo>
                    <a:pt x="2111" y="802"/>
                  </a:lnTo>
                  <a:lnTo>
                    <a:pt x="2169" y="756"/>
                  </a:lnTo>
                  <a:lnTo>
                    <a:pt x="2179" y="773"/>
                  </a:lnTo>
                  <a:close/>
                  <a:moveTo>
                    <a:pt x="2116" y="811"/>
                  </a:moveTo>
                  <a:lnTo>
                    <a:pt x="2121" y="820"/>
                  </a:lnTo>
                  <a:cubicBezTo>
                    <a:pt x="2118" y="822"/>
                    <a:pt x="2114" y="820"/>
                    <a:pt x="2111" y="815"/>
                  </a:cubicBezTo>
                  <a:cubicBezTo>
                    <a:pt x="2108" y="810"/>
                    <a:pt x="2109" y="804"/>
                    <a:pt x="2111" y="802"/>
                  </a:cubicBezTo>
                  <a:lnTo>
                    <a:pt x="2116" y="811"/>
                  </a:lnTo>
                  <a:close/>
                  <a:moveTo>
                    <a:pt x="2116" y="820"/>
                  </a:moveTo>
                  <a:lnTo>
                    <a:pt x="2035" y="781"/>
                  </a:lnTo>
                  <a:lnTo>
                    <a:pt x="2035" y="763"/>
                  </a:lnTo>
                  <a:lnTo>
                    <a:pt x="2116" y="802"/>
                  </a:lnTo>
                  <a:lnTo>
                    <a:pt x="2116" y="820"/>
                  </a:lnTo>
                  <a:close/>
                  <a:moveTo>
                    <a:pt x="2035" y="772"/>
                  </a:moveTo>
                  <a:lnTo>
                    <a:pt x="2035" y="781"/>
                  </a:lnTo>
                  <a:cubicBezTo>
                    <a:pt x="2031" y="779"/>
                    <a:pt x="2028" y="774"/>
                    <a:pt x="2028" y="769"/>
                  </a:cubicBezTo>
                  <a:cubicBezTo>
                    <a:pt x="2028" y="764"/>
                    <a:pt x="2031" y="761"/>
                    <a:pt x="2035" y="763"/>
                  </a:cubicBezTo>
                  <a:lnTo>
                    <a:pt x="2035" y="772"/>
                  </a:lnTo>
                  <a:close/>
                  <a:moveTo>
                    <a:pt x="2034" y="781"/>
                  </a:moveTo>
                  <a:lnTo>
                    <a:pt x="1964" y="742"/>
                  </a:lnTo>
                  <a:lnTo>
                    <a:pt x="1965" y="724"/>
                  </a:lnTo>
                  <a:lnTo>
                    <a:pt x="2035" y="763"/>
                  </a:lnTo>
                  <a:lnTo>
                    <a:pt x="2034" y="781"/>
                  </a:lnTo>
                  <a:close/>
                  <a:moveTo>
                    <a:pt x="1965" y="733"/>
                  </a:moveTo>
                  <a:lnTo>
                    <a:pt x="1964" y="742"/>
                  </a:lnTo>
                  <a:cubicBezTo>
                    <a:pt x="1961" y="740"/>
                    <a:pt x="1958" y="734"/>
                    <a:pt x="1958" y="729"/>
                  </a:cubicBezTo>
                  <a:cubicBezTo>
                    <a:pt x="1958" y="724"/>
                    <a:pt x="1962" y="722"/>
                    <a:pt x="1965" y="724"/>
                  </a:cubicBezTo>
                  <a:lnTo>
                    <a:pt x="1965" y="733"/>
                  </a:lnTo>
                  <a:close/>
                  <a:moveTo>
                    <a:pt x="1958" y="729"/>
                  </a:moveTo>
                  <a:lnTo>
                    <a:pt x="1962" y="690"/>
                  </a:lnTo>
                  <a:lnTo>
                    <a:pt x="1976" y="698"/>
                  </a:lnTo>
                  <a:lnTo>
                    <a:pt x="1972" y="737"/>
                  </a:lnTo>
                  <a:lnTo>
                    <a:pt x="1958" y="729"/>
                  </a:lnTo>
                  <a:close/>
                  <a:moveTo>
                    <a:pt x="1969" y="694"/>
                  </a:moveTo>
                  <a:lnTo>
                    <a:pt x="1962" y="690"/>
                  </a:lnTo>
                  <a:cubicBezTo>
                    <a:pt x="1962" y="685"/>
                    <a:pt x="1966" y="683"/>
                    <a:pt x="1970" y="686"/>
                  </a:cubicBezTo>
                  <a:cubicBezTo>
                    <a:pt x="1973" y="688"/>
                    <a:pt x="1976" y="694"/>
                    <a:pt x="1976" y="698"/>
                  </a:cubicBezTo>
                  <a:lnTo>
                    <a:pt x="1969" y="694"/>
                  </a:lnTo>
                  <a:close/>
                  <a:moveTo>
                    <a:pt x="1971" y="704"/>
                  </a:moveTo>
                  <a:lnTo>
                    <a:pt x="1866" y="700"/>
                  </a:lnTo>
                  <a:lnTo>
                    <a:pt x="1862" y="681"/>
                  </a:lnTo>
                  <a:lnTo>
                    <a:pt x="1967" y="685"/>
                  </a:lnTo>
                  <a:lnTo>
                    <a:pt x="1971" y="704"/>
                  </a:lnTo>
                  <a:close/>
                  <a:moveTo>
                    <a:pt x="1864" y="690"/>
                  </a:moveTo>
                  <a:lnTo>
                    <a:pt x="1866" y="700"/>
                  </a:lnTo>
                  <a:cubicBezTo>
                    <a:pt x="1863" y="700"/>
                    <a:pt x="1859" y="695"/>
                    <a:pt x="1858" y="690"/>
                  </a:cubicBezTo>
                  <a:cubicBezTo>
                    <a:pt x="1856" y="685"/>
                    <a:pt x="1858" y="681"/>
                    <a:pt x="1862" y="681"/>
                  </a:cubicBezTo>
                  <a:lnTo>
                    <a:pt x="1864" y="690"/>
                  </a:lnTo>
                  <a:close/>
                  <a:moveTo>
                    <a:pt x="1858" y="692"/>
                  </a:moveTo>
                  <a:lnTo>
                    <a:pt x="1784" y="482"/>
                  </a:lnTo>
                  <a:lnTo>
                    <a:pt x="1796" y="479"/>
                  </a:lnTo>
                  <a:lnTo>
                    <a:pt x="1870" y="689"/>
                  </a:lnTo>
                  <a:lnTo>
                    <a:pt x="1858" y="692"/>
                  </a:lnTo>
                  <a:close/>
                  <a:moveTo>
                    <a:pt x="1790" y="480"/>
                  </a:moveTo>
                  <a:lnTo>
                    <a:pt x="1784" y="482"/>
                  </a:lnTo>
                  <a:cubicBezTo>
                    <a:pt x="1783" y="477"/>
                    <a:pt x="1784" y="472"/>
                    <a:pt x="1787" y="471"/>
                  </a:cubicBezTo>
                  <a:cubicBezTo>
                    <a:pt x="1790" y="470"/>
                    <a:pt x="1795" y="473"/>
                    <a:pt x="1796" y="479"/>
                  </a:cubicBezTo>
                  <a:lnTo>
                    <a:pt x="1790" y="480"/>
                  </a:lnTo>
                  <a:close/>
                  <a:moveTo>
                    <a:pt x="1784" y="478"/>
                  </a:moveTo>
                  <a:lnTo>
                    <a:pt x="1776" y="393"/>
                  </a:lnTo>
                  <a:lnTo>
                    <a:pt x="1789" y="397"/>
                  </a:lnTo>
                  <a:lnTo>
                    <a:pt x="1797" y="482"/>
                  </a:lnTo>
                  <a:lnTo>
                    <a:pt x="1784" y="478"/>
                  </a:lnTo>
                  <a:close/>
                  <a:moveTo>
                    <a:pt x="1783" y="395"/>
                  </a:moveTo>
                  <a:lnTo>
                    <a:pt x="1776" y="393"/>
                  </a:lnTo>
                  <a:cubicBezTo>
                    <a:pt x="1775" y="387"/>
                    <a:pt x="1778" y="384"/>
                    <a:pt x="1782" y="385"/>
                  </a:cubicBezTo>
                  <a:cubicBezTo>
                    <a:pt x="1786" y="386"/>
                    <a:pt x="1789" y="391"/>
                    <a:pt x="1789" y="397"/>
                  </a:cubicBezTo>
                  <a:lnTo>
                    <a:pt x="1783" y="395"/>
                  </a:lnTo>
                  <a:close/>
                  <a:moveTo>
                    <a:pt x="1779" y="401"/>
                  </a:moveTo>
                  <a:lnTo>
                    <a:pt x="1705" y="307"/>
                  </a:lnTo>
                  <a:lnTo>
                    <a:pt x="1713" y="295"/>
                  </a:lnTo>
                  <a:lnTo>
                    <a:pt x="1786" y="389"/>
                  </a:lnTo>
                  <a:lnTo>
                    <a:pt x="1779" y="401"/>
                  </a:lnTo>
                  <a:close/>
                  <a:moveTo>
                    <a:pt x="1709" y="301"/>
                  </a:moveTo>
                  <a:lnTo>
                    <a:pt x="1705" y="307"/>
                  </a:lnTo>
                  <a:cubicBezTo>
                    <a:pt x="1702" y="303"/>
                    <a:pt x="1701" y="297"/>
                    <a:pt x="1703" y="294"/>
                  </a:cubicBezTo>
                  <a:cubicBezTo>
                    <a:pt x="1705" y="291"/>
                    <a:pt x="1709" y="291"/>
                    <a:pt x="1713" y="295"/>
                  </a:cubicBezTo>
                  <a:lnTo>
                    <a:pt x="1709" y="301"/>
                  </a:lnTo>
                  <a:close/>
                  <a:moveTo>
                    <a:pt x="1702" y="298"/>
                  </a:moveTo>
                  <a:lnTo>
                    <a:pt x="1706" y="220"/>
                  </a:lnTo>
                  <a:lnTo>
                    <a:pt x="1720" y="227"/>
                  </a:lnTo>
                  <a:lnTo>
                    <a:pt x="1716" y="305"/>
                  </a:lnTo>
                  <a:lnTo>
                    <a:pt x="1702" y="298"/>
                  </a:lnTo>
                  <a:close/>
                  <a:moveTo>
                    <a:pt x="1713" y="223"/>
                  </a:moveTo>
                  <a:lnTo>
                    <a:pt x="1706" y="220"/>
                  </a:lnTo>
                  <a:cubicBezTo>
                    <a:pt x="1706" y="215"/>
                    <a:pt x="1710" y="213"/>
                    <a:pt x="1713" y="215"/>
                  </a:cubicBezTo>
                  <a:cubicBezTo>
                    <a:pt x="1717" y="217"/>
                    <a:pt x="1720" y="222"/>
                    <a:pt x="1720" y="227"/>
                  </a:cubicBezTo>
                  <a:lnTo>
                    <a:pt x="1713" y="223"/>
                  </a:lnTo>
                  <a:close/>
                  <a:moveTo>
                    <a:pt x="1710" y="231"/>
                  </a:moveTo>
                  <a:lnTo>
                    <a:pt x="1637" y="161"/>
                  </a:lnTo>
                  <a:lnTo>
                    <a:pt x="1642" y="146"/>
                  </a:lnTo>
                  <a:lnTo>
                    <a:pt x="1715" y="216"/>
                  </a:lnTo>
                  <a:lnTo>
                    <a:pt x="1710" y="231"/>
                  </a:lnTo>
                  <a:close/>
                  <a:moveTo>
                    <a:pt x="1639" y="153"/>
                  </a:moveTo>
                  <a:lnTo>
                    <a:pt x="1637" y="161"/>
                  </a:lnTo>
                  <a:cubicBezTo>
                    <a:pt x="1633" y="157"/>
                    <a:pt x="1632" y="151"/>
                    <a:pt x="1633" y="147"/>
                  </a:cubicBezTo>
                  <a:cubicBezTo>
                    <a:pt x="1634" y="143"/>
                    <a:pt x="1638" y="143"/>
                    <a:pt x="1642" y="146"/>
                  </a:cubicBezTo>
                  <a:lnTo>
                    <a:pt x="1639" y="153"/>
                  </a:lnTo>
                  <a:close/>
                  <a:moveTo>
                    <a:pt x="1633" y="147"/>
                  </a:moveTo>
                  <a:lnTo>
                    <a:pt x="1641" y="124"/>
                  </a:lnTo>
                  <a:lnTo>
                    <a:pt x="1653" y="136"/>
                  </a:lnTo>
                  <a:lnTo>
                    <a:pt x="1646" y="159"/>
                  </a:lnTo>
                  <a:lnTo>
                    <a:pt x="1633" y="147"/>
                  </a:lnTo>
                  <a:close/>
                  <a:moveTo>
                    <a:pt x="1647" y="130"/>
                  </a:moveTo>
                  <a:lnTo>
                    <a:pt x="1641" y="124"/>
                  </a:lnTo>
                  <a:cubicBezTo>
                    <a:pt x="1642" y="120"/>
                    <a:pt x="1646" y="119"/>
                    <a:pt x="1649" y="123"/>
                  </a:cubicBezTo>
                  <a:cubicBezTo>
                    <a:pt x="1653" y="126"/>
                    <a:pt x="1655" y="132"/>
                    <a:pt x="1653" y="136"/>
                  </a:cubicBezTo>
                  <a:lnTo>
                    <a:pt x="1647" y="130"/>
                  </a:lnTo>
                  <a:close/>
                  <a:moveTo>
                    <a:pt x="1647" y="121"/>
                  </a:moveTo>
                  <a:lnTo>
                    <a:pt x="1733" y="164"/>
                  </a:lnTo>
                  <a:lnTo>
                    <a:pt x="1732" y="182"/>
                  </a:lnTo>
                  <a:lnTo>
                    <a:pt x="1647" y="139"/>
                  </a:lnTo>
                  <a:lnTo>
                    <a:pt x="1647" y="121"/>
                  </a:lnTo>
                  <a:close/>
                  <a:moveTo>
                    <a:pt x="1732" y="173"/>
                  </a:moveTo>
                  <a:lnTo>
                    <a:pt x="1733" y="164"/>
                  </a:lnTo>
                  <a:cubicBezTo>
                    <a:pt x="1736" y="166"/>
                    <a:pt x="1739" y="171"/>
                    <a:pt x="1739" y="176"/>
                  </a:cubicBezTo>
                  <a:cubicBezTo>
                    <a:pt x="1739" y="181"/>
                    <a:pt x="1736" y="184"/>
                    <a:pt x="1732" y="182"/>
                  </a:cubicBezTo>
                  <a:lnTo>
                    <a:pt x="1732" y="173"/>
                  </a:lnTo>
                  <a:close/>
                  <a:moveTo>
                    <a:pt x="1733" y="164"/>
                  </a:moveTo>
                  <a:lnTo>
                    <a:pt x="1822" y="211"/>
                  </a:lnTo>
                  <a:lnTo>
                    <a:pt x="1821" y="228"/>
                  </a:lnTo>
                  <a:lnTo>
                    <a:pt x="1732" y="182"/>
                  </a:lnTo>
                  <a:lnTo>
                    <a:pt x="1733" y="164"/>
                  </a:lnTo>
                  <a:close/>
                  <a:moveTo>
                    <a:pt x="1821" y="219"/>
                  </a:moveTo>
                  <a:lnTo>
                    <a:pt x="1822" y="211"/>
                  </a:lnTo>
                  <a:cubicBezTo>
                    <a:pt x="1826" y="213"/>
                    <a:pt x="1828" y="218"/>
                    <a:pt x="1828" y="223"/>
                  </a:cubicBezTo>
                  <a:cubicBezTo>
                    <a:pt x="1828" y="228"/>
                    <a:pt x="1825" y="230"/>
                    <a:pt x="1821" y="228"/>
                  </a:cubicBezTo>
                  <a:lnTo>
                    <a:pt x="1821" y="219"/>
                  </a:lnTo>
                  <a:close/>
                  <a:moveTo>
                    <a:pt x="1828" y="221"/>
                  </a:moveTo>
                  <a:lnTo>
                    <a:pt x="1832" y="248"/>
                  </a:lnTo>
                  <a:lnTo>
                    <a:pt x="1819" y="245"/>
                  </a:lnTo>
                  <a:lnTo>
                    <a:pt x="1815" y="218"/>
                  </a:lnTo>
                  <a:lnTo>
                    <a:pt x="1828" y="221"/>
                  </a:lnTo>
                  <a:close/>
                  <a:moveTo>
                    <a:pt x="1825" y="247"/>
                  </a:moveTo>
                  <a:lnTo>
                    <a:pt x="1832" y="248"/>
                  </a:lnTo>
                  <a:cubicBezTo>
                    <a:pt x="1833" y="253"/>
                    <a:pt x="1830" y="257"/>
                    <a:pt x="1827" y="256"/>
                  </a:cubicBezTo>
                  <a:cubicBezTo>
                    <a:pt x="1823" y="255"/>
                    <a:pt x="1819" y="251"/>
                    <a:pt x="1819" y="245"/>
                  </a:cubicBezTo>
                  <a:lnTo>
                    <a:pt x="1825" y="247"/>
                  </a:lnTo>
                  <a:close/>
                  <a:moveTo>
                    <a:pt x="1825" y="238"/>
                  </a:moveTo>
                  <a:lnTo>
                    <a:pt x="1922" y="281"/>
                  </a:lnTo>
                  <a:lnTo>
                    <a:pt x="1922" y="299"/>
                  </a:lnTo>
                  <a:lnTo>
                    <a:pt x="1825" y="256"/>
                  </a:lnTo>
                  <a:lnTo>
                    <a:pt x="1825" y="238"/>
                  </a:lnTo>
                  <a:close/>
                  <a:moveTo>
                    <a:pt x="1922" y="290"/>
                  </a:moveTo>
                  <a:lnTo>
                    <a:pt x="1922" y="281"/>
                  </a:lnTo>
                  <a:cubicBezTo>
                    <a:pt x="1926" y="282"/>
                    <a:pt x="1929" y="288"/>
                    <a:pt x="1929" y="293"/>
                  </a:cubicBezTo>
                  <a:cubicBezTo>
                    <a:pt x="1929" y="298"/>
                    <a:pt x="1926" y="300"/>
                    <a:pt x="1922" y="299"/>
                  </a:cubicBezTo>
                  <a:lnTo>
                    <a:pt x="1922" y="290"/>
                  </a:lnTo>
                  <a:close/>
                  <a:moveTo>
                    <a:pt x="1928" y="288"/>
                  </a:moveTo>
                  <a:lnTo>
                    <a:pt x="1948" y="342"/>
                  </a:lnTo>
                  <a:lnTo>
                    <a:pt x="1936" y="346"/>
                  </a:lnTo>
                  <a:lnTo>
                    <a:pt x="1916" y="291"/>
                  </a:lnTo>
                  <a:lnTo>
                    <a:pt x="1928" y="288"/>
                  </a:lnTo>
                  <a:close/>
                  <a:moveTo>
                    <a:pt x="1942" y="344"/>
                  </a:moveTo>
                  <a:lnTo>
                    <a:pt x="1948" y="342"/>
                  </a:lnTo>
                  <a:cubicBezTo>
                    <a:pt x="1949" y="347"/>
                    <a:pt x="1948" y="352"/>
                    <a:pt x="1945" y="353"/>
                  </a:cubicBezTo>
                  <a:cubicBezTo>
                    <a:pt x="1942" y="354"/>
                    <a:pt x="1937" y="351"/>
                    <a:pt x="1936" y="346"/>
                  </a:cubicBezTo>
                  <a:lnTo>
                    <a:pt x="1942" y="344"/>
                  </a:lnTo>
                  <a:close/>
                  <a:moveTo>
                    <a:pt x="1942" y="335"/>
                  </a:moveTo>
                  <a:lnTo>
                    <a:pt x="2036" y="394"/>
                  </a:lnTo>
                  <a:lnTo>
                    <a:pt x="2034" y="411"/>
                  </a:lnTo>
                  <a:lnTo>
                    <a:pt x="1941" y="353"/>
                  </a:lnTo>
                  <a:lnTo>
                    <a:pt x="1942" y="335"/>
                  </a:lnTo>
                  <a:close/>
                  <a:moveTo>
                    <a:pt x="2035" y="402"/>
                  </a:moveTo>
                  <a:lnTo>
                    <a:pt x="2036" y="394"/>
                  </a:lnTo>
                  <a:cubicBezTo>
                    <a:pt x="2039" y="396"/>
                    <a:pt x="2042" y="402"/>
                    <a:pt x="2041" y="407"/>
                  </a:cubicBezTo>
                  <a:cubicBezTo>
                    <a:pt x="2041" y="411"/>
                    <a:pt x="2037" y="413"/>
                    <a:pt x="2034" y="411"/>
                  </a:cubicBezTo>
                  <a:lnTo>
                    <a:pt x="2035" y="402"/>
                  </a:lnTo>
                  <a:close/>
                  <a:moveTo>
                    <a:pt x="2031" y="393"/>
                  </a:moveTo>
                  <a:lnTo>
                    <a:pt x="2066" y="378"/>
                  </a:lnTo>
                  <a:lnTo>
                    <a:pt x="2073" y="396"/>
                  </a:lnTo>
                  <a:lnTo>
                    <a:pt x="2038" y="412"/>
                  </a:lnTo>
                  <a:lnTo>
                    <a:pt x="2031" y="393"/>
                  </a:lnTo>
                  <a:close/>
                  <a:moveTo>
                    <a:pt x="2070" y="387"/>
                  </a:moveTo>
                  <a:lnTo>
                    <a:pt x="2066" y="378"/>
                  </a:lnTo>
                  <a:cubicBezTo>
                    <a:pt x="2069" y="376"/>
                    <a:pt x="2073" y="379"/>
                    <a:pt x="2075" y="384"/>
                  </a:cubicBezTo>
                  <a:cubicBezTo>
                    <a:pt x="2077" y="389"/>
                    <a:pt x="2076" y="395"/>
                    <a:pt x="2073" y="396"/>
                  </a:cubicBezTo>
                  <a:lnTo>
                    <a:pt x="2070" y="387"/>
                  </a:lnTo>
                  <a:close/>
                  <a:moveTo>
                    <a:pt x="2065" y="392"/>
                  </a:moveTo>
                  <a:lnTo>
                    <a:pt x="2011" y="314"/>
                  </a:lnTo>
                  <a:lnTo>
                    <a:pt x="2019" y="304"/>
                  </a:lnTo>
                  <a:lnTo>
                    <a:pt x="2074" y="381"/>
                  </a:lnTo>
                  <a:lnTo>
                    <a:pt x="2065" y="392"/>
                  </a:lnTo>
                  <a:close/>
                  <a:moveTo>
                    <a:pt x="2015" y="309"/>
                  </a:moveTo>
                  <a:lnTo>
                    <a:pt x="2011" y="314"/>
                  </a:lnTo>
                  <a:cubicBezTo>
                    <a:pt x="2008" y="310"/>
                    <a:pt x="2007" y="304"/>
                    <a:pt x="2010" y="301"/>
                  </a:cubicBezTo>
                  <a:cubicBezTo>
                    <a:pt x="2012" y="298"/>
                    <a:pt x="2016" y="299"/>
                    <a:pt x="2019" y="304"/>
                  </a:cubicBezTo>
                  <a:lnTo>
                    <a:pt x="2015" y="309"/>
                  </a:lnTo>
                  <a:close/>
                  <a:moveTo>
                    <a:pt x="2009" y="309"/>
                  </a:moveTo>
                  <a:lnTo>
                    <a:pt x="1997" y="250"/>
                  </a:lnTo>
                  <a:lnTo>
                    <a:pt x="2010" y="251"/>
                  </a:lnTo>
                  <a:lnTo>
                    <a:pt x="2022" y="309"/>
                  </a:lnTo>
                  <a:lnTo>
                    <a:pt x="2009" y="309"/>
                  </a:lnTo>
                  <a:close/>
                  <a:moveTo>
                    <a:pt x="2004" y="251"/>
                  </a:moveTo>
                  <a:lnTo>
                    <a:pt x="1997" y="250"/>
                  </a:lnTo>
                  <a:cubicBezTo>
                    <a:pt x="1996" y="245"/>
                    <a:pt x="1998" y="241"/>
                    <a:pt x="2002" y="241"/>
                  </a:cubicBezTo>
                  <a:cubicBezTo>
                    <a:pt x="2005" y="241"/>
                    <a:pt x="2009" y="246"/>
                    <a:pt x="2010" y="251"/>
                  </a:cubicBezTo>
                  <a:lnTo>
                    <a:pt x="2004" y="251"/>
                  </a:lnTo>
                  <a:close/>
                  <a:moveTo>
                    <a:pt x="2005" y="260"/>
                  </a:moveTo>
                  <a:lnTo>
                    <a:pt x="1925" y="239"/>
                  </a:lnTo>
                  <a:lnTo>
                    <a:pt x="1923" y="220"/>
                  </a:lnTo>
                  <a:lnTo>
                    <a:pt x="2003" y="241"/>
                  </a:lnTo>
                  <a:lnTo>
                    <a:pt x="2005" y="260"/>
                  </a:lnTo>
                  <a:close/>
                  <a:moveTo>
                    <a:pt x="1924" y="229"/>
                  </a:moveTo>
                  <a:lnTo>
                    <a:pt x="1925" y="239"/>
                  </a:lnTo>
                  <a:cubicBezTo>
                    <a:pt x="1921" y="238"/>
                    <a:pt x="1918" y="233"/>
                    <a:pt x="1917" y="227"/>
                  </a:cubicBezTo>
                  <a:cubicBezTo>
                    <a:pt x="1917" y="222"/>
                    <a:pt x="1919" y="219"/>
                    <a:pt x="1923" y="220"/>
                  </a:cubicBezTo>
                  <a:lnTo>
                    <a:pt x="1924" y="229"/>
                  </a:lnTo>
                  <a:close/>
                  <a:moveTo>
                    <a:pt x="1923" y="238"/>
                  </a:moveTo>
                  <a:lnTo>
                    <a:pt x="1778" y="150"/>
                  </a:lnTo>
                  <a:lnTo>
                    <a:pt x="1780" y="133"/>
                  </a:lnTo>
                  <a:lnTo>
                    <a:pt x="1925" y="221"/>
                  </a:lnTo>
                  <a:lnTo>
                    <a:pt x="1923" y="238"/>
                  </a:lnTo>
                  <a:close/>
                  <a:moveTo>
                    <a:pt x="1779" y="142"/>
                  </a:moveTo>
                  <a:lnTo>
                    <a:pt x="1778" y="150"/>
                  </a:lnTo>
                  <a:cubicBezTo>
                    <a:pt x="1774" y="148"/>
                    <a:pt x="1772" y="142"/>
                    <a:pt x="1772" y="138"/>
                  </a:cubicBezTo>
                  <a:cubicBezTo>
                    <a:pt x="1772" y="133"/>
                    <a:pt x="1776" y="131"/>
                    <a:pt x="1780" y="133"/>
                  </a:cubicBezTo>
                  <a:lnTo>
                    <a:pt x="1779" y="142"/>
                  </a:lnTo>
                  <a:close/>
                  <a:moveTo>
                    <a:pt x="1775" y="148"/>
                  </a:moveTo>
                  <a:lnTo>
                    <a:pt x="1748" y="113"/>
                  </a:lnTo>
                  <a:lnTo>
                    <a:pt x="1755" y="101"/>
                  </a:lnTo>
                  <a:lnTo>
                    <a:pt x="1782" y="136"/>
                  </a:lnTo>
                  <a:lnTo>
                    <a:pt x="1775" y="148"/>
                  </a:lnTo>
                  <a:close/>
                  <a:moveTo>
                    <a:pt x="1752" y="107"/>
                  </a:moveTo>
                  <a:lnTo>
                    <a:pt x="1748" y="113"/>
                  </a:lnTo>
                  <a:cubicBezTo>
                    <a:pt x="1745" y="108"/>
                    <a:pt x="1744" y="102"/>
                    <a:pt x="1746" y="99"/>
                  </a:cubicBezTo>
                  <a:cubicBezTo>
                    <a:pt x="1748" y="96"/>
                    <a:pt x="1752" y="97"/>
                    <a:pt x="1755" y="101"/>
                  </a:cubicBezTo>
                  <a:lnTo>
                    <a:pt x="1752" y="107"/>
                  </a:lnTo>
                  <a:close/>
                  <a:moveTo>
                    <a:pt x="1753" y="116"/>
                  </a:moveTo>
                  <a:lnTo>
                    <a:pt x="1633" y="97"/>
                  </a:lnTo>
                  <a:lnTo>
                    <a:pt x="1630" y="78"/>
                  </a:lnTo>
                  <a:lnTo>
                    <a:pt x="1750" y="97"/>
                  </a:lnTo>
                  <a:lnTo>
                    <a:pt x="1753" y="116"/>
                  </a:lnTo>
                  <a:close/>
                  <a:moveTo>
                    <a:pt x="1632" y="87"/>
                  </a:moveTo>
                  <a:lnTo>
                    <a:pt x="1633" y="97"/>
                  </a:lnTo>
                  <a:cubicBezTo>
                    <a:pt x="1629" y="96"/>
                    <a:pt x="1626" y="91"/>
                    <a:pt x="1625" y="86"/>
                  </a:cubicBezTo>
                  <a:cubicBezTo>
                    <a:pt x="1624" y="81"/>
                    <a:pt x="1626" y="77"/>
                    <a:pt x="1630" y="78"/>
                  </a:cubicBezTo>
                  <a:lnTo>
                    <a:pt x="1632" y="87"/>
                  </a:lnTo>
                  <a:close/>
                  <a:moveTo>
                    <a:pt x="1625" y="88"/>
                  </a:moveTo>
                  <a:lnTo>
                    <a:pt x="1610" y="38"/>
                  </a:lnTo>
                  <a:lnTo>
                    <a:pt x="1622" y="36"/>
                  </a:lnTo>
                  <a:lnTo>
                    <a:pt x="1638" y="86"/>
                  </a:lnTo>
                  <a:lnTo>
                    <a:pt x="1625" y="88"/>
                  </a:lnTo>
                  <a:close/>
                  <a:moveTo>
                    <a:pt x="1616" y="37"/>
                  </a:moveTo>
                  <a:lnTo>
                    <a:pt x="1610" y="38"/>
                  </a:lnTo>
                  <a:cubicBezTo>
                    <a:pt x="1608" y="32"/>
                    <a:pt x="1610" y="28"/>
                    <a:pt x="1613" y="27"/>
                  </a:cubicBezTo>
                  <a:cubicBezTo>
                    <a:pt x="1616" y="27"/>
                    <a:pt x="1621" y="30"/>
                    <a:pt x="1622" y="36"/>
                  </a:cubicBezTo>
                  <a:lnTo>
                    <a:pt x="1616" y="37"/>
                  </a:lnTo>
                  <a:close/>
                  <a:moveTo>
                    <a:pt x="1617" y="46"/>
                  </a:moveTo>
                  <a:lnTo>
                    <a:pt x="1489" y="23"/>
                  </a:lnTo>
                  <a:lnTo>
                    <a:pt x="1487" y="4"/>
                  </a:lnTo>
                  <a:lnTo>
                    <a:pt x="1615" y="27"/>
                  </a:lnTo>
                  <a:lnTo>
                    <a:pt x="1617" y="46"/>
                  </a:lnTo>
                  <a:close/>
                  <a:moveTo>
                    <a:pt x="1488" y="13"/>
                  </a:moveTo>
                  <a:lnTo>
                    <a:pt x="1489" y="23"/>
                  </a:lnTo>
                  <a:cubicBezTo>
                    <a:pt x="1486" y="22"/>
                    <a:pt x="1482" y="17"/>
                    <a:pt x="1481" y="12"/>
                  </a:cubicBezTo>
                  <a:cubicBezTo>
                    <a:pt x="1481" y="7"/>
                    <a:pt x="1483" y="3"/>
                    <a:pt x="1487" y="4"/>
                  </a:cubicBezTo>
                  <a:lnTo>
                    <a:pt x="1488" y="13"/>
                  </a:lnTo>
                  <a:close/>
                  <a:moveTo>
                    <a:pt x="1490" y="23"/>
                  </a:moveTo>
                  <a:lnTo>
                    <a:pt x="1215" y="19"/>
                  </a:lnTo>
                  <a:lnTo>
                    <a:pt x="1211" y="0"/>
                  </a:lnTo>
                  <a:lnTo>
                    <a:pt x="1486" y="4"/>
                  </a:lnTo>
                  <a:lnTo>
                    <a:pt x="1490" y="23"/>
                  </a:lnTo>
                  <a:close/>
                  <a:moveTo>
                    <a:pt x="1213" y="9"/>
                  </a:moveTo>
                  <a:lnTo>
                    <a:pt x="1215" y="19"/>
                  </a:lnTo>
                  <a:cubicBezTo>
                    <a:pt x="1212" y="19"/>
                    <a:pt x="1208" y="15"/>
                    <a:pt x="1206" y="9"/>
                  </a:cubicBezTo>
                  <a:cubicBezTo>
                    <a:pt x="1205" y="4"/>
                    <a:pt x="1207" y="0"/>
                    <a:pt x="1211" y="0"/>
                  </a:cubicBezTo>
                  <a:lnTo>
                    <a:pt x="1213" y="9"/>
                  </a:lnTo>
                  <a:close/>
                  <a:moveTo>
                    <a:pt x="1219" y="7"/>
                  </a:moveTo>
                  <a:lnTo>
                    <a:pt x="1230" y="39"/>
                  </a:lnTo>
                  <a:lnTo>
                    <a:pt x="1219" y="42"/>
                  </a:lnTo>
                  <a:lnTo>
                    <a:pt x="1207" y="11"/>
                  </a:lnTo>
                  <a:lnTo>
                    <a:pt x="1219" y="7"/>
                  </a:lnTo>
                  <a:close/>
                  <a:moveTo>
                    <a:pt x="1225" y="40"/>
                  </a:moveTo>
                  <a:lnTo>
                    <a:pt x="1230" y="39"/>
                  </a:lnTo>
                  <a:cubicBezTo>
                    <a:pt x="1232" y="44"/>
                    <a:pt x="1231" y="49"/>
                    <a:pt x="1228" y="50"/>
                  </a:cubicBezTo>
                  <a:cubicBezTo>
                    <a:pt x="1225" y="51"/>
                    <a:pt x="1221" y="48"/>
                    <a:pt x="1219" y="42"/>
                  </a:cubicBezTo>
                  <a:lnTo>
                    <a:pt x="1225" y="40"/>
                  </a:lnTo>
                  <a:close/>
                  <a:moveTo>
                    <a:pt x="1227" y="50"/>
                  </a:moveTo>
                  <a:lnTo>
                    <a:pt x="1087" y="42"/>
                  </a:lnTo>
                  <a:lnTo>
                    <a:pt x="1083" y="23"/>
                  </a:lnTo>
                  <a:lnTo>
                    <a:pt x="1223" y="31"/>
                  </a:lnTo>
                  <a:lnTo>
                    <a:pt x="1227" y="50"/>
                  </a:lnTo>
                  <a:close/>
                  <a:moveTo>
                    <a:pt x="1085" y="33"/>
                  </a:moveTo>
                  <a:lnTo>
                    <a:pt x="1087" y="42"/>
                  </a:lnTo>
                  <a:cubicBezTo>
                    <a:pt x="1083" y="42"/>
                    <a:pt x="1080" y="38"/>
                    <a:pt x="1078" y="32"/>
                  </a:cubicBezTo>
                  <a:cubicBezTo>
                    <a:pt x="1077" y="27"/>
                    <a:pt x="1079" y="23"/>
                    <a:pt x="1083" y="23"/>
                  </a:cubicBezTo>
                  <a:lnTo>
                    <a:pt x="1085" y="33"/>
                  </a:lnTo>
                  <a:close/>
                  <a:moveTo>
                    <a:pt x="1091" y="32"/>
                  </a:moveTo>
                  <a:lnTo>
                    <a:pt x="1099" y="64"/>
                  </a:lnTo>
                  <a:lnTo>
                    <a:pt x="1086" y="64"/>
                  </a:lnTo>
                  <a:lnTo>
                    <a:pt x="1079" y="33"/>
                  </a:lnTo>
                  <a:lnTo>
                    <a:pt x="1091" y="32"/>
                  </a:lnTo>
                  <a:close/>
                  <a:moveTo>
                    <a:pt x="1093" y="64"/>
                  </a:moveTo>
                  <a:lnTo>
                    <a:pt x="1099" y="64"/>
                  </a:lnTo>
                  <a:cubicBezTo>
                    <a:pt x="1100" y="69"/>
                    <a:pt x="1099" y="73"/>
                    <a:pt x="1095" y="73"/>
                  </a:cubicBezTo>
                  <a:cubicBezTo>
                    <a:pt x="1092" y="73"/>
                    <a:pt x="1088" y="69"/>
                    <a:pt x="1086" y="64"/>
                  </a:cubicBezTo>
                  <a:lnTo>
                    <a:pt x="1093" y="64"/>
                  </a:lnTo>
                  <a:close/>
                  <a:moveTo>
                    <a:pt x="1096" y="73"/>
                  </a:moveTo>
                  <a:lnTo>
                    <a:pt x="879" y="139"/>
                  </a:lnTo>
                  <a:lnTo>
                    <a:pt x="872" y="121"/>
                  </a:lnTo>
                  <a:lnTo>
                    <a:pt x="1089" y="54"/>
                  </a:lnTo>
                  <a:lnTo>
                    <a:pt x="1096" y="73"/>
                  </a:lnTo>
                  <a:close/>
                  <a:moveTo>
                    <a:pt x="876" y="130"/>
                  </a:moveTo>
                  <a:lnTo>
                    <a:pt x="879" y="139"/>
                  </a:lnTo>
                  <a:cubicBezTo>
                    <a:pt x="876" y="140"/>
                    <a:pt x="872" y="137"/>
                    <a:pt x="870" y="132"/>
                  </a:cubicBezTo>
                  <a:cubicBezTo>
                    <a:pt x="868" y="127"/>
                    <a:pt x="869" y="122"/>
                    <a:pt x="872" y="121"/>
                  </a:cubicBezTo>
                  <a:lnTo>
                    <a:pt x="876" y="130"/>
                  </a:lnTo>
                  <a:close/>
                  <a:moveTo>
                    <a:pt x="879" y="139"/>
                  </a:moveTo>
                  <a:lnTo>
                    <a:pt x="755" y="163"/>
                  </a:lnTo>
                  <a:lnTo>
                    <a:pt x="749" y="144"/>
                  </a:lnTo>
                  <a:lnTo>
                    <a:pt x="873" y="121"/>
                  </a:lnTo>
                  <a:lnTo>
                    <a:pt x="879" y="139"/>
                  </a:lnTo>
                  <a:close/>
                  <a:moveTo>
                    <a:pt x="752" y="153"/>
                  </a:moveTo>
                  <a:lnTo>
                    <a:pt x="755" y="163"/>
                  </a:lnTo>
                  <a:cubicBezTo>
                    <a:pt x="751" y="163"/>
                    <a:pt x="747" y="160"/>
                    <a:pt x="745" y="155"/>
                  </a:cubicBezTo>
                  <a:cubicBezTo>
                    <a:pt x="744" y="149"/>
                    <a:pt x="745" y="145"/>
                    <a:pt x="749" y="144"/>
                  </a:cubicBezTo>
                  <a:lnTo>
                    <a:pt x="752" y="153"/>
                  </a:lnTo>
                  <a:close/>
                  <a:moveTo>
                    <a:pt x="758" y="155"/>
                  </a:moveTo>
                  <a:lnTo>
                    <a:pt x="762" y="194"/>
                  </a:lnTo>
                  <a:lnTo>
                    <a:pt x="749" y="190"/>
                  </a:lnTo>
                  <a:lnTo>
                    <a:pt x="745" y="151"/>
                  </a:lnTo>
                  <a:lnTo>
                    <a:pt x="758" y="155"/>
                  </a:lnTo>
                  <a:close/>
                  <a:moveTo>
                    <a:pt x="756" y="192"/>
                  </a:moveTo>
                  <a:lnTo>
                    <a:pt x="762" y="194"/>
                  </a:lnTo>
                  <a:cubicBezTo>
                    <a:pt x="763" y="199"/>
                    <a:pt x="760" y="203"/>
                    <a:pt x="756" y="202"/>
                  </a:cubicBezTo>
                  <a:cubicBezTo>
                    <a:pt x="753" y="201"/>
                    <a:pt x="749" y="196"/>
                    <a:pt x="749" y="190"/>
                  </a:cubicBezTo>
                  <a:lnTo>
                    <a:pt x="756" y="192"/>
                  </a:lnTo>
                  <a:close/>
                  <a:moveTo>
                    <a:pt x="758" y="202"/>
                  </a:moveTo>
                  <a:lnTo>
                    <a:pt x="641" y="202"/>
                  </a:lnTo>
                  <a:lnTo>
                    <a:pt x="637" y="183"/>
                  </a:lnTo>
                  <a:lnTo>
                    <a:pt x="753" y="183"/>
                  </a:lnTo>
                  <a:lnTo>
                    <a:pt x="758" y="202"/>
                  </a:lnTo>
                  <a:close/>
                  <a:moveTo>
                    <a:pt x="639" y="192"/>
                  </a:moveTo>
                  <a:lnTo>
                    <a:pt x="641" y="202"/>
                  </a:lnTo>
                  <a:cubicBezTo>
                    <a:pt x="638" y="202"/>
                    <a:pt x="634" y="198"/>
                    <a:pt x="633" y="192"/>
                  </a:cubicBezTo>
                  <a:cubicBezTo>
                    <a:pt x="632" y="187"/>
                    <a:pt x="633" y="183"/>
                    <a:pt x="637" y="183"/>
                  </a:cubicBezTo>
                  <a:lnTo>
                    <a:pt x="639" y="192"/>
                  </a:lnTo>
                  <a:close/>
                  <a:moveTo>
                    <a:pt x="643" y="201"/>
                  </a:moveTo>
                  <a:lnTo>
                    <a:pt x="461" y="275"/>
                  </a:lnTo>
                  <a:lnTo>
                    <a:pt x="453" y="257"/>
                  </a:lnTo>
                  <a:lnTo>
                    <a:pt x="636" y="183"/>
                  </a:lnTo>
                  <a:lnTo>
                    <a:pt x="643" y="201"/>
                  </a:lnTo>
                  <a:close/>
                  <a:moveTo>
                    <a:pt x="457" y="266"/>
                  </a:moveTo>
                  <a:lnTo>
                    <a:pt x="461" y="275"/>
                  </a:lnTo>
                  <a:cubicBezTo>
                    <a:pt x="458" y="277"/>
                    <a:pt x="453" y="274"/>
                    <a:pt x="451" y="268"/>
                  </a:cubicBezTo>
                  <a:cubicBezTo>
                    <a:pt x="449" y="263"/>
                    <a:pt x="450" y="258"/>
                    <a:pt x="453" y="257"/>
                  </a:cubicBezTo>
                  <a:lnTo>
                    <a:pt x="457" y="266"/>
                  </a:lnTo>
                  <a:close/>
                  <a:moveTo>
                    <a:pt x="461" y="275"/>
                  </a:moveTo>
                  <a:lnTo>
                    <a:pt x="306" y="376"/>
                  </a:lnTo>
                  <a:lnTo>
                    <a:pt x="298" y="358"/>
                  </a:lnTo>
                  <a:lnTo>
                    <a:pt x="453" y="257"/>
                  </a:lnTo>
                  <a:lnTo>
                    <a:pt x="461" y="275"/>
                  </a:lnTo>
                  <a:close/>
                  <a:moveTo>
                    <a:pt x="302" y="367"/>
                  </a:moveTo>
                  <a:lnTo>
                    <a:pt x="306" y="376"/>
                  </a:lnTo>
                  <a:cubicBezTo>
                    <a:pt x="304" y="378"/>
                    <a:pt x="299" y="376"/>
                    <a:pt x="297" y="371"/>
                  </a:cubicBezTo>
                  <a:cubicBezTo>
                    <a:pt x="294" y="366"/>
                    <a:pt x="295" y="360"/>
                    <a:pt x="298" y="358"/>
                  </a:cubicBezTo>
                  <a:lnTo>
                    <a:pt x="302" y="367"/>
                  </a:lnTo>
                  <a:close/>
                  <a:moveTo>
                    <a:pt x="307" y="375"/>
                  </a:moveTo>
                  <a:lnTo>
                    <a:pt x="210" y="488"/>
                  </a:lnTo>
                  <a:lnTo>
                    <a:pt x="200" y="472"/>
                  </a:lnTo>
                  <a:lnTo>
                    <a:pt x="297" y="359"/>
                  </a:lnTo>
                  <a:lnTo>
                    <a:pt x="307" y="375"/>
                  </a:lnTo>
                  <a:close/>
                  <a:moveTo>
                    <a:pt x="205" y="480"/>
                  </a:moveTo>
                  <a:lnTo>
                    <a:pt x="210" y="488"/>
                  </a:lnTo>
                  <a:cubicBezTo>
                    <a:pt x="208" y="491"/>
                    <a:pt x="204" y="490"/>
                    <a:pt x="201" y="485"/>
                  </a:cubicBezTo>
                  <a:cubicBezTo>
                    <a:pt x="198" y="481"/>
                    <a:pt x="197" y="475"/>
                    <a:pt x="200" y="472"/>
                  </a:cubicBezTo>
                  <a:lnTo>
                    <a:pt x="205" y="480"/>
                  </a:lnTo>
                  <a:close/>
                  <a:moveTo>
                    <a:pt x="207" y="490"/>
                  </a:moveTo>
                  <a:lnTo>
                    <a:pt x="172" y="486"/>
                  </a:lnTo>
                  <a:lnTo>
                    <a:pt x="169" y="467"/>
                  </a:lnTo>
                  <a:lnTo>
                    <a:pt x="203" y="471"/>
                  </a:lnTo>
                  <a:lnTo>
                    <a:pt x="207" y="490"/>
                  </a:lnTo>
                  <a:close/>
                  <a:moveTo>
                    <a:pt x="170" y="476"/>
                  </a:moveTo>
                  <a:lnTo>
                    <a:pt x="172" y="486"/>
                  </a:lnTo>
                  <a:cubicBezTo>
                    <a:pt x="168" y="485"/>
                    <a:pt x="165" y="481"/>
                    <a:pt x="164" y="476"/>
                  </a:cubicBezTo>
                  <a:cubicBezTo>
                    <a:pt x="163" y="470"/>
                    <a:pt x="165" y="466"/>
                    <a:pt x="169" y="467"/>
                  </a:cubicBezTo>
                  <a:lnTo>
                    <a:pt x="170" y="476"/>
                  </a:lnTo>
                  <a:close/>
                  <a:moveTo>
                    <a:pt x="175" y="485"/>
                  </a:moveTo>
                  <a:lnTo>
                    <a:pt x="90" y="547"/>
                  </a:lnTo>
                  <a:lnTo>
                    <a:pt x="80" y="530"/>
                  </a:lnTo>
                  <a:lnTo>
                    <a:pt x="166" y="468"/>
                  </a:lnTo>
                  <a:lnTo>
                    <a:pt x="175" y="485"/>
                  </a:lnTo>
                  <a:close/>
                  <a:moveTo>
                    <a:pt x="85" y="539"/>
                  </a:moveTo>
                  <a:lnTo>
                    <a:pt x="90" y="547"/>
                  </a:lnTo>
                  <a:cubicBezTo>
                    <a:pt x="87" y="549"/>
                    <a:pt x="82" y="547"/>
                    <a:pt x="80" y="542"/>
                  </a:cubicBezTo>
                  <a:cubicBezTo>
                    <a:pt x="77" y="537"/>
                    <a:pt x="78" y="532"/>
                    <a:pt x="80" y="530"/>
                  </a:cubicBezTo>
                  <a:lnTo>
                    <a:pt x="85" y="539"/>
                  </a:lnTo>
                  <a:close/>
                  <a:moveTo>
                    <a:pt x="86" y="548"/>
                  </a:moveTo>
                  <a:lnTo>
                    <a:pt x="44" y="540"/>
                  </a:lnTo>
                  <a:lnTo>
                    <a:pt x="41" y="521"/>
                  </a:lnTo>
                  <a:lnTo>
                    <a:pt x="84" y="529"/>
                  </a:lnTo>
                  <a:lnTo>
                    <a:pt x="86" y="548"/>
                  </a:lnTo>
                  <a:close/>
                  <a:moveTo>
                    <a:pt x="42" y="531"/>
                  </a:moveTo>
                  <a:lnTo>
                    <a:pt x="44" y="540"/>
                  </a:lnTo>
                  <a:cubicBezTo>
                    <a:pt x="40" y="540"/>
                    <a:pt x="36" y="535"/>
                    <a:pt x="36" y="530"/>
                  </a:cubicBezTo>
                  <a:cubicBezTo>
                    <a:pt x="35" y="524"/>
                    <a:pt x="37" y="521"/>
                    <a:pt x="41" y="521"/>
                  </a:cubicBezTo>
                  <a:lnTo>
                    <a:pt x="42" y="531"/>
                  </a:lnTo>
                  <a:close/>
                  <a:moveTo>
                    <a:pt x="48" y="537"/>
                  </a:moveTo>
                  <a:lnTo>
                    <a:pt x="15" y="615"/>
                  </a:lnTo>
                  <a:lnTo>
                    <a:pt x="3" y="602"/>
                  </a:lnTo>
                  <a:lnTo>
                    <a:pt x="36" y="524"/>
                  </a:lnTo>
                  <a:lnTo>
                    <a:pt x="48" y="537"/>
                  </a:lnTo>
                  <a:close/>
                  <a:moveTo>
                    <a:pt x="9" y="609"/>
                  </a:moveTo>
                  <a:lnTo>
                    <a:pt x="15" y="615"/>
                  </a:lnTo>
                  <a:cubicBezTo>
                    <a:pt x="14" y="619"/>
                    <a:pt x="9" y="619"/>
                    <a:pt x="6" y="615"/>
                  </a:cubicBezTo>
                  <a:cubicBezTo>
                    <a:pt x="3" y="612"/>
                    <a:pt x="1" y="606"/>
                    <a:pt x="3" y="602"/>
                  </a:cubicBezTo>
                  <a:lnTo>
                    <a:pt x="9" y="609"/>
                  </a:lnTo>
                  <a:close/>
                  <a:moveTo>
                    <a:pt x="16" y="609"/>
                  </a:moveTo>
                  <a:lnTo>
                    <a:pt x="32" y="704"/>
                  </a:lnTo>
                  <a:lnTo>
                    <a:pt x="19" y="703"/>
                  </a:lnTo>
                  <a:lnTo>
                    <a:pt x="2" y="608"/>
                  </a:lnTo>
                  <a:lnTo>
                    <a:pt x="16" y="609"/>
                  </a:lnTo>
                  <a:close/>
                  <a:moveTo>
                    <a:pt x="26" y="704"/>
                  </a:moveTo>
                  <a:lnTo>
                    <a:pt x="32" y="704"/>
                  </a:lnTo>
                  <a:cubicBezTo>
                    <a:pt x="33" y="710"/>
                    <a:pt x="31" y="714"/>
                    <a:pt x="28" y="713"/>
                  </a:cubicBezTo>
                  <a:cubicBezTo>
                    <a:pt x="24" y="713"/>
                    <a:pt x="20" y="708"/>
                    <a:pt x="19" y="703"/>
                  </a:cubicBezTo>
                  <a:lnTo>
                    <a:pt x="26" y="704"/>
                  </a:lnTo>
                  <a:close/>
                  <a:moveTo>
                    <a:pt x="29" y="697"/>
                  </a:moveTo>
                  <a:lnTo>
                    <a:pt x="66" y="740"/>
                  </a:lnTo>
                  <a:lnTo>
                    <a:pt x="60" y="753"/>
                  </a:lnTo>
                  <a:lnTo>
                    <a:pt x="23" y="710"/>
                  </a:lnTo>
                  <a:lnTo>
                    <a:pt x="29" y="697"/>
                  </a:lnTo>
                  <a:close/>
                  <a:moveTo>
                    <a:pt x="63" y="746"/>
                  </a:moveTo>
                  <a:lnTo>
                    <a:pt x="66" y="740"/>
                  </a:lnTo>
                  <a:cubicBezTo>
                    <a:pt x="70" y="743"/>
                    <a:pt x="71" y="749"/>
                    <a:pt x="69" y="753"/>
                  </a:cubicBezTo>
                  <a:cubicBezTo>
                    <a:pt x="67" y="757"/>
                    <a:pt x="63" y="757"/>
                    <a:pt x="60" y="753"/>
                  </a:cubicBezTo>
                  <a:lnTo>
                    <a:pt x="63" y="746"/>
                  </a:lnTo>
                  <a:close/>
                  <a:moveTo>
                    <a:pt x="70" y="748"/>
                  </a:moveTo>
                  <a:lnTo>
                    <a:pt x="92" y="1054"/>
                  </a:lnTo>
                  <a:lnTo>
                    <a:pt x="78" y="1050"/>
                  </a:lnTo>
                  <a:lnTo>
                    <a:pt x="56" y="744"/>
                  </a:lnTo>
                  <a:lnTo>
                    <a:pt x="70" y="748"/>
                  </a:lnTo>
                  <a:close/>
                  <a:moveTo>
                    <a:pt x="85" y="1052"/>
                  </a:moveTo>
                  <a:lnTo>
                    <a:pt x="92" y="1054"/>
                  </a:lnTo>
                  <a:cubicBezTo>
                    <a:pt x="92" y="1060"/>
                    <a:pt x="89" y="1063"/>
                    <a:pt x="86" y="1061"/>
                  </a:cubicBezTo>
                  <a:cubicBezTo>
                    <a:pt x="82" y="1060"/>
                    <a:pt x="79" y="1055"/>
                    <a:pt x="78" y="1050"/>
                  </a:cubicBezTo>
                  <a:lnTo>
                    <a:pt x="85" y="1052"/>
                  </a:lnTo>
                  <a:close/>
                  <a:moveTo>
                    <a:pt x="84" y="1043"/>
                  </a:moveTo>
                  <a:lnTo>
                    <a:pt x="138" y="1058"/>
                  </a:lnTo>
                  <a:lnTo>
                    <a:pt x="140" y="1077"/>
                  </a:lnTo>
                  <a:lnTo>
                    <a:pt x="86" y="1062"/>
                  </a:lnTo>
                  <a:lnTo>
                    <a:pt x="84" y="1043"/>
                  </a:lnTo>
                  <a:close/>
                  <a:moveTo>
                    <a:pt x="139" y="1068"/>
                  </a:moveTo>
                  <a:lnTo>
                    <a:pt x="138" y="1058"/>
                  </a:lnTo>
                  <a:cubicBezTo>
                    <a:pt x="142" y="1059"/>
                    <a:pt x="146" y="1065"/>
                    <a:pt x="146" y="1070"/>
                  </a:cubicBezTo>
                  <a:cubicBezTo>
                    <a:pt x="146" y="1075"/>
                    <a:pt x="144" y="1078"/>
                    <a:pt x="140" y="1077"/>
                  </a:cubicBezTo>
                  <a:lnTo>
                    <a:pt x="139" y="1068"/>
                  </a:lnTo>
                  <a:close/>
                  <a:moveTo>
                    <a:pt x="146" y="1069"/>
                  </a:moveTo>
                  <a:lnTo>
                    <a:pt x="154" y="1124"/>
                  </a:lnTo>
                  <a:lnTo>
                    <a:pt x="140" y="1121"/>
                  </a:lnTo>
                  <a:lnTo>
                    <a:pt x="133" y="1067"/>
                  </a:lnTo>
                  <a:lnTo>
                    <a:pt x="146" y="1069"/>
                  </a:lnTo>
                  <a:close/>
                  <a:moveTo>
                    <a:pt x="147" y="1122"/>
                  </a:moveTo>
                  <a:lnTo>
                    <a:pt x="154" y="1124"/>
                  </a:lnTo>
                  <a:cubicBezTo>
                    <a:pt x="154" y="1129"/>
                    <a:pt x="152" y="1132"/>
                    <a:pt x="148" y="1132"/>
                  </a:cubicBezTo>
                  <a:cubicBezTo>
                    <a:pt x="145" y="1131"/>
                    <a:pt x="141" y="1126"/>
                    <a:pt x="140" y="1121"/>
                  </a:cubicBezTo>
                  <a:lnTo>
                    <a:pt x="147" y="1122"/>
                  </a:lnTo>
                  <a:close/>
                  <a:moveTo>
                    <a:pt x="151" y="1131"/>
                  </a:moveTo>
                  <a:lnTo>
                    <a:pt x="62" y="1190"/>
                  </a:lnTo>
                  <a:lnTo>
                    <a:pt x="53" y="1172"/>
                  </a:lnTo>
                  <a:lnTo>
                    <a:pt x="143" y="1113"/>
                  </a:lnTo>
                  <a:lnTo>
                    <a:pt x="151" y="1131"/>
                  </a:lnTo>
                  <a:close/>
                  <a:moveTo>
                    <a:pt x="58" y="1181"/>
                  </a:moveTo>
                  <a:lnTo>
                    <a:pt x="62" y="1190"/>
                  </a:lnTo>
                  <a:cubicBezTo>
                    <a:pt x="59" y="1191"/>
                    <a:pt x="55" y="1189"/>
                    <a:pt x="53" y="1184"/>
                  </a:cubicBezTo>
                  <a:cubicBezTo>
                    <a:pt x="50" y="1179"/>
                    <a:pt x="51" y="1174"/>
                    <a:pt x="53" y="1172"/>
                  </a:cubicBezTo>
                  <a:lnTo>
                    <a:pt x="58" y="1181"/>
                  </a:lnTo>
                  <a:close/>
                  <a:moveTo>
                    <a:pt x="60" y="1190"/>
                  </a:moveTo>
                  <a:lnTo>
                    <a:pt x="10" y="1190"/>
                  </a:lnTo>
                  <a:lnTo>
                    <a:pt x="5" y="1171"/>
                  </a:lnTo>
                  <a:lnTo>
                    <a:pt x="56" y="1171"/>
                  </a:lnTo>
                  <a:lnTo>
                    <a:pt x="60" y="1190"/>
                  </a:lnTo>
                  <a:close/>
                  <a:moveTo>
                    <a:pt x="7" y="1181"/>
                  </a:moveTo>
                  <a:lnTo>
                    <a:pt x="10" y="1190"/>
                  </a:lnTo>
                  <a:cubicBezTo>
                    <a:pt x="6" y="1190"/>
                    <a:pt x="2" y="1186"/>
                    <a:pt x="1" y="1181"/>
                  </a:cubicBezTo>
                  <a:cubicBezTo>
                    <a:pt x="0" y="1175"/>
                    <a:pt x="2" y="1171"/>
                    <a:pt x="5" y="1171"/>
                  </a:cubicBezTo>
                  <a:lnTo>
                    <a:pt x="7" y="1181"/>
                  </a:lnTo>
                  <a:close/>
                  <a:moveTo>
                    <a:pt x="14" y="1180"/>
                  </a:moveTo>
                  <a:lnTo>
                    <a:pt x="85" y="1422"/>
                  </a:lnTo>
                  <a:lnTo>
                    <a:pt x="72" y="1424"/>
                  </a:lnTo>
                  <a:lnTo>
                    <a:pt x="1" y="1181"/>
                  </a:lnTo>
                  <a:lnTo>
                    <a:pt x="14" y="1180"/>
                  </a:lnTo>
                  <a:close/>
                  <a:moveTo>
                    <a:pt x="78" y="1423"/>
                  </a:moveTo>
                  <a:lnTo>
                    <a:pt x="85" y="1422"/>
                  </a:lnTo>
                  <a:cubicBezTo>
                    <a:pt x="86" y="1427"/>
                    <a:pt x="85" y="1432"/>
                    <a:pt x="81" y="1433"/>
                  </a:cubicBezTo>
                  <a:cubicBezTo>
                    <a:pt x="78" y="1433"/>
                    <a:pt x="74" y="1429"/>
                    <a:pt x="72" y="1424"/>
                  </a:cubicBezTo>
                  <a:lnTo>
                    <a:pt x="78" y="1423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4533900" y="2676525"/>
              <a:ext cx="1489075" cy="1917700"/>
            </a:xfrm>
            <a:custGeom>
              <a:avLst/>
              <a:gdLst>
                <a:gd name="T0" fmla="*/ 2174 w 3415"/>
                <a:gd name="T1" fmla="*/ 4114 h 4389"/>
                <a:gd name="T2" fmla="*/ 1957 w 3415"/>
                <a:gd name="T3" fmla="*/ 3893 h 4389"/>
                <a:gd name="T4" fmla="*/ 1889 w 3415"/>
                <a:gd name="T5" fmla="*/ 3748 h 4389"/>
                <a:gd name="T6" fmla="*/ 1937 w 3415"/>
                <a:gd name="T7" fmla="*/ 3603 h 4389"/>
                <a:gd name="T8" fmla="*/ 1577 w 3415"/>
                <a:gd name="T9" fmla="*/ 3547 h 4389"/>
                <a:gd name="T10" fmla="*/ 1464 w 3415"/>
                <a:gd name="T11" fmla="*/ 3692 h 4389"/>
                <a:gd name="T12" fmla="*/ 1144 w 3415"/>
                <a:gd name="T13" fmla="*/ 3591 h 4389"/>
                <a:gd name="T14" fmla="*/ 988 w 3415"/>
                <a:gd name="T15" fmla="*/ 3511 h 4389"/>
                <a:gd name="T16" fmla="*/ 899 w 3415"/>
                <a:gd name="T17" fmla="*/ 3302 h 4389"/>
                <a:gd name="T18" fmla="*/ 691 w 3415"/>
                <a:gd name="T19" fmla="*/ 3183 h 4389"/>
                <a:gd name="T20" fmla="*/ 616 w 3415"/>
                <a:gd name="T21" fmla="*/ 3119 h 4389"/>
                <a:gd name="T22" fmla="*/ 414 w 3415"/>
                <a:gd name="T23" fmla="*/ 3108 h 4389"/>
                <a:gd name="T24" fmla="*/ 372 w 3415"/>
                <a:gd name="T25" fmla="*/ 2959 h 4389"/>
                <a:gd name="T26" fmla="*/ 228 w 3415"/>
                <a:gd name="T27" fmla="*/ 2879 h 4389"/>
                <a:gd name="T28" fmla="*/ 271 w 3415"/>
                <a:gd name="T29" fmla="*/ 2820 h 4389"/>
                <a:gd name="T30" fmla="*/ 122 w 3415"/>
                <a:gd name="T31" fmla="*/ 2569 h 4389"/>
                <a:gd name="T32" fmla="*/ 127 w 3415"/>
                <a:gd name="T33" fmla="*/ 2249 h 4389"/>
                <a:gd name="T34" fmla="*/ 74 w 3415"/>
                <a:gd name="T35" fmla="*/ 2169 h 4389"/>
                <a:gd name="T36" fmla="*/ 53 w 3415"/>
                <a:gd name="T37" fmla="*/ 1865 h 4389"/>
                <a:gd name="T38" fmla="*/ 0 w 3415"/>
                <a:gd name="T39" fmla="*/ 1685 h 4389"/>
                <a:gd name="T40" fmla="*/ 159 w 3415"/>
                <a:gd name="T41" fmla="*/ 1529 h 4389"/>
                <a:gd name="T42" fmla="*/ 202 w 3415"/>
                <a:gd name="T43" fmla="*/ 1261 h 4389"/>
                <a:gd name="T44" fmla="*/ 186 w 3415"/>
                <a:gd name="T45" fmla="*/ 1112 h 4389"/>
                <a:gd name="T46" fmla="*/ 544 w 3415"/>
                <a:gd name="T47" fmla="*/ 1025 h 4389"/>
                <a:gd name="T48" fmla="*/ 574 w 3415"/>
                <a:gd name="T49" fmla="*/ 853 h 4389"/>
                <a:gd name="T50" fmla="*/ 772 w 3415"/>
                <a:gd name="T51" fmla="*/ 697 h 4389"/>
                <a:gd name="T52" fmla="*/ 715 w 3415"/>
                <a:gd name="T53" fmla="*/ 468 h 4389"/>
                <a:gd name="T54" fmla="*/ 611 w 3415"/>
                <a:gd name="T55" fmla="*/ 287 h 4389"/>
                <a:gd name="T56" fmla="*/ 811 w 3415"/>
                <a:gd name="T57" fmla="*/ 228 h 4389"/>
                <a:gd name="T58" fmla="*/ 932 w 3415"/>
                <a:gd name="T59" fmla="*/ 9 h 4389"/>
                <a:gd name="T60" fmla="*/ 1072 w 3415"/>
                <a:gd name="T61" fmla="*/ 101 h 4389"/>
                <a:gd name="T62" fmla="*/ 1157 w 3415"/>
                <a:gd name="T63" fmla="*/ 155 h 4389"/>
                <a:gd name="T64" fmla="*/ 1289 w 3415"/>
                <a:gd name="T65" fmla="*/ 128 h 4389"/>
                <a:gd name="T66" fmla="*/ 1544 w 3415"/>
                <a:gd name="T67" fmla="*/ 222 h 4389"/>
                <a:gd name="T68" fmla="*/ 1475 w 3415"/>
                <a:gd name="T69" fmla="*/ 421 h 4389"/>
                <a:gd name="T70" fmla="*/ 1539 w 3415"/>
                <a:gd name="T71" fmla="*/ 753 h 4389"/>
                <a:gd name="T72" fmla="*/ 1547 w 3415"/>
                <a:gd name="T73" fmla="*/ 1072 h 4389"/>
                <a:gd name="T74" fmla="*/ 1747 w 3415"/>
                <a:gd name="T75" fmla="*/ 1324 h 4389"/>
                <a:gd name="T76" fmla="*/ 1757 w 3415"/>
                <a:gd name="T77" fmla="*/ 1612 h 4389"/>
                <a:gd name="T78" fmla="*/ 1960 w 3415"/>
                <a:gd name="T79" fmla="*/ 1736 h 4389"/>
                <a:gd name="T80" fmla="*/ 2381 w 3415"/>
                <a:gd name="T81" fmla="*/ 1877 h 4389"/>
                <a:gd name="T82" fmla="*/ 2676 w 3415"/>
                <a:gd name="T83" fmla="*/ 1882 h 4389"/>
                <a:gd name="T84" fmla="*/ 2884 w 3415"/>
                <a:gd name="T85" fmla="*/ 1910 h 4389"/>
                <a:gd name="T86" fmla="*/ 3065 w 3415"/>
                <a:gd name="T87" fmla="*/ 2158 h 4389"/>
                <a:gd name="T88" fmla="*/ 3285 w 3415"/>
                <a:gd name="T89" fmla="*/ 2029 h 4389"/>
                <a:gd name="T90" fmla="*/ 3364 w 3415"/>
                <a:gd name="T91" fmla="*/ 2175 h 4389"/>
                <a:gd name="T92" fmla="*/ 3364 w 3415"/>
                <a:gd name="T93" fmla="*/ 2328 h 4389"/>
                <a:gd name="T94" fmla="*/ 3263 w 3415"/>
                <a:gd name="T95" fmla="*/ 2512 h 4389"/>
                <a:gd name="T96" fmla="*/ 3268 w 3415"/>
                <a:gd name="T97" fmla="*/ 2589 h 4389"/>
                <a:gd name="T98" fmla="*/ 3095 w 3415"/>
                <a:gd name="T99" fmla="*/ 2660 h 4389"/>
                <a:gd name="T100" fmla="*/ 3136 w 3415"/>
                <a:gd name="T101" fmla="*/ 2834 h 4389"/>
                <a:gd name="T102" fmla="*/ 3069 w 3415"/>
                <a:gd name="T103" fmla="*/ 2982 h 4389"/>
                <a:gd name="T104" fmla="*/ 2866 w 3415"/>
                <a:gd name="T105" fmla="*/ 3053 h 4389"/>
                <a:gd name="T106" fmla="*/ 2820 w 3415"/>
                <a:gd name="T107" fmla="*/ 3319 h 4389"/>
                <a:gd name="T108" fmla="*/ 2790 w 3415"/>
                <a:gd name="T109" fmla="*/ 3554 h 4389"/>
                <a:gd name="T110" fmla="*/ 2647 w 3415"/>
                <a:gd name="T111" fmla="*/ 3773 h 4389"/>
                <a:gd name="T112" fmla="*/ 2505 w 3415"/>
                <a:gd name="T113" fmla="*/ 3962 h 4389"/>
                <a:gd name="T114" fmla="*/ 2561 w 3415"/>
                <a:gd name="T115" fmla="*/ 4090 h 4389"/>
                <a:gd name="T116" fmla="*/ 2623 w 3415"/>
                <a:gd name="T117" fmla="*/ 4279 h 4389"/>
                <a:gd name="T118" fmla="*/ 2355 w 3415"/>
                <a:gd name="T119" fmla="*/ 4389 h 4389"/>
                <a:gd name="T120" fmla="*/ 2293 w 3415"/>
                <a:gd name="T121" fmla="*/ 4270 h 4389"/>
                <a:gd name="T122" fmla="*/ 2171 w 3415"/>
                <a:gd name="T123" fmla="*/ 4246 h 4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5" h="4389">
                  <a:moveTo>
                    <a:pt x="2171" y="4246"/>
                  </a:moveTo>
                  <a:lnTo>
                    <a:pt x="2174" y="4114"/>
                  </a:lnTo>
                  <a:lnTo>
                    <a:pt x="2146" y="3893"/>
                  </a:lnTo>
                  <a:lnTo>
                    <a:pt x="1957" y="3893"/>
                  </a:lnTo>
                  <a:lnTo>
                    <a:pt x="1905" y="3820"/>
                  </a:lnTo>
                  <a:lnTo>
                    <a:pt x="1889" y="3748"/>
                  </a:lnTo>
                  <a:lnTo>
                    <a:pt x="1941" y="3688"/>
                  </a:lnTo>
                  <a:lnTo>
                    <a:pt x="1937" y="3603"/>
                  </a:lnTo>
                  <a:lnTo>
                    <a:pt x="1865" y="3527"/>
                  </a:lnTo>
                  <a:lnTo>
                    <a:pt x="1577" y="3547"/>
                  </a:lnTo>
                  <a:lnTo>
                    <a:pt x="1520" y="3635"/>
                  </a:lnTo>
                  <a:lnTo>
                    <a:pt x="1464" y="3692"/>
                  </a:lnTo>
                  <a:lnTo>
                    <a:pt x="1256" y="3635"/>
                  </a:lnTo>
                  <a:lnTo>
                    <a:pt x="1144" y="3591"/>
                  </a:lnTo>
                  <a:lnTo>
                    <a:pt x="1120" y="3515"/>
                  </a:lnTo>
                  <a:lnTo>
                    <a:pt x="988" y="3511"/>
                  </a:lnTo>
                  <a:lnTo>
                    <a:pt x="988" y="3406"/>
                  </a:lnTo>
                  <a:lnTo>
                    <a:pt x="899" y="3302"/>
                  </a:lnTo>
                  <a:lnTo>
                    <a:pt x="711" y="3291"/>
                  </a:lnTo>
                  <a:lnTo>
                    <a:pt x="691" y="3183"/>
                  </a:lnTo>
                  <a:lnTo>
                    <a:pt x="643" y="3183"/>
                  </a:lnTo>
                  <a:lnTo>
                    <a:pt x="616" y="3119"/>
                  </a:lnTo>
                  <a:lnTo>
                    <a:pt x="483" y="3162"/>
                  </a:lnTo>
                  <a:lnTo>
                    <a:pt x="414" y="3108"/>
                  </a:lnTo>
                  <a:lnTo>
                    <a:pt x="409" y="2985"/>
                  </a:lnTo>
                  <a:lnTo>
                    <a:pt x="372" y="2959"/>
                  </a:lnTo>
                  <a:lnTo>
                    <a:pt x="239" y="2943"/>
                  </a:lnTo>
                  <a:lnTo>
                    <a:pt x="228" y="2879"/>
                  </a:lnTo>
                  <a:lnTo>
                    <a:pt x="281" y="2873"/>
                  </a:lnTo>
                  <a:lnTo>
                    <a:pt x="271" y="2820"/>
                  </a:lnTo>
                  <a:lnTo>
                    <a:pt x="127" y="2799"/>
                  </a:lnTo>
                  <a:lnTo>
                    <a:pt x="122" y="2569"/>
                  </a:lnTo>
                  <a:lnTo>
                    <a:pt x="148" y="2409"/>
                  </a:lnTo>
                  <a:lnTo>
                    <a:pt x="127" y="2249"/>
                  </a:lnTo>
                  <a:lnTo>
                    <a:pt x="69" y="2211"/>
                  </a:lnTo>
                  <a:lnTo>
                    <a:pt x="74" y="2169"/>
                  </a:lnTo>
                  <a:lnTo>
                    <a:pt x="69" y="2035"/>
                  </a:lnTo>
                  <a:lnTo>
                    <a:pt x="53" y="1865"/>
                  </a:lnTo>
                  <a:lnTo>
                    <a:pt x="0" y="1849"/>
                  </a:lnTo>
                  <a:lnTo>
                    <a:pt x="0" y="1685"/>
                  </a:lnTo>
                  <a:lnTo>
                    <a:pt x="159" y="1635"/>
                  </a:lnTo>
                  <a:lnTo>
                    <a:pt x="159" y="1529"/>
                  </a:lnTo>
                  <a:lnTo>
                    <a:pt x="148" y="1422"/>
                  </a:lnTo>
                  <a:lnTo>
                    <a:pt x="202" y="1261"/>
                  </a:lnTo>
                  <a:lnTo>
                    <a:pt x="148" y="1144"/>
                  </a:lnTo>
                  <a:lnTo>
                    <a:pt x="186" y="1112"/>
                  </a:lnTo>
                  <a:lnTo>
                    <a:pt x="366" y="1151"/>
                  </a:lnTo>
                  <a:lnTo>
                    <a:pt x="544" y="1025"/>
                  </a:lnTo>
                  <a:lnTo>
                    <a:pt x="539" y="948"/>
                  </a:lnTo>
                  <a:lnTo>
                    <a:pt x="574" y="853"/>
                  </a:lnTo>
                  <a:lnTo>
                    <a:pt x="668" y="841"/>
                  </a:lnTo>
                  <a:lnTo>
                    <a:pt x="772" y="697"/>
                  </a:lnTo>
                  <a:lnTo>
                    <a:pt x="842" y="566"/>
                  </a:lnTo>
                  <a:lnTo>
                    <a:pt x="715" y="468"/>
                  </a:lnTo>
                  <a:lnTo>
                    <a:pt x="611" y="439"/>
                  </a:lnTo>
                  <a:lnTo>
                    <a:pt x="611" y="287"/>
                  </a:lnTo>
                  <a:lnTo>
                    <a:pt x="789" y="275"/>
                  </a:lnTo>
                  <a:lnTo>
                    <a:pt x="811" y="228"/>
                  </a:lnTo>
                  <a:lnTo>
                    <a:pt x="905" y="116"/>
                  </a:lnTo>
                  <a:lnTo>
                    <a:pt x="932" y="9"/>
                  </a:lnTo>
                  <a:lnTo>
                    <a:pt x="1021" y="0"/>
                  </a:lnTo>
                  <a:lnTo>
                    <a:pt x="1072" y="101"/>
                  </a:lnTo>
                  <a:lnTo>
                    <a:pt x="1161" y="93"/>
                  </a:lnTo>
                  <a:lnTo>
                    <a:pt x="1157" y="155"/>
                  </a:lnTo>
                  <a:lnTo>
                    <a:pt x="1234" y="163"/>
                  </a:lnTo>
                  <a:lnTo>
                    <a:pt x="1289" y="128"/>
                  </a:lnTo>
                  <a:lnTo>
                    <a:pt x="1552" y="182"/>
                  </a:lnTo>
                  <a:lnTo>
                    <a:pt x="1544" y="222"/>
                  </a:lnTo>
                  <a:lnTo>
                    <a:pt x="1490" y="306"/>
                  </a:lnTo>
                  <a:lnTo>
                    <a:pt x="1475" y="421"/>
                  </a:lnTo>
                  <a:lnTo>
                    <a:pt x="1623" y="619"/>
                  </a:lnTo>
                  <a:lnTo>
                    <a:pt x="1539" y="753"/>
                  </a:lnTo>
                  <a:lnTo>
                    <a:pt x="1589" y="852"/>
                  </a:lnTo>
                  <a:lnTo>
                    <a:pt x="1547" y="1072"/>
                  </a:lnTo>
                  <a:lnTo>
                    <a:pt x="1678" y="1130"/>
                  </a:lnTo>
                  <a:lnTo>
                    <a:pt x="1747" y="1324"/>
                  </a:lnTo>
                  <a:lnTo>
                    <a:pt x="1673" y="1491"/>
                  </a:lnTo>
                  <a:lnTo>
                    <a:pt x="1757" y="1612"/>
                  </a:lnTo>
                  <a:lnTo>
                    <a:pt x="1875" y="1597"/>
                  </a:lnTo>
                  <a:lnTo>
                    <a:pt x="1960" y="1736"/>
                  </a:lnTo>
                  <a:lnTo>
                    <a:pt x="2139" y="1698"/>
                  </a:lnTo>
                  <a:lnTo>
                    <a:pt x="2381" y="1877"/>
                  </a:lnTo>
                  <a:lnTo>
                    <a:pt x="2494" y="1929"/>
                  </a:lnTo>
                  <a:lnTo>
                    <a:pt x="2676" y="1882"/>
                  </a:lnTo>
                  <a:lnTo>
                    <a:pt x="2689" y="1943"/>
                  </a:lnTo>
                  <a:lnTo>
                    <a:pt x="2884" y="1910"/>
                  </a:lnTo>
                  <a:lnTo>
                    <a:pt x="2955" y="1973"/>
                  </a:lnTo>
                  <a:lnTo>
                    <a:pt x="3065" y="2158"/>
                  </a:lnTo>
                  <a:lnTo>
                    <a:pt x="3211" y="2095"/>
                  </a:lnTo>
                  <a:lnTo>
                    <a:pt x="3285" y="2029"/>
                  </a:lnTo>
                  <a:lnTo>
                    <a:pt x="3375" y="2116"/>
                  </a:lnTo>
                  <a:lnTo>
                    <a:pt x="3364" y="2175"/>
                  </a:lnTo>
                  <a:lnTo>
                    <a:pt x="3415" y="2241"/>
                  </a:lnTo>
                  <a:lnTo>
                    <a:pt x="3364" y="2328"/>
                  </a:lnTo>
                  <a:lnTo>
                    <a:pt x="3258" y="2359"/>
                  </a:lnTo>
                  <a:lnTo>
                    <a:pt x="3263" y="2512"/>
                  </a:lnTo>
                  <a:lnTo>
                    <a:pt x="3309" y="2517"/>
                  </a:lnTo>
                  <a:lnTo>
                    <a:pt x="3268" y="2589"/>
                  </a:lnTo>
                  <a:lnTo>
                    <a:pt x="3207" y="2584"/>
                  </a:lnTo>
                  <a:lnTo>
                    <a:pt x="3095" y="2660"/>
                  </a:lnTo>
                  <a:lnTo>
                    <a:pt x="3075" y="2783"/>
                  </a:lnTo>
                  <a:lnTo>
                    <a:pt x="3136" y="2834"/>
                  </a:lnTo>
                  <a:lnTo>
                    <a:pt x="3105" y="2972"/>
                  </a:lnTo>
                  <a:lnTo>
                    <a:pt x="3069" y="2982"/>
                  </a:lnTo>
                  <a:lnTo>
                    <a:pt x="3034" y="3069"/>
                  </a:lnTo>
                  <a:lnTo>
                    <a:pt x="2866" y="3053"/>
                  </a:lnTo>
                  <a:lnTo>
                    <a:pt x="2810" y="3115"/>
                  </a:lnTo>
                  <a:lnTo>
                    <a:pt x="2820" y="3319"/>
                  </a:lnTo>
                  <a:lnTo>
                    <a:pt x="2769" y="3324"/>
                  </a:lnTo>
                  <a:lnTo>
                    <a:pt x="2790" y="3554"/>
                  </a:lnTo>
                  <a:lnTo>
                    <a:pt x="2774" y="3799"/>
                  </a:lnTo>
                  <a:lnTo>
                    <a:pt x="2647" y="3773"/>
                  </a:lnTo>
                  <a:lnTo>
                    <a:pt x="2581" y="3906"/>
                  </a:lnTo>
                  <a:lnTo>
                    <a:pt x="2505" y="3962"/>
                  </a:lnTo>
                  <a:lnTo>
                    <a:pt x="2556" y="4028"/>
                  </a:lnTo>
                  <a:lnTo>
                    <a:pt x="2561" y="4090"/>
                  </a:lnTo>
                  <a:lnTo>
                    <a:pt x="2617" y="4115"/>
                  </a:lnTo>
                  <a:lnTo>
                    <a:pt x="2623" y="4279"/>
                  </a:lnTo>
                  <a:lnTo>
                    <a:pt x="2496" y="4309"/>
                  </a:lnTo>
                  <a:cubicBezTo>
                    <a:pt x="2446" y="4377"/>
                    <a:pt x="2441" y="4389"/>
                    <a:pt x="2355" y="4389"/>
                  </a:cubicBezTo>
                  <a:lnTo>
                    <a:pt x="2293" y="4389"/>
                  </a:lnTo>
                  <a:lnTo>
                    <a:pt x="2293" y="4270"/>
                  </a:lnTo>
                  <a:lnTo>
                    <a:pt x="2248" y="4241"/>
                  </a:lnTo>
                  <a:lnTo>
                    <a:pt x="2171" y="4246"/>
                  </a:lnTo>
                  <a:close/>
                </a:path>
              </a:pathLst>
            </a:custGeom>
            <a:solidFill>
              <a:srgbClr val="35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26"/>
            <p:cNvSpPr>
              <a:spLocks noEditPoints="1"/>
            </p:cNvSpPr>
            <p:nvPr/>
          </p:nvSpPr>
          <p:spPr bwMode="auto">
            <a:xfrm>
              <a:off x="4530725" y="2671763"/>
              <a:ext cx="1497013" cy="1927225"/>
            </a:xfrm>
            <a:custGeom>
              <a:avLst/>
              <a:gdLst>
                <a:gd name="T0" fmla="*/ 2154 w 3431"/>
                <a:gd name="T1" fmla="*/ 3903 h 4408"/>
                <a:gd name="T2" fmla="*/ 1913 w 3431"/>
                <a:gd name="T3" fmla="*/ 3830 h 4408"/>
                <a:gd name="T4" fmla="*/ 1949 w 3431"/>
                <a:gd name="T5" fmla="*/ 3698 h 4408"/>
                <a:gd name="T6" fmla="*/ 1873 w 3431"/>
                <a:gd name="T7" fmla="*/ 3537 h 4408"/>
                <a:gd name="T8" fmla="*/ 1528 w 3431"/>
                <a:gd name="T9" fmla="*/ 3645 h 4408"/>
                <a:gd name="T10" fmla="*/ 1264 w 3431"/>
                <a:gd name="T11" fmla="*/ 3645 h 4408"/>
                <a:gd name="T12" fmla="*/ 1128 w 3431"/>
                <a:gd name="T13" fmla="*/ 3525 h 4408"/>
                <a:gd name="T14" fmla="*/ 996 w 3431"/>
                <a:gd name="T15" fmla="*/ 3416 h 4408"/>
                <a:gd name="T16" fmla="*/ 719 w 3431"/>
                <a:gd name="T17" fmla="*/ 3301 h 4408"/>
                <a:gd name="T18" fmla="*/ 651 w 3431"/>
                <a:gd name="T19" fmla="*/ 3193 h 4408"/>
                <a:gd name="T20" fmla="*/ 491 w 3431"/>
                <a:gd name="T21" fmla="*/ 3172 h 4408"/>
                <a:gd name="T22" fmla="*/ 417 w 3431"/>
                <a:gd name="T23" fmla="*/ 2995 h 4408"/>
                <a:gd name="T24" fmla="*/ 247 w 3431"/>
                <a:gd name="T25" fmla="*/ 2953 h 4408"/>
                <a:gd name="T26" fmla="*/ 289 w 3431"/>
                <a:gd name="T27" fmla="*/ 2883 h 4408"/>
                <a:gd name="T28" fmla="*/ 135 w 3431"/>
                <a:gd name="T29" fmla="*/ 2809 h 4408"/>
                <a:gd name="T30" fmla="*/ 156 w 3431"/>
                <a:gd name="T31" fmla="*/ 2419 h 4408"/>
                <a:gd name="T32" fmla="*/ 77 w 3431"/>
                <a:gd name="T33" fmla="*/ 2221 h 4408"/>
                <a:gd name="T34" fmla="*/ 77 w 3431"/>
                <a:gd name="T35" fmla="*/ 2045 h 4408"/>
                <a:gd name="T36" fmla="*/ 8 w 3431"/>
                <a:gd name="T37" fmla="*/ 1859 h 4408"/>
                <a:gd name="T38" fmla="*/ 167 w 3431"/>
                <a:gd name="T39" fmla="*/ 1645 h 4408"/>
                <a:gd name="T40" fmla="*/ 156 w 3431"/>
                <a:gd name="T41" fmla="*/ 1432 h 4408"/>
                <a:gd name="T42" fmla="*/ 156 w 3431"/>
                <a:gd name="T43" fmla="*/ 1154 h 4408"/>
                <a:gd name="T44" fmla="*/ 374 w 3431"/>
                <a:gd name="T45" fmla="*/ 1161 h 4408"/>
                <a:gd name="T46" fmla="*/ 547 w 3431"/>
                <a:gd name="T47" fmla="*/ 958 h 4408"/>
                <a:gd name="T48" fmla="*/ 676 w 3431"/>
                <a:gd name="T49" fmla="*/ 851 h 4408"/>
                <a:gd name="T50" fmla="*/ 850 w 3431"/>
                <a:gd name="T51" fmla="*/ 576 h 4408"/>
                <a:gd name="T52" fmla="*/ 619 w 3431"/>
                <a:gd name="T53" fmla="*/ 449 h 4408"/>
                <a:gd name="T54" fmla="*/ 797 w 3431"/>
                <a:gd name="T55" fmla="*/ 285 h 4408"/>
                <a:gd name="T56" fmla="*/ 913 w 3431"/>
                <a:gd name="T57" fmla="*/ 126 h 4408"/>
                <a:gd name="T58" fmla="*/ 1029 w 3431"/>
                <a:gd name="T59" fmla="*/ 10 h 4408"/>
                <a:gd name="T60" fmla="*/ 1169 w 3431"/>
                <a:gd name="T61" fmla="*/ 103 h 4408"/>
                <a:gd name="T62" fmla="*/ 1242 w 3431"/>
                <a:gd name="T63" fmla="*/ 173 h 4408"/>
                <a:gd name="T64" fmla="*/ 1560 w 3431"/>
                <a:gd name="T65" fmla="*/ 192 h 4408"/>
                <a:gd name="T66" fmla="*/ 1498 w 3431"/>
                <a:gd name="T67" fmla="*/ 316 h 4408"/>
                <a:gd name="T68" fmla="*/ 1631 w 3431"/>
                <a:gd name="T69" fmla="*/ 629 h 4408"/>
                <a:gd name="T70" fmla="*/ 1597 w 3431"/>
                <a:gd name="T71" fmla="*/ 862 h 4408"/>
                <a:gd name="T72" fmla="*/ 1686 w 3431"/>
                <a:gd name="T73" fmla="*/ 1140 h 4408"/>
                <a:gd name="T74" fmla="*/ 1681 w 3431"/>
                <a:gd name="T75" fmla="*/ 1501 h 4408"/>
                <a:gd name="T76" fmla="*/ 1883 w 3431"/>
                <a:gd name="T77" fmla="*/ 1607 h 4408"/>
                <a:gd name="T78" fmla="*/ 2147 w 3431"/>
                <a:gd name="T79" fmla="*/ 1708 h 4408"/>
                <a:gd name="T80" fmla="*/ 2502 w 3431"/>
                <a:gd name="T81" fmla="*/ 1939 h 4408"/>
                <a:gd name="T82" fmla="*/ 2697 w 3431"/>
                <a:gd name="T83" fmla="*/ 1953 h 4408"/>
                <a:gd name="T84" fmla="*/ 2963 w 3431"/>
                <a:gd name="T85" fmla="*/ 1983 h 4408"/>
                <a:gd name="T86" fmla="*/ 3219 w 3431"/>
                <a:gd name="T87" fmla="*/ 2105 h 4408"/>
                <a:gd name="T88" fmla="*/ 3383 w 3431"/>
                <a:gd name="T89" fmla="*/ 2126 h 4408"/>
                <a:gd name="T90" fmla="*/ 3423 w 3431"/>
                <a:gd name="T91" fmla="*/ 2251 h 4408"/>
                <a:gd name="T92" fmla="*/ 3266 w 3431"/>
                <a:gd name="T93" fmla="*/ 2369 h 4408"/>
                <a:gd name="T94" fmla="*/ 3317 w 3431"/>
                <a:gd name="T95" fmla="*/ 2527 h 4408"/>
                <a:gd name="T96" fmla="*/ 3215 w 3431"/>
                <a:gd name="T97" fmla="*/ 2594 h 4408"/>
                <a:gd name="T98" fmla="*/ 3083 w 3431"/>
                <a:gd name="T99" fmla="*/ 2793 h 4408"/>
                <a:gd name="T100" fmla="*/ 3113 w 3431"/>
                <a:gd name="T101" fmla="*/ 2982 h 4408"/>
                <a:gd name="T102" fmla="*/ 3042 w 3431"/>
                <a:gd name="T103" fmla="*/ 3079 h 4408"/>
                <a:gd name="T104" fmla="*/ 2818 w 3431"/>
                <a:gd name="T105" fmla="*/ 3125 h 4408"/>
                <a:gd name="T106" fmla="*/ 2777 w 3431"/>
                <a:gd name="T107" fmla="*/ 3334 h 4408"/>
                <a:gd name="T108" fmla="*/ 2782 w 3431"/>
                <a:gd name="T109" fmla="*/ 3809 h 4408"/>
                <a:gd name="T110" fmla="*/ 2589 w 3431"/>
                <a:gd name="T111" fmla="*/ 3916 h 4408"/>
                <a:gd name="T112" fmla="*/ 2564 w 3431"/>
                <a:gd name="T113" fmla="*/ 4038 h 4408"/>
                <a:gd name="T114" fmla="*/ 2625 w 3431"/>
                <a:gd name="T115" fmla="*/ 4125 h 4408"/>
                <a:gd name="T116" fmla="*/ 2504 w 3431"/>
                <a:gd name="T117" fmla="*/ 4319 h 4408"/>
                <a:gd name="T118" fmla="*/ 2301 w 3431"/>
                <a:gd name="T119" fmla="*/ 4399 h 4408"/>
                <a:gd name="T120" fmla="*/ 2256 w 3431"/>
                <a:gd name="T121" fmla="*/ 4251 h 4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1" h="4408">
                  <a:moveTo>
                    <a:pt x="2173" y="4252"/>
                  </a:moveTo>
                  <a:lnTo>
                    <a:pt x="2175" y="4121"/>
                  </a:lnTo>
                  <a:lnTo>
                    <a:pt x="2188" y="4127"/>
                  </a:lnTo>
                  <a:lnTo>
                    <a:pt x="2186" y="4259"/>
                  </a:lnTo>
                  <a:lnTo>
                    <a:pt x="2173" y="4252"/>
                  </a:lnTo>
                  <a:close/>
                  <a:moveTo>
                    <a:pt x="2182" y="4124"/>
                  </a:moveTo>
                  <a:lnTo>
                    <a:pt x="2175" y="4121"/>
                  </a:lnTo>
                  <a:cubicBezTo>
                    <a:pt x="2175" y="4116"/>
                    <a:pt x="2178" y="4113"/>
                    <a:pt x="2182" y="4115"/>
                  </a:cubicBezTo>
                  <a:cubicBezTo>
                    <a:pt x="2185" y="4117"/>
                    <a:pt x="2188" y="4122"/>
                    <a:pt x="2188" y="4127"/>
                  </a:cubicBezTo>
                  <a:lnTo>
                    <a:pt x="2182" y="4124"/>
                  </a:lnTo>
                  <a:close/>
                  <a:moveTo>
                    <a:pt x="2175" y="4123"/>
                  </a:moveTo>
                  <a:lnTo>
                    <a:pt x="2147" y="3901"/>
                  </a:lnTo>
                  <a:lnTo>
                    <a:pt x="2160" y="3904"/>
                  </a:lnTo>
                  <a:lnTo>
                    <a:pt x="2188" y="4126"/>
                  </a:lnTo>
                  <a:lnTo>
                    <a:pt x="2175" y="4123"/>
                  </a:lnTo>
                  <a:close/>
                  <a:moveTo>
                    <a:pt x="2154" y="3903"/>
                  </a:moveTo>
                  <a:lnTo>
                    <a:pt x="2147" y="3901"/>
                  </a:lnTo>
                  <a:cubicBezTo>
                    <a:pt x="2146" y="3896"/>
                    <a:pt x="2149" y="3893"/>
                    <a:pt x="2152" y="3893"/>
                  </a:cubicBezTo>
                  <a:cubicBezTo>
                    <a:pt x="2156" y="3894"/>
                    <a:pt x="2160" y="3899"/>
                    <a:pt x="2160" y="3904"/>
                  </a:cubicBezTo>
                  <a:lnTo>
                    <a:pt x="2154" y="3903"/>
                  </a:lnTo>
                  <a:close/>
                  <a:moveTo>
                    <a:pt x="2156" y="3912"/>
                  </a:moveTo>
                  <a:lnTo>
                    <a:pt x="1967" y="3912"/>
                  </a:lnTo>
                  <a:lnTo>
                    <a:pt x="1963" y="3893"/>
                  </a:lnTo>
                  <a:lnTo>
                    <a:pt x="2151" y="3893"/>
                  </a:lnTo>
                  <a:lnTo>
                    <a:pt x="2156" y="3912"/>
                  </a:lnTo>
                  <a:close/>
                  <a:moveTo>
                    <a:pt x="1965" y="3903"/>
                  </a:moveTo>
                  <a:lnTo>
                    <a:pt x="1967" y="3912"/>
                  </a:lnTo>
                  <a:cubicBezTo>
                    <a:pt x="1964" y="3912"/>
                    <a:pt x="1960" y="3908"/>
                    <a:pt x="1959" y="3903"/>
                  </a:cubicBezTo>
                  <a:cubicBezTo>
                    <a:pt x="1957" y="3898"/>
                    <a:pt x="1959" y="3893"/>
                    <a:pt x="1963" y="3893"/>
                  </a:cubicBezTo>
                  <a:lnTo>
                    <a:pt x="1965" y="3903"/>
                  </a:lnTo>
                  <a:close/>
                  <a:moveTo>
                    <a:pt x="1961" y="3908"/>
                  </a:moveTo>
                  <a:lnTo>
                    <a:pt x="1909" y="3836"/>
                  </a:lnTo>
                  <a:lnTo>
                    <a:pt x="1917" y="3825"/>
                  </a:lnTo>
                  <a:lnTo>
                    <a:pt x="1969" y="3897"/>
                  </a:lnTo>
                  <a:lnTo>
                    <a:pt x="1961" y="3908"/>
                  </a:lnTo>
                  <a:close/>
                  <a:moveTo>
                    <a:pt x="1913" y="3830"/>
                  </a:moveTo>
                  <a:lnTo>
                    <a:pt x="1909" y="3836"/>
                  </a:lnTo>
                  <a:cubicBezTo>
                    <a:pt x="1906" y="3832"/>
                    <a:pt x="1905" y="3826"/>
                    <a:pt x="1908" y="3823"/>
                  </a:cubicBezTo>
                  <a:cubicBezTo>
                    <a:pt x="1910" y="3820"/>
                    <a:pt x="1914" y="3821"/>
                    <a:pt x="1917" y="3825"/>
                  </a:cubicBezTo>
                  <a:lnTo>
                    <a:pt x="1913" y="3830"/>
                  </a:lnTo>
                  <a:close/>
                  <a:moveTo>
                    <a:pt x="1907" y="3830"/>
                  </a:moveTo>
                  <a:lnTo>
                    <a:pt x="1891" y="3758"/>
                  </a:lnTo>
                  <a:lnTo>
                    <a:pt x="1904" y="3758"/>
                  </a:lnTo>
                  <a:lnTo>
                    <a:pt x="1920" y="3831"/>
                  </a:lnTo>
                  <a:lnTo>
                    <a:pt x="1907" y="3830"/>
                  </a:lnTo>
                  <a:close/>
                  <a:moveTo>
                    <a:pt x="1897" y="3758"/>
                  </a:moveTo>
                  <a:lnTo>
                    <a:pt x="1891" y="3758"/>
                  </a:lnTo>
                  <a:cubicBezTo>
                    <a:pt x="1889" y="3753"/>
                    <a:pt x="1891" y="3748"/>
                    <a:pt x="1895" y="3748"/>
                  </a:cubicBezTo>
                  <a:cubicBezTo>
                    <a:pt x="1899" y="3749"/>
                    <a:pt x="1902" y="3753"/>
                    <a:pt x="1904" y="3758"/>
                  </a:cubicBezTo>
                  <a:lnTo>
                    <a:pt x="1897" y="3758"/>
                  </a:lnTo>
                  <a:close/>
                  <a:moveTo>
                    <a:pt x="1892" y="3750"/>
                  </a:moveTo>
                  <a:lnTo>
                    <a:pt x="1944" y="3690"/>
                  </a:lnTo>
                  <a:lnTo>
                    <a:pt x="1954" y="3706"/>
                  </a:lnTo>
                  <a:lnTo>
                    <a:pt x="1902" y="3766"/>
                  </a:lnTo>
                  <a:lnTo>
                    <a:pt x="1892" y="3750"/>
                  </a:lnTo>
                  <a:close/>
                  <a:moveTo>
                    <a:pt x="1949" y="3698"/>
                  </a:moveTo>
                  <a:lnTo>
                    <a:pt x="1944" y="3690"/>
                  </a:lnTo>
                  <a:cubicBezTo>
                    <a:pt x="1946" y="3687"/>
                    <a:pt x="1951" y="3688"/>
                    <a:pt x="1953" y="3693"/>
                  </a:cubicBezTo>
                  <a:cubicBezTo>
                    <a:pt x="1956" y="3697"/>
                    <a:pt x="1957" y="3703"/>
                    <a:pt x="1954" y="3706"/>
                  </a:cubicBezTo>
                  <a:lnTo>
                    <a:pt x="1949" y="3698"/>
                  </a:lnTo>
                  <a:close/>
                  <a:moveTo>
                    <a:pt x="1942" y="3695"/>
                  </a:moveTo>
                  <a:lnTo>
                    <a:pt x="1938" y="3611"/>
                  </a:lnTo>
                  <a:lnTo>
                    <a:pt x="1952" y="3616"/>
                  </a:lnTo>
                  <a:lnTo>
                    <a:pt x="1956" y="3700"/>
                  </a:lnTo>
                  <a:lnTo>
                    <a:pt x="1942" y="3695"/>
                  </a:lnTo>
                  <a:close/>
                  <a:moveTo>
                    <a:pt x="1945" y="3613"/>
                  </a:moveTo>
                  <a:lnTo>
                    <a:pt x="1938" y="3611"/>
                  </a:lnTo>
                  <a:cubicBezTo>
                    <a:pt x="1938" y="3606"/>
                    <a:pt x="1941" y="3603"/>
                    <a:pt x="1945" y="3604"/>
                  </a:cubicBezTo>
                  <a:cubicBezTo>
                    <a:pt x="1948" y="3605"/>
                    <a:pt x="1952" y="3611"/>
                    <a:pt x="1952" y="3616"/>
                  </a:cubicBezTo>
                  <a:lnTo>
                    <a:pt x="1945" y="3613"/>
                  </a:lnTo>
                  <a:close/>
                  <a:moveTo>
                    <a:pt x="1942" y="3620"/>
                  </a:moveTo>
                  <a:lnTo>
                    <a:pt x="1870" y="3544"/>
                  </a:lnTo>
                  <a:lnTo>
                    <a:pt x="1876" y="3530"/>
                  </a:lnTo>
                  <a:lnTo>
                    <a:pt x="1948" y="3606"/>
                  </a:lnTo>
                  <a:lnTo>
                    <a:pt x="1942" y="3620"/>
                  </a:lnTo>
                  <a:close/>
                  <a:moveTo>
                    <a:pt x="1873" y="3537"/>
                  </a:moveTo>
                  <a:lnTo>
                    <a:pt x="1870" y="3544"/>
                  </a:lnTo>
                  <a:cubicBezTo>
                    <a:pt x="1867" y="3540"/>
                    <a:pt x="1865" y="3534"/>
                    <a:pt x="1867" y="3530"/>
                  </a:cubicBezTo>
                  <a:cubicBezTo>
                    <a:pt x="1868" y="3526"/>
                    <a:pt x="1872" y="3526"/>
                    <a:pt x="1876" y="3530"/>
                  </a:cubicBezTo>
                  <a:lnTo>
                    <a:pt x="1873" y="3537"/>
                  </a:lnTo>
                  <a:close/>
                  <a:moveTo>
                    <a:pt x="1876" y="3546"/>
                  </a:moveTo>
                  <a:lnTo>
                    <a:pt x="1587" y="3566"/>
                  </a:lnTo>
                  <a:lnTo>
                    <a:pt x="1582" y="3547"/>
                  </a:lnTo>
                  <a:lnTo>
                    <a:pt x="1871" y="3527"/>
                  </a:lnTo>
                  <a:lnTo>
                    <a:pt x="1876" y="3546"/>
                  </a:lnTo>
                  <a:close/>
                  <a:moveTo>
                    <a:pt x="1585" y="3557"/>
                  </a:moveTo>
                  <a:lnTo>
                    <a:pt x="1587" y="3566"/>
                  </a:lnTo>
                  <a:cubicBezTo>
                    <a:pt x="1584" y="3567"/>
                    <a:pt x="1580" y="3563"/>
                    <a:pt x="1578" y="3557"/>
                  </a:cubicBezTo>
                  <a:cubicBezTo>
                    <a:pt x="1577" y="3552"/>
                    <a:pt x="1579" y="3548"/>
                    <a:pt x="1582" y="3547"/>
                  </a:cubicBezTo>
                  <a:lnTo>
                    <a:pt x="1585" y="3557"/>
                  </a:lnTo>
                  <a:close/>
                  <a:moveTo>
                    <a:pt x="1590" y="3564"/>
                  </a:moveTo>
                  <a:lnTo>
                    <a:pt x="1534" y="3653"/>
                  </a:lnTo>
                  <a:lnTo>
                    <a:pt x="1523" y="3638"/>
                  </a:lnTo>
                  <a:lnTo>
                    <a:pt x="1579" y="3549"/>
                  </a:lnTo>
                  <a:lnTo>
                    <a:pt x="1590" y="3564"/>
                  </a:lnTo>
                  <a:close/>
                  <a:moveTo>
                    <a:pt x="1528" y="3645"/>
                  </a:moveTo>
                  <a:lnTo>
                    <a:pt x="1534" y="3653"/>
                  </a:lnTo>
                  <a:cubicBezTo>
                    <a:pt x="1532" y="3656"/>
                    <a:pt x="1528" y="3655"/>
                    <a:pt x="1525" y="3651"/>
                  </a:cubicBezTo>
                  <a:cubicBezTo>
                    <a:pt x="1522" y="3647"/>
                    <a:pt x="1521" y="3641"/>
                    <a:pt x="1523" y="3638"/>
                  </a:cubicBezTo>
                  <a:lnTo>
                    <a:pt x="1528" y="3645"/>
                  </a:lnTo>
                  <a:close/>
                  <a:moveTo>
                    <a:pt x="1534" y="3654"/>
                  </a:moveTo>
                  <a:lnTo>
                    <a:pt x="1477" y="3710"/>
                  </a:lnTo>
                  <a:lnTo>
                    <a:pt x="1467" y="3693"/>
                  </a:lnTo>
                  <a:lnTo>
                    <a:pt x="1523" y="3637"/>
                  </a:lnTo>
                  <a:lnTo>
                    <a:pt x="1534" y="3654"/>
                  </a:lnTo>
                  <a:close/>
                  <a:moveTo>
                    <a:pt x="1472" y="3702"/>
                  </a:moveTo>
                  <a:lnTo>
                    <a:pt x="1477" y="3710"/>
                  </a:lnTo>
                  <a:cubicBezTo>
                    <a:pt x="1475" y="3713"/>
                    <a:pt x="1471" y="3711"/>
                    <a:pt x="1468" y="3706"/>
                  </a:cubicBezTo>
                  <a:cubicBezTo>
                    <a:pt x="1465" y="3702"/>
                    <a:pt x="1465" y="3696"/>
                    <a:pt x="1467" y="3693"/>
                  </a:cubicBezTo>
                  <a:lnTo>
                    <a:pt x="1472" y="3702"/>
                  </a:lnTo>
                  <a:close/>
                  <a:moveTo>
                    <a:pt x="1473" y="3711"/>
                  </a:moveTo>
                  <a:lnTo>
                    <a:pt x="1265" y="3655"/>
                  </a:lnTo>
                  <a:lnTo>
                    <a:pt x="1263" y="3636"/>
                  </a:lnTo>
                  <a:lnTo>
                    <a:pt x="1471" y="3692"/>
                  </a:lnTo>
                  <a:lnTo>
                    <a:pt x="1473" y="3711"/>
                  </a:lnTo>
                  <a:close/>
                  <a:moveTo>
                    <a:pt x="1264" y="3645"/>
                  </a:moveTo>
                  <a:lnTo>
                    <a:pt x="1265" y="3655"/>
                  </a:lnTo>
                  <a:cubicBezTo>
                    <a:pt x="1261" y="3654"/>
                    <a:pt x="1258" y="3649"/>
                    <a:pt x="1257" y="3644"/>
                  </a:cubicBezTo>
                  <a:cubicBezTo>
                    <a:pt x="1257" y="3638"/>
                    <a:pt x="1259" y="3635"/>
                    <a:pt x="1263" y="3636"/>
                  </a:cubicBezTo>
                  <a:lnTo>
                    <a:pt x="1264" y="3645"/>
                  </a:lnTo>
                  <a:close/>
                  <a:moveTo>
                    <a:pt x="1264" y="3655"/>
                  </a:moveTo>
                  <a:lnTo>
                    <a:pt x="1152" y="3610"/>
                  </a:lnTo>
                  <a:lnTo>
                    <a:pt x="1151" y="3592"/>
                  </a:lnTo>
                  <a:lnTo>
                    <a:pt x="1264" y="3636"/>
                  </a:lnTo>
                  <a:lnTo>
                    <a:pt x="1264" y="3655"/>
                  </a:lnTo>
                  <a:close/>
                  <a:moveTo>
                    <a:pt x="1152" y="3601"/>
                  </a:moveTo>
                  <a:lnTo>
                    <a:pt x="1152" y="3610"/>
                  </a:lnTo>
                  <a:cubicBezTo>
                    <a:pt x="1148" y="3609"/>
                    <a:pt x="1145" y="3604"/>
                    <a:pt x="1145" y="3598"/>
                  </a:cubicBezTo>
                  <a:cubicBezTo>
                    <a:pt x="1145" y="3593"/>
                    <a:pt x="1148" y="3591"/>
                    <a:pt x="1151" y="3592"/>
                  </a:cubicBezTo>
                  <a:lnTo>
                    <a:pt x="1152" y="3601"/>
                  </a:lnTo>
                  <a:close/>
                  <a:moveTo>
                    <a:pt x="1146" y="3602"/>
                  </a:moveTo>
                  <a:lnTo>
                    <a:pt x="1122" y="3526"/>
                  </a:lnTo>
                  <a:lnTo>
                    <a:pt x="1134" y="3524"/>
                  </a:lnTo>
                  <a:lnTo>
                    <a:pt x="1158" y="3600"/>
                  </a:lnTo>
                  <a:lnTo>
                    <a:pt x="1146" y="3602"/>
                  </a:lnTo>
                  <a:close/>
                  <a:moveTo>
                    <a:pt x="1128" y="3525"/>
                  </a:moveTo>
                  <a:lnTo>
                    <a:pt x="1122" y="3526"/>
                  </a:lnTo>
                  <a:cubicBezTo>
                    <a:pt x="1120" y="3521"/>
                    <a:pt x="1121" y="3516"/>
                    <a:pt x="1125" y="3515"/>
                  </a:cubicBezTo>
                  <a:cubicBezTo>
                    <a:pt x="1128" y="3515"/>
                    <a:pt x="1132" y="3518"/>
                    <a:pt x="1134" y="3524"/>
                  </a:cubicBezTo>
                  <a:lnTo>
                    <a:pt x="1128" y="3525"/>
                  </a:lnTo>
                  <a:close/>
                  <a:moveTo>
                    <a:pt x="1130" y="3534"/>
                  </a:moveTo>
                  <a:lnTo>
                    <a:pt x="998" y="3530"/>
                  </a:lnTo>
                  <a:lnTo>
                    <a:pt x="993" y="3511"/>
                  </a:lnTo>
                  <a:lnTo>
                    <a:pt x="1126" y="3515"/>
                  </a:lnTo>
                  <a:lnTo>
                    <a:pt x="1130" y="3534"/>
                  </a:lnTo>
                  <a:close/>
                  <a:moveTo>
                    <a:pt x="996" y="3521"/>
                  </a:moveTo>
                  <a:lnTo>
                    <a:pt x="998" y="3530"/>
                  </a:lnTo>
                  <a:cubicBezTo>
                    <a:pt x="994" y="3530"/>
                    <a:pt x="990" y="3526"/>
                    <a:pt x="989" y="3521"/>
                  </a:cubicBezTo>
                  <a:cubicBezTo>
                    <a:pt x="988" y="3515"/>
                    <a:pt x="990" y="3511"/>
                    <a:pt x="993" y="3511"/>
                  </a:cubicBezTo>
                  <a:lnTo>
                    <a:pt x="996" y="3521"/>
                  </a:lnTo>
                  <a:close/>
                  <a:moveTo>
                    <a:pt x="989" y="3518"/>
                  </a:moveTo>
                  <a:lnTo>
                    <a:pt x="989" y="3413"/>
                  </a:lnTo>
                  <a:lnTo>
                    <a:pt x="1002" y="3419"/>
                  </a:lnTo>
                  <a:lnTo>
                    <a:pt x="1002" y="3524"/>
                  </a:lnTo>
                  <a:lnTo>
                    <a:pt x="989" y="3518"/>
                  </a:lnTo>
                  <a:close/>
                  <a:moveTo>
                    <a:pt x="996" y="3416"/>
                  </a:moveTo>
                  <a:lnTo>
                    <a:pt x="989" y="3413"/>
                  </a:lnTo>
                  <a:cubicBezTo>
                    <a:pt x="989" y="3408"/>
                    <a:pt x="992" y="3405"/>
                    <a:pt x="996" y="3407"/>
                  </a:cubicBezTo>
                  <a:cubicBezTo>
                    <a:pt x="999" y="3409"/>
                    <a:pt x="1002" y="3414"/>
                    <a:pt x="1002" y="3419"/>
                  </a:cubicBezTo>
                  <a:lnTo>
                    <a:pt x="996" y="3416"/>
                  </a:lnTo>
                  <a:close/>
                  <a:moveTo>
                    <a:pt x="992" y="3422"/>
                  </a:moveTo>
                  <a:lnTo>
                    <a:pt x="904" y="3318"/>
                  </a:lnTo>
                  <a:lnTo>
                    <a:pt x="911" y="3305"/>
                  </a:lnTo>
                  <a:lnTo>
                    <a:pt x="999" y="3410"/>
                  </a:lnTo>
                  <a:lnTo>
                    <a:pt x="992" y="3422"/>
                  </a:lnTo>
                  <a:close/>
                  <a:moveTo>
                    <a:pt x="907" y="3312"/>
                  </a:moveTo>
                  <a:lnTo>
                    <a:pt x="904" y="3318"/>
                  </a:lnTo>
                  <a:cubicBezTo>
                    <a:pt x="901" y="3314"/>
                    <a:pt x="900" y="3308"/>
                    <a:pt x="901" y="3304"/>
                  </a:cubicBezTo>
                  <a:cubicBezTo>
                    <a:pt x="903" y="3301"/>
                    <a:pt x="907" y="3301"/>
                    <a:pt x="911" y="3305"/>
                  </a:cubicBezTo>
                  <a:lnTo>
                    <a:pt x="907" y="3312"/>
                  </a:lnTo>
                  <a:close/>
                  <a:moveTo>
                    <a:pt x="909" y="3321"/>
                  </a:moveTo>
                  <a:lnTo>
                    <a:pt x="721" y="3311"/>
                  </a:lnTo>
                  <a:lnTo>
                    <a:pt x="717" y="3292"/>
                  </a:lnTo>
                  <a:lnTo>
                    <a:pt x="905" y="3302"/>
                  </a:lnTo>
                  <a:lnTo>
                    <a:pt x="909" y="3321"/>
                  </a:lnTo>
                  <a:close/>
                  <a:moveTo>
                    <a:pt x="719" y="3301"/>
                  </a:moveTo>
                  <a:lnTo>
                    <a:pt x="721" y="3311"/>
                  </a:lnTo>
                  <a:cubicBezTo>
                    <a:pt x="717" y="3310"/>
                    <a:pt x="713" y="3306"/>
                    <a:pt x="712" y="3301"/>
                  </a:cubicBezTo>
                  <a:cubicBezTo>
                    <a:pt x="711" y="3295"/>
                    <a:pt x="713" y="3291"/>
                    <a:pt x="717" y="3292"/>
                  </a:cubicBezTo>
                  <a:lnTo>
                    <a:pt x="719" y="3301"/>
                  </a:lnTo>
                  <a:close/>
                  <a:moveTo>
                    <a:pt x="712" y="3300"/>
                  </a:moveTo>
                  <a:lnTo>
                    <a:pt x="692" y="3192"/>
                  </a:lnTo>
                  <a:lnTo>
                    <a:pt x="705" y="3194"/>
                  </a:lnTo>
                  <a:lnTo>
                    <a:pt x="725" y="3302"/>
                  </a:lnTo>
                  <a:lnTo>
                    <a:pt x="712" y="3300"/>
                  </a:lnTo>
                  <a:close/>
                  <a:moveTo>
                    <a:pt x="699" y="3193"/>
                  </a:moveTo>
                  <a:lnTo>
                    <a:pt x="692" y="3192"/>
                  </a:lnTo>
                  <a:cubicBezTo>
                    <a:pt x="691" y="3187"/>
                    <a:pt x="693" y="3183"/>
                    <a:pt x="697" y="3183"/>
                  </a:cubicBezTo>
                  <a:cubicBezTo>
                    <a:pt x="701" y="3184"/>
                    <a:pt x="704" y="3188"/>
                    <a:pt x="705" y="3194"/>
                  </a:cubicBezTo>
                  <a:lnTo>
                    <a:pt x="699" y="3193"/>
                  </a:lnTo>
                  <a:close/>
                  <a:moveTo>
                    <a:pt x="701" y="3202"/>
                  </a:moveTo>
                  <a:lnTo>
                    <a:pt x="653" y="3202"/>
                  </a:lnTo>
                  <a:lnTo>
                    <a:pt x="649" y="3183"/>
                  </a:lnTo>
                  <a:lnTo>
                    <a:pt x="696" y="3183"/>
                  </a:lnTo>
                  <a:lnTo>
                    <a:pt x="701" y="3202"/>
                  </a:lnTo>
                  <a:close/>
                  <a:moveTo>
                    <a:pt x="651" y="3193"/>
                  </a:moveTo>
                  <a:lnTo>
                    <a:pt x="653" y="3202"/>
                  </a:lnTo>
                  <a:cubicBezTo>
                    <a:pt x="650" y="3202"/>
                    <a:pt x="646" y="3198"/>
                    <a:pt x="644" y="3193"/>
                  </a:cubicBezTo>
                  <a:cubicBezTo>
                    <a:pt x="643" y="3188"/>
                    <a:pt x="645" y="3183"/>
                    <a:pt x="649" y="3183"/>
                  </a:cubicBezTo>
                  <a:lnTo>
                    <a:pt x="651" y="3193"/>
                  </a:lnTo>
                  <a:close/>
                  <a:moveTo>
                    <a:pt x="645" y="3195"/>
                  </a:moveTo>
                  <a:lnTo>
                    <a:pt x="619" y="3131"/>
                  </a:lnTo>
                  <a:lnTo>
                    <a:pt x="630" y="3126"/>
                  </a:lnTo>
                  <a:lnTo>
                    <a:pt x="657" y="3191"/>
                  </a:lnTo>
                  <a:lnTo>
                    <a:pt x="645" y="3195"/>
                  </a:lnTo>
                  <a:close/>
                  <a:moveTo>
                    <a:pt x="624" y="3129"/>
                  </a:moveTo>
                  <a:lnTo>
                    <a:pt x="619" y="3131"/>
                  </a:lnTo>
                  <a:cubicBezTo>
                    <a:pt x="617" y="3126"/>
                    <a:pt x="617" y="3121"/>
                    <a:pt x="620" y="3120"/>
                  </a:cubicBezTo>
                  <a:cubicBezTo>
                    <a:pt x="624" y="3118"/>
                    <a:pt x="628" y="3121"/>
                    <a:pt x="630" y="3126"/>
                  </a:cubicBezTo>
                  <a:lnTo>
                    <a:pt x="624" y="3129"/>
                  </a:lnTo>
                  <a:close/>
                  <a:moveTo>
                    <a:pt x="628" y="3138"/>
                  </a:moveTo>
                  <a:lnTo>
                    <a:pt x="495" y="3181"/>
                  </a:lnTo>
                  <a:lnTo>
                    <a:pt x="488" y="3162"/>
                  </a:lnTo>
                  <a:lnTo>
                    <a:pt x="621" y="3120"/>
                  </a:lnTo>
                  <a:lnTo>
                    <a:pt x="628" y="3138"/>
                  </a:lnTo>
                  <a:close/>
                  <a:moveTo>
                    <a:pt x="491" y="3172"/>
                  </a:moveTo>
                  <a:lnTo>
                    <a:pt x="495" y="3181"/>
                  </a:lnTo>
                  <a:cubicBezTo>
                    <a:pt x="492" y="3182"/>
                    <a:pt x="487" y="3179"/>
                    <a:pt x="485" y="3174"/>
                  </a:cubicBezTo>
                  <a:cubicBezTo>
                    <a:pt x="484" y="3168"/>
                    <a:pt x="485" y="3163"/>
                    <a:pt x="488" y="3162"/>
                  </a:cubicBezTo>
                  <a:lnTo>
                    <a:pt x="491" y="3172"/>
                  </a:lnTo>
                  <a:close/>
                  <a:moveTo>
                    <a:pt x="490" y="3180"/>
                  </a:moveTo>
                  <a:lnTo>
                    <a:pt x="421" y="3126"/>
                  </a:lnTo>
                  <a:lnTo>
                    <a:pt x="424" y="3110"/>
                  </a:lnTo>
                  <a:lnTo>
                    <a:pt x="493" y="3164"/>
                  </a:lnTo>
                  <a:lnTo>
                    <a:pt x="490" y="3180"/>
                  </a:lnTo>
                  <a:close/>
                  <a:moveTo>
                    <a:pt x="422" y="3118"/>
                  </a:moveTo>
                  <a:lnTo>
                    <a:pt x="421" y="3126"/>
                  </a:lnTo>
                  <a:cubicBezTo>
                    <a:pt x="417" y="3123"/>
                    <a:pt x="415" y="3118"/>
                    <a:pt x="416" y="3113"/>
                  </a:cubicBezTo>
                  <a:cubicBezTo>
                    <a:pt x="416" y="3109"/>
                    <a:pt x="420" y="3107"/>
                    <a:pt x="424" y="3110"/>
                  </a:cubicBezTo>
                  <a:lnTo>
                    <a:pt x="422" y="3118"/>
                  </a:lnTo>
                  <a:close/>
                  <a:moveTo>
                    <a:pt x="415" y="3116"/>
                  </a:moveTo>
                  <a:lnTo>
                    <a:pt x="410" y="2993"/>
                  </a:lnTo>
                  <a:lnTo>
                    <a:pt x="424" y="2998"/>
                  </a:lnTo>
                  <a:lnTo>
                    <a:pt x="429" y="3121"/>
                  </a:lnTo>
                  <a:lnTo>
                    <a:pt x="415" y="3116"/>
                  </a:lnTo>
                  <a:close/>
                  <a:moveTo>
                    <a:pt x="417" y="2995"/>
                  </a:moveTo>
                  <a:lnTo>
                    <a:pt x="410" y="2993"/>
                  </a:lnTo>
                  <a:cubicBezTo>
                    <a:pt x="410" y="2988"/>
                    <a:pt x="413" y="2985"/>
                    <a:pt x="417" y="2986"/>
                  </a:cubicBezTo>
                  <a:cubicBezTo>
                    <a:pt x="420" y="2988"/>
                    <a:pt x="424" y="2993"/>
                    <a:pt x="424" y="2998"/>
                  </a:cubicBezTo>
                  <a:lnTo>
                    <a:pt x="417" y="2995"/>
                  </a:lnTo>
                  <a:close/>
                  <a:moveTo>
                    <a:pt x="416" y="3004"/>
                  </a:moveTo>
                  <a:lnTo>
                    <a:pt x="378" y="2977"/>
                  </a:lnTo>
                  <a:lnTo>
                    <a:pt x="381" y="2961"/>
                  </a:lnTo>
                  <a:lnTo>
                    <a:pt x="418" y="2987"/>
                  </a:lnTo>
                  <a:lnTo>
                    <a:pt x="416" y="3004"/>
                  </a:lnTo>
                  <a:close/>
                  <a:moveTo>
                    <a:pt x="380" y="2969"/>
                  </a:moveTo>
                  <a:lnTo>
                    <a:pt x="378" y="2977"/>
                  </a:lnTo>
                  <a:cubicBezTo>
                    <a:pt x="375" y="2974"/>
                    <a:pt x="372" y="2968"/>
                    <a:pt x="373" y="2964"/>
                  </a:cubicBezTo>
                  <a:cubicBezTo>
                    <a:pt x="374" y="2959"/>
                    <a:pt x="377" y="2958"/>
                    <a:pt x="381" y="2961"/>
                  </a:cubicBezTo>
                  <a:lnTo>
                    <a:pt x="380" y="2969"/>
                  </a:lnTo>
                  <a:close/>
                  <a:moveTo>
                    <a:pt x="381" y="2978"/>
                  </a:moveTo>
                  <a:lnTo>
                    <a:pt x="248" y="2962"/>
                  </a:lnTo>
                  <a:lnTo>
                    <a:pt x="245" y="2943"/>
                  </a:lnTo>
                  <a:lnTo>
                    <a:pt x="378" y="2959"/>
                  </a:lnTo>
                  <a:lnTo>
                    <a:pt x="381" y="2978"/>
                  </a:lnTo>
                  <a:close/>
                  <a:moveTo>
                    <a:pt x="247" y="2953"/>
                  </a:moveTo>
                  <a:lnTo>
                    <a:pt x="248" y="2962"/>
                  </a:lnTo>
                  <a:cubicBezTo>
                    <a:pt x="245" y="2962"/>
                    <a:pt x="241" y="2957"/>
                    <a:pt x="240" y="2952"/>
                  </a:cubicBezTo>
                  <a:cubicBezTo>
                    <a:pt x="239" y="2947"/>
                    <a:pt x="241" y="2943"/>
                    <a:pt x="245" y="2943"/>
                  </a:cubicBezTo>
                  <a:lnTo>
                    <a:pt x="247" y="2953"/>
                  </a:lnTo>
                  <a:close/>
                  <a:moveTo>
                    <a:pt x="240" y="2952"/>
                  </a:moveTo>
                  <a:lnTo>
                    <a:pt x="230" y="2888"/>
                  </a:lnTo>
                  <a:lnTo>
                    <a:pt x="243" y="2890"/>
                  </a:lnTo>
                  <a:lnTo>
                    <a:pt x="253" y="2954"/>
                  </a:lnTo>
                  <a:lnTo>
                    <a:pt x="240" y="2952"/>
                  </a:lnTo>
                  <a:close/>
                  <a:moveTo>
                    <a:pt x="236" y="2889"/>
                  </a:moveTo>
                  <a:lnTo>
                    <a:pt x="230" y="2888"/>
                  </a:lnTo>
                  <a:cubicBezTo>
                    <a:pt x="229" y="2883"/>
                    <a:pt x="231" y="2879"/>
                    <a:pt x="235" y="2879"/>
                  </a:cubicBezTo>
                  <a:cubicBezTo>
                    <a:pt x="238" y="2880"/>
                    <a:pt x="242" y="2884"/>
                    <a:pt x="243" y="2890"/>
                  </a:cubicBezTo>
                  <a:lnTo>
                    <a:pt x="236" y="2889"/>
                  </a:lnTo>
                  <a:close/>
                  <a:moveTo>
                    <a:pt x="233" y="2879"/>
                  </a:moveTo>
                  <a:lnTo>
                    <a:pt x="287" y="2874"/>
                  </a:lnTo>
                  <a:lnTo>
                    <a:pt x="292" y="2893"/>
                  </a:lnTo>
                  <a:lnTo>
                    <a:pt x="239" y="2898"/>
                  </a:lnTo>
                  <a:lnTo>
                    <a:pt x="233" y="2879"/>
                  </a:lnTo>
                  <a:close/>
                  <a:moveTo>
                    <a:pt x="289" y="2883"/>
                  </a:moveTo>
                  <a:lnTo>
                    <a:pt x="287" y="2874"/>
                  </a:lnTo>
                  <a:cubicBezTo>
                    <a:pt x="290" y="2874"/>
                    <a:pt x="294" y="2877"/>
                    <a:pt x="296" y="2883"/>
                  </a:cubicBezTo>
                  <a:cubicBezTo>
                    <a:pt x="297" y="2888"/>
                    <a:pt x="295" y="2893"/>
                    <a:pt x="292" y="2893"/>
                  </a:cubicBezTo>
                  <a:lnTo>
                    <a:pt x="289" y="2883"/>
                  </a:lnTo>
                  <a:close/>
                  <a:moveTo>
                    <a:pt x="283" y="2883"/>
                  </a:moveTo>
                  <a:lnTo>
                    <a:pt x="272" y="2830"/>
                  </a:lnTo>
                  <a:lnTo>
                    <a:pt x="285" y="2830"/>
                  </a:lnTo>
                  <a:lnTo>
                    <a:pt x="296" y="2884"/>
                  </a:lnTo>
                  <a:lnTo>
                    <a:pt x="283" y="2883"/>
                  </a:lnTo>
                  <a:close/>
                  <a:moveTo>
                    <a:pt x="279" y="2830"/>
                  </a:moveTo>
                  <a:lnTo>
                    <a:pt x="272" y="2830"/>
                  </a:lnTo>
                  <a:cubicBezTo>
                    <a:pt x="271" y="2824"/>
                    <a:pt x="273" y="2820"/>
                    <a:pt x="277" y="2820"/>
                  </a:cubicBezTo>
                  <a:cubicBezTo>
                    <a:pt x="280" y="2821"/>
                    <a:pt x="284" y="2825"/>
                    <a:pt x="285" y="2830"/>
                  </a:cubicBezTo>
                  <a:lnTo>
                    <a:pt x="279" y="2830"/>
                  </a:lnTo>
                  <a:close/>
                  <a:moveTo>
                    <a:pt x="280" y="2839"/>
                  </a:moveTo>
                  <a:lnTo>
                    <a:pt x="137" y="2818"/>
                  </a:lnTo>
                  <a:lnTo>
                    <a:pt x="134" y="2799"/>
                  </a:lnTo>
                  <a:lnTo>
                    <a:pt x="277" y="2821"/>
                  </a:lnTo>
                  <a:lnTo>
                    <a:pt x="280" y="2839"/>
                  </a:lnTo>
                  <a:close/>
                  <a:moveTo>
                    <a:pt x="135" y="2809"/>
                  </a:moveTo>
                  <a:lnTo>
                    <a:pt x="137" y="2818"/>
                  </a:lnTo>
                  <a:cubicBezTo>
                    <a:pt x="133" y="2818"/>
                    <a:pt x="129" y="2813"/>
                    <a:pt x="128" y="2808"/>
                  </a:cubicBezTo>
                  <a:cubicBezTo>
                    <a:pt x="128" y="2802"/>
                    <a:pt x="130" y="2799"/>
                    <a:pt x="134" y="2799"/>
                  </a:cubicBezTo>
                  <a:lnTo>
                    <a:pt x="135" y="2809"/>
                  </a:lnTo>
                  <a:close/>
                  <a:moveTo>
                    <a:pt x="128" y="2806"/>
                  </a:moveTo>
                  <a:lnTo>
                    <a:pt x="123" y="2576"/>
                  </a:lnTo>
                  <a:lnTo>
                    <a:pt x="137" y="2582"/>
                  </a:lnTo>
                  <a:lnTo>
                    <a:pt x="142" y="2811"/>
                  </a:lnTo>
                  <a:lnTo>
                    <a:pt x="128" y="2806"/>
                  </a:lnTo>
                  <a:close/>
                  <a:moveTo>
                    <a:pt x="130" y="2579"/>
                  </a:moveTo>
                  <a:lnTo>
                    <a:pt x="123" y="2576"/>
                  </a:lnTo>
                  <a:cubicBezTo>
                    <a:pt x="123" y="2571"/>
                    <a:pt x="126" y="2568"/>
                    <a:pt x="130" y="2570"/>
                  </a:cubicBezTo>
                  <a:cubicBezTo>
                    <a:pt x="133" y="2572"/>
                    <a:pt x="137" y="2577"/>
                    <a:pt x="137" y="2582"/>
                  </a:cubicBezTo>
                  <a:lnTo>
                    <a:pt x="130" y="2579"/>
                  </a:lnTo>
                  <a:close/>
                  <a:moveTo>
                    <a:pt x="123" y="2574"/>
                  </a:moveTo>
                  <a:lnTo>
                    <a:pt x="150" y="2414"/>
                  </a:lnTo>
                  <a:lnTo>
                    <a:pt x="163" y="2424"/>
                  </a:lnTo>
                  <a:lnTo>
                    <a:pt x="137" y="2584"/>
                  </a:lnTo>
                  <a:lnTo>
                    <a:pt x="123" y="2574"/>
                  </a:lnTo>
                  <a:close/>
                  <a:moveTo>
                    <a:pt x="156" y="2419"/>
                  </a:moveTo>
                  <a:lnTo>
                    <a:pt x="150" y="2414"/>
                  </a:lnTo>
                  <a:cubicBezTo>
                    <a:pt x="150" y="2410"/>
                    <a:pt x="154" y="2408"/>
                    <a:pt x="158" y="2411"/>
                  </a:cubicBezTo>
                  <a:cubicBezTo>
                    <a:pt x="161" y="2413"/>
                    <a:pt x="164" y="2419"/>
                    <a:pt x="163" y="2424"/>
                  </a:cubicBezTo>
                  <a:lnTo>
                    <a:pt x="156" y="2419"/>
                  </a:lnTo>
                  <a:close/>
                  <a:moveTo>
                    <a:pt x="150" y="2418"/>
                  </a:moveTo>
                  <a:lnTo>
                    <a:pt x="128" y="2257"/>
                  </a:lnTo>
                  <a:lnTo>
                    <a:pt x="142" y="2260"/>
                  </a:lnTo>
                  <a:lnTo>
                    <a:pt x="163" y="2420"/>
                  </a:lnTo>
                  <a:lnTo>
                    <a:pt x="150" y="2418"/>
                  </a:lnTo>
                  <a:close/>
                  <a:moveTo>
                    <a:pt x="135" y="2259"/>
                  </a:moveTo>
                  <a:lnTo>
                    <a:pt x="128" y="2257"/>
                  </a:lnTo>
                  <a:cubicBezTo>
                    <a:pt x="128" y="2252"/>
                    <a:pt x="130" y="2249"/>
                    <a:pt x="134" y="2249"/>
                  </a:cubicBezTo>
                  <a:cubicBezTo>
                    <a:pt x="138" y="2250"/>
                    <a:pt x="141" y="2255"/>
                    <a:pt x="142" y="2260"/>
                  </a:cubicBezTo>
                  <a:lnTo>
                    <a:pt x="135" y="2259"/>
                  </a:lnTo>
                  <a:close/>
                  <a:moveTo>
                    <a:pt x="134" y="2267"/>
                  </a:moveTo>
                  <a:lnTo>
                    <a:pt x="76" y="2230"/>
                  </a:lnTo>
                  <a:lnTo>
                    <a:pt x="78" y="2213"/>
                  </a:lnTo>
                  <a:lnTo>
                    <a:pt x="136" y="2250"/>
                  </a:lnTo>
                  <a:lnTo>
                    <a:pt x="134" y="2267"/>
                  </a:lnTo>
                  <a:close/>
                  <a:moveTo>
                    <a:pt x="77" y="2221"/>
                  </a:moveTo>
                  <a:lnTo>
                    <a:pt x="76" y="2230"/>
                  </a:lnTo>
                  <a:cubicBezTo>
                    <a:pt x="72" y="2228"/>
                    <a:pt x="69" y="2222"/>
                    <a:pt x="70" y="2217"/>
                  </a:cubicBezTo>
                  <a:cubicBezTo>
                    <a:pt x="70" y="2212"/>
                    <a:pt x="74" y="2211"/>
                    <a:pt x="78" y="2213"/>
                  </a:cubicBezTo>
                  <a:lnTo>
                    <a:pt x="77" y="2221"/>
                  </a:lnTo>
                  <a:close/>
                  <a:moveTo>
                    <a:pt x="70" y="2217"/>
                  </a:moveTo>
                  <a:lnTo>
                    <a:pt x="75" y="2174"/>
                  </a:lnTo>
                  <a:lnTo>
                    <a:pt x="89" y="2183"/>
                  </a:lnTo>
                  <a:lnTo>
                    <a:pt x="83" y="2226"/>
                  </a:lnTo>
                  <a:lnTo>
                    <a:pt x="70" y="2217"/>
                  </a:lnTo>
                  <a:close/>
                  <a:moveTo>
                    <a:pt x="82" y="2179"/>
                  </a:moveTo>
                  <a:lnTo>
                    <a:pt x="75" y="2174"/>
                  </a:lnTo>
                  <a:cubicBezTo>
                    <a:pt x="76" y="2170"/>
                    <a:pt x="79" y="2168"/>
                    <a:pt x="83" y="2170"/>
                  </a:cubicBezTo>
                  <a:cubicBezTo>
                    <a:pt x="87" y="2173"/>
                    <a:pt x="89" y="2179"/>
                    <a:pt x="89" y="2183"/>
                  </a:cubicBezTo>
                  <a:lnTo>
                    <a:pt x="82" y="2179"/>
                  </a:lnTo>
                  <a:close/>
                  <a:moveTo>
                    <a:pt x="75" y="2176"/>
                  </a:moveTo>
                  <a:lnTo>
                    <a:pt x="70" y="2043"/>
                  </a:lnTo>
                  <a:lnTo>
                    <a:pt x="83" y="2048"/>
                  </a:lnTo>
                  <a:lnTo>
                    <a:pt x="89" y="2181"/>
                  </a:lnTo>
                  <a:lnTo>
                    <a:pt x="75" y="2176"/>
                  </a:lnTo>
                  <a:close/>
                  <a:moveTo>
                    <a:pt x="77" y="2045"/>
                  </a:moveTo>
                  <a:lnTo>
                    <a:pt x="70" y="2043"/>
                  </a:lnTo>
                  <a:cubicBezTo>
                    <a:pt x="70" y="2038"/>
                    <a:pt x="73" y="2035"/>
                    <a:pt x="76" y="2036"/>
                  </a:cubicBezTo>
                  <a:cubicBezTo>
                    <a:pt x="80" y="2038"/>
                    <a:pt x="83" y="2043"/>
                    <a:pt x="83" y="2048"/>
                  </a:cubicBezTo>
                  <a:lnTo>
                    <a:pt x="77" y="2045"/>
                  </a:lnTo>
                  <a:close/>
                  <a:moveTo>
                    <a:pt x="70" y="2043"/>
                  </a:moveTo>
                  <a:lnTo>
                    <a:pt x="54" y="1873"/>
                  </a:lnTo>
                  <a:lnTo>
                    <a:pt x="67" y="1876"/>
                  </a:lnTo>
                  <a:lnTo>
                    <a:pt x="83" y="2047"/>
                  </a:lnTo>
                  <a:lnTo>
                    <a:pt x="70" y="2043"/>
                  </a:lnTo>
                  <a:close/>
                  <a:moveTo>
                    <a:pt x="61" y="1875"/>
                  </a:moveTo>
                  <a:lnTo>
                    <a:pt x="54" y="1873"/>
                  </a:lnTo>
                  <a:cubicBezTo>
                    <a:pt x="53" y="1867"/>
                    <a:pt x="56" y="1864"/>
                    <a:pt x="60" y="1865"/>
                  </a:cubicBezTo>
                  <a:cubicBezTo>
                    <a:pt x="64" y="1866"/>
                    <a:pt x="67" y="1871"/>
                    <a:pt x="67" y="1876"/>
                  </a:cubicBezTo>
                  <a:lnTo>
                    <a:pt x="61" y="1875"/>
                  </a:lnTo>
                  <a:close/>
                  <a:moveTo>
                    <a:pt x="61" y="1884"/>
                  </a:moveTo>
                  <a:lnTo>
                    <a:pt x="8" y="1868"/>
                  </a:lnTo>
                  <a:lnTo>
                    <a:pt x="7" y="1849"/>
                  </a:lnTo>
                  <a:lnTo>
                    <a:pt x="60" y="1865"/>
                  </a:lnTo>
                  <a:lnTo>
                    <a:pt x="61" y="1884"/>
                  </a:lnTo>
                  <a:close/>
                  <a:moveTo>
                    <a:pt x="8" y="1859"/>
                  </a:moveTo>
                  <a:lnTo>
                    <a:pt x="8" y="1868"/>
                  </a:lnTo>
                  <a:cubicBezTo>
                    <a:pt x="5" y="1867"/>
                    <a:pt x="1" y="1862"/>
                    <a:pt x="1" y="1856"/>
                  </a:cubicBezTo>
                  <a:cubicBezTo>
                    <a:pt x="0" y="1851"/>
                    <a:pt x="3" y="1848"/>
                    <a:pt x="7" y="1849"/>
                  </a:cubicBezTo>
                  <a:lnTo>
                    <a:pt x="8" y="1859"/>
                  </a:lnTo>
                  <a:close/>
                  <a:moveTo>
                    <a:pt x="1" y="1855"/>
                  </a:moveTo>
                  <a:lnTo>
                    <a:pt x="1" y="1691"/>
                  </a:lnTo>
                  <a:lnTo>
                    <a:pt x="14" y="1698"/>
                  </a:lnTo>
                  <a:lnTo>
                    <a:pt x="14" y="1862"/>
                  </a:lnTo>
                  <a:lnTo>
                    <a:pt x="1" y="1855"/>
                  </a:lnTo>
                  <a:close/>
                  <a:moveTo>
                    <a:pt x="8" y="1695"/>
                  </a:moveTo>
                  <a:lnTo>
                    <a:pt x="1" y="1691"/>
                  </a:lnTo>
                  <a:cubicBezTo>
                    <a:pt x="1" y="1686"/>
                    <a:pt x="4" y="1684"/>
                    <a:pt x="8" y="1686"/>
                  </a:cubicBezTo>
                  <a:cubicBezTo>
                    <a:pt x="11" y="1687"/>
                    <a:pt x="14" y="1693"/>
                    <a:pt x="14" y="1698"/>
                  </a:cubicBezTo>
                  <a:lnTo>
                    <a:pt x="8" y="1695"/>
                  </a:lnTo>
                  <a:close/>
                  <a:moveTo>
                    <a:pt x="4" y="1685"/>
                  </a:moveTo>
                  <a:lnTo>
                    <a:pt x="164" y="1636"/>
                  </a:lnTo>
                  <a:lnTo>
                    <a:pt x="170" y="1654"/>
                  </a:lnTo>
                  <a:lnTo>
                    <a:pt x="11" y="1704"/>
                  </a:lnTo>
                  <a:lnTo>
                    <a:pt x="4" y="1685"/>
                  </a:lnTo>
                  <a:close/>
                  <a:moveTo>
                    <a:pt x="167" y="1645"/>
                  </a:moveTo>
                  <a:lnTo>
                    <a:pt x="164" y="1636"/>
                  </a:lnTo>
                  <a:cubicBezTo>
                    <a:pt x="167" y="1635"/>
                    <a:pt x="171" y="1638"/>
                    <a:pt x="173" y="1643"/>
                  </a:cubicBezTo>
                  <a:cubicBezTo>
                    <a:pt x="175" y="1648"/>
                    <a:pt x="174" y="1653"/>
                    <a:pt x="170" y="1654"/>
                  </a:cubicBezTo>
                  <a:lnTo>
                    <a:pt x="167" y="1645"/>
                  </a:lnTo>
                  <a:close/>
                  <a:moveTo>
                    <a:pt x="160" y="1642"/>
                  </a:moveTo>
                  <a:lnTo>
                    <a:pt x="160" y="1536"/>
                  </a:lnTo>
                  <a:lnTo>
                    <a:pt x="173" y="1542"/>
                  </a:lnTo>
                  <a:lnTo>
                    <a:pt x="174" y="1648"/>
                  </a:lnTo>
                  <a:lnTo>
                    <a:pt x="160" y="1642"/>
                  </a:lnTo>
                  <a:close/>
                  <a:moveTo>
                    <a:pt x="167" y="1539"/>
                  </a:moveTo>
                  <a:lnTo>
                    <a:pt x="160" y="1536"/>
                  </a:lnTo>
                  <a:cubicBezTo>
                    <a:pt x="160" y="1531"/>
                    <a:pt x="163" y="1529"/>
                    <a:pt x="167" y="1530"/>
                  </a:cubicBezTo>
                  <a:cubicBezTo>
                    <a:pt x="170" y="1532"/>
                    <a:pt x="173" y="1537"/>
                    <a:pt x="173" y="1542"/>
                  </a:cubicBezTo>
                  <a:lnTo>
                    <a:pt x="167" y="1539"/>
                  </a:lnTo>
                  <a:close/>
                  <a:moveTo>
                    <a:pt x="160" y="1537"/>
                  </a:moveTo>
                  <a:lnTo>
                    <a:pt x="150" y="1430"/>
                  </a:lnTo>
                  <a:lnTo>
                    <a:pt x="163" y="1433"/>
                  </a:lnTo>
                  <a:lnTo>
                    <a:pt x="173" y="1541"/>
                  </a:lnTo>
                  <a:lnTo>
                    <a:pt x="160" y="1537"/>
                  </a:lnTo>
                  <a:close/>
                  <a:moveTo>
                    <a:pt x="156" y="1432"/>
                  </a:moveTo>
                  <a:lnTo>
                    <a:pt x="150" y="1430"/>
                  </a:lnTo>
                  <a:cubicBezTo>
                    <a:pt x="149" y="1424"/>
                    <a:pt x="152" y="1421"/>
                    <a:pt x="155" y="1422"/>
                  </a:cubicBezTo>
                  <a:cubicBezTo>
                    <a:pt x="159" y="1423"/>
                    <a:pt x="163" y="1428"/>
                    <a:pt x="163" y="1433"/>
                  </a:cubicBezTo>
                  <a:lnTo>
                    <a:pt x="156" y="1432"/>
                  </a:lnTo>
                  <a:close/>
                  <a:moveTo>
                    <a:pt x="150" y="1425"/>
                  </a:moveTo>
                  <a:lnTo>
                    <a:pt x="203" y="1265"/>
                  </a:lnTo>
                  <a:lnTo>
                    <a:pt x="216" y="1277"/>
                  </a:lnTo>
                  <a:lnTo>
                    <a:pt x="163" y="1438"/>
                  </a:lnTo>
                  <a:lnTo>
                    <a:pt x="150" y="1425"/>
                  </a:lnTo>
                  <a:close/>
                  <a:moveTo>
                    <a:pt x="210" y="1271"/>
                  </a:moveTo>
                  <a:lnTo>
                    <a:pt x="203" y="1265"/>
                  </a:lnTo>
                  <a:cubicBezTo>
                    <a:pt x="205" y="1261"/>
                    <a:pt x="208" y="1261"/>
                    <a:pt x="212" y="1264"/>
                  </a:cubicBezTo>
                  <a:cubicBezTo>
                    <a:pt x="216" y="1267"/>
                    <a:pt x="217" y="1273"/>
                    <a:pt x="216" y="1277"/>
                  </a:cubicBezTo>
                  <a:lnTo>
                    <a:pt x="210" y="1271"/>
                  </a:lnTo>
                  <a:close/>
                  <a:moveTo>
                    <a:pt x="204" y="1274"/>
                  </a:moveTo>
                  <a:lnTo>
                    <a:pt x="151" y="1157"/>
                  </a:lnTo>
                  <a:lnTo>
                    <a:pt x="162" y="1151"/>
                  </a:lnTo>
                  <a:lnTo>
                    <a:pt x="215" y="1268"/>
                  </a:lnTo>
                  <a:lnTo>
                    <a:pt x="204" y="1274"/>
                  </a:lnTo>
                  <a:close/>
                  <a:moveTo>
                    <a:pt x="156" y="1154"/>
                  </a:moveTo>
                  <a:lnTo>
                    <a:pt x="151" y="1157"/>
                  </a:lnTo>
                  <a:cubicBezTo>
                    <a:pt x="149" y="1152"/>
                    <a:pt x="149" y="1146"/>
                    <a:pt x="152" y="1145"/>
                  </a:cubicBezTo>
                  <a:cubicBezTo>
                    <a:pt x="155" y="1143"/>
                    <a:pt x="160" y="1146"/>
                    <a:pt x="162" y="1151"/>
                  </a:cubicBezTo>
                  <a:lnTo>
                    <a:pt x="156" y="1154"/>
                  </a:lnTo>
                  <a:close/>
                  <a:moveTo>
                    <a:pt x="152" y="1145"/>
                  </a:moveTo>
                  <a:lnTo>
                    <a:pt x="189" y="1113"/>
                  </a:lnTo>
                  <a:lnTo>
                    <a:pt x="198" y="1130"/>
                  </a:lnTo>
                  <a:lnTo>
                    <a:pt x="161" y="1163"/>
                  </a:lnTo>
                  <a:lnTo>
                    <a:pt x="152" y="1145"/>
                  </a:lnTo>
                  <a:close/>
                  <a:moveTo>
                    <a:pt x="194" y="1122"/>
                  </a:moveTo>
                  <a:lnTo>
                    <a:pt x="189" y="1113"/>
                  </a:lnTo>
                  <a:cubicBezTo>
                    <a:pt x="191" y="1111"/>
                    <a:pt x="196" y="1113"/>
                    <a:pt x="198" y="1118"/>
                  </a:cubicBezTo>
                  <a:cubicBezTo>
                    <a:pt x="201" y="1122"/>
                    <a:pt x="201" y="1128"/>
                    <a:pt x="198" y="1130"/>
                  </a:cubicBezTo>
                  <a:lnTo>
                    <a:pt x="194" y="1122"/>
                  </a:lnTo>
                  <a:close/>
                  <a:moveTo>
                    <a:pt x="192" y="1113"/>
                  </a:moveTo>
                  <a:lnTo>
                    <a:pt x="373" y="1152"/>
                  </a:lnTo>
                  <a:lnTo>
                    <a:pt x="375" y="1171"/>
                  </a:lnTo>
                  <a:lnTo>
                    <a:pt x="195" y="1131"/>
                  </a:lnTo>
                  <a:lnTo>
                    <a:pt x="192" y="1113"/>
                  </a:lnTo>
                  <a:close/>
                  <a:moveTo>
                    <a:pt x="374" y="1161"/>
                  </a:moveTo>
                  <a:lnTo>
                    <a:pt x="373" y="1152"/>
                  </a:lnTo>
                  <a:cubicBezTo>
                    <a:pt x="377" y="1153"/>
                    <a:pt x="380" y="1158"/>
                    <a:pt x="381" y="1163"/>
                  </a:cubicBezTo>
                  <a:cubicBezTo>
                    <a:pt x="381" y="1168"/>
                    <a:pt x="379" y="1172"/>
                    <a:pt x="375" y="1171"/>
                  </a:cubicBezTo>
                  <a:lnTo>
                    <a:pt x="374" y="1161"/>
                  </a:lnTo>
                  <a:close/>
                  <a:moveTo>
                    <a:pt x="370" y="1152"/>
                  </a:moveTo>
                  <a:lnTo>
                    <a:pt x="548" y="1026"/>
                  </a:lnTo>
                  <a:lnTo>
                    <a:pt x="557" y="1043"/>
                  </a:lnTo>
                  <a:lnTo>
                    <a:pt x="379" y="1170"/>
                  </a:lnTo>
                  <a:lnTo>
                    <a:pt x="370" y="1152"/>
                  </a:lnTo>
                  <a:close/>
                  <a:moveTo>
                    <a:pt x="552" y="1035"/>
                  </a:moveTo>
                  <a:lnTo>
                    <a:pt x="548" y="1026"/>
                  </a:lnTo>
                  <a:cubicBezTo>
                    <a:pt x="550" y="1024"/>
                    <a:pt x="555" y="1026"/>
                    <a:pt x="557" y="1031"/>
                  </a:cubicBezTo>
                  <a:cubicBezTo>
                    <a:pt x="560" y="1036"/>
                    <a:pt x="560" y="1041"/>
                    <a:pt x="557" y="1043"/>
                  </a:cubicBezTo>
                  <a:lnTo>
                    <a:pt x="552" y="1035"/>
                  </a:lnTo>
                  <a:close/>
                  <a:moveTo>
                    <a:pt x="545" y="1032"/>
                  </a:moveTo>
                  <a:lnTo>
                    <a:pt x="540" y="955"/>
                  </a:lnTo>
                  <a:lnTo>
                    <a:pt x="554" y="960"/>
                  </a:lnTo>
                  <a:lnTo>
                    <a:pt x="559" y="1037"/>
                  </a:lnTo>
                  <a:lnTo>
                    <a:pt x="545" y="1032"/>
                  </a:lnTo>
                  <a:close/>
                  <a:moveTo>
                    <a:pt x="547" y="958"/>
                  </a:moveTo>
                  <a:lnTo>
                    <a:pt x="540" y="955"/>
                  </a:lnTo>
                  <a:cubicBezTo>
                    <a:pt x="540" y="950"/>
                    <a:pt x="543" y="947"/>
                    <a:pt x="547" y="948"/>
                  </a:cubicBezTo>
                  <a:cubicBezTo>
                    <a:pt x="550" y="950"/>
                    <a:pt x="554" y="955"/>
                    <a:pt x="554" y="960"/>
                  </a:cubicBezTo>
                  <a:lnTo>
                    <a:pt x="547" y="958"/>
                  </a:lnTo>
                  <a:close/>
                  <a:moveTo>
                    <a:pt x="541" y="951"/>
                  </a:moveTo>
                  <a:lnTo>
                    <a:pt x="576" y="857"/>
                  </a:lnTo>
                  <a:lnTo>
                    <a:pt x="588" y="870"/>
                  </a:lnTo>
                  <a:lnTo>
                    <a:pt x="554" y="964"/>
                  </a:lnTo>
                  <a:lnTo>
                    <a:pt x="541" y="951"/>
                  </a:lnTo>
                  <a:close/>
                  <a:moveTo>
                    <a:pt x="582" y="863"/>
                  </a:moveTo>
                  <a:lnTo>
                    <a:pt x="576" y="857"/>
                  </a:lnTo>
                  <a:cubicBezTo>
                    <a:pt x="577" y="853"/>
                    <a:pt x="581" y="853"/>
                    <a:pt x="584" y="856"/>
                  </a:cubicBezTo>
                  <a:cubicBezTo>
                    <a:pt x="588" y="860"/>
                    <a:pt x="590" y="866"/>
                    <a:pt x="588" y="870"/>
                  </a:cubicBezTo>
                  <a:lnTo>
                    <a:pt x="582" y="863"/>
                  </a:lnTo>
                  <a:close/>
                  <a:moveTo>
                    <a:pt x="579" y="854"/>
                  </a:moveTo>
                  <a:lnTo>
                    <a:pt x="673" y="841"/>
                  </a:lnTo>
                  <a:lnTo>
                    <a:pt x="679" y="860"/>
                  </a:lnTo>
                  <a:lnTo>
                    <a:pt x="585" y="873"/>
                  </a:lnTo>
                  <a:lnTo>
                    <a:pt x="579" y="854"/>
                  </a:lnTo>
                  <a:close/>
                  <a:moveTo>
                    <a:pt x="676" y="851"/>
                  </a:moveTo>
                  <a:lnTo>
                    <a:pt x="673" y="841"/>
                  </a:lnTo>
                  <a:cubicBezTo>
                    <a:pt x="676" y="841"/>
                    <a:pt x="681" y="845"/>
                    <a:pt x="682" y="850"/>
                  </a:cubicBezTo>
                  <a:cubicBezTo>
                    <a:pt x="684" y="855"/>
                    <a:pt x="682" y="860"/>
                    <a:pt x="679" y="860"/>
                  </a:cubicBezTo>
                  <a:lnTo>
                    <a:pt x="676" y="851"/>
                  </a:lnTo>
                  <a:close/>
                  <a:moveTo>
                    <a:pt x="670" y="843"/>
                  </a:moveTo>
                  <a:lnTo>
                    <a:pt x="774" y="699"/>
                  </a:lnTo>
                  <a:lnTo>
                    <a:pt x="785" y="715"/>
                  </a:lnTo>
                  <a:lnTo>
                    <a:pt x="681" y="859"/>
                  </a:lnTo>
                  <a:lnTo>
                    <a:pt x="670" y="843"/>
                  </a:lnTo>
                  <a:close/>
                  <a:moveTo>
                    <a:pt x="780" y="707"/>
                  </a:moveTo>
                  <a:lnTo>
                    <a:pt x="774" y="699"/>
                  </a:lnTo>
                  <a:cubicBezTo>
                    <a:pt x="776" y="696"/>
                    <a:pt x="781" y="697"/>
                    <a:pt x="784" y="701"/>
                  </a:cubicBezTo>
                  <a:cubicBezTo>
                    <a:pt x="787" y="706"/>
                    <a:pt x="787" y="712"/>
                    <a:pt x="785" y="715"/>
                  </a:cubicBezTo>
                  <a:lnTo>
                    <a:pt x="780" y="707"/>
                  </a:lnTo>
                  <a:close/>
                  <a:moveTo>
                    <a:pt x="774" y="700"/>
                  </a:moveTo>
                  <a:lnTo>
                    <a:pt x="844" y="569"/>
                  </a:lnTo>
                  <a:lnTo>
                    <a:pt x="856" y="583"/>
                  </a:lnTo>
                  <a:lnTo>
                    <a:pt x="786" y="714"/>
                  </a:lnTo>
                  <a:lnTo>
                    <a:pt x="774" y="700"/>
                  </a:lnTo>
                  <a:close/>
                  <a:moveTo>
                    <a:pt x="850" y="576"/>
                  </a:moveTo>
                  <a:lnTo>
                    <a:pt x="844" y="569"/>
                  </a:lnTo>
                  <a:cubicBezTo>
                    <a:pt x="846" y="565"/>
                    <a:pt x="850" y="566"/>
                    <a:pt x="853" y="570"/>
                  </a:cubicBezTo>
                  <a:cubicBezTo>
                    <a:pt x="857" y="574"/>
                    <a:pt x="858" y="580"/>
                    <a:pt x="856" y="583"/>
                  </a:cubicBezTo>
                  <a:lnTo>
                    <a:pt x="850" y="576"/>
                  </a:lnTo>
                  <a:close/>
                  <a:moveTo>
                    <a:pt x="848" y="584"/>
                  </a:moveTo>
                  <a:lnTo>
                    <a:pt x="721" y="487"/>
                  </a:lnTo>
                  <a:lnTo>
                    <a:pt x="724" y="470"/>
                  </a:lnTo>
                  <a:lnTo>
                    <a:pt x="852" y="568"/>
                  </a:lnTo>
                  <a:lnTo>
                    <a:pt x="848" y="584"/>
                  </a:lnTo>
                  <a:close/>
                  <a:moveTo>
                    <a:pt x="723" y="478"/>
                  </a:moveTo>
                  <a:lnTo>
                    <a:pt x="721" y="487"/>
                  </a:lnTo>
                  <a:cubicBezTo>
                    <a:pt x="718" y="484"/>
                    <a:pt x="715" y="478"/>
                    <a:pt x="716" y="473"/>
                  </a:cubicBezTo>
                  <a:cubicBezTo>
                    <a:pt x="717" y="469"/>
                    <a:pt x="721" y="468"/>
                    <a:pt x="724" y="470"/>
                  </a:cubicBezTo>
                  <a:lnTo>
                    <a:pt x="723" y="478"/>
                  </a:lnTo>
                  <a:close/>
                  <a:moveTo>
                    <a:pt x="724" y="488"/>
                  </a:moveTo>
                  <a:lnTo>
                    <a:pt x="620" y="458"/>
                  </a:lnTo>
                  <a:lnTo>
                    <a:pt x="618" y="439"/>
                  </a:lnTo>
                  <a:lnTo>
                    <a:pt x="722" y="469"/>
                  </a:lnTo>
                  <a:lnTo>
                    <a:pt x="724" y="488"/>
                  </a:lnTo>
                  <a:close/>
                  <a:moveTo>
                    <a:pt x="619" y="449"/>
                  </a:moveTo>
                  <a:lnTo>
                    <a:pt x="620" y="458"/>
                  </a:lnTo>
                  <a:cubicBezTo>
                    <a:pt x="616" y="457"/>
                    <a:pt x="613" y="452"/>
                    <a:pt x="612" y="447"/>
                  </a:cubicBezTo>
                  <a:cubicBezTo>
                    <a:pt x="612" y="442"/>
                    <a:pt x="614" y="438"/>
                    <a:pt x="618" y="439"/>
                  </a:cubicBezTo>
                  <a:lnTo>
                    <a:pt x="619" y="449"/>
                  </a:lnTo>
                  <a:close/>
                  <a:moveTo>
                    <a:pt x="612" y="446"/>
                  </a:moveTo>
                  <a:lnTo>
                    <a:pt x="612" y="294"/>
                  </a:lnTo>
                  <a:lnTo>
                    <a:pt x="626" y="300"/>
                  </a:lnTo>
                  <a:lnTo>
                    <a:pt x="626" y="452"/>
                  </a:lnTo>
                  <a:lnTo>
                    <a:pt x="612" y="446"/>
                  </a:lnTo>
                  <a:close/>
                  <a:moveTo>
                    <a:pt x="619" y="297"/>
                  </a:moveTo>
                  <a:lnTo>
                    <a:pt x="612" y="294"/>
                  </a:lnTo>
                  <a:cubicBezTo>
                    <a:pt x="612" y="289"/>
                    <a:pt x="615" y="286"/>
                    <a:pt x="619" y="288"/>
                  </a:cubicBezTo>
                  <a:cubicBezTo>
                    <a:pt x="623" y="290"/>
                    <a:pt x="626" y="295"/>
                    <a:pt x="626" y="300"/>
                  </a:cubicBezTo>
                  <a:lnTo>
                    <a:pt x="619" y="297"/>
                  </a:lnTo>
                  <a:close/>
                  <a:moveTo>
                    <a:pt x="616" y="288"/>
                  </a:moveTo>
                  <a:lnTo>
                    <a:pt x="794" y="275"/>
                  </a:lnTo>
                  <a:lnTo>
                    <a:pt x="800" y="294"/>
                  </a:lnTo>
                  <a:lnTo>
                    <a:pt x="621" y="307"/>
                  </a:lnTo>
                  <a:lnTo>
                    <a:pt x="616" y="288"/>
                  </a:lnTo>
                  <a:close/>
                  <a:moveTo>
                    <a:pt x="797" y="285"/>
                  </a:moveTo>
                  <a:lnTo>
                    <a:pt x="794" y="275"/>
                  </a:lnTo>
                  <a:cubicBezTo>
                    <a:pt x="798" y="275"/>
                    <a:pt x="802" y="279"/>
                    <a:pt x="803" y="284"/>
                  </a:cubicBezTo>
                  <a:cubicBezTo>
                    <a:pt x="805" y="290"/>
                    <a:pt x="803" y="294"/>
                    <a:pt x="800" y="294"/>
                  </a:cubicBezTo>
                  <a:lnTo>
                    <a:pt x="797" y="285"/>
                  </a:lnTo>
                  <a:close/>
                  <a:moveTo>
                    <a:pt x="791" y="278"/>
                  </a:moveTo>
                  <a:lnTo>
                    <a:pt x="813" y="231"/>
                  </a:lnTo>
                  <a:lnTo>
                    <a:pt x="825" y="245"/>
                  </a:lnTo>
                  <a:lnTo>
                    <a:pt x="803" y="292"/>
                  </a:lnTo>
                  <a:lnTo>
                    <a:pt x="791" y="278"/>
                  </a:lnTo>
                  <a:close/>
                  <a:moveTo>
                    <a:pt x="819" y="238"/>
                  </a:moveTo>
                  <a:lnTo>
                    <a:pt x="813" y="231"/>
                  </a:lnTo>
                  <a:cubicBezTo>
                    <a:pt x="815" y="227"/>
                    <a:pt x="819" y="227"/>
                    <a:pt x="822" y="231"/>
                  </a:cubicBezTo>
                  <a:cubicBezTo>
                    <a:pt x="826" y="235"/>
                    <a:pt x="827" y="241"/>
                    <a:pt x="825" y="245"/>
                  </a:cubicBezTo>
                  <a:lnTo>
                    <a:pt x="819" y="238"/>
                  </a:lnTo>
                  <a:close/>
                  <a:moveTo>
                    <a:pt x="814" y="230"/>
                  </a:moveTo>
                  <a:lnTo>
                    <a:pt x="908" y="118"/>
                  </a:lnTo>
                  <a:lnTo>
                    <a:pt x="919" y="134"/>
                  </a:lnTo>
                  <a:lnTo>
                    <a:pt x="825" y="246"/>
                  </a:lnTo>
                  <a:lnTo>
                    <a:pt x="814" y="230"/>
                  </a:lnTo>
                  <a:close/>
                  <a:moveTo>
                    <a:pt x="913" y="126"/>
                  </a:moveTo>
                  <a:lnTo>
                    <a:pt x="908" y="118"/>
                  </a:lnTo>
                  <a:cubicBezTo>
                    <a:pt x="910" y="115"/>
                    <a:pt x="915" y="116"/>
                    <a:pt x="918" y="121"/>
                  </a:cubicBezTo>
                  <a:cubicBezTo>
                    <a:pt x="921" y="125"/>
                    <a:pt x="921" y="131"/>
                    <a:pt x="919" y="134"/>
                  </a:cubicBezTo>
                  <a:lnTo>
                    <a:pt x="913" y="126"/>
                  </a:lnTo>
                  <a:close/>
                  <a:moveTo>
                    <a:pt x="907" y="120"/>
                  </a:moveTo>
                  <a:lnTo>
                    <a:pt x="934" y="14"/>
                  </a:lnTo>
                  <a:lnTo>
                    <a:pt x="947" y="25"/>
                  </a:lnTo>
                  <a:lnTo>
                    <a:pt x="920" y="131"/>
                  </a:lnTo>
                  <a:lnTo>
                    <a:pt x="907" y="120"/>
                  </a:lnTo>
                  <a:close/>
                  <a:moveTo>
                    <a:pt x="940" y="19"/>
                  </a:moveTo>
                  <a:lnTo>
                    <a:pt x="934" y="14"/>
                  </a:lnTo>
                  <a:cubicBezTo>
                    <a:pt x="935" y="9"/>
                    <a:pt x="939" y="8"/>
                    <a:pt x="942" y="11"/>
                  </a:cubicBezTo>
                  <a:cubicBezTo>
                    <a:pt x="946" y="14"/>
                    <a:pt x="948" y="20"/>
                    <a:pt x="947" y="25"/>
                  </a:cubicBezTo>
                  <a:lnTo>
                    <a:pt x="940" y="19"/>
                  </a:lnTo>
                  <a:close/>
                  <a:moveTo>
                    <a:pt x="938" y="10"/>
                  </a:moveTo>
                  <a:lnTo>
                    <a:pt x="1027" y="0"/>
                  </a:lnTo>
                  <a:lnTo>
                    <a:pt x="1032" y="19"/>
                  </a:lnTo>
                  <a:lnTo>
                    <a:pt x="943" y="29"/>
                  </a:lnTo>
                  <a:lnTo>
                    <a:pt x="938" y="10"/>
                  </a:lnTo>
                  <a:close/>
                  <a:moveTo>
                    <a:pt x="1029" y="10"/>
                  </a:moveTo>
                  <a:lnTo>
                    <a:pt x="1027" y="0"/>
                  </a:lnTo>
                  <a:cubicBezTo>
                    <a:pt x="1030" y="0"/>
                    <a:pt x="1034" y="4"/>
                    <a:pt x="1036" y="9"/>
                  </a:cubicBezTo>
                  <a:cubicBezTo>
                    <a:pt x="1037" y="14"/>
                    <a:pt x="1035" y="19"/>
                    <a:pt x="1032" y="19"/>
                  </a:cubicBezTo>
                  <a:lnTo>
                    <a:pt x="1029" y="10"/>
                  </a:lnTo>
                  <a:close/>
                  <a:moveTo>
                    <a:pt x="1034" y="6"/>
                  </a:moveTo>
                  <a:lnTo>
                    <a:pt x="1085" y="107"/>
                  </a:lnTo>
                  <a:lnTo>
                    <a:pt x="1074" y="114"/>
                  </a:lnTo>
                  <a:lnTo>
                    <a:pt x="1024" y="13"/>
                  </a:lnTo>
                  <a:lnTo>
                    <a:pt x="1034" y="6"/>
                  </a:lnTo>
                  <a:close/>
                  <a:moveTo>
                    <a:pt x="1080" y="111"/>
                  </a:moveTo>
                  <a:lnTo>
                    <a:pt x="1085" y="107"/>
                  </a:lnTo>
                  <a:cubicBezTo>
                    <a:pt x="1087" y="112"/>
                    <a:pt x="1087" y="118"/>
                    <a:pt x="1084" y="120"/>
                  </a:cubicBezTo>
                  <a:cubicBezTo>
                    <a:pt x="1081" y="122"/>
                    <a:pt x="1077" y="119"/>
                    <a:pt x="1074" y="114"/>
                  </a:cubicBezTo>
                  <a:lnTo>
                    <a:pt x="1080" y="111"/>
                  </a:lnTo>
                  <a:close/>
                  <a:moveTo>
                    <a:pt x="1077" y="101"/>
                  </a:moveTo>
                  <a:lnTo>
                    <a:pt x="1166" y="93"/>
                  </a:lnTo>
                  <a:lnTo>
                    <a:pt x="1171" y="113"/>
                  </a:lnTo>
                  <a:lnTo>
                    <a:pt x="1082" y="120"/>
                  </a:lnTo>
                  <a:lnTo>
                    <a:pt x="1077" y="101"/>
                  </a:lnTo>
                  <a:close/>
                  <a:moveTo>
                    <a:pt x="1169" y="103"/>
                  </a:moveTo>
                  <a:lnTo>
                    <a:pt x="1166" y="93"/>
                  </a:lnTo>
                  <a:cubicBezTo>
                    <a:pt x="1170" y="93"/>
                    <a:pt x="1174" y="97"/>
                    <a:pt x="1175" y="102"/>
                  </a:cubicBezTo>
                  <a:cubicBezTo>
                    <a:pt x="1177" y="108"/>
                    <a:pt x="1175" y="112"/>
                    <a:pt x="1171" y="113"/>
                  </a:cubicBezTo>
                  <a:lnTo>
                    <a:pt x="1169" y="103"/>
                  </a:lnTo>
                  <a:close/>
                  <a:moveTo>
                    <a:pt x="1176" y="107"/>
                  </a:moveTo>
                  <a:lnTo>
                    <a:pt x="1172" y="169"/>
                  </a:lnTo>
                  <a:lnTo>
                    <a:pt x="1158" y="161"/>
                  </a:lnTo>
                  <a:lnTo>
                    <a:pt x="1162" y="99"/>
                  </a:lnTo>
                  <a:lnTo>
                    <a:pt x="1176" y="107"/>
                  </a:lnTo>
                  <a:close/>
                  <a:moveTo>
                    <a:pt x="1165" y="165"/>
                  </a:moveTo>
                  <a:lnTo>
                    <a:pt x="1172" y="169"/>
                  </a:lnTo>
                  <a:cubicBezTo>
                    <a:pt x="1171" y="174"/>
                    <a:pt x="1168" y="176"/>
                    <a:pt x="1164" y="174"/>
                  </a:cubicBezTo>
                  <a:cubicBezTo>
                    <a:pt x="1161" y="172"/>
                    <a:pt x="1158" y="166"/>
                    <a:pt x="1158" y="161"/>
                  </a:cubicBezTo>
                  <a:lnTo>
                    <a:pt x="1165" y="165"/>
                  </a:lnTo>
                  <a:close/>
                  <a:moveTo>
                    <a:pt x="1163" y="156"/>
                  </a:moveTo>
                  <a:lnTo>
                    <a:pt x="1241" y="164"/>
                  </a:lnTo>
                  <a:lnTo>
                    <a:pt x="1244" y="183"/>
                  </a:lnTo>
                  <a:lnTo>
                    <a:pt x="1167" y="175"/>
                  </a:lnTo>
                  <a:lnTo>
                    <a:pt x="1163" y="156"/>
                  </a:lnTo>
                  <a:close/>
                  <a:moveTo>
                    <a:pt x="1242" y="173"/>
                  </a:moveTo>
                  <a:lnTo>
                    <a:pt x="1241" y="164"/>
                  </a:lnTo>
                  <a:cubicBezTo>
                    <a:pt x="1244" y="164"/>
                    <a:pt x="1248" y="168"/>
                    <a:pt x="1249" y="174"/>
                  </a:cubicBezTo>
                  <a:cubicBezTo>
                    <a:pt x="1250" y="179"/>
                    <a:pt x="1248" y="183"/>
                    <a:pt x="1244" y="183"/>
                  </a:cubicBezTo>
                  <a:lnTo>
                    <a:pt x="1242" y="173"/>
                  </a:lnTo>
                  <a:close/>
                  <a:moveTo>
                    <a:pt x="1238" y="164"/>
                  </a:moveTo>
                  <a:lnTo>
                    <a:pt x="1292" y="129"/>
                  </a:lnTo>
                  <a:lnTo>
                    <a:pt x="1301" y="147"/>
                  </a:lnTo>
                  <a:lnTo>
                    <a:pt x="1247" y="182"/>
                  </a:lnTo>
                  <a:lnTo>
                    <a:pt x="1238" y="164"/>
                  </a:lnTo>
                  <a:close/>
                  <a:moveTo>
                    <a:pt x="1297" y="138"/>
                  </a:moveTo>
                  <a:lnTo>
                    <a:pt x="1292" y="129"/>
                  </a:lnTo>
                  <a:cubicBezTo>
                    <a:pt x="1295" y="127"/>
                    <a:pt x="1300" y="130"/>
                    <a:pt x="1302" y="135"/>
                  </a:cubicBezTo>
                  <a:cubicBezTo>
                    <a:pt x="1304" y="140"/>
                    <a:pt x="1304" y="145"/>
                    <a:pt x="1301" y="147"/>
                  </a:cubicBezTo>
                  <a:lnTo>
                    <a:pt x="1297" y="138"/>
                  </a:lnTo>
                  <a:close/>
                  <a:moveTo>
                    <a:pt x="1295" y="129"/>
                  </a:moveTo>
                  <a:lnTo>
                    <a:pt x="1559" y="183"/>
                  </a:lnTo>
                  <a:lnTo>
                    <a:pt x="1562" y="202"/>
                  </a:lnTo>
                  <a:lnTo>
                    <a:pt x="1298" y="147"/>
                  </a:lnTo>
                  <a:lnTo>
                    <a:pt x="1295" y="129"/>
                  </a:lnTo>
                  <a:close/>
                  <a:moveTo>
                    <a:pt x="1560" y="192"/>
                  </a:moveTo>
                  <a:lnTo>
                    <a:pt x="1559" y="183"/>
                  </a:lnTo>
                  <a:cubicBezTo>
                    <a:pt x="1563" y="184"/>
                    <a:pt x="1566" y="189"/>
                    <a:pt x="1567" y="194"/>
                  </a:cubicBezTo>
                  <a:cubicBezTo>
                    <a:pt x="1568" y="199"/>
                    <a:pt x="1565" y="203"/>
                    <a:pt x="1562" y="202"/>
                  </a:cubicBezTo>
                  <a:lnTo>
                    <a:pt x="1560" y="192"/>
                  </a:lnTo>
                  <a:close/>
                  <a:moveTo>
                    <a:pt x="1567" y="198"/>
                  </a:moveTo>
                  <a:lnTo>
                    <a:pt x="1559" y="237"/>
                  </a:lnTo>
                  <a:lnTo>
                    <a:pt x="1545" y="226"/>
                  </a:lnTo>
                  <a:lnTo>
                    <a:pt x="1554" y="187"/>
                  </a:lnTo>
                  <a:lnTo>
                    <a:pt x="1567" y="198"/>
                  </a:lnTo>
                  <a:close/>
                  <a:moveTo>
                    <a:pt x="1552" y="232"/>
                  </a:moveTo>
                  <a:lnTo>
                    <a:pt x="1559" y="237"/>
                  </a:lnTo>
                  <a:cubicBezTo>
                    <a:pt x="1558" y="241"/>
                    <a:pt x="1554" y="242"/>
                    <a:pt x="1550" y="240"/>
                  </a:cubicBezTo>
                  <a:cubicBezTo>
                    <a:pt x="1547" y="237"/>
                    <a:pt x="1544" y="231"/>
                    <a:pt x="1545" y="226"/>
                  </a:cubicBezTo>
                  <a:lnTo>
                    <a:pt x="1552" y="232"/>
                  </a:lnTo>
                  <a:close/>
                  <a:moveTo>
                    <a:pt x="1558" y="239"/>
                  </a:moveTo>
                  <a:lnTo>
                    <a:pt x="1503" y="324"/>
                  </a:lnTo>
                  <a:lnTo>
                    <a:pt x="1492" y="308"/>
                  </a:lnTo>
                  <a:lnTo>
                    <a:pt x="1546" y="224"/>
                  </a:lnTo>
                  <a:lnTo>
                    <a:pt x="1558" y="239"/>
                  </a:lnTo>
                  <a:close/>
                  <a:moveTo>
                    <a:pt x="1498" y="316"/>
                  </a:moveTo>
                  <a:lnTo>
                    <a:pt x="1503" y="324"/>
                  </a:lnTo>
                  <a:cubicBezTo>
                    <a:pt x="1501" y="327"/>
                    <a:pt x="1497" y="326"/>
                    <a:pt x="1494" y="322"/>
                  </a:cubicBezTo>
                  <a:cubicBezTo>
                    <a:pt x="1491" y="318"/>
                    <a:pt x="1490" y="312"/>
                    <a:pt x="1492" y="308"/>
                  </a:cubicBezTo>
                  <a:lnTo>
                    <a:pt x="1498" y="316"/>
                  </a:lnTo>
                  <a:close/>
                  <a:moveTo>
                    <a:pt x="1504" y="320"/>
                  </a:moveTo>
                  <a:lnTo>
                    <a:pt x="1490" y="436"/>
                  </a:lnTo>
                  <a:lnTo>
                    <a:pt x="1476" y="427"/>
                  </a:lnTo>
                  <a:lnTo>
                    <a:pt x="1491" y="312"/>
                  </a:lnTo>
                  <a:lnTo>
                    <a:pt x="1504" y="320"/>
                  </a:lnTo>
                  <a:close/>
                  <a:moveTo>
                    <a:pt x="1483" y="431"/>
                  </a:moveTo>
                  <a:lnTo>
                    <a:pt x="1490" y="436"/>
                  </a:lnTo>
                  <a:cubicBezTo>
                    <a:pt x="1489" y="440"/>
                    <a:pt x="1486" y="442"/>
                    <a:pt x="1482" y="440"/>
                  </a:cubicBezTo>
                  <a:cubicBezTo>
                    <a:pt x="1478" y="437"/>
                    <a:pt x="1476" y="431"/>
                    <a:pt x="1476" y="427"/>
                  </a:cubicBezTo>
                  <a:lnTo>
                    <a:pt x="1483" y="431"/>
                  </a:lnTo>
                  <a:close/>
                  <a:moveTo>
                    <a:pt x="1487" y="426"/>
                  </a:moveTo>
                  <a:lnTo>
                    <a:pt x="1635" y="623"/>
                  </a:lnTo>
                  <a:lnTo>
                    <a:pt x="1627" y="635"/>
                  </a:lnTo>
                  <a:lnTo>
                    <a:pt x="1479" y="437"/>
                  </a:lnTo>
                  <a:lnTo>
                    <a:pt x="1487" y="426"/>
                  </a:lnTo>
                  <a:close/>
                  <a:moveTo>
                    <a:pt x="1631" y="629"/>
                  </a:moveTo>
                  <a:lnTo>
                    <a:pt x="1635" y="623"/>
                  </a:lnTo>
                  <a:cubicBezTo>
                    <a:pt x="1638" y="627"/>
                    <a:pt x="1639" y="633"/>
                    <a:pt x="1637" y="636"/>
                  </a:cubicBezTo>
                  <a:cubicBezTo>
                    <a:pt x="1635" y="640"/>
                    <a:pt x="1631" y="639"/>
                    <a:pt x="1627" y="635"/>
                  </a:cubicBezTo>
                  <a:lnTo>
                    <a:pt x="1631" y="629"/>
                  </a:lnTo>
                  <a:close/>
                  <a:moveTo>
                    <a:pt x="1637" y="636"/>
                  </a:moveTo>
                  <a:lnTo>
                    <a:pt x="1553" y="770"/>
                  </a:lnTo>
                  <a:lnTo>
                    <a:pt x="1541" y="755"/>
                  </a:lnTo>
                  <a:lnTo>
                    <a:pt x="1625" y="621"/>
                  </a:lnTo>
                  <a:lnTo>
                    <a:pt x="1637" y="636"/>
                  </a:lnTo>
                  <a:close/>
                  <a:moveTo>
                    <a:pt x="1547" y="763"/>
                  </a:moveTo>
                  <a:lnTo>
                    <a:pt x="1553" y="770"/>
                  </a:lnTo>
                  <a:cubicBezTo>
                    <a:pt x="1551" y="774"/>
                    <a:pt x="1547" y="773"/>
                    <a:pt x="1543" y="769"/>
                  </a:cubicBezTo>
                  <a:cubicBezTo>
                    <a:pt x="1540" y="765"/>
                    <a:pt x="1539" y="759"/>
                    <a:pt x="1541" y="755"/>
                  </a:cubicBezTo>
                  <a:lnTo>
                    <a:pt x="1547" y="763"/>
                  </a:lnTo>
                  <a:close/>
                  <a:moveTo>
                    <a:pt x="1552" y="760"/>
                  </a:moveTo>
                  <a:lnTo>
                    <a:pt x="1602" y="859"/>
                  </a:lnTo>
                  <a:lnTo>
                    <a:pt x="1591" y="866"/>
                  </a:lnTo>
                  <a:lnTo>
                    <a:pt x="1542" y="766"/>
                  </a:lnTo>
                  <a:lnTo>
                    <a:pt x="1552" y="760"/>
                  </a:lnTo>
                  <a:close/>
                  <a:moveTo>
                    <a:pt x="1597" y="862"/>
                  </a:moveTo>
                  <a:lnTo>
                    <a:pt x="1602" y="859"/>
                  </a:lnTo>
                  <a:cubicBezTo>
                    <a:pt x="1604" y="864"/>
                    <a:pt x="1604" y="869"/>
                    <a:pt x="1601" y="871"/>
                  </a:cubicBezTo>
                  <a:cubicBezTo>
                    <a:pt x="1598" y="873"/>
                    <a:pt x="1594" y="871"/>
                    <a:pt x="1591" y="866"/>
                  </a:cubicBezTo>
                  <a:lnTo>
                    <a:pt x="1597" y="862"/>
                  </a:lnTo>
                  <a:close/>
                  <a:moveTo>
                    <a:pt x="1603" y="867"/>
                  </a:moveTo>
                  <a:lnTo>
                    <a:pt x="1562" y="1087"/>
                  </a:lnTo>
                  <a:lnTo>
                    <a:pt x="1549" y="1077"/>
                  </a:lnTo>
                  <a:lnTo>
                    <a:pt x="1590" y="857"/>
                  </a:lnTo>
                  <a:lnTo>
                    <a:pt x="1603" y="867"/>
                  </a:lnTo>
                  <a:close/>
                  <a:moveTo>
                    <a:pt x="1555" y="1082"/>
                  </a:moveTo>
                  <a:lnTo>
                    <a:pt x="1562" y="1087"/>
                  </a:lnTo>
                  <a:cubicBezTo>
                    <a:pt x="1561" y="1092"/>
                    <a:pt x="1558" y="1093"/>
                    <a:pt x="1554" y="1090"/>
                  </a:cubicBezTo>
                  <a:cubicBezTo>
                    <a:pt x="1550" y="1087"/>
                    <a:pt x="1548" y="1082"/>
                    <a:pt x="1549" y="1077"/>
                  </a:cubicBezTo>
                  <a:lnTo>
                    <a:pt x="1555" y="1082"/>
                  </a:lnTo>
                  <a:close/>
                  <a:moveTo>
                    <a:pt x="1555" y="1073"/>
                  </a:moveTo>
                  <a:lnTo>
                    <a:pt x="1686" y="1131"/>
                  </a:lnTo>
                  <a:lnTo>
                    <a:pt x="1686" y="1149"/>
                  </a:lnTo>
                  <a:lnTo>
                    <a:pt x="1556" y="1091"/>
                  </a:lnTo>
                  <a:lnTo>
                    <a:pt x="1555" y="1073"/>
                  </a:lnTo>
                  <a:close/>
                  <a:moveTo>
                    <a:pt x="1686" y="1140"/>
                  </a:moveTo>
                  <a:lnTo>
                    <a:pt x="1686" y="1131"/>
                  </a:lnTo>
                  <a:cubicBezTo>
                    <a:pt x="1689" y="1133"/>
                    <a:pt x="1692" y="1138"/>
                    <a:pt x="1692" y="1143"/>
                  </a:cubicBezTo>
                  <a:cubicBezTo>
                    <a:pt x="1692" y="1148"/>
                    <a:pt x="1689" y="1151"/>
                    <a:pt x="1686" y="1149"/>
                  </a:cubicBezTo>
                  <a:lnTo>
                    <a:pt x="1686" y="1140"/>
                  </a:lnTo>
                  <a:close/>
                  <a:moveTo>
                    <a:pt x="1692" y="1139"/>
                  </a:moveTo>
                  <a:lnTo>
                    <a:pt x="1761" y="1332"/>
                  </a:lnTo>
                  <a:lnTo>
                    <a:pt x="1749" y="1336"/>
                  </a:lnTo>
                  <a:lnTo>
                    <a:pt x="1680" y="1142"/>
                  </a:lnTo>
                  <a:lnTo>
                    <a:pt x="1692" y="1139"/>
                  </a:lnTo>
                  <a:close/>
                  <a:moveTo>
                    <a:pt x="1755" y="1334"/>
                  </a:moveTo>
                  <a:lnTo>
                    <a:pt x="1761" y="1332"/>
                  </a:lnTo>
                  <a:cubicBezTo>
                    <a:pt x="1763" y="1338"/>
                    <a:pt x="1762" y="1342"/>
                    <a:pt x="1758" y="1343"/>
                  </a:cubicBezTo>
                  <a:cubicBezTo>
                    <a:pt x="1755" y="1344"/>
                    <a:pt x="1751" y="1341"/>
                    <a:pt x="1749" y="1336"/>
                  </a:cubicBezTo>
                  <a:lnTo>
                    <a:pt x="1755" y="1334"/>
                  </a:lnTo>
                  <a:close/>
                  <a:moveTo>
                    <a:pt x="1761" y="1341"/>
                  </a:moveTo>
                  <a:lnTo>
                    <a:pt x="1687" y="1508"/>
                  </a:lnTo>
                  <a:lnTo>
                    <a:pt x="1675" y="1494"/>
                  </a:lnTo>
                  <a:lnTo>
                    <a:pt x="1749" y="1327"/>
                  </a:lnTo>
                  <a:lnTo>
                    <a:pt x="1761" y="1341"/>
                  </a:lnTo>
                  <a:close/>
                  <a:moveTo>
                    <a:pt x="1681" y="1501"/>
                  </a:moveTo>
                  <a:lnTo>
                    <a:pt x="1687" y="1508"/>
                  </a:lnTo>
                  <a:cubicBezTo>
                    <a:pt x="1685" y="1512"/>
                    <a:pt x="1681" y="1512"/>
                    <a:pt x="1678" y="1508"/>
                  </a:cubicBezTo>
                  <a:cubicBezTo>
                    <a:pt x="1674" y="1504"/>
                    <a:pt x="1673" y="1498"/>
                    <a:pt x="1675" y="1494"/>
                  </a:cubicBezTo>
                  <a:lnTo>
                    <a:pt x="1681" y="1501"/>
                  </a:lnTo>
                  <a:close/>
                  <a:moveTo>
                    <a:pt x="1685" y="1496"/>
                  </a:moveTo>
                  <a:lnTo>
                    <a:pt x="1769" y="1617"/>
                  </a:lnTo>
                  <a:lnTo>
                    <a:pt x="1761" y="1627"/>
                  </a:lnTo>
                  <a:lnTo>
                    <a:pt x="1677" y="1506"/>
                  </a:lnTo>
                  <a:lnTo>
                    <a:pt x="1685" y="1496"/>
                  </a:lnTo>
                  <a:close/>
                  <a:moveTo>
                    <a:pt x="1765" y="1622"/>
                  </a:moveTo>
                  <a:lnTo>
                    <a:pt x="1769" y="1617"/>
                  </a:lnTo>
                  <a:cubicBezTo>
                    <a:pt x="1772" y="1621"/>
                    <a:pt x="1772" y="1627"/>
                    <a:pt x="1770" y="1630"/>
                  </a:cubicBezTo>
                  <a:cubicBezTo>
                    <a:pt x="1768" y="1633"/>
                    <a:pt x="1764" y="1632"/>
                    <a:pt x="1761" y="1627"/>
                  </a:cubicBezTo>
                  <a:lnTo>
                    <a:pt x="1765" y="1622"/>
                  </a:lnTo>
                  <a:close/>
                  <a:moveTo>
                    <a:pt x="1762" y="1613"/>
                  </a:moveTo>
                  <a:lnTo>
                    <a:pt x="1881" y="1598"/>
                  </a:lnTo>
                  <a:lnTo>
                    <a:pt x="1886" y="1617"/>
                  </a:lnTo>
                  <a:lnTo>
                    <a:pt x="1768" y="1632"/>
                  </a:lnTo>
                  <a:lnTo>
                    <a:pt x="1762" y="1613"/>
                  </a:lnTo>
                  <a:close/>
                  <a:moveTo>
                    <a:pt x="1883" y="1607"/>
                  </a:moveTo>
                  <a:lnTo>
                    <a:pt x="1881" y="1598"/>
                  </a:lnTo>
                  <a:cubicBezTo>
                    <a:pt x="1884" y="1597"/>
                    <a:pt x="1888" y="1601"/>
                    <a:pt x="1890" y="1606"/>
                  </a:cubicBezTo>
                  <a:cubicBezTo>
                    <a:pt x="1891" y="1612"/>
                    <a:pt x="1890" y="1616"/>
                    <a:pt x="1886" y="1617"/>
                  </a:cubicBezTo>
                  <a:lnTo>
                    <a:pt x="1883" y="1607"/>
                  </a:lnTo>
                  <a:close/>
                  <a:moveTo>
                    <a:pt x="1888" y="1603"/>
                  </a:moveTo>
                  <a:lnTo>
                    <a:pt x="1972" y="1742"/>
                  </a:lnTo>
                  <a:lnTo>
                    <a:pt x="1963" y="1751"/>
                  </a:lnTo>
                  <a:lnTo>
                    <a:pt x="1879" y="1612"/>
                  </a:lnTo>
                  <a:lnTo>
                    <a:pt x="1888" y="1603"/>
                  </a:lnTo>
                  <a:close/>
                  <a:moveTo>
                    <a:pt x="1968" y="1746"/>
                  </a:moveTo>
                  <a:lnTo>
                    <a:pt x="1972" y="1742"/>
                  </a:lnTo>
                  <a:cubicBezTo>
                    <a:pt x="1975" y="1746"/>
                    <a:pt x="1975" y="1752"/>
                    <a:pt x="1973" y="1755"/>
                  </a:cubicBezTo>
                  <a:cubicBezTo>
                    <a:pt x="1970" y="1757"/>
                    <a:pt x="1966" y="1755"/>
                    <a:pt x="1963" y="1751"/>
                  </a:cubicBezTo>
                  <a:lnTo>
                    <a:pt x="1968" y="1746"/>
                  </a:lnTo>
                  <a:close/>
                  <a:moveTo>
                    <a:pt x="1964" y="1737"/>
                  </a:moveTo>
                  <a:lnTo>
                    <a:pt x="2144" y="1698"/>
                  </a:lnTo>
                  <a:lnTo>
                    <a:pt x="2150" y="1717"/>
                  </a:lnTo>
                  <a:lnTo>
                    <a:pt x="1971" y="1756"/>
                  </a:lnTo>
                  <a:lnTo>
                    <a:pt x="1964" y="1737"/>
                  </a:lnTo>
                  <a:close/>
                  <a:moveTo>
                    <a:pt x="2147" y="1708"/>
                  </a:moveTo>
                  <a:lnTo>
                    <a:pt x="2144" y="1698"/>
                  </a:lnTo>
                  <a:cubicBezTo>
                    <a:pt x="2148" y="1697"/>
                    <a:pt x="2152" y="1701"/>
                    <a:pt x="2153" y="1706"/>
                  </a:cubicBezTo>
                  <a:cubicBezTo>
                    <a:pt x="2155" y="1711"/>
                    <a:pt x="2154" y="1716"/>
                    <a:pt x="2150" y="1717"/>
                  </a:cubicBezTo>
                  <a:lnTo>
                    <a:pt x="2147" y="1708"/>
                  </a:lnTo>
                  <a:close/>
                  <a:moveTo>
                    <a:pt x="2149" y="1699"/>
                  </a:moveTo>
                  <a:lnTo>
                    <a:pt x="2391" y="1879"/>
                  </a:lnTo>
                  <a:lnTo>
                    <a:pt x="2388" y="1895"/>
                  </a:lnTo>
                  <a:lnTo>
                    <a:pt x="2146" y="1716"/>
                  </a:lnTo>
                  <a:lnTo>
                    <a:pt x="2149" y="1699"/>
                  </a:lnTo>
                  <a:close/>
                  <a:moveTo>
                    <a:pt x="2389" y="1887"/>
                  </a:moveTo>
                  <a:lnTo>
                    <a:pt x="2391" y="1879"/>
                  </a:lnTo>
                  <a:cubicBezTo>
                    <a:pt x="2394" y="1882"/>
                    <a:pt x="2397" y="1887"/>
                    <a:pt x="2396" y="1892"/>
                  </a:cubicBezTo>
                  <a:cubicBezTo>
                    <a:pt x="2395" y="1896"/>
                    <a:pt x="2391" y="1898"/>
                    <a:pt x="2388" y="1895"/>
                  </a:cubicBezTo>
                  <a:lnTo>
                    <a:pt x="2389" y="1887"/>
                  </a:lnTo>
                  <a:close/>
                  <a:moveTo>
                    <a:pt x="2389" y="1878"/>
                  </a:moveTo>
                  <a:lnTo>
                    <a:pt x="2502" y="1930"/>
                  </a:lnTo>
                  <a:lnTo>
                    <a:pt x="2502" y="1948"/>
                  </a:lnTo>
                  <a:lnTo>
                    <a:pt x="2389" y="1896"/>
                  </a:lnTo>
                  <a:lnTo>
                    <a:pt x="2389" y="1878"/>
                  </a:lnTo>
                  <a:close/>
                  <a:moveTo>
                    <a:pt x="2502" y="1939"/>
                  </a:moveTo>
                  <a:lnTo>
                    <a:pt x="2502" y="1930"/>
                  </a:lnTo>
                  <a:cubicBezTo>
                    <a:pt x="2506" y="1932"/>
                    <a:pt x="2509" y="1938"/>
                    <a:pt x="2509" y="1943"/>
                  </a:cubicBezTo>
                  <a:cubicBezTo>
                    <a:pt x="2509" y="1947"/>
                    <a:pt x="2506" y="1950"/>
                    <a:pt x="2502" y="1948"/>
                  </a:cubicBezTo>
                  <a:lnTo>
                    <a:pt x="2502" y="1939"/>
                  </a:lnTo>
                  <a:close/>
                  <a:moveTo>
                    <a:pt x="2499" y="1930"/>
                  </a:moveTo>
                  <a:lnTo>
                    <a:pt x="2680" y="1883"/>
                  </a:lnTo>
                  <a:lnTo>
                    <a:pt x="2687" y="1901"/>
                  </a:lnTo>
                  <a:lnTo>
                    <a:pt x="2505" y="1949"/>
                  </a:lnTo>
                  <a:lnTo>
                    <a:pt x="2499" y="1930"/>
                  </a:lnTo>
                  <a:close/>
                  <a:moveTo>
                    <a:pt x="2684" y="1892"/>
                  </a:moveTo>
                  <a:lnTo>
                    <a:pt x="2680" y="1883"/>
                  </a:lnTo>
                  <a:cubicBezTo>
                    <a:pt x="2684" y="1882"/>
                    <a:pt x="2688" y="1885"/>
                    <a:pt x="2690" y="1890"/>
                  </a:cubicBezTo>
                  <a:cubicBezTo>
                    <a:pt x="2691" y="1896"/>
                    <a:pt x="2690" y="1901"/>
                    <a:pt x="2687" y="1901"/>
                  </a:cubicBezTo>
                  <a:lnTo>
                    <a:pt x="2684" y="1892"/>
                  </a:lnTo>
                  <a:close/>
                  <a:moveTo>
                    <a:pt x="2690" y="1892"/>
                  </a:moveTo>
                  <a:lnTo>
                    <a:pt x="2703" y="1953"/>
                  </a:lnTo>
                  <a:lnTo>
                    <a:pt x="2690" y="1953"/>
                  </a:lnTo>
                  <a:lnTo>
                    <a:pt x="2677" y="1892"/>
                  </a:lnTo>
                  <a:lnTo>
                    <a:pt x="2690" y="1892"/>
                  </a:lnTo>
                  <a:close/>
                  <a:moveTo>
                    <a:pt x="2697" y="1953"/>
                  </a:moveTo>
                  <a:lnTo>
                    <a:pt x="2703" y="1953"/>
                  </a:lnTo>
                  <a:cubicBezTo>
                    <a:pt x="2705" y="1959"/>
                    <a:pt x="2703" y="1963"/>
                    <a:pt x="2699" y="1963"/>
                  </a:cubicBezTo>
                  <a:cubicBezTo>
                    <a:pt x="2695" y="1963"/>
                    <a:pt x="2692" y="1958"/>
                    <a:pt x="2690" y="1953"/>
                  </a:cubicBezTo>
                  <a:lnTo>
                    <a:pt x="2697" y="1953"/>
                  </a:lnTo>
                  <a:close/>
                  <a:moveTo>
                    <a:pt x="2694" y="1944"/>
                  </a:moveTo>
                  <a:lnTo>
                    <a:pt x="2889" y="1911"/>
                  </a:lnTo>
                  <a:lnTo>
                    <a:pt x="2895" y="1930"/>
                  </a:lnTo>
                  <a:lnTo>
                    <a:pt x="2700" y="1963"/>
                  </a:lnTo>
                  <a:lnTo>
                    <a:pt x="2694" y="1944"/>
                  </a:lnTo>
                  <a:close/>
                  <a:moveTo>
                    <a:pt x="2892" y="1920"/>
                  </a:moveTo>
                  <a:lnTo>
                    <a:pt x="2889" y="1911"/>
                  </a:lnTo>
                  <a:cubicBezTo>
                    <a:pt x="2893" y="1910"/>
                    <a:pt x="2897" y="1914"/>
                    <a:pt x="2898" y="1919"/>
                  </a:cubicBezTo>
                  <a:cubicBezTo>
                    <a:pt x="2900" y="1924"/>
                    <a:pt x="2898" y="1929"/>
                    <a:pt x="2895" y="1930"/>
                  </a:cubicBezTo>
                  <a:lnTo>
                    <a:pt x="2892" y="1920"/>
                  </a:lnTo>
                  <a:close/>
                  <a:moveTo>
                    <a:pt x="2894" y="1912"/>
                  </a:moveTo>
                  <a:lnTo>
                    <a:pt x="2966" y="1976"/>
                  </a:lnTo>
                  <a:lnTo>
                    <a:pt x="2961" y="1991"/>
                  </a:lnTo>
                  <a:lnTo>
                    <a:pt x="2890" y="1928"/>
                  </a:lnTo>
                  <a:lnTo>
                    <a:pt x="2894" y="1912"/>
                  </a:lnTo>
                  <a:close/>
                  <a:moveTo>
                    <a:pt x="2963" y="1983"/>
                  </a:moveTo>
                  <a:lnTo>
                    <a:pt x="2966" y="1976"/>
                  </a:lnTo>
                  <a:cubicBezTo>
                    <a:pt x="2969" y="1979"/>
                    <a:pt x="2971" y="1985"/>
                    <a:pt x="2970" y="1989"/>
                  </a:cubicBezTo>
                  <a:cubicBezTo>
                    <a:pt x="2969" y="1993"/>
                    <a:pt x="2965" y="1994"/>
                    <a:pt x="2961" y="1991"/>
                  </a:cubicBezTo>
                  <a:lnTo>
                    <a:pt x="2963" y="1983"/>
                  </a:lnTo>
                  <a:close/>
                  <a:moveTo>
                    <a:pt x="2968" y="1979"/>
                  </a:moveTo>
                  <a:lnTo>
                    <a:pt x="3078" y="2164"/>
                  </a:lnTo>
                  <a:lnTo>
                    <a:pt x="3069" y="2173"/>
                  </a:lnTo>
                  <a:lnTo>
                    <a:pt x="2959" y="1988"/>
                  </a:lnTo>
                  <a:lnTo>
                    <a:pt x="2968" y="1979"/>
                  </a:lnTo>
                  <a:close/>
                  <a:moveTo>
                    <a:pt x="3073" y="2168"/>
                  </a:moveTo>
                  <a:lnTo>
                    <a:pt x="3078" y="2164"/>
                  </a:lnTo>
                  <a:cubicBezTo>
                    <a:pt x="3081" y="2169"/>
                    <a:pt x="3081" y="2174"/>
                    <a:pt x="3078" y="2177"/>
                  </a:cubicBezTo>
                  <a:cubicBezTo>
                    <a:pt x="3076" y="2179"/>
                    <a:pt x="3072" y="2177"/>
                    <a:pt x="3069" y="2173"/>
                  </a:cubicBezTo>
                  <a:lnTo>
                    <a:pt x="3073" y="2168"/>
                  </a:lnTo>
                  <a:close/>
                  <a:moveTo>
                    <a:pt x="3070" y="2159"/>
                  </a:moveTo>
                  <a:lnTo>
                    <a:pt x="3215" y="2096"/>
                  </a:lnTo>
                  <a:lnTo>
                    <a:pt x="3223" y="2114"/>
                  </a:lnTo>
                  <a:lnTo>
                    <a:pt x="3077" y="2178"/>
                  </a:lnTo>
                  <a:lnTo>
                    <a:pt x="3070" y="2159"/>
                  </a:lnTo>
                  <a:close/>
                  <a:moveTo>
                    <a:pt x="3219" y="2105"/>
                  </a:moveTo>
                  <a:lnTo>
                    <a:pt x="3215" y="2096"/>
                  </a:lnTo>
                  <a:cubicBezTo>
                    <a:pt x="3218" y="2094"/>
                    <a:pt x="3223" y="2097"/>
                    <a:pt x="3225" y="2102"/>
                  </a:cubicBezTo>
                  <a:cubicBezTo>
                    <a:pt x="3227" y="2107"/>
                    <a:pt x="3226" y="2113"/>
                    <a:pt x="3223" y="2114"/>
                  </a:cubicBezTo>
                  <a:lnTo>
                    <a:pt x="3219" y="2105"/>
                  </a:lnTo>
                  <a:close/>
                  <a:moveTo>
                    <a:pt x="3214" y="2096"/>
                  </a:moveTo>
                  <a:lnTo>
                    <a:pt x="3288" y="2030"/>
                  </a:lnTo>
                  <a:lnTo>
                    <a:pt x="3298" y="2047"/>
                  </a:lnTo>
                  <a:lnTo>
                    <a:pt x="3224" y="2113"/>
                  </a:lnTo>
                  <a:lnTo>
                    <a:pt x="3214" y="2096"/>
                  </a:lnTo>
                  <a:close/>
                  <a:moveTo>
                    <a:pt x="3293" y="2039"/>
                  </a:moveTo>
                  <a:lnTo>
                    <a:pt x="3288" y="2030"/>
                  </a:lnTo>
                  <a:cubicBezTo>
                    <a:pt x="3291" y="2028"/>
                    <a:pt x="3295" y="2030"/>
                    <a:pt x="3298" y="2034"/>
                  </a:cubicBezTo>
                  <a:cubicBezTo>
                    <a:pt x="3301" y="2039"/>
                    <a:pt x="3301" y="2045"/>
                    <a:pt x="3298" y="2047"/>
                  </a:cubicBezTo>
                  <a:lnTo>
                    <a:pt x="3293" y="2039"/>
                  </a:lnTo>
                  <a:close/>
                  <a:moveTo>
                    <a:pt x="3296" y="2031"/>
                  </a:moveTo>
                  <a:lnTo>
                    <a:pt x="3386" y="2119"/>
                  </a:lnTo>
                  <a:lnTo>
                    <a:pt x="3381" y="2133"/>
                  </a:lnTo>
                  <a:lnTo>
                    <a:pt x="3291" y="2046"/>
                  </a:lnTo>
                  <a:lnTo>
                    <a:pt x="3296" y="2031"/>
                  </a:lnTo>
                  <a:close/>
                  <a:moveTo>
                    <a:pt x="3383" y="2126"/>
                  </a:moveTo>
                  <a:lnTo>
                    <a:pt x="3386" y="2119"/>
                  </a:lnTo>
                  <a:cubicBezTo>
                    <a:pt x="3389" y="2122"/>
                    <a:pt x="3391" y="2128"/>
                    <a:pt x="3390" y="2132"/>
                  </a:cubicBezTo>
                  <a:cubicBezTo>
                    <a:pt x="3388" y="2136"/>
                    <a:pt x="3384" y="2136"/>
                    <a:pt x="3381" y="2133"/>
                  </a:cubicBezTo>
                  <a:lnTo>
                    <a:pt x="3383" y="2126"/>
                  </a:lnTo>
                  <a:close/>
                  <a:moveTo>
                    <a:pt x="3390" y="2131"/>
                  </a:moveTo>
                  <a:lnTo>
                    <a:pt x="3379" y="2190"/>
                  </a:lnTo>
                  <a:lnTo>
                    <a:pt x="3366" y="2180"/>
                  </a:lnTo>
                  <a:lnTo>
                    <a:pt x="3377" y="2121"/>
                  </a:lnTo>
                  <a:lnTo>
                    <a:pt x="3390" y="2131"/>
                  </a:lnTo>
                  <a:close/>
                  <a:moveTo>
                    <a:pt x="3372" y="2185"/>
                  </a:moveTo>
                  <a:lnTo>
                    <a:pt x="3379" y="2190"/>
                  </a:lnTo>
                  <a:cubicBezTo>
                    <a:pt x="3378" y="2194"/>
                    <a:pt x="3375" y="2196"/>
                    <a:pt x="3371" y="2193"/>
                  </a:cubicBezTo>
                  <a:cubicBezTo>
                    <a:pt x="3367" y="2190"/>
                    <a:pt x="3365" y="2185"/>
                    <a:pt x="3366" y="2180"/>
                  </a:cubicBezTo>
                  <a:lnTo>
                    <a:pt x="3372" y="2185"/>
                  </a:lnTo>
                  <a:close/>
                  <a:moveTo>
                    <a:pt x="3376" y="2179"/>
                  </a:moveTo>
                  <a:lnTo>
                    <a:pt x="3427" y="2246"/>
                  </a:lnTo>
                  <a:lnTo>
                    <a:pt x="3420" y="2257"/>
                  </a:lnTo>
                  <a:lnTo>
                    <a:pt x="3369" y="2191"/>
                  </a:lnTo>
                  <a:lnTo>
                    <a:pt x="3376" y="2179"/>
                  </a:lnTo>
                  <a:close/>
                  <a:moveTo>
                    <a:pt x="3423" y="2251"/>
                  </a:moveTo>
                  <a:lnTo>
                    <a:pt x="3427" y="2246"/>
                  </a:lnTo>
                  <a:cubicBezTo>
                    <a:pt x="3430" y="2250"/>
                    <a:pt x="3431" y="2256"/>
                    <a:pt x="3429" y="2259"/>
                  </a:cubicBezTo>
                  <a:cubicBezTo>
                    <a:pt x="3427" y="2262"/>
                    <a:pt x="3423" y="2261"/>
                    <a:pt x="3420" y="2257"/>
                  </a:cubicBezTo>
                  <a:lnTo>
                    <a:pt x="3423" y="2251"/>
                  </a:lnTo>
                  <a:close/>
                  <a:moveTo>
                    <a:pt x="3429" y="2259"/>
                  </a:moveTo>
                  <a:lnTo>
                    <a:pt x="3378" y="2346"/>
                  </a:lnTo>
                  <a:lnTo>
                    <a:pt x="3367" y="2331"/>
                  </a:lnTo>
                  <a:lnTo>
                    <a:pt x="3418" y="2244"/>
                  </a:lnTo>
                  <a:lnTo>
                    <a:pt x="3429" y="2259"/>
                  </a:lnTo>
                  <a:close/>
                  <a:moveTo>
                    <a:pt x="3372" y="2338"/>
                  </a:moveTo>
                  <a:lnTo>
                    <a:pt x="3378" y="2346"/>
                  </a:lnTo>
                  <a:cubicBezTo>
                    <a:pt x="3376" y="2349"/>
                    <a:pt x="3372" y="2348"/>
                    <a:pt x="3369" y="2344"/>
                  </a:cubicBezTo>
                  <a:cubicBezTo>
                    <a:pt x="3366" y="2340"/>
                    <a:pt x="3365" y="2334"/>
                    <a:pt x="3367" y="2331"/>
                  </a:cubicBezTo>
                  <a:lnTo>
                    <a:pt x="3372" y="2338"/>
                  </a:lnTo>
                  <a:close/>
                  <a:moveTo>
                    <a:pt x="3376" y="2348"/>
                  </a:moveTo>
                  <a:lnTo>
                    <a:pt x="3269" y="2378"/>
                  </a:lnTo>
                  <a:lnTo>
                    <a:pt x="3262" y="2359"/>
                  </a:lnTo>
                  <a:lnTo>
                    <a:pt x="3369" y="2329"/>
                  </a:lnTo>
                  <a:lnTo>
                    <a:pt x="3376" y="2348"/>
                  </a:lnTo>
                  <a:close/>
                  <a:moveTo>
                    <a:pt x="3266" y="2369"/>
                  </a:moveTo>
                  <a:lnTo>
                    <a:pt x="3269" y="2378"/>
                  </a:lnTo>
                  <a:cubicBezTo>
                    <a:pt x="3266" y="2379"/>
                    <a:pt x="3262" y="2376"/>
                    <a:pt x="3260" y="2371"/>
                  </a:cubicBezTo>
                  <a:cubicBezTo>
                    <a:pt x="3258" y="2365"/>
                    <a:pt x="3259" y="2360"/>
                    <a:pt x="3262" y="2359"/>
                  </a:cubicBezTo>
                  <a:lnTo>
                    <a:pt x="3266" y="2369"/>
                  </a:lnTo>
                  <a:close/>
                  <a:moveTo>
                    <a:pt x="3273" y="2372"/>
                  </a:moveTo>
                  <a:lnTo>
                    <a:pt x="3278" y="2525"/>
                  </a:lnTo>
                  <a:lnTo>
                    <a:pt x="3264" y="2519"/>
                  </a:lnTo>
                  <a:lnTo>
                    <a:pt x="3259" y="2366"/>
                  </a:lnTo>
                  <a:lnTo>
                    <a:pt x="3273" y="2372"/>
                  </a:lnTo>
                  <a:close/>
                  <a:moveTo>
                    <a:pt x="3271" y="2522"/>
                  </a:moveTo>
                  <a:lnTo>
                    <a:pt x="3278" y="2525"/>
                  </a:lnTo>
                  <a:cubicBezTo>
                    <a:pt x="3278" y="2530"/>
                    <a:pt x="3275" y="2533"/>
                    <a:pt x="3271" y="2531"/>
                  </a:cubicBezTo>
                  <a:cubicBezTo>
                    <a:pt x="3267" y="2530"/>
                    <a:pt x="3264" y="2524"/>
                    <a:pt x="3264" y="2519"/>
                  </a:cubicBezTo>
                  <a:lnTo>
                    <a:pt x="3271" y="2522"/>
                  </a:lnTo>
                  <a:close/>
                  <a:moveTo>
                    <a:pt x="3269" y="2513"/>
                  </a:moveTo>
                  <a:lnTo>
                    <a:pt x="3315" y="2518"/>
                  </a:lnTo>
                  <a:lnTo>
                    <a:pt x="3318" y="2537"/>
                  </a:lnTo>
                  <a:lnTo>
                    <a:pt x="3272" y="2532"/>
                  </a:lnTo>
                  <a:lnTo>
                    <a:pt x="3269" y="2513"/>
                  </a:lnTo>
                  <a:close/>
                  <a:moveTo>
                    <a:pt x="3317" y="2527"/>
                  </a:moveTo>
                  <a:lnTo>
                    <a:pt x="3315" y="2518"/>
                  </a:lnTo>
                  <a:cubicBezTo>
                    <a:pt x="3318" y="2518"/>
                    <a:pt x="3322" y="2523"/>
                    <a:pt x="3323" y="2528"/>
                  </a:cubicBezTo>
                  <a:cubicBezTo>
                    <a:pt x="3324" y="2533"/>
                    <a:pt x="3322" y="2537"/>
                    <a:pt x="3318" y="2537"/>
                  </a:cubicBezTo>
                  <a:lnTo>
                    <a:pt x="3317" y="2527"/>
                  </a:lnTo>
                  <a:close/>
                  <a:moveTo>
                    <a:pt x="3322" y="2534"/>
                  </a:moveTo>
                  <a:lnTo>
                    <a:pt x="3282" y="2606"/>
                  </a:lnTo>
                  <a:lnTo>
                    <a:pt x="3270" y="2591"/>
                  </a:lnTo>
                  <a:lnTo>
                    <a:pt x="3311" y="2520"/>
                  </a:lnTo>
                  <a:lnTo>
                    <a:pt x="3322" y="2534"/>
                  </a:lnTo>
                  <a:close/>
                  <a:moveTo>
                    <a:pt x="3276" y="2599"/>
                  </a:moveTo>
                  <a:lnTo>
                    <a:pt x="3282" y="2606"/>
                  </a:lnTo>
                  <a:cubicBezTo>
                    <a:pt x="3280" y="2609"/>
                    <a:pt x="3276" y="2609"/>
                    <a:pt x="3272" y="2605"/>
                  </a:cubicBezTo>
                  <a:cubicBezTo>
                    <a:pt x="3269" y="2601"/>
                    <a:pt x="3268" y="2595"/>
                    <a:pt x="3270" y="2591"/>
                  </a:cubicBezTo>
                  <a:lnTo>
                    <a:pt x="3276" y="2599"/>
                  </a:lnTo>
                  <a:close/>
                  <a:moveTo>
                    <a:pt x="3278" y="2608"/>
                  </a:moveTo>
                  <a:lnTo>
                    <a:pt x="3217" y="2603"/>
                  </a:lnTo>
                  <a:lnTo>
                    <a:pt x="3213" y="2584"/>
                  </a:lnTo>
                  <a:lnTo>
                    <a:pt x="3274" y="2589"/>
                  </a:lnTo>
                  <a:lnTo>
                    <a:pt x="3278" y="2608"/>
                  </a:lnTo>
                  <a:close/>
                  <a:moveTo>
                    <a:pt x="3215" y="2594"/>
                  </a:moveTo>
                  <a:lnTo>
                    <a:pt x="3217" y="2603"/>
                  </a:lnTo>
                  <a:cubicBezTo>
                    <a:pt x="3213" y="2603"/>
                    <a:pt x="3209" y="2598"/>
                    <a:pt x="3208" y="2593"/>
                  </a:cubicBezTo>
                  <a:cubicBezTo>
                    <a:pt x="3207" y="2588"/>
                    <a:pt x="3209" y="2584"/>
                    <a:pt x="3213" y="2584"/>
                  </a:cubicBezTo>
                  <a:lnTo>
                    <a:pt x="3215" y="2594"/>
                  </a:lnTo>
                  <a:close/>
                  <a:moveTo>
                    <a:pt x="3219" y="2602"/>
                  </a:moveTo>
                  <a:lnTo>
                    <a:pt x="3107" y="2679"/>
                  </a:lnTo>
                  <a:lnTo>
                    <a:pt x="3098" y="2661"/>
                  </a:lnTo>
                  <a:lnTo>
                    <a:pt x="3210" y="2585"/>
                  </a:lnTo>
                  <a:lnTo>
                    <a:pt x="3219" y="2602"/>
                  </a:lnTo>
                  <a:close/>
                  <a:moveTo>
                    <a:pt x="3103" y="2670"/>
                  </a:moveTo>
                  <a:lnTo>
                    <a:pt x="3107" y="2679"/>
                  </a:lnTo>
                  <a:cubicBezTo>
                    <a:pt x="3105" y="2681"/>
                    <a:pt x="3100" y="2678"/>
                    <a:pt x="3098" y="2674"/>
                  </a:cubicBezTo>
                  <a:cubicBezTo>
                    <a:pt x="3095" y="2669"/>
                    <a:pt x="3096" y="2663"/>
                    <a:pt x="3098" y="2661"/>
                  </a:cubicBezTo>
                  <a:lnTo>
                    <a:pt x="3103" y="2670"/>
                  </a:lnTo>
                  <a:close/>
                  <a:moveTo>
                    <a:pt x="3110" y="2675"/>
                  </a:moveTo>
                  <a:lnTo>
                    <a:pt x="3089" y="2797"/>
                  </a:lnTo>
                  <a:lnTo>
                    <a:pt x="3076" y="2788"/>
                  </a:lnTo>
                  <a:lnTo>
                    <a:pt x="3096" y="2665"/>
                  </a:lnTo>
                  <a:lnTo>
                    <a:pt x="3110" y="2675"/>
                  </a:lnTo>
                  <a:close/>
                  <a:moveTo>
                    <a:pt x="3083" y="2793"/>
                  </a:moveTo>
                  <a:lnTo>
                    <a:pt x="3089" y="2797"/>
                  </a:lnTo>
                  <a:cubicBezTo>
                    <a:pt x="3089" y="2802"/>
                    <a:pt x="3085" y="2804"/>
                    <a:pt x="3081" y="2801"/>
                  </a:cubicBezTo>
                  <a:cubicBezTo>
                    <a:pt x="3078" y="2798"/>
                    <a:pt x="3075" y="2792"/>
                    <a:pt x="3076" y="2788"/>
                  </a:cubicBezTo>
                  <a:lnTo>
                    <a:pt x="3083" y="2793"/>
                  </a:lnTo>
                  <a:close/>
                  <a:moveTo>
                    <a:pt x="3084" y="2785"/>
                  </a:moveTo>
                  <a:lnTo>
                    <a:pt x="3146" y="2836"/>
                  </a:lnTo>
                  <a:lnTo>
                    <a:pt x="3142" y="2851"/>
                  </a:lnTo>
                  <a:lnTo>
                    <a:pt x="3081" y="2800"/>
                  </a:lnTo>
                  <a:lnTo>
                    <a:pt x="3084" y="2785"/>
                  </a:lnTo>
                  <a:close/>
                  <a:moveTo>
                    <a:pt x="3144" y="2844"/>
                  </a:moveTo>
                  <a:lnTo>
                    <a:pt x="3146" y="2836"/>
                  </a:lnTo>
                  <a:cubicBezTo>
                    <a:pt x="3149" y="2839"/>
                    <a:pt x="3151" y="2845"/>
                    <a:pt x="3150" y="2849"/>
                  </a:cubicBezTo>
                  <a:cubicBezTo>
                    <a:pt x="3149" y="2854"/>
                    <a:pt x="3145" y="2855"/>
                    <a:pt x="3142" y="2851"/>
                  </a:cubicBezTo>
                  <a:lnTo>
                    <a:pt x="3144" y="2844"/>
                  </a:lnTo>
                  <a:close/>
                  <a:moveTo>
                    <a:pt x="3150" y="2849"/>
                  </a:moveTo>
                  <a:lnTo>
                    <a:pt x="3120" y="2987"/>
                  </a:lnTo>
                  <a:lnTo>
                    <a:pt x="3106" y="2976"/>
                  </a:lnTo>
                  <a:lnTo>
                    <a:pt x="3137" y="2838"/>
                  </a:lnTo>
                  <a:lnTo>
                    <a:pt x="3150" y="2849"/>
                  </a:lnTo>
                  <a:close/>
                  <a:moveTo>
                    <a:pt x="3113" y="2982"/>
                  </a:moveTo>
                  <a:lnTo>
                    <a:pt x="3120" y="2987"/>
                  </a:lnTo>
                  <a:cubicBezTo>
                    <a:pt x="3119" y="2991"/>
                    <a:pt x="3115" y="2992"/>
                    <a:pt x="3111" y="2989"/>
                  </a:cubicBezTo>
                  <a:cubicBezTo>
                    <a:pt x="3108" y="2987"/>
                    <a:pt x="3105" y="2981"/>
                    <a:pt x="3106" y="2976"/>
                  </a:cubicBezTo>
                  <a:lnTo>
                    <a:pt x="3113" y="2982"/>
                  </a:lnTo>
                  <a:close/>
                  <a:moveTo>
                    <a:pt x="3116" y="2991"/>
                  </a:moveTo>
                  <a:lnTo>
                    <a:pt x="3081" y="3001"/>
                  </a:lnTo>
                  <a:lnTo>
                    <a:pt x="3074" y="2982"/>
                  </a:lnTo>
                  <a:lnTo>
                    <a:pt x="3110" y="2972"/>
                  </a:lnTo>
                  <a:lnTo>
                    <a:pt x="3116" y="2991"/>
                  </a:lnTo>
                  <a:close/>
                  <a:moveTo>
                    <a:pt x="3077" y="2992"/>
                  </a:moveTo>
                  <a:lnTo>
                    <a:pt x="3081" y="3001"/>
                  </a:lnTo>
                  <a:cubicBezTo>
                    <a:pt x="3078" y="3002"/>
                    <a:pt x="3073" y="2999"/>
                    <a:pt x="3072" y="2993"/>
                  </a:cubicBezTo>
                  <a:cubicBezTo>
                    <a:pt x="3070" y="2988"/>
                    <a:pt x="3071" y="2983"/>
                    <a:pt x="3074" y="2982"/>
                  </a:cubicBezTo>
                  <a:lnTo>
                    <a:pt x="3077" y="2992"/>
                  </a:lnTo>
                  <a:close/>
                  <a:moveTo>
                    <a:pt x="3084" y="2998"/>
                  </a:moveTo>
                  <a:lnTo>
                    <a:pt x="3048" y="3085"/>
                  </a:lnTo>
                  <a:lnTo>
                    <a:pt x="3036" y="3072"/>
                  </a:lnTo>
                  <a:lnTo>
                    <a:pt x="3071" y="2985"/>
                  </a:lnTo>
                  <a:lnTo>
                    <a:pt x="3084" y="2998"/>
                  </a:lnTo>
                  <a:close/>
                  <a:moveTo>
                    <a:pt x="3042" y="3079"/>
                  </a:moveTo>
                  <a:lnTo>
                    <a:pt x="3048" y="3085"/>
                  </a:lnTo>
                  <a:cubicBezTo>
                    <a:pt x="3047" y="3089"/>
                    <a:pt x="3042" y="3089"/>
                    <a:pt x="3039" y="3085"/>
                  </a:cubicBezTo>
                  <a:cubicBezTo>
                    <a:pt x="3036" y="3082"/>
                    <a:pt x="3034" y="3076"/>
                    <a:pt x="3036" y="3072"/>
                  </a:cubicBezTo>
                  <a:lnTo>
                    <a:pt x="3042" y="3079"/>
                  </a:lnTo>
                  <a:close/>
                  <a:moveTo>
                    <a:pt x="3044" y="3088"/>
                  </a:moveTo>
                  <a:lnTo>
                    <a:pt x="2876" y="3073"/>
                  </a:lnTo>
                  <a:lnTo>
                    <a:pt x="2872" y="3054"/>
                  </a:lnTo>
                  <a:lnTo>
                    <a:pt x="3040" y="3069"/>
                  </a:lnTo>
                  <a:lnTo>
                    <a:pt x="3044" y="3088"/>
                  </a:lnTo>
                  <a:close/>
                  <a:moveTo>
                    <a:pt x="2874" y="3063"/>
                  </a:moveTo>
                  <a:lnTo>
                    <a:pt x="2876" y="3073"/>
                  </a:lnTo>
                  <a:cubicBezTo>
                    <a:pt x="2872" y="3072"/>
                    <a:pt x="2868" y="3068"/>
                    <a:pt x="2867" y="3063"/>
                  </a:cubicBezTo>
                  <a:cubicBezTo>
                    <a:pt x="2866" y="3057"/>
                    <a:pt x="2869" y="3053"/>
                    <a:pt x="2872" y="3054"/>
                  </a:cubicBezTo>
                  <a:lnTo>
                    <a:pt x="2874" y="3063"/>
                  </a:lnTo>
                  <a:close/>
                  <a:moveTo>
                    <a:pt x="2879" y="3071"/>
                  </a:moveTo>
                  <a:lnTo>
                    <a:pt x="2823" y="3133"/>
                  </a:lnTo>
                  <a:lnTo>
                    <a:pt x="2813" y="3116"/>
                  </a:lnTo>
                  <a:lnTo>
                    <a:pt x="2869" y="3055"/>
                  </a:lnTo>
                  <a:lnTo>
                    <a:pt x="2879" y="3071"/>
                  </a:lnTo>
                  <a:close/>
                  <a:moveTo>
                    <a:pt x="2818" y="3125"/>
                  </a:moveTo>
                  <a:lnTo>
                    <a:pt x="2823" y="3133"/>
                  </a:lnTo>
                  <a:cubicBezTo>
                    <a:pt x="2821" y="3135"/>
                    <a:pt x="2817" y="3134"/>
                    <a:pt x="2814" y="3129"/>
                  </a:cubicBezTo>
                  <a:cubicBezTo>
                    <a:pt x="2811" y="3125"/>
                    <a:pt x="2810" y="3119"/>
                    <a:pt x="2813" y="3116"/>
                  </a:cubicBezTo>
                  <a:lnTo>
                    <a:pt x="2818" y="3125"/>
                  </a:lnTo>
                  <a:close/>
                  <a:moveTo>
                    <a:pt x="2825" y="3127"/>
                  </a:moveTo>
                  <a:lnTo>
                    <a:pt x="2835" y="3331"/>
                  </a:lnTo>
                  <a:lnTo>
                    <a:pt x="2821" y="3326"/>
                  </a:lnTo>
                  <a:lnTo>
                    <a:pt x="2811" y="3122"/>
                  </a:lnTo>
                  <a:lnTo>
                    <a:pt x="2825" y="3127"/>
                  </a:lnTo>
                  <a:close/>
                  <a:moveTo>
                    <a:pt x="2828" y="3329"/>
                  </a:moveTo>
                  <a:lnTo>
                    <a:pt x="2835" y="3331"/>
                  </a:lnTo>
                  <a:cubicBezTo>
                    <a:pt x="2835" y="3336"/>
                    <a:pt x="2832" y="3339"/>
                    <a:pt x="2829" y="3338"/>
                  </a:cubicBezTo>
                  <a:cubicBezTo>
                    <a:pt x="2825" y="3337"/>
                    <a:pt x="2822" y="3331"/>
                    <a:pt x="2821" y="3326"/>
                  </a:cubicBezTo>
                  <a:lnTo>
                    <a:pt x="2828" y="3329"/>
                  </a:lnTo>
                  <a:close/>
                  <a:moveTo>
                    <a:pt x="2831" y="3338"/>
                  </a:moveTo>
                  <a:lnTo>
                    <a:pt x="2780" y="3343"/>
                  </a:lnTo>
                  <a:lnTo>
                    <a:pt x="2775" y="3324"/>
                  </a:lnTo>
                  <a:lnTo>
                    <a:pt x="2826" y="3319"/>
                  </a:lnTo>
                  <a:lnTo>
                    <a:pt x="2831" y="3338"/>
                  </a:lnTo>
                  <a:close/>
                  <a:moveTo>
                    <a:pt x="2777" y="3334"/>
                  </a:moveTo>
                  <a:lnTo>
                    <a:pt x="2780" y="3343"/>
                  </a:lnTo>
                  <a:cubicBezTo>
                    <a:pt x="2777" y="3344"/>
                    <a:pt x="2773" y="3340"/>
                    <a:pt x="2771" y="3335"/>
                  </a:cubicBezTo>
                  <a:cubicBezTo>
                    <a:pt x="2770" y="3329"/>
                    <a:pt x="2771" y="3325"/>
                    <a:pt x="2775" y="3324"/>
                  </a:cubicBezTo>
                  <a:lnTo>
                    <a:pt x="2777" y="3334"/>
                  </a:lnTo>
                  <a:close/>
                  <a:moveTo>
                    <a:pt x="2784" y="3336"/>
                  </a:moveTo>
                  <a:lnTo>
                    <a:pt x="2805" y="3566"/>
                  </a:lnTo>
                  <a:lnTo>
                    <a:pt x="2791" y="3562"/>
                  </a:lnTo>
                  <a:lnTo>
                    <a:pt x="2771" y="3332"/>
                  </a:lnTo>
                  <a:lnTo>
                    <a:pt x="2784" y="3336"/>
                  </a:lnTo>
                  <a:close/>
                  <a:moveTo>
                    <a:pt x="2798" y="3564"/>
                  </a:moveTo>
                  <a:lnTo>
                    <a:pt x="2805" y="3566"/>
                  </a:lnTo>
                  <a:cubicBezTo>
                    <a:pt x="2805" y="3571"/>
                    <a:pt x="2802" y="3574"/>
                    <a:pt x="2799" y="3573"/>
                  </a:cubicBezTo>
                  <a:cubicBezTo>
                    <a:pt x="2795" y="3572"/>
                    <a:pt x="2791" y="3567"/>
                    <a:pt x="2791" y="3562"/>
                  </a:cubicBezTo>
                  <a:lnTo>
                    <a:pt x="2798" y="3564"/>
                  </a:lnTo>
                  <a:close/>
                  <a:moveTo>
                    <a:pt x="2805" y="3567"/>
                  </a:moveTo>
                  <a:lnTo>
                    <a:pt x="2789" y="3813"/>
                  </a:lnTo>
                  <a:lnTo>
                    <a:pt x="2776" y="3805"/>
                  </a:lnTo>
                  <a:lnTo>
                    <a:pt x="2791" y="3560"/>
                  </a:lnTo>
                  <a:lnTo>
                    <a:pt x="2805" y="3567"/>
                  </a:lnTo>
                  <a:close/>
                  <a:moveTo>
                    <a:pt x="2782" y="3809"/>
                  </a:moveTo>
                  <a:lnTo>
                    <a:pt x="2789" y="3813"/>
                  </a:lnTo>
                  <a:cubicBezTo>
                    <a:pt x="2789" y="3817"/>
                    <a:pt x="2786" y="3820"/>
                    <a:pt x="2782" y="3817"/>
                  </a:cubicBezTo>
                  <a:cubicBezTo>
                    <a:pt x="2778" y="3815"/>
                    <a:pt x="2775" y="3810"/>
                    <a:pt x="2776" y="3805"/>
                  </a:cubicBezTo>
                  <a:lnTo>
                    <a:pt x="2782" y="3809"/>
                  </a:lnTo>
                  <a:close/>
                  <a:moveTo>
                    <a:pt x="2784" y="3818"/>
                  </a:moveTo>
                  <a:lnTo>
                    <a:pt x="2657" y="3793"/>
                  </a:lnTo>
                  <a:lnTo>
                    <a:pt x="2654" y="3774"/>
                  </a:lnTo>
                  <a:lnTo>
                    <a:pt x="2781" y="3799"/>
                  </a:lnTo>
                  <a:lnTo>
                    <a:pt x="2784" y="3818"/>
                  </a:lnTo>
                  <a:close/>
                  <a:moveTo>
                    <a:pt x="2655" y="3783"/>
                  </a:moveTo>
                  <a:lnTo>
                    <a:pt x="2657" y="3793"/>
                  </a:lnTo>
                  <a:cubicBezTo>
                    <a:pt x="2653" y="3792"/>
                    <a:pt x="2649" y="3787"/>
                    <a:pt x="2649" y="3782"/>
                  </a:cubicBezTo>
                  <a:cubicBezTo>
                    <a:pt x="2648" y="3777"/>
                    <a:pt x="2650" y="3773"/>
                    <a:pt x="2654" y="3774"/>
                  </a:cubicBezTo>
                  <a:lnTo>
                    <a:pt x="2655" y="3783"/>
                  </a:lnTo>
                  <a:close/>
                  <a:moveTo>
                    <a:pt x="2661" y="3790"/>
                  </a:moveTo>
                  <a:lnTo>
                    <a:pt x="2595" y="3923"/>
                  </a:lnTo>
                  <a:lnTo>
                    <a:pt x="2583" y="3909"/>
                  </a:lnTo>
                  <a:lnTo>
                    <a:pt x="2649" y="3776"/>
                  </a:lnTo>
                  <a:lnTo>
                    <a:pt x="2661" y="3790"/>
                  </a:lnTo>
                  <a:close/>
                  <a:moveTo>
                    <a:pt x="2589" y="3916"/>
                  </a:moveTo>
                  <a:lnTo>
                    <a:pt x="2595" y="3923"/>
                  </a:lnTo>
                  <a:cubicBezTo>
                    <a:pt x="2593" y="3927"/>
                    <a:pt x="2589" y="3926"/>
                    <a:pt x="2586" y="3922"/>
                  </a:cubicBezTo>
                  <a:cubicBezTo>
                    <a:pt x="2583" y="3919"/>
                    <a:pt x="2581" y="3913"/>
                    <a:pt x="2583" y="3909"/>
                  </a:cubicBezTo>
                  <a:lnTo>
                    <a:pt x="2589" y="3916"/>
                  </a:lnTo>
                  <a:close/>
                  <a:moveTo>
                    <a:pt x="2594" y="3925"/>
                  </a:moveTo>
                  <a:lnTo>
                    <a:pt x="2518" y="3981"/>
                  </a:lnTo>
                  <a:lnTo>
                    <a:pt x="2508" y="3963"/>
                  </a:lnTo>
                  <a:lnTo>
                    <a:pt x="2585" y="3907"/>
                  </a:lnTo>
                  <a:lnTo>
                    <a:pt x="2594" y="3925"/>
                  </a:lnTo>
                  <a:close/>
                  <a:moveTo>
                    <a:pt x="2513" y="3972"/>
                  </a:moveTo>
                  <a:lnTo>
                    <a:pt x="2518" y="3981"/>
                  </a:lnTo>
                  <a:cubicBezTo>
                    <a:pt x="2515" y="3983"/>
                    <a:pt x="2510" y="3981"/>
                    <a:pt x="2508" y="3976"/>
                  </a:cubicBezTo>
                  <a:cubicBezTo>
                    <a:pt x="2505" y="3971"/>
                    <a:pt x="2506" y="3965"/>
                    <a:pt x="2508" y="3963"/>
                  </a:cubicBezTo>
                  <a:lnTo>
                    <a:pt x="2513" y="3972"/>
                  </a:lnTo>
                  <a:close/>
                  <a:moveTo>
                    <a:pt x="2517" y="3966"/>
                  </a:moveTo>
                  <a:lnTo>
                    <a:pt x="2567" y="4033"/>
                  </a:lnTo>
                  <a:lnTo>
                    <a:pt x="2560" y="4044"/>
                  </a:lnTo>
                  <a:lnTo>
                    <a:pt x="2509" y="3978"/>
                  </a:lnTo>
                  <a:lnTo>
                    <a:pt x="2517" y="3966"/>
                  </a:lnTo>
                  <a:close/>
                  <a:moveTo>
                    <a:pt x="2564" y="4038"/>
                  </a:moveTo>
                  <a:lnTo>
                    <a:pt x="2567" y="4033"/>
                  </a:lnTo>
                  <a:cubicBezTo>
                    <a:pt x="2571" y="4037"/>
                    <a:pt x="2572" y="4043"/>
                    <a:pt x="2570" y="4046"/>
                  </a:cubicBezTo>
                  <a:cubicBezTo>
                    <a:pt x="2567" y="4049"/>
                    <a:pt x="2563" y="4048"/>
                    <a:pt x="2560" y="4044"/>
                  </a:cubicBezTo>
                  <a:lnTo>
                    <a:pt x="2564" y="4038"/>
                  </a:lnTo>
                  <a:close/>
                  <a:moveTo>
                    <a:pt x="2571" y="4041"/>
                  </a:moveTo>
                  <a:lnTo>
                    <a:pt x="2576" y="4102"/>
                  </a:lnTo>
                  <a:lnTo>
                    <a:pt x="2562" y="4098"/>
                  </a:lnTo>
                  <a:lnTo>
                    <a:pt x="2557" y="4036"/>
                  </a:lnTo>
                  <a:lnTo>
                    <a:pt x="2571" y="4041"/>
                  </a:lnTo>
                  <a:close/>
                  <a:moveTo>
                    <a:pt x="2569" y="4100"/>
                  </a:moveTo>
                  <a:lnTo>
                    <a:pt x="2576" y="4102"/>
                  </a:lnTo>
                  <a:cubicBezTo>
                    <a:pt x="2576" y="4107"/>
                    <a:pt x="2573" y="4110"/>
                    <a:pt x="2570" y="4109"/>
                  </a:cubicBezTo>
                  <a:cubicBezTo>
                    <a:pt x="2566" y="4108"/>
                    <a:pt x="2563" y="4103"/>
                    <a:pt x="2562" y="4098"/>
                  </a:cubicBezTo>
                  <a:lnTo>
                    <a:pt x="2569" y="4100"/>
                  </a:lnTo>
                  <a:close/>
                  <a:moveTo>
                    <a:pt x="2569" y="4091"/>
                  </a:moveTo>
                  <a:lnTo>
                    <a:pt x="2625" y="4116"/>
                  </a:lnTo>
                  <a:lnTo>
                    <a:pt x="2625" y="4134"/>
                  </a:lnTo>
                  <a:lnTo>
                    <a:pt x="2569" y="4109"/>
                  </a:lnTo>
                  <a:lnTo>
                    <a:pt x="2569" y="4091"/>
                  </a:lnTo>
                  <a:close/>
                  <a:moveTo>
                    <a:pt x="2625" y="4125"/>
                  </a:moveTo>
                  <a:lnTo>
                    <a:pt x="2625" y="4116"/>
                  </a:lnTo>
                  <a:cubicBezTo>
                    <a:pt x="2629" y="4118"/>
                    <a:pt x="2632" y="4123"/>
                    <a:pt x="2632" y="4128"/>
                  </a:cubicBezTo>
                  <a:cubicBezTo>
                    <a:pt x="2632" y="4133"/>
                    <a:pt x="2629" y="4136"/>
                    <a:pt x="2625" y="4134"/>
                  </a:cubicBezTo>
                  <a:lnTo>
                    <a:pt x="2625" y="4125"/>
                  </a:lnTo>
                  <a:close/>
                  <a:moveTo>
                    <a:pt x="2632" y="4128"/>
                  </a:moveTo>
                  <a:lnTo>
                    <a:pt x="2638" y="4291"/>
                  </a:lnTo>
                  <a:lnTo>
                    <a:pt x="2624" y="4286"/>
                  </a:lnTo>
                  <a:lnTo>
                    <a:pt x="2618" y="4123"/>
                  </a:lnTo>
                  <a:lnTo>
                    <a:pt x="2632" y="4128"/>
                  </a:lnTo>
                  <a:close/>
                  <a:moveTo>
                    <a:pt x="2631" y="4289"/>
                  </a:moveTo>
                  <a:lnTo>
                    <a:pt x="2638" y="4291"/>
                  </a:lnTo>
                  <a:cubicBezTo>
                    <a:pt x="2638" y="4296"/>
                    <a:pt x="2635" y="4299"/>
                    <a:pt x="2632" y="4298"/>
                  </a:cubicBezTo>
                  <a:cubicBezTo>
                    <a:pt x="2628" y="4296"/>
                    <a:pt x="2625" y="4291"/>
                    <a:pt x="2624" y="4286"/>
                  </a:cubicBezTo>
                  <a:lnTo>
                    <a:pt x="2631" y="4289"/>
                  </a:lnTo>
                  <a:close/>
                  <a:moveTo>
                    <a:pt x="2634" y="4298"/>
                  </a:moveTo>
                  <a:lnTo>
                    <a:pt x="2508" y="4329"/>
                  </a:lnTo>
                  <a:lnTo>
                    <a:pt x="2501" y="4310"/>
                  </a:lnTo>
                  <a:lnTo>
                    <a:pt x="2628" y="4279"/>
                  </a:lnTo>
                  <a:lnTo>
                    <a:pt x="2634" y="4298"/>
                  </a:lnTo>
                  <a:close/>
                  <a:moveTo>
                    <a:pt x="2504" y="4319"/>
                  </a:moveTo>
                  <a:lnTo>
                    <a:pt x="2508" y="4329"/>
                  </a:lnTo>
                  <a:cubicBezTo>
                    <a:pt x="2504" y="4329"/>
                    <a:pt x="2500" y="4326"/>
                    <a:pt x="2498" y="4321"/>
                  </a:cubicBezTo>
                  <a:cubicBezTo>
                    <a:pt x="2497" y="4316"/>
                    <a:pt x="2498" y="4311"/>
                    <a:pt x="2501" y="4310"/>
                  </a:cubicBezTo>
                  <a:lnTo>
                    <a:pt x="2504" y="4319"/>
                  </a:lnTo>
                  <a:close/>
                  <a:moveTo>
                    <a:pt x="2510" y="4327"/>
                  </a:moveTo>
                  <a:lnTo>
                    <a:pt x="2503" y="4336"/>
                  </a:lnTo>
                  <a:lnTo>
                    <a:pt x="2492" y="4321"/>
                  </a:lnTo>
                  <a:lnTo>
                    <a:pt x="2499" y="4311"/>
                  </a:lnTo>
                  <a:lnTo>
                    <a:pt x="2510" y="4327"/>
                  </a:lnTo>
                  <a:close/>
                  <a:moveTo>
                    <a:pt x="2503" y="4336"/>
                  </a:moveTo>
                  <a:cubicBezTo>
                    <a:pt x="2458" y="4397"/>
                    <a:pt x="2450" y="4408"/>
                    <a:pt x="2365" y="4408"/>
                  </a:cubicBezTo>
                  <a:lnTo>
                    <a:pt x="2361" y="4389"/>
                  </a:lnTo>
                  <a:cubicBezTo>
                    <a:pt x="2441" y="4389"/>
                    <a:pt x="2449" y="4379"/>
                    <a:pt x="2492" y="4321"/>
                  </a:cubicBezTo>
                  <a:lnTo>
                    <a:pt x="2503" y="4336"/>
                  </a:lnTo>
                  <a:close/>
                  <a:moveTo>
                    <a:pt x="2365" y="4408"/>
                  </a:moveTo>
                  <a:lnTo>
                    <a:pt x="2303" y="4408"/>
                  </a:lnTo>
                  <a:lnTo>
                    <a:pt x="2299" y="4389"/>
                  </a:lnTo>
                  <a:lnTo>
                    <a:pt x="2361" y="4389"/>
                  </a:lnTo>
                  <a:lnTo>
                    <a:pt x="2365" y="4408"/>
                  </a:lnTo>
                  <a:close/>
                  <a:moveTo>
                    <a:pt x="2301" y="4399"/>
                  </a:moveTo>
                  <a:lnTo>
                    <a:pt x="2303" y="4408"/>
                  </a:lnTo>
                  <a:cubicBezTo>
                    <a:pt x="2300" y="4408"/>
                    <a:pt x="2296" y="4404"/>
                    <a:pt x="2294" y="4399"/>
                  </a:cubicBezTo>
                  <a:cubicBezTo>
                    <a:pt x="2293" y="4393"/>
                    <a:pt x="2295" y="4389"/>
                    <a:pt x="2299" y="4389"/>
                  </a:cubicBezTo>
                  <a:lnTo>
                    <a:pt x="2301" y="4399"/>
                  </a:lnTo>
                  <a:close/>
                  <a:moveTo>
                    <a:pt x="2294" y="4396"/>
                  </a:moveTo>
                  <a:lnTo>
                    <a:pt x="2294" y="4276"/>
                  </a:lnTo>
                  <a:lnTo>
                    <a:pt x="2308" y="4283"/>
                  </a:lnTo>
                  <a:lnTo>
                    <a:pt x="2308" y="4402"/>
                  </a:lnTo>
                  <a:lnTo>
                    <a:pt x="2294" y="4396"/>
                  </a:lnTo>
                  <a:close/>
                  <a:moveTo>
                    <a:pt x="2301" y="4280"/>
                  </a:moveTo>
                  <a:lnTo>
                    <a:pt x="2294" y="4276"/>
                  </a:lnTo>
                  <a:cubicBezTo>
                    <a:pt x="2294" y="4271"/>
                    <a:pt x="2297" y="4269"/>
                    <a:pt x="2301" y="4271"/>
                  </a:cubicBezTo>
                  <a:cubicBezTo>
                    <a:pt x="2305" y="4272"/>
                    <a:pt x="2308" y="4278"/>
                    <a:pt x="2308" y="4283"/>
                  </a:cubicBezTo>
                  <a:lnTo>
                    <a:pt x="2301" y="4280"/>
                  </a:lnTo>
                  <a:close/>
                  <a:moveTo>
                    <a:pt x="2300" y="4288"/>
                  </a:moveTo>
                  <a:lnTo>
                    <a:pt x="2255" y="4260"/>
                  </a:lnTo>
                  <a:lnTo>
                    <a:pt x="2257" y="4243"/>
                  </a:lnTo>
                  <a:lnTo>
                    <a:pt x="2302" y="4271"/>
                  </a:lnTo>
                  <a:lnTo>
                    <a:pt x="2300" y="4288"/>
                  </a:lnTo>
                  <a:close/>
                  <a:moveTo>
                    <a:pt x="2256" y="4251"/>
                  </a:moveTo>
                  <a:lnTo>
                    <a:pt x="2255" y="4260"/>
                  </a:lnTo>
                  <a:cubicBezTo>
                    <a:pt x="2251" y="4257"/>
                    <a:pt x="2248" y="4252"/>
                    <a:pt x="2249" y="4247"/>
                  </a:cubicBezTo>
                  <a:cubicBezTo>
                    <a:pt x="2249" y="4242"/>
                    <a:pt x="2253" y="4240"/>
                    <a:pt x="2257" y="4243"/>
                  </a:cubicBezTo>
                  <a:lnTo>
                    <a:pt x="2256" y="4251"/>
                  </a:lnTo>
                  <a:close/>
                  <a:moveTo>
                    <a:pt x="2258" y="4261"/>
                  </a:moveTo>
                  <a:lnTo>
                    <a:pt x="2182" y="4265"/>
                  </a:lnTo>
                  <a:lnTo>
                    <a:pt x="2177" y="4246"/>
                  </a:lnTo>
                  <a:lnTo>
                    <a:pt x="2253" y="4242"/>
                  </a:lnTo>
                  <a:lnTo>
                    <a:pt x="2258" y="4261"/>
                  </a:lnTo>
                  <a:close/>
                  <a:moveTo>
                    <a:pt x="2179" y="4256"/>
                  </a:moveTo>
                  <a:lnTo>
                    <a:pt x="2182" y="4265"/>
                  </a:lnTo>
                  <a:cubicBezTo>
                    <a:pt x="2178" y="4265"/>
                    <a:pt x="2174" y="4261"/>
                    <a:pt x="2173" y="4256"/>
                  </a:cubicBezTo>
                  <a:cubicBezTo>
                    <a:pt x="2172" y="4251"/>
                    <a:pt x="2173" y="4246"/>
                    <a:pt x="2177" y="4246"/>
                  </a:cubicBezTo>
                  <a:lnTo>
                    <a:pt x="2179" y="4256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4157662" y="4114800"/>
              <a:ext cx="1323975" cy="1314450"/>
            </a:xfrm>
            <a:custGeom>
              <a:avLst/>
              <a:gdLst>
                <a:gd name="T0" fmla="*/ 2328 w 3038"/>
                <a:gd name="T1" fmla="*/ 2261 h 3007"/>
                <a:gd name="T2" fmla="*/ 2413 w 3038"/>
                <a:gd name="T3" fmla="*/ 2125 h 3007"/>
                <a:gd name="T4" fmla="*/ 2565 w 3038"/>
                <a:gd name="T5" fmla="*/ 2045 h 3007"/>
                <a:gd name="T6" fmla="*/ 2560 w 3038"/>
                <a:gd name="T7" fmla="*/ 1949 h 3007"/>
                <a:gd name="T8" fmla="*/ 2712 w 3038"/>
                <a:gd name="T9" fmla="*/ 1603 h 3007"/>
                <a:gd name="T10" fmla="*/ 2695 w 3038"/>
                <a:gd name="T11" fmla="*/ 1489 h 3007"/>
                <a:gd name="T12" fmla="*/ 2814 w 3038"/>
                <a:gd name="T13" fmla="*/ 1342 h 3007"/>
                <a:gd name="T14" fmla="*/ 2904 w 3038"/>
                <a:gd name="T15" fmla="*/ 1194 h 3007"/>
                <a:gd name="T16" fmla="*/ 2904 w 3038"/>
                <a:gd name="T17" fmla="*/ 973 h 3007"/>
                <a:gd name="T18" fmla="*/ 3038 w 3038"/>
                <a:gd name="T19" fmla="*/ 823 h 3007"/>
                <a:gd name="T20" fmla="*/ 2821 w 3038"/>
                <a:gd name="T21" fmla="*/ 602 h 3007"/>
                <a:gd name="T22" fmla="*/ 2753 w 3038"/>
                <a:gd name="T23" fmla="*/ 457 h 3007"/>
                <a:gd name="T24" fmla="*/ 2801 w 3038"/>
                <a:gd name="T25" fmla="*/ 312 h 3007"/>
                <a:gd name="T26" fmla="*/ 2441 w 3038"/>
                <a:gd name="T27" fmla="*/ 256 h 3007"/>
                <a:gd name="T28" fmla="*/ 2328 w 3038"/>
                <a:gd name="T29" fmla="*/ 401 h 3007"/>
                <a:gd name="T30" fmla="*/ 2008 w 3038"/>
                <a:gd name="T31" fmla="*/ 300 h 3007"/>
                <a:gd name="T32" fmla="*/ 1852 w 3038"/>
                <a:gd name="T33" fmla="*/ 220 h 3007"/>
                <a:gd name="T34" fmla="*/ 1763 w 3038"/>
                <a:gd name="T35" fmla="*/ 11 h 3007"/>
                <a:gd name="T36" fmla="*/ 1567 w 3038"/>
                <a:gd name="T37" fmla="*/ 132 h 3007"/>
                <a:gd name="T38" fmla="*/ 1374 w 3038"/>
                <a:gd name="T39" fmla="*/ 110 h 3007"/>
                <a:gd name="T40" fmla="*/ 1326 w 3038"/>
                <a:gd name="T41" fmla="*/ 95 h 3007"/>
                <a:gd name="T42" fmla="*/ 1129 w 3038"/>
                <a:gd name="T43" fmla="*/ 105 h 3007"/>
                <a:gd name="T44" fmla="*/ 996 w 3038"/>
                <a:gd name="T45" fmla="*/ 287 h 3007"/>
                <a:gd name="T46" fmla="*/ 853 w 3038"/>
                <a:gd name="T47" fmla="*/ 436 h 3007"/>
                <a:gd name="T48" fmla="*/ 784 w 3038"/>
                <a:gd name="T49" fmla="*/ 623 h 3007"/>
                <a:gd name="T50" fmla="*/ 656 w 3038"/>
                <a:gd name="T51" fmla="*/ 554 h 3007"/>
                <a:gd name="T52" fmla="*/ 529 w 3038"/>
                <a:gd name="T53" fmla="*/ 607 h 3007"/>
                <a:gd name="T54" fmla="*/ 385 w 3038"/>
                <a:gd name="T55" fmla="*/ 677 h 3007"/>
                <a:gd name="T56" fmla="*/ 110 w 3038"/>
                <a:gd name="T57" fmla="*/ 872 h 3007"/>
                <a:gd name="T58" fmla="*/ 177 w 3038"/>
                <a:gd name="T59" fmla="*/ 1149 h 3007"/>
                <a:gd name="T60" fmla="*/ 79 w 3038"/>
                <a:gd name="T61" fmla="*/ 1568 h 3007"/>
                <a:gd name="T62" fmla="*/ 0 w 3038"/>
                <a:gd name="T63" fmla="*/ 1691 h 3007"/>
                <a:gd name="T64" fmla="*/ 213 w 3038"/>
                <a:gd name="T65" fmla="*/ 1465 h 3007"/>
                <a:gd name="T66" fmla="*/ 504 w 3038"/>
                <a:gd name="T67" fmla="*/ 1651 h 3007"/>
                <a:gd name="T68" fmla="*/ 918 w 3038"/>
                <a:gd name="T69" fmla="*/ 1908 h 3007"/>
                <a:gd name="T70" fmla="*/ 1170 w 3038"/>
                <a:gd name="T71" fmla="*/ 2003 h 3007"/>
                <a:gd name="T72" fmla="*/ 1261 w 3038"/>
                <a:gd name="T73" fmla="*/ 1968 h 3007"/>
                <a:gd name="T74" fmla="*/ 1308 w 3038"/>
                <a:gd name="T75" fmla="*/ 2130 h 3007"/>
                <a:gd name="T76" fmla="*/ 1442 w 3038"/>
                <a:gd name="T77" fmla="*/ 2047 h 3007"/>
                <a:gd name="T78" fmla="*/ 1494 w 3038"/>
                <a:gd name="T79" fmla="*/ 1987 h 3007"/>
                <a:gd name="T80" fmla="*/ 1655 w 3038"/>
                <a:gd name="T81" fmla="*/ 2007 h 3007"/>
                <a:gd name="T82" fmla="*/ 1702 w 3038"/>
                <a:gd name="T83" fmla="*/ 2201 h 3007"/>
                <a:gd name="T84" fmla="*/ 1688 w 3038"/>
                <a:gd name="T85" fmla="*/ 2493 h 3007"/>
                <a:gd name="T86" fmla="*/ 1769 w 3038"/>
                <a:gd name="T87" fmla="*/ 2596 h 3007"/>
                <a:gd name="T88" fmla="*/ 1920 w 3038"/>
                <a:gd name="T89" fmla="*/ 2722 h 3007"/>
                <a:gd name="T90" fmla="*/ 2082 w 3038"/>
                <a:gd name="T91" fmla="*/ 3007 h 3007"/>
                <a:gd name="T92" fmla="*/ 2174 w 3038"/>
                <a:gd name="T93" fmla="*/ 2781 h 3007"/>
                <a:gd name="T94" fmla="*/ 2386 w 3038"/>
                <a:gd name="T95" fmla="*/ 2741 h 3007"/>
                <a:gd name="T96" fmla="*/ 2299 w 3038"/>
                <a:gd name="T97" fmla="*/ 2588 h 3007"/>
                <a:gd name="T98" fmla="*/ 2202 w 3038"/>
                <a:gd name="T99" fmla="*/ 2458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8" h="3007">
                  <a:moveTo>
                    <a:pt x="2274" y="2314"/>
                  </a:moveTo>
                  <a:lnTo>
                    <a:pt x="2328" y="2261"/>
                  </a:lnTo>
                  <a:lnTo>
                    <a:pt x="2407" y="2278"/>
                  </a:lnTo>
                  <a:lnTo>
                    <a:pt x="2413" y="2125"/>
                  </a:lnTo>
                  <a:lnTo>
                    <a:pt x="2503" y="2040"/>
                  </a:lnTo>
                  <a:lnTo>
                    <a:pt x="2565" y="2045"/>
                  </a:lnTo>
                  <a:lnTo>
                    <a:pt x="2593" y="1983"/>
                  </a:lnTo>
                  <a:lnTo>
                    <a:pt x="2560" y="1949"/>
                  </a:lnTo>
                  <a:cubicBezTo>
                    <a:pt x="2565" y="1835"/>
                    <a:pt x="2628" y="1725"/>
                    <a:pt x="2644" y="1608"/>
                  </a:cubicBezTo>
                  <a:lnTo>
                    <a:pt x="2712" y="1603"/>
                  </a:lnTo>
                  <a:lnTo>
                    <a:pt x="2706" y="1535"/>
                  </a:lnTo>
                  <a:lnTo>
                    <a:pt x="2695" y="1489"/>
                  </a:lnTo>
                  <a:lnTo>
                    <a:pt x="2746" y="1495"/>
                  </a:lnTo>
                  <a:lnTo>
                    <a:pt x="2814" y="1342"/>
                  </a:lnTo>
                  <a:lnTo>
                    <a:pt x="2842" y="1194"/>
                  </a:lnTo>
                  <a:lnTo>
                    <a:pt x="2904" y="1194"/>
                  </a:lnTo>
                  <a:lnTo>
                    <a:pt x="2865" y="1035"/>
                  </a:lnTo>
                  <a:lnTo>
                    <a:pt x="2904" y="973"/>
                  </a:lnTo>
                  <a:lnTo>
                    <a:pt x="3035" y="955"/>
                  </a:lnTo>
                  <a:lnTo>
                    <a:pt x="3038" y="823"/>
                  </a:lnTo>
                  <a:lnTo>
                    <a:pt x="3010" y="602"/>
                  </a:lnTo>
                  <a:lnTo>
                    <a:pt x="2821" y="602"/>
                  </a:lnTo>
                  <a:lnTo>
                    <a:pt x="2769" y="529"/>
                  </a:lnTo>
                  <a:lnTo>
                    <a:pt x="2753" y="457"/>
                  </a:lnTo>
                  <a:lnTo>
                    <a:pt x="2805" y="397"/>
                  </a:lnTo>
                  <a:lnTo>
                    <a:pt x="2801" y="312"/>
                  </a:lnTo>
                  <a:lnTo>
                    <a:pt x="2729" y="236"/>
                  </a:lnTo>
                  <a:lnTo>
                    <a:pt x="2441" y="256"/>
                  </a:lnTo>
                  <a:lnTo>
                    <a:pt x="2384" y="344"/>
                  </a:lnTo>
                  <a:lnTo>
                    <a:pt x="2328" y="401"/>
                  </a:lnTo>
                  <a:lnTo>
                    <a:pt x="2120" y="344"/>
                  </a:lnTo>
                  <a:lnTo>
                    <a:pt x="2008" y="300"/>
                  </a:lnTo>
                  <a:lnTo>
                    <a:pt x="1984" y="224"/>
                  </a:lnTo>
                  <a:lnTo>
                    <a:pt x="1852" y="220"/>
                  </a:lnTo>
                  <a:lnTo>
                    <a:pt x="1852" y="115"/>
                  </a:lnTo>
                  <a:lnTo>
                    <a:pt x="1763" y="11"/>
                  </a:lnTo>
                  <a:lnTo>
                    <a:pt x="1575" y="0"/>
                  </a:lnTo>
                  <a:lnTo>
                    <a:pt x="1567" y="132"/>
                  </a:lnTo>
                  <a:lnTo>
                    <a:pt x="1429" y="174"/>
                  </a:lnTo>
                  <a:lnTo>
                    <a:pt x="1374" y="110"/>
                  </a:lnTo>
                  <a:lnTo>
                    <a:pt x="1374" y="110"/>
                  </a:lnTo>
                  <a:lnTo>
                    <a:pt x="1326" y="95"/>
                  </a:lnTo>
                  <a:lnTo>
                    <a:pt x="1156" y="46"/>
                  </a:lnTo>
                  <a:lnTo>
                    <a:pt x="1129" y="105"/>
                  </a:lnTo>
                  <a:lnTo>
                    <a:pt x="1039" y="121"/>
                  </a:lnTo>
                  <a:lnTo>
                    <a:pt x="996" y="287"/>
                  </a:lnTo>
                  <a:lnTo>
                    <a:pt x="996" y="426"/>
                  </a:lnTo>
                  <a:lnTo>
                    <a:pt x="853" y="436"/>
                  </a:lnTo>
                  <a:lnTo>
                    <a:pt x="848" y="522"/>
                  </a:lnTo>
                  <a:lnTo>
                    <a:pt x="784" y="623"/>
                  </a:lnTo>
                  <a:lnTo>
                    <a:pt x="699" y="581"/>
                  </a:lnTo>
                  <a:lnTo>
                    <a:pt x="656" y="554"/>
                  </a:lnTo>
                  <a:lnTo>
                    <a:pt x="559" y="537"/>
                  </a:lnTo>
                  <a:lnTo>
                    <a:pt x="529" y="607"/>
                  </a:lnTo>
                  <a:lnTo>
                    <a:pt x="433" y="687"/>
                  </a:lnTo>
                  <a:lnTo>
                    <a:pt x="385" y="677"/>
                  </a:lnTo>
                  <a:cubicBezTo>
                    <a:pt x="299" y="706"/>
                    <a:pt x="255" y="720"/>
                    <a:pt x="183" y="773"/>
                  </a:cubicBezTo>
                  <a:cubicBezTo>
                    <a:pt x="158" y="814"/>
                    <a:pt x="135" y="830"/>
                    <a:pt x="110" y="872"/>
                  </a:cubicBezTo>
                  <a:lnTo>
                    <a:pt x="205" y="892"/>
                  </a:lnTo>
                  <a:lnTo>
                    <a:pt x="177" y="1149"/>
                  </a:lnTo>
                  <a:cubicBezTo>
                    <a:pt x="142" y="1249"/>
                    <a:pt x="98" y="1423"/>
                    <a:pt x="102" y="1525"/>
                  </a:cubicBezTo>
                  <a:lnTo>
                    <a:pt x="79" y="1568"/>
                  </a:lnTo>
                  <a:lnTo>
                    <a:pt x="12" y="1588"/>
                  </a:lnTo>
                  <a:lnTo>
                    <a:pt x="0" y="1691"/>
                  </a:lnTo>
                  <a:lnTo>
                    <a:pt x="189" y="1722"/>
                  </a:lnTo>
                  <a:lnTo>
                    <a:pt x="213" y="1465"/>
                  </a:lnTo>
                  <a:lnTo>
                    <a:pt x="248" y="1422"/>
                  </a:lnTo>
                  <a:cubicBezTo>
                    <a:pt x="440" y="1449"/>
                    <a:pt x="482" y="1424"/>
                    <a:pt x="504" y="1651"/>
                  </a:cubicBezTo>
                  <a:cubicBezTo>
                    <a:pt x="640" y="1780"/>
                    <a:pt x="646" y="1821"/>
                    <a:pt x="851" y="1821"/>
                  </a:cubicBezTo>
                  <a:lnTo>
                    <a:pt x="918" y="1908"/>
                  </a:lnTo>
                  <a:cubicBezTo>
                    <a:pt x="986" y="1912"/>
                    <a:pt x="1129" y="1797"/>
                    <a:pt x="1103" y="1991"/>
                  </a:cubicBezTo>
                  <a:lnTo>
                    <a:pt x="1170" y="2003"/>
                  </a:lnTo>
                  <a:lnTo>
                    <a:pt x="1167" y="1956"/>
                  </a:lnTo>
                  <a:lnTo>
                    <a:pt x="1261" y="1968"/>
                  </a:lnTo>
                  <a:lnTo>
                    <a:pt x="1269" y="2106"/>
                  </a:lnTo>
                  <a:lnTo>
                    <a:pt x="1308" y="2130"/>
                  </a:lnTo>
                  <a:cubicBezTo>
                    <a:pt x="1370" y="2034"/>
                    <a:pt x="1329" y="1998"/>
                    <a:pt x="1438" y="1987"/>
                  </a:cubicBezTo>
                  <a:lnTo>
                    <a:pt x="1442" y="2047"/>
                  </a:lnTo>
                  <a:lnTo>
                    <a:pt x="1486" y="2055"/>
                  </a:lnTo>
                  <a:lnTo>
                    <a:pt x="1494" y="1987"/>
                  </a:lnTo>
                  <a:lnTo>
                    <a:pt x="1580" y="1980"/>
                  </a:lnTo>
                  <a:lnTo>
                    <a:pt x="1655" y="2007"/>
                  </a:lnTo>
                  <a:lnTo>
                    <a:pt x="1726" y="2094"/>
                  </a:lnTo>
                  <a:lnTo>
                    <a:pt x="1702" y="2201"/>
                  </a:lnTo>
                  <a:cubicBezTo>
                    <a:pt x="1634" y="2273"/>
                    <a:pt x="1571" y="2315"/>
                    <a:pt x="1511" y="2396"/>
                  </a:cubicBezTo>
                  <a:cubicBezTo>
                    <a:pt x="1564" y="2504"/>
                    <a:pt x="1564" y="2495"/>
                    <a:pt x="1688" y="2493"/>
                  </a:cubicBezTo>
                  <a:lnTo>
                    <a:pt x="1699" y="2588"/>
                  </a:lnTo>
                  <a:lnTo>
                    <a:pt x="1769" y="2596"/>
                  </a:lnTo>
                  <a:lnTo>
                    <a:pt x="1795" y="2649"/>
                  </a:lnTo>
                  <a:lnTo>
                    <a:pt x="1920" y="2722"/>
                  </a:lnTo>
                  <a:cubicBezTo>
                    <a:pt x="1913" y="2825"/>
                    <a:pt x="1918" y="2973"/>
                    <a:pt x="2060" y="2981"/>
                  </a:cubicBezTo>
                  <a:lnTo>
                    <a:pt x="2082" y="3007"/>
                  </a:lnTo>
                  <a:lnTo>
                    <a:pt x="2146" y="2913"/>
                  </a:lnTo>
                  <a:lnTo>
                    <a:pt x="2174" y="2781"/>
                  </a:lnTo>
                  <a:lnTo>
                    <a:pt x="2231" y="2739"/>
                  </a:lnTo>
                  <a:lnTo>
                    <a:pt x="2386" y="2741"/>
                  </a:lnTo>
                  <a:lnTo>
                    <a:pt x="2382" y="2605"/>
                  </a:lnTo>
                  <a:lnTo>
                    <a:pt x="2299" y="2588"/>
                  </a:lnTo>
                  <a:lnTo>
                    <a:pt x="2273" y="2484"/>
                  </a:lnTo>
                  <a:lnTo>
                    <a:pt x="2202" y="2458"/>
                  </a:lnTo>
                  <a:lnTo>
                    <a:pt x="2274" y="2314"/>
                  </a:lnTo>
                  <a:close/>
                </a:path>
              </a:pathLst>
            </a:custGeom>
            <a:solidFill>
              <a:srgbClr val="5FC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28"/>
            <p:cNvSpPr>
              <a:spLocks noEditPoints="1"/>
            </p:cNvSpPr>
            <p:nvPr/>
          </p:nvSpPr>
          <p:spPr bwMode="auto">
            <a:xfrm>
              <a:off x="4154487" y="4110038"/>
              <a:ext cx="1330325" cy="1323975"/>
            </a:xfrm>
            <a:custGeom>
              <a:avLst/>
              <a:gdLst>
                <a:gd name="T0" fmla="*/ 2413 w 3051"/>
                <a:gd name="T1" fmla="*/ 2278 h 3028"/>
                <a:gd name="T2" fmla="*/ 2425 w 3051"/>
                <a:gd name="T3" fmla="*/ 2143 h 3028"/>
                <a:gd name="T4" fmla="*/ 2566 w 3051"/>
                <a:gd name="T5" fmla="*/ 2049 h 3028"/>
                <a:gd name="T6" fmla="*/ 2560 w 3051"/>
                <a:gd name="T7" fmla="*/ 1953 h 3028"/>
                <a:gd name="T8" fmla="*/ 2651 w 3051"/>
                <a:gd name="T9" fmla="*/ 1618 h 3028"/>
                <a:gd name="T10" fmla="*/ 2707 w 3051"/>
                <a:gd name="T11" fmla="*/ 1543 h 3028"/>
                <a:gd name="T12" fmla="*/ 2704 w 3051"/>
                <a:gd name="T13" fmla="*/ 1509 h 3028"/>
                <a:gd name="T14" fmla="*/ 2814 w 3051"/>
                <a:gd name="T15" fmla="*/ 1347 h 3028"/>
                <a:gd name="T16" fmla="*/ 2918 w 3051"/>
                <a:gd name="T17" fmla="*/ 1204 h 3028"/>
                <a:gd name="T18" fmla="*/ 2866 w 3051"/>
                <a:gd name="T19" fmla="*/ 1038 h 3028"/>
                <a:gd name="T20" fmla="*/ 3038 w 3051"/>
                <a:gd name="T21" fmla="*/ 830 h 3028"/>
                <a:gd name="T22" fmla="*/ 3023 w 3051"/>
                <a:gd name="T23" fmla="*/ 613 h 3028"/>
                <a:gd name="T24" fmla="*/ 2776 w 3051"/>
                <a:gd name="T25" fmla="*/ 539 h 3028"/>
                <a:gd name="T26" fmla="*/ 2817 w 3051"/>
                <a:gd name="T27" fmla="*/ 415 h 3028"/>
                <a:gd name="T28" fmla="*/ 2808 w 3051"/>
                <a:gd name="T29" fmla="*/ 322 h 3028"/>
                <a:gd name="T30" fmla="*/ 2450 w 3051"/>
                <a:gd name="T31" fmla="*/ 275 h 3028"/>
                <a:gd name="T32" fmla="*/ 2386 w 3051"/>
                <a:gd name="T33" fmla="*/ 346 h 3028"/>
                <a:gd name="T34" fmla="*/ 2127 w 3051"/>
                <a:gd name="T35" fmla="*/ 364 h 3028"/>
                <a:gd name="T36" fmla="*/ 1988 w 3051"/>
                <a:gd name="T37" fmla="*/ 224 h 3028"/>
                <a:gd name="T38" fmla="*/ 1852 w 3051"/>
                <a:gd name="T39" fmla="*/ 227 h 3028"/>
                <a:gd name="T40" fmla="*/ 1584 w 3051"/>
                <a:gd name="T41" fmla="*/ 20 h 3028"/>
                <a:gd name="T42" fmla="*/ 1567 w 3051"/>
                <a:gd name="T43" fmla="*/ 138 h 3028"/>
                <a:gd name="T44" fmla="*/ 1381 w 3051"/>
                <a:gd name="T45" fmla="*/ 120 h 3028"/>
                <a:gd name="T46" fmla="*/ 1163 w 3051"/>
                <a:gd name="T47" fmla="*/ 47 h 3028"/>
                <a:gd name="T48" fmla="*/ 1136 w 3051"/>
                <a:gd name="T49" fmla="*/ 115 h 3028"/>
                <a:gd name="T50" fmla="*/ 1010 w 3051"/>
                <a:gd name="T51" fmla="*/ 303 h 3028"/>
                <a:gd name="T52" fmla="*/ 1001 w 3051"/>
                <a:gd name="T53" fmla="*/ 426 h 3028"/>
                <a:gd name="T54" fmla="*/ 860 w 3051"/>
                <a:gd name="T55" fmla="*/ 539 h 3028"/>
                <a:gd name="T56" fmla="*/ 699 w 3051"/>
                <a:gd name="T57" fmla="*/ 587 h 3028"/>
                <a:gd name="T58" fmla="*/ 665 w 3051"/>
                <a:gd name="T59" fmla="*/ 573 h 3028"/>
                <a:gd name="T60" fmla="*/ 445 w 3051"/>
                <a:gd name="T61" fmla="*/ 706 h 3028"/>
                <a:gd name="T62" fmla="*/ 391 w 3051"/>
                <a:gd name="T63" fmla="*/ 677 h 3028"/>
                <a:gd name="T64" fmla="*/ 196 w 3051"/>
                <a:gd name="T65" fmla="*/ 790 h 3028"/>
                <a:gd name="T66" fmla="*/ 213 w 3051"/>
                <a:gd name="T67" fmla="*/ 911 h 3028"/>
                <a:gd name="T68" fmla="*/ 184 w 3051"/>
                <a:gd name="T69" fmla="*/ 1159 h 3028"/>
                <a:gd name="T70" fmla="*/ 92 w 3051"/>
                <a:gd name="T71" fmla="*/ 1585 h 3028"/>
                <a:gd name="T72" fmla="*/ 15 w 3051"/>
                <a:gd name="T73" fmla="*/ 1589 h 3028"/>
                <a:gd name="T74" fmla="*/ 196 w 3051"/>
                <a:gd name="T75" fmla="*/ 1732 h 3028"/>
                <a:gd name="T76" fmla="*/ 261 w 3051"/>
                <a:gd name="T77" fmla="*/ 1440 h 3028"/>
                <a:gd name="T78" fmla="*/ 315 w 3051"/>
                <a:gd name="T79" fmla="*/ 1430 h 3028"/>
                <a:gd name="T80" fmla="*/ 856 w 3051"/>
                <a:gd name="T81" fmla="*/ 1822 h 3028"/>
                <a:gd name="T82" fmla="*/ 927 w 3051"/>
                <a:gd name="T83" fmla="*/ 1928 h 3028"/>
                <a:gd name="T84" fmla="*/ 1109 w 3051"/>
                <a:gd name="T85" fmla="*/ 1992 h 3028"/>
                <a:gd name="T86" fmla="*/ 1173 w 3051"/>
                <a:gd name="T87" fmla="*/ 1957 h 3028"/>
                <a:gd name="T88" fmla="*/ 1275 w 3051"/>
                <a:gd name="T89" fmla="*/ 1980 h 3028"/>
                <a:gd name="T90" fmla="*/ 1346 w 3051"/>
                <a:gd name="T91" fmla="*/ 2055 h 3028"/>
                <a:gd name="T92" fmla="*/ 1439 w 3051"/>
                <a:gd name="T93" fmla="*/ 1995 h 3028"/>
                <a:gd name="T94" fmla="*/ 1486 w 3051"/>
                <a:gd name="T95" fmla="*/ 2060 h 3028"/>
                <a:gd name="T96" fmla="*/ 1594 w 3051"/>
                <a:gd name="T97" fmla="*/ 1989 h 3028"/>
                <a:gd name="T98" fmla="*/ 1666 w 3051"/>
                <a:gd name="T99" fmla="*/ 2011 h 3028"/>
                <a:gd name="T100" fmla="*/ 1640 w 3051"/>
                <a:gd name="T101" fmla="*/ 2291 h 3028"/>
                <a:gd name="T102" fmla="*/ 1512 w 3051"/>
                <a:gd name="T103" fmla="*/ 2410 h 3028"/>
                <a:gd name="T104" fmla="*/ 1706 w 3051"/>
                <a:gd name="T105" fmla="*/ 2598 h 3028"/>
                <a:gd name="T106" fmla="*/ 1797 w 3051"/>
                <a:gd name="T107" fmla="*/ 2662 h 3028"/>
                <a:gd name="T108" fmla="*/ 1927 w 3051"/>
                <a:gd name="T109" fmla="*/ 2732 h 3028"/>
                <a:gd name="T110" fmla="*/ 2092 w 3051"/>
                <a:gd name="T111" fmla="*/ 3011 h 3028"/>
                <a:gd name="T112" fmla="*/ 2158 w 3051"/>
                <a:gd name="T113" fmla="*/ 2930 h 3028"/>
                <a:gd name="T114" fmla="*/ 2238 w 3051"/>
                <a:gd name="T115" fmla="*/ 2749 h 3028"/>
                <a:gd name="T116" fmla="*/ 2396 w 3051"/>
                <a:gd name="T117" fmla="*/ 2618 h 3028"/>
                <a:gd name="T118" fmla="*/ 2306 w 3051"/>
                <a:gd name="T119" fmla="*/ 2598 h 3028"/>
                <a:gd name="T120" fmla="*/ 2210 w 3051"/>
                <a:gd name="T121" fmla="*/ 2477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51" h="3028">
                  <a:moveTo>
                    <a:pt x="2276" y="2316"/>
                  </a:moveTo>
                  <a:lnTo>
                    <a:pt x="2330" y="2263"/>
                  </a:lnTo>
                  <a:lnTo>
                    <a:pt x="2340" y="2279"/>
                  </a:lnTo>
                  <a:lnTo>
                    <a:pt x="2286" y="2333"/>
                  </a:lnTo>
                  <a:lnTo>
                    <a:pt x="2276" y="2316"/>
                  </a:lnTo>
                  <a:close/>
                  <a:moveTo>
                    <a:pt x="2335" y="2271"/>
                  </a:moveTo>
                  <a:lnTo>
                    <a:pt x="2330" y="2263"/>
                  </a:lnTo>
                  <a:cubicBezTo>
                    <a:pt x="2332" y="2260"/>
                    <a:pt x="2337" y="2262"/>
                    <a:pt x="2339" y="2266"/>
                  </a:cubicBezTo>
                  <a:cubicBezTo>
                    <a:pt x="2342" y="2271"/>
                    <a:pt x="2342" y="2277"/>
                    <a:pt x="2340" y="2279"/>
                  </a:cubicBezTo>
                  <a:lnTo>
                    <a:pt x="2335" y="2271"/>
                  </a:lnTo>
                  <a:close/>
                  <a:moveTo>
                    <a:pt x="2334" y="2261"/>
                  </a:moveTo>
                  <a:lnTo>
                    <a:pt x="2413" y="2278"/>
                  </a:lnTo>
                  <a:lnTo>
                    <a:pt x="2415" y="2297"/>
                  </a:lnTo>
                  <a:lnTo>
                    <a:pt x="2336" y="2280"/>
                  </a:lnTo>
                  <a:lnTo>
                    <a:pt x="2334" y="2261"/>
                  </a:lnTo>
                  <a:close/>
                  <a:moveTo>
                    <a:pt x="2414" y="2288"/>
                  </a:moveTo>
                  <a:lnTo>
                    <a:pt x="2413" y="2278"/>
                  </a:lnTo>
                  <a:cubicBezTo>
                    <a:pt x="2416" y="2279"/>
                    <a:pt x="2420" y="2284"/>
                    <a:pt x="2421" y="2289"/>
                  </a:cubicBezTo>
                  <a:cubicBezTo>
                    <a:pt x="2421" y="2295"/>
                    <a:pt x="2419" y="2298"/>
                    <a:pt x="2415" y="2297"/>
                  </a:cubicBezTo>
                  <a:lnTo>
                    <a:pt x="2414" y="2288"/>
                  </a:lnTo>
                  <a:close/>
                  <a:moveTo>
                    <a:pt x="2407" y="2284"/>
                  </a:moveTo>
                  <a:lnTo>
                    <a:pt x="2413" y="2131"/>
                  </a:lnTo>
                  <a:lnTo>
                    <a:pt x="2426" y="2138"/>
                  </a:lnTo>
                  <a:lnTo>
                    <a:pt x="2421" y="2291"/>
                  </a:lnTo>
                  <a:lnTo>
                    <a:pt x="2407" y="2284"/>
                  </a:lnTo>
                  <a:close/>
                  <a:moveTo>
                    <a:pt x="2420" y="2135"/>
                  </a:moveTo>
                  <a:lnTo>
                    <a:pt x="2413" y="2131"/>
                  </a:lnTo>
                  <a:cubicBezTo>
                    <a:pt x="2413" y="2126"/>
                    <a:pt x="2416" y="2124"/>
                    <a:pt x="2420" y="2126"/>
                  </a:cubicBezTo>
                  <a:cubicBezTo>
                    <a:pt x="2424" y="2128"/>
                    <a:pt x="2427" y="2133"/>
                    <a:pt x="2426" y="2138"/>
                  </a:cubicBezTo>
                  <a:lnTo>
                    <a:pt x="2420" y="2135"/>
                  </a:lnTo>
                  <a:close/>
                  <a:moveTo>
                    <a:pt x="2415" y="2126"/>
                  </a:moveTo>
                  <a:lnTo>
                    <a:pt x="2505" y="2041"/>
                  </a:lnTo>
                  <a:lnTo>
                    <a:pt x="2515" y="2058"/>
                  </a:lnTo>
                  <a:lnTo>
                    <a:pt x="2425" y="2143"/>
                  </a:lnTo>
                  <a:lnTo>
                    <a:pt x="2415" y="2126"/>
                  </a:lnTo>
                  <a:close/>
                  <a:moveTo>
                    <a:pt x="2510" y="2050"/>
                  </a:moveTo>
                  <a:lnTo>
                    <a:pt x="2505" y="2041"/>
                  </a:lnTo>
                  <a:cubicBezTo>
                    <a:pt x="2508" y="2039"/>
                    <a:pt x="2512" y="2041"/>
                    <a:pt x="2515" y="2045"/>
                  </a:cubicBezTo>
                  <a:cubicBezTo>
                    <a:pt x="2517" y="2050"/>
                    <a:pt x="2518" y="2056"/>
                    <a:pt x="2515" y="2058"/>
                  </a:cubicBezTo>
                  <a:lnTo>
                    <a:pt x="2510" y="2050"/>
                  </a:lnTo>
                  <a:close/>
                  <a:moveTo>
                    <a:pt x="2508" y="2040"/>
                  </a:moveTo>
                  <a:lnTo>
                    <a:pt x="2570" y="2046"/>
                  </a:lnTo>
                  <a:lnTo>
                    <a:pt x="2574" y="2065"/>
                  </a:lnTo>
                  <a:lnTo>
                    <a:pt x="2512" y="2059"/>
                  </a:lnTo>
                  <a:lnTo>
                    <a:pt x="2508" y="2040"/>
                  </a:lnTo>
                  <a:close/>
                  <a:moveTo>
                    <a:pt x="2572" y="2055"/>
                  </a:moveTo>
                  <a:lnTo>
                    <a:pt x="2570" y="2046"/>
                  </a:lnTo>
                  <a:cubicBezTo>
                    <a:pt x="2574" y="2046"/>
                    <a:pt x="2578" y="2051"/>
                    <a:pt x="2579" y="2056"/>
                  </a:cubicBezTo>
                  <a:cubicBezTo>
                    <a:pt x="2580" y="2061"/>
                    <a:pt x="2578" y="2065"/>
                    <a:pt x="2574" y="2065"/>
                  </a:cubicBezTo>
                  <a:lnTo>
                    <a:pt x="2572" y="2055"/>
                  </a:lnTo>
                  <a:close/>
                  <a:moveTo>
                    <a:pt x="2566" y="2049"/>
                  </a:moveTo>
                  <a:lnTo>
                    <a:pt x="2594" y="1986"/>
                  </a:lnTo>
                  <a:lnTo>
                    <a:pt x="2607" y="2000"/>
                  </a:lnTo>
                  <a:lnTo>
                    <a:pt x="2578" y="2062"/>
                  </a:lnTo>
                  <a:lnTo>
                    <a:pt x="2566" y="2049"/>
                  </a:lnTo>
                  <a:close/>
                  <a:moveTo>
                    <a:pt x="2600" y="1993"/>
                  </a:moveTo>
                  <a:lnTo>
                    <a:pt x="2594" y="1986"/>
                  </a:lnTo>
                  <a:cubicBezTo>
                    <a:pt x="2596" y="1982"/>
                    <a:pt x="2600" y="1982"/>
                    <a:pt x="2603" y="1986"/>
                  </a:cubicBezTo>
                  <a:cubicBezTo>
                    <a:pt x="2607" y="1990"/>
                    <a:pt x="2608" y="1996"/>
                    <a:pt x="2607" y="2000"/>
                  </a:cubicBezTo>
                  <a:lnTo>
                    <a:pt x="2600" y="1993"/>
                  </a:lnTo>
                  <a:close/>
                  <a:moveTo>
                    <a:pt x="2598" y="2000"/>
                  </a:moveTo>
                  <a:lnTo>
                    <a:pt x="2564" y="1966"/>
                  </a:lnTo>
                  <a:lnTo>
                    <a:pt x="2569" y="1952"/>
                  </a:lnTo>
                  <a:lnTo>
                    <a:pt x="2603" y="1986"/>
                  </a:lnTo>
                  <a:lnTo>
                    <a:pt x="2598" y="2000"/>
                  </a:lnTo>
                  <a:close/>
                  <a:moveTo>
                    <a:pt x="2567" y="1959"/>
                  </a:moveTo>
                  <a:lnTo>
                    <a:pt x="2564" y="1966"/>
                  </a:lnTo>
                  <a:cubicBezTo>
                    <a:pt x="2560" y="1962"/>
                    <a:pt x="2559" y="1956"/>
                    <a:pt x="2560" y="1953"/>
                  </a:cubicBezTo>
                  <a:cubicBezTo>
                    <a:pt x="2562" y="1949"/>
                    <a:pt x="2566" y="1948"/>
                    <a:pt x="2569" y="1952"/>
                  </a:cubicBezTo>
                  <a:lnTo>
                    <a:pt x="2567" y="1959"/>
                  </a:lnTo>
                  <a:close/>
                  <a:moveTo>
                    <a:pt x="2560" y="1955"/>
                  </a:moveTo>
                  <a:cubicBezTo>
                    <a:pt x="2563" y="1892"/>
                    <a:pt x="2583" y="1830"/>
                    <a:pt x="2604" y="1768"/>
                  </a:cubicBezTo>
                  <a:lnTo>
                    <a:pt x="2616" y="1780"/>
                  </a:lnTo>
                  <a:cubicBezTo>
                    <a:pt x="2596" y="1841"/>
                    <a:pt x="2576" y="1902"/>
                    <a:pt x="2573" y="1963"/>
                  </a:cubicBezTo>
                  <a:lnTo>
                    <a:pt x="2560" y="1955"/>
                  </a:lnTo>
                  <a:close/>
                  <a:moveTo>
                    <a:pt x="2604" y="1768"/>
                  </a:moveTo>
                  <a:cubicBezTo>
                    <a:pt x="2620" y="1717"/>
                    <a:pt x="2637" y="1666"/>
                    <a:pt x="2645" y="1614"/>
                  </a:cubicBezTo>
                  <a:lnTo>
                    <a:pt x="2658" y="1623"/>
                  </a:lnTo>
                  <a:cubicBezTo>
                    <a:pt x="2650" y="1677"/>
                    <a:pt x="2633" y="1729"/>
                    <a:pt x="2616" y="1780"/>
                  </a:cubicBezTo>
                  <a:lnTo>
                    <a:pt x="2604" y="1768"/>
                  </a:lnTo>
                  <a:close/>
                  <a:moveTo>
                    <a:pt x="2651" y="1618"/>
                  </a:moveTo>
                  <a:lnTo>
                    <a:pt x="2645" y="1614"/>
                  </a:lnTo>
                  <a:cubicBezTo>
                    <a:pt x="2645" y="1609"/>
                    <a:pt x="2649" y="1608"/>
                    <a:pt x="2652" y="1610"/>
                  </a:cubicBezTo>
                  <a:cubicBezTo>
                    <a:pt x="2656" y="1613"/>
                    <a:pt x="2659" y="1618"/>
                    <a:pt x="2658" y="1623"/>
                  </a:cubicBezTo>
                  <a:lnTo>
                    <a:pt x="2651" y="1618"/>
                  </a:lnTo>
                  <a:close/>
                  <a:moveTo>
                    <a:pt x="2649" y="1609"/>
                  </a:moveTo>
                  <a:lnTo>
                    <a:pt x="2716" y="1603"/>
                  </a:lnTo>
                  <a:lnTo>
                    <a:pt x="2722" y="1622"/>
                  </a:lnTo>
                  <a:lnTo>
                    <a:pt x="2654" y="1628"/>
                  </a:lnTo>
                  <a:lnTo>
                    <a:pt x="2649" y="1609"/>
                  </a:lnTo>
                  <a:close/>
                  <a:moveTo>
                    <a:pt x="2719" y="1613"/>
                  </a:moveTo>
                  <a:lnTo>
                    <a:pt x="2716" y="1603"/>
                  </a:lnTo>
                  <a:cubicBezTo>
                    <a:pt x="2720" y="1603"/>
                    <a:pt x="2724" y="1607"/>
                    <a:pt x="2725" y="1612"/>
                  </a:cubicBezTo>
                  <a:cubicBezTo>
                    <a:pt x="2727" y="1617"/>
                    <a:pt x="2725" y="1622"/>
                    <a:pt x="2722" y="1622"/>
                  </a:cubicBezTo>
                  <a:lnTo>
                    <a:pt x="2719" y="1613"/>
                  </a:lnTo>
                  <a:close/>
                  <a:moveTo>
                    <a:pt x="2712" y="1611"/>
                  </a:moveTo>
                  <a:lnTo>
                    <a:pt x="2707" y="1543"/>
                  </a:lnTo>
                  <a:lnTo>
                    <a:pt x="2720" y="1547"/>
                  </a:lnTo>
                  <a:lnTo>
                    <a:pt x="2726" y="1615"/>
                  </a:lnTo>
                  <a:lnTo>
                    <a:pt x="2712" y="1611"/>
                  </a:lnTo>
                  <a:close/>
                  <a:moveTo>
                    <a:pt x="2713" y="1545"/>
                  </a:moveTo>
                  <a:lnTo>
                    <a:pt x="2707" y="1543"/>
                  </a:lnTo>
                  <a:cubicBezTo>
                    <a:pt x="2706" y="1538"/>
                    <a:pt x="2709" y="1534"/>
                    <a:pt x="2713" y="1535"/>
                  </a:cubicBezTo>
                  <a:cubicBezTo>
                    <a:pt x="2716" y="1537"/>
                    <a:pt x="2720" y="1542"/>
                    <a:pt x="2720" y="1547"/>
                  </a:cubicBezTo>
                  <a:lnTo>
                    <a:pt x="2713" y="1545"/>
                  </a:lnTo>
                  <a:close/>
                  <a:moveTo>
                    <a:pt x="2707" y="1545"/>
                  </a:moveTo>
                  <a:lnTo>
                    <a:pt x="2696" y="1500"/>
                  </a:lnTo>
                  <a:lnTo>
                    <a:pt x="2709" y="1499"/>
                  </a:lnTo>
                  <a:lnTo>
                    <a:pt x="2720" y="1544"/>
                  </a:lnTo>
                  <a:lnTo>
                    <a:pt x="2707" y="1545"/>
                  </a:lnTo>
                  <a:close/>
                  <a:moveTo>
                    <a:pt x="2702" y="1499"/>
                  </a:moveTo>
                  <a:lnTo>
                    <a:pt x="2696" y="1500"/>
                  </a:lnTo>
                  <a:cubicBezTo>
                    <a:pt x="2694" y="1494"/>
                    <a:pt x="2696" y="1490"/>
                    <a:pt x="2700" y="1490"/>
                  </a:cubicBezTo>
                  <a:cubicBezTo>
                    <a:pt x="2703" y="1490"/>
                    <a:pt x="2707" y="1494"/>
                    <a:pt x="2709" y="1499"/>
                  </a:cubicBezTo>
                  <a:lnTo>
                    <a:pt x="2702" y="1499"/>
                  </a:lnTo>
                  <a:close/>
                  <a:moveTo>
                    <a:pt x="2700" y="1490"/>
                  </a:moveTo>
                  <a:lnTo>
                    <a:pt x="2751" y="1495"/>
                  </a:lnTo>
                  <a:lnTo>
                    <a:pt x="2755" y="1514"/>
                  </a:lnTo>
                  <a:lnTo>
                    <a:pt x="2704" y="1509"/>
                  </a:lnTo>
                  <a:lnTo>
                    <a:pt x="2700" y="1490"/>
                  </a:lnTo>
                  <a:close/>
                  <a:moveTo>
                    <a:pt x="2753" y="1505"/>
                  </a:moveTo>
                  <a:lnTo>
                    <a:pt x="2751" y="1495"/>
                  </a:lnTo>
                  <a:cubicBezTo>
                    <a:pt x="2755" y="1496"/>
                    <a:pt x="2759" y="1500"/>
                    <a:pt x="2760" y="1506"/>
                  </a:cubicBezTo>
                  <a:cubicBezTo>
                    <a:pt x="2761" y="1511"/>
                    <a:pt x="2758" y="1515"/>
                    <a:pt x="2755" y="1514"/>
                  </a:cubicBezTo>
                  <a:lnTo>
                    <a:pt x="2753" y="1505"/>
                  </a:lnTo>
                  <a:close/>
                  <a:moveTo>
                    <a:pt x="2747" y="1498"/>
                  </a:moveTo>
                  <a:lnTo>
                    <a:pt x="2815" y="1345"/>
                  </a:lnTo>
                  <a:lnTo>
                    <a:pt x="2827" y="1359"/>
                  </a:lnTo>
                  <a:lnTo>
                    <a:pt x="2759" y="1512"/>
                  </a:lnTo>
                  <a:lnTo>
                    <a:pt x="2747" y="1498"/>
                  </a:lnTo>
                  <a:close/>
                  <a:moveTo>
                    <a:pt x="2821" y="1352"/>
                  </a:moveTo>
                  <a:lnTo>
                    <a:pt x="2815" y="1345"/>
                  </a:lnTo>
                  <a:cubicBezTo>
                    <a:pt x="2816" y="1341"/>
                    <a:pt x="2820" y="1341"/>
                    <a:pt x="2824" y="1345"/>
                  </a:cubicBezTo>
                  <a:cubicBezTo>
                    <a:pt x="2827" y="1349"/>
                    <a:pt x="2829" y="1355"/>
                    <a:pt x="2827" y="1359"/>
                  </a:cubicBezTo>
                  <a:lnTo>
                    <a:pt x="2821" y="1352"/>
                  </a:lnTo>
                  <a:close/>
                  <a:moveTo>
                    <a:pt x="2814" y="1347"/>
                  </a:moveTo>
                  <a:lnTo>
                    <a:pt x="2842" y="1199"/>
                  </a:lnTo>
                  <a:lnTo>
                    <a:pt x="2856" y="1209"/>
                  </a:lnTo>
                  <a:lnTo>
                    <a:pt x="2827" y="1357"/>
                  </a:lnTo>
                  <a:lnTo>
                    <a:pt x="2814" y="1347"/>
                  </a:lnTo>
                  <a:close/>
                  <a:moveTo>
                    <a:pt x="2849" y="1204"/>
                  </a:moveTo>
                  <a:lnTo>
                    <a:pt x="2842" y="1199"/>
                  </a:lnTo>
                  <a:cubicBezTo>
                    <a:pt x="2843" y="1195"/>
                    <a:pt x="2847" y="1193"/>
                    <a:pt x="2851" y="1196"/>
                  </a:cubicBezTo>
                  <a:cubicBezTo>
                    <a:pt x="2854" y="1199"/>
                    <a:pt x="2857" y="1205"/>
                    <a:pt x="2856" y="1209"/>
                  </a:cubicBezTo>
                  <a:lnTo>
                    <a:pt x="2849" y="1204"/>
                  </a:lnTo>
                  <a:close/>
                  <a:moveTo>
                    <a:pt x="2847" y="1195"/>
                  </a:moveTo>
                  <a:lnTo>
                    <a:pt x="2909" y="1195"/>
                  </a:lnTo>
                  <a:lnTo>
                    <a:pt x="2913" y="1214"/>
                  </a:lnTo>
                  <a:lnTo>
                    <a:pt x="2851" y="1214"/>
                  </a:lnTo>
                  <a:lnTo>
                    <a:pt x="2847" y="1195"/>
                  </a:lnTo>
                  <a:close/>
                  <a:moveTo>
                    <a:pt x="2911" y="1204"/>
                  </a:moveTo>
                  <a:lnTo>
                    <a:pt x="2909" y="1195"/>
                  </a:lnTo>
                  <a:cubicBezTo>
                    <a:pt x="2913" y="1195"/>
                    <a:pt x="2916" y="1199"/>
                    <a:pt x="2918" y="1204"/>
                  </a:cubicBezTo>
                  <a:cubicBezTo>
                    <a:pt x="2919" y="1210"/>
                    <a:pt x="2917" y="1214"/>
                    <a:pt x="2913" y="1214"/>
                  </a:cubicBezTo>
                  <a:lnTo>
                    <a:pt x="2911" y="1204"/>
                  </a:lnTo>
                  <a:close/>
                  <a:moveTo>
                    <a:pt x="2905" y="1205"/>
                  </a:moveTo>
                  <a:lnTo>
                    <a:pt x="2865" y="1046"/>
                  </a:lnTo>
                  <a:lnTo>
                    <a:pt x="2878" y="1045"/>
                  </a:lnTo>
                  <a:lnTo>
                    <a:pt x="2918" y="1204"/>
                  </a:lnTo>
                  <a:lnTo>
                    <a:pt x="2905" y="1205"/>
                  </a:lnTo>
                  <a:close/>
                  <a:moveTo>
                    <a:pt x="2872" y="1045"/>
                  </a:moveTo>
                  <a:lnTo>
                    <a:pt x="2865" y="1046"/>
                  </a:lnTo>
                  <a:cubicBezTo>
                    <a:pt x="2864" y="1040"/>
                    <a:pt x="2866" y="1036"/>
                    <a:pt x="2869" y="1036"/>
                  </a:cubicBezTo>
                  <a:cubicBezTo>
                    <a:pt x="2873" y="1036"/>
                    <a:pt x="2877" y="1040"/>
                    <a:pt x="2878" y="1045"/>
                  </a:cubicBezTo>
                  <a:lnTo>
                    <a:pt x="2872" y="1045"/>
                  </a:lnTo>
                  <a:close/>
                  <a:moveTo>
                    <a:pt x="2866" y="1038"/>
                  </a:moveTo>
                  <a:lnTo>
                    <a:pt x="2906" y="976"/>
                  </a:lnTo>
                  <a:lnTo>
                    <a:pt x="2917" y="991"/>
                  </a:lnTo>
                  <a:lnTo>
                    <a:pt x="2877" y="1053"/>
                  </a:lnTo>
                  <a:lnTo>
                    <a:pt x="2866" y="1038"/>
                  </a:lnTo>
                  <a:close/>
                  <a:moveTo>
                    <a:pt x="2911" y="983"/>
                  </a:moveTo>
                  <a:lnTo>
                    <a:pt x="2906" y="976"/>
                  </a:lnTo>
                  <a:cubicBezTo>
                    <a:pt x="2908" y="972"/>
                    <a:pt x="2912" y="973"/>
                    <a:pt x="2915" y="977"/>
                  </a:cubicBezTo>
                  <a:cubicBezTo>
                    <a:pt x="2918" y="981"/>
                    <a:pt x="2919" y="987"/>
                    <a:pt x="2917" y="991"/>
                  </a:cubicBezTo>
                  <a:lnTo>
                    <a:pt x="2911" y="983"/>
                  </a:lnTo>
                  <a:close/>
                  <a:moveTo>
                    <a:pt x="2908" y="974"/>
                  </a:moveTo>
                  <a:lnTo>
                    <a:pt x="3040" y="955"/>
                  </a:lnTo>
                  <a:lnTo>
                    <a:pt x="3045" y="974"/>
                  </a:lnTo>
                  <a:lnTo>
                    <a:pt x="2914" y="993"/>
                  </a:lnTo>
                  <a:lnTo>
                    <a:pt x="2908" y="974"/>
                  </a:lnTo>
                  <a:close/>
                  <a:moveTo>
                    <a:pt x="3042" y="965"/>
                  </a:moveTo>
                  <a:lnTo>
                    <a:pt x="3040" y="955"/>
                  </a:lnTo>
                  <a:cubicBezTo>
                    <a:pt x="3043" y="955"/>
                    <a:pt x="3047" y="959"/>
                    <a:pt x="3049" y="964"/>
                  </a:cubicBezTo>
                  <a:cubicBezTo>
                    <a:pt x="3050" y="969"/>
                    <a:pt x="3049" y="974"/>
                    <a:pt x="3045" y="974"/>
                  </a:cubicBezTo>
                  <a:lnTo>
                    <a:pt x="3042" y="965"/>
                  </a:lnTo>
                  <a:close/>
                  <a:moveTo>
                    <a:pt x="3036" y="961"/>
                  </a:moveTo>
                  <a:lnTo>
                    <a:pt x="3038" y="830"/>
                  </a:lnTo>
                  <a:lnTo>
                    <a:pt x="3051" y="836"/>
                  </a:lnTo>
                  <a:lnTo>
                    <a:pt x="3049" y="968"/>
                  </a:lnTo>
                  <a:lnTo>
                    <a:pt x="3036" y="961"/>
                  </a:lnTo>
                  <a:close/>
                  <a:moveTo>
                    <a:pt x="3045" y="833"/>
                  </a:moveTo>
                  <a:lnTo>
                    <a:pt x="3038" y="830"/>
                  </a:lnTo>
                  <a:cubicBezTo>
                    <a:pt x="3038" y="825"/>
                    <a:pt x="3041" y="822"/>
                    <a:pt x="3045" y="824"/>
                  </a:cubicBezTo>
                  <a:cubicBezTo>
                    <a:pt x="3048" y="826"/>
                    <a:pt x="3051" y="831"/>
                    <a:pt x="3051" y="836"/>
                  </a:cubicBezTo>
                  <a:lnTo>
                    <a:pt x="3045" y="833"/>
                  </a:lnTo>
                  <a:close/>
                  <a:moveTo>
                    <a:pt x="3038" y="832"/>
                  </a:moveTo>
                  <a:lnTo>
                    <a:pt x="3010" y="610"/>
                  </a:lnTo>
                  <a:lnTo>
                    <a:pt x="3023" y="613"/>
                  </a:lnTo>
                  <a:lnTo>
                    <a:pt x="3051" y="835"/>
                  </a:lnTo>
                  <a:lnTo>
                    <a:pt x="3038" y="832"/>
                  </a:lnTo>
                  <a:close/>
                  <a:moveTo>
                    <a:pt x="3017" y="612"/>
                  </a:moveTo>
                  <a:lnTo>
                    <a:pt x="3010" y="610"/>
                  </a:lnTo>
                  <a:cubicBezTo>
                    <a:pt x="3009" y="605"/>
                    <a:pt x="3012" y="602"/>
                    <a:pt x="3015" y="602"/>
                  </a:cubicBezTo>
                  <a:cubicBezTo>
                    <a:pt x="3019" y="603"/>
                    <a:pt x="3023" y="608"/>
                    <a:pt x="3023" y="613"/>
                  </a:cubicBezTo>
                  <a:lnTo>
                    <a:pt x="3017" y="612"/>
                  </a:lnTo>
                  <a:close/>
                  <a:moveTo>
                    <a:pt x="3019" y="621"/>
                  </a:moveTo>
                  <a:lnTo>
                    <a:pt x="2830" y="621"/>
                  </a:lnTo>
                  <a:lnTo>
                    <a:pt x="2826" y="602"/>
                  </a:lnTo>
                  <a:lnTo>
                    <a:pt x="3014" y="602"/>
                  </a:lnTo>
                  <a:lnTo>
                    <a:pt x="3019" y="621"/>
                  </a:lnTo>
                  <a:close/>
                  <a:moveTo>
                    <a:pt x="2828" y="612"/>
                  </a:moveTo>
                  <a:lnTo>
                    <a:pt x="2830" y="621"/>
                  </a:lnTo>
                  <a:cubicBezTo>
                    <a:pt x="2827" y="621"/>
                    <a:pt x="2823" y="617"/>
                    <a:pt x="2822" y="612"/>
                  </a:cubicBezTo>
                  <a:cubicBezTo>
                    <a:pt x="2820" y="607"/>
                    <a:pt x="2822" y="602"/>
                    <a:pt x="2826" y="602"/>
                  </a:cubicBezTo>
                  <a:lnTo>
                    <a:pt x="2828" y="612"/>
                  </a:lnTo>
                  <a:close/>
                  <a:moveTo>
                    <a:pt x="2824" y="617"/>
                  </a:moveTo>
                  <a:lnTo>
                    <a:pt x="2772" y="545"/>
                  </a:lnTo>
                  <a:lnTo>
                    <a:pt x="2780" y="534"/>
                  </a:lnTo>
                  <a:lnTo>
                    <a:pt x="2832" y="606"/>
                  </a:lnTo>
                  <a:lnTo>
                    <a:pt x="2824" y="617"/>
                  </a:lnTo>
                  <a:close/>
                  <a:moveTo>
                    <a:pt x="2776" y="539"/>
                  </a:moveTo>
                  <a:lnTo>
                    <a:pt x="2772" y="545"/>
                  </a:lnTo>
                  <a:cubicBezTo>
                    <a:pt x="2769" y="541"/>
                    <a:pt x="2768" y="535"/>
                    <a:pt x="2771" y="532"/>
                  </a:cubicBezTo>
                  <a:cubicBezTo>
                    <a:pt x="2773" y="529"/>
                    <a:pt x="2777" y="530"/>
                    <a:pt x="2780" y="534"/>
                  </a:cubicBezTo>
                  <a:lnTo>
                    <a:pt x="2776" y="539"/>
                  </a:lnTo>
                  <a:close/>
                  <a:moveTo>
                    <a:pt x="2770" y="539"/>
                  </a:moveTo>
                  <a:lnTo>
                    <a:pt x="2754" y="467"/>
                  </a:lnTo>
                  <a:lnTo>
                    <a:pt x="2767" y="467"/>
                  </a:lnTo>
                  <a:lnTo>
                    <a:pt x="2783" y="540"/>
                  </a:lnTo>
                  <a:lnTo>
                    <a:pt x="2770" y="539"/>
                  </a:lnTo>
                  <a:close/>
                  <a:moveTo>
                    <a:pt x="2760" y="467"/>
                  </a:moveTo>
                  <a:lnTo>
                    <a:pt x="2754" y="467"/>
                  </a:lnTo>
                  <a:cubicBezTo>
                    <a:pt x="2752" y="462"/>
                    <a:pt x="2754" y="457"/>
                    <a:pt x="2758" y="457"/>
                  </a:cubicBezTo>
                  <a:cubicBezTo>
                    <a:pt x="2762" y="458"/>
                    <a:pt x="2765" y="462"/>
                    <a:pt x="2767" y="467"/>
                  </a:cubicBezTo>
                  <a:lnTo>
                    <a:pt x="2760" y="467"/>
                  </a:lnTo>
                  <a:close/>
                  <a:moveTo>
                    <a:pt x="2755" y="459"/>
                  </a:moveTo>
                  <a:lnTo>
                    <a:pt x="2807" y="399"/>
                  </a:lnTo>
                  <a:lnTo>
                    <a:pt x="2817" y="415"/>
                  </a:lnTo>
                  <a:lnTo>
                    <a:pt x="2765" y="475"/>
                  </a:lnTo>
                  <a:lnTo>
                    <a:pt x="2755" y="459"/>
                  </a:lnTo>
                  <a:close/>
                  <a:moveTo>
                    <a:pt x="2812" y="407"/>
                  </a:moveTo>
                  <a:lnTo>
                    <a:pt x="2807" y="399"/>
                  </a:lnTo>
                  <a:cubicBezTo>
                    <a:pt x="2809" y="396"/>
                    <a:pt x="2814" y="397"/>
                    <a:pt x="2816" y="402"/>
                  </a:cubicBezTo>
                  <a:cubicBezTo>
                    <a:pt x="2819" y="406"/>
                    <a:pt x="2820" y="412"/>
                    <a:pt x="2817" y="415"/>
                  </a:cubicBezTo>
                  <a:lnTo>
                    <a:pt x="2812" y="407"/>
                  </a:lnTo>
                  <a:close/>
                  <a:moveTo>
                    <a:pt x="2805" y="404"/>
                  </a:moveTo>
                  <a:lnTo>
                    <a:pt x="2801" y="320"/>
                  </a:lnTo>
                  <a:lnTo>
                    <a:pt x="2815" y="325"/>
                  </a:lnTo>
                  <a:lnTo>
                    <a:pt x="2819" y="409"/>
                  </a:lnTo>
                  <a:lnTo>
                    <a:pt x="2805" y="404"/>
                  </a:lnTo>
                  <a:close/>
                  <a:moveTo>
                    <a:pt x="2808" y="322"/>
                  </a:moveTo>
                  <a:lnTo>
                    <a:pt x="2801" y="320"/>
                  </a:lnTo>
                  <a:cubicBezTo>
                    <a:pt x="2801" y="315"/>
                    <a:pt x="2804" y="312"/>
                    <a:pt x="2808" y="313"/>
                  </a:cubicBezTo>
                  <a:cubicBezTo>
                    <a:pt x="2811" y="314"/>
                    <a:pt x="2815" y="320"/>
                    <a:pt x="2815" y="325"/>
                  </a:cubicBezTo>
                  <a:lnTo>
                    <a:pt x="2808" y="322"/>
                  </a:lnTo>
                  <a:close/>
                  <a:moveTo>
                    <a:pt x="2805" y="329"/>
                  </a:moveTo>
                  <a:lnTo>
                    <a:pt x="2733" y="253"/>
                  </a:lnTo>
                  <a:lnTo>
                    <a:pt x="2739" y="239"/>
                  </a:lnTo>
                  <a:lnTo>
                    <a:pt x="2811" y="315"/>
                  </a:lnTo>
                  <a:lnTo>
                    <a:pt x="2805" y="329"/>
                  </a:lnTo>
                  <a:close/>
                  <a:moveTo>
                    <a:pt x="2736" y="246"/>
                  </a:moveTo>
                  <a:lnTo>
                    <a:pt x="2733" y="253"/>
                  </a:lnTo>
                  <a:cubicBezTo>
                    <a:pt x="2730" y="249"/>
                    <a:pt x="2728" y="243"/>
                    <a:pt x="2730" y="239"/>
                  </a:cubicBezTo>
                  <a:cubicBezTo>
                    <a:pt x="2731" y="235"/>
                    <a:pt x="2735" y="235"/>
                    <a:pt x="2739" y="239"/>
                  </a:cubicBezTo>
                  <a:lnTo>
                    <a:pt x="2736" y="246"/>
                  </a:lnTo>
                  <a:close/>
                  <a:moveTo>
                    <a:pt x="2739" y="255"/>
                  </a:moveTo>
                  <a:lnTo>
                    <a:pt x="2450" y="275"/>
                  </a:lnTo>
                  <a:lnTo>
                    <a:pt x="2445" y="256"/>
                  </a:lnTo>
                  <a:lnTo>
                    <a:pt x="2734" y="236"/>
                  </a:lnTo>
                  <a:lnTo>
                    <a:pt x="2739" y="255"/>
                  </a:lnTo>
                  <a:close/>
                  <a:moveTo>
                    <a:pt x="2448" y="266"/>
                  </a:moveTo>
                  <a:lnTo>
                    <a:pt x="2450" y="275"/>
                  </a:lnTo>
                  <a:cubicBezTo>
                    <a:pt x="2447" y="276"/>
                    <a:pt x="2443" y="272"/>
                    <a:pt x="2441" y="266"/>
                  </a:cubicBezTo>
                  <a:cubicBezTo>
                    <a:pt x="2440" y="261"/>
                    <a:pt x="2442" y="257"/>
                    <a:pt x="2445" y="256"/>
                  </a:cubicBezTo>
                  <a:lnTo>
                    <a:pt x="2448" y="266"/>
                  </a:lnTo>
                  <a:close/>
                  <a:moveTo>
                    <a:pt x="2453" y="273"/>
                  </a:moveTo>
                  <a:lnTo>
                    <a:pt x="2397" y="362"/>
                  </a:lnTo>
                  <a:lnTo>
                    <a:pt x="2386" y="347"/>
                  </a:lnTo>
                  <a:lnTo>
                    <a:pt x="2442" y="258"/>
                  </a:lnTo>
                  <a:lnTo>
                    <a:pt x="2453" y="273"/>
                  </a:lnTo>
                  <a:close/>
                  <a:moveTo>
                    <a:pt x="2391" y="354"/>
                  </a:moveTo>
                  <a:lnTo>
                    <a:pt x="2397" y="362"/>
                  </a:lnTo>
                  <a:cubicBezTo>
                    <a:pt x="2395" y="365"/>
                    <a:pt x="2391" y="364"/>
                    <a:pt x="2388" y="360"/>
                  </a:cubicBezTo>
                  <a:cubicBezTo>
                    <a:pt x="2385" y="356"/>
                    <a:pt x="2384" y="350"/>
                    <a:pt x="2386" y="347"/>
                  </a:cubicBezTo>
                  <a:lnTo>
                    <a:pt x="2391" y="354"/>
                  </a:lnTo>
                  <a:close/>
                  <a:moveTo>
                    <a:pt x="2397" y="363"/>
                  </a:moveTo>
                  <a:lnTo>
                    <a:pt x="2340" y="419"/>
                  </a:lnTo>
                  <a:lnTo>
                    <a:pt x="2330" y="402"/>
                  </a:lnTo>
                  <a:lnTo>
                    <a:pt x="2386" y="346"/>
                  </a:lnTo>
                  <a:lnTo>
                    <a:pt x="2397" y="363"/>
                  </a:lnTo>
                  <a:close/>
                  <a:moveTo>
                    <a:pt x="2335" y="411"/>
                  </a:moveTo>
                  <a:lnTo>
                    <a:pt x="2340" y="419"/>
                  </a:lnTo>
                  <a:cubicBezTo>
                    <a:pt x="2338" y="422"/>
                    <a:pt x="2334" y="420"/>
                    <a:pt x="2331" y="415"/>
                  </a:cubicBezTo>
                  <a:cubicBezTo>
                    <a:pt x="2328" y="411"/>
                    <a:pt x="2328" y="405"/>
                    <a:pt x="2330" y="402"/>
                  </a:cubicBezTo>
                  <a:lnTo>
                    <a:pt x="2335" y="411"/>
                  </a:lnTo>
                  <a:close/>
                  <a:moveTo>
                    <a:pt x="2336" y="420"/>
                  </a:moveTo>
                  <a:lnTo>
                    <a:pt x="2128" y="364"/>
                  </a:lnTo>
                  <a:lnTo>
                    <a:pt x="2126" y="345"/>
                  </a:lnTo>
                  <a:lnTo>
                    <a:pt x="2334" y="401"/>
                  </a:lnTo>
                  <a:lnTo>
                    <a:pt x="2336" y="420"/>
                  </a:lnTo>
                  <a:close/>
                  <a:moveTo>
                    <a:pt x="2127" y="354"/>
                  </a:moveTo>
                  <a:lnTo>
                    <a:pt x="2128" y="364"/>
                  </a:lnTo>
                  <a:cubicBezTo>
                    <a:pt x="2124" y="363"/>
                    <a:pt x="2121" y="358"/>
                    <a:pt x="2120" y="353"/>
                  </a:cubicBezTo>
                  <a:cubicBezTo>
                    <a:pt x="2120" y="347"/>
                    <a:pt x="2122" y="344"/>
                    <a:pt x="2126" y="345"/>
                  </a:cubicBezTo>
                  <a:lnTo>
                    <a:pt x="2127" y="354"/>
                  </a:lnTo>
                  <a:close/>
                  <a:moveTo>
                    <a:pt x="2127" y="364"/>
                  </a:moveTo>
                  <a:lnTo>
                    <a:pt x="2015" y="319"/>
                  </a:lnTo>
                  <a:lnTo>
                    <a:pt x="2014" y="301"/>
                  </a:lnTo>
                  <a:lnTo>
                    <a:pt x="2127" y="345"/>
                  </a:lnTo>
                  <a:lnTo>
                    <a:pt x="2127" y="364"/>
                  </a:lnTo>
                  <a:close/>
                  <a:moveTo>
                    <a:pt x="2015" y="310"/>
                  </a:moveTo>
                  <a:lnTo>
                    <a:pt x="2015" y="319"/>
                  </a:lnTo>
                  <a:cubicBezTo>
                    <a:pt x="2011" y="318"/>
                    <a:pt x="2008" y="313"/>
                    <a:pt x="2008" y="307"/>
                  </a:cubicBezTo>
                  <a:cubicBezTo>
                    <a:pt x="2008" y="302"/>
                    <a:pt x="2011" y="300"/>
                    <a:pt x="2014" y="301"/>
                  </a:cubicBezTo>
                  <a:lnTo>
                    <a:pt x="2015" y="310"/>
                  </a:lnTo>
                  <a:close/>
                  <a:moveTo>
                    <a:pt x="2009" y="311"/>
                  </a:moveTo>
                  <a:lnTo>
                    <a:pt x="1985" y="235"/>
                  </a:lnTo>
                  <a:lnTo>
                    <a:pt x="1997" y="233"/>
                  </a:lnTo>
                  <a:lnTo>
                    <a:pt x="2021" y="309"/>
                  </a:lnTo>
                  <a:lnTo>
                    <a:pt x="2009" y="311"/>
                  </a:lnTo>
                  <a:close/>
                  <a:moveTo>
                    <a:pt x="1991" y="234"/>
                  </a:moveTo>
                  <a:lnTo>
                    <a:pt x="1985" y="235"/>
                  </a:lnTo>
                  <a:cubicBezTo>
                    <a:pt x="1983" y="230"/>
                    <a:pt x="1984" y="225"/>
                    <a:pt x="1988" y="224"/>
                  </a:cubicBezTo>
                  <a:cubicBezTo>
                    <a:pt x="1991" y="224"/>
                    <a:pt x="1995" y="227"/>
                    <a:pt x="1997" y="233"/>
                  </a:cubicBezTo>
                  <a:lnTo>
                    <a:pt x="1991" y="234"/>
                  </a:lnTo>
                  <a:close/>
                  <a:moveTo>
                    <a:pt x="1993" y="243"/>
                  </a:moveTo>
                  <a:lnTo>
                    <a:pt x="1861" y="239"/>
                  </a:lnTo>
                  <a:lnTo>
                    <a:pt x="1856" y="220"/>
                  </a:lnTo>
                  <a:lnTo>
                    <a:pt x="1989" y="224"/>
                  </a:lnTo>
                  <a:lnTo>
                    <a:pt x="1993" y="243"/>
                  </a:lnTo>
                  <a:close/>
                  <a:moveTo>
                    <a:pt x="1859" y="230"/>
                  </a:moveTo>
                  <a:lnTo>
                    <a:pt x="1861" y="239"/>
                  </a:lnTo>
                  <a:cubicBezTo>
                    <a:pt x="1857" y="239"/>
                    <a:pt x="1853" y="235"/>
                    <a:pt x="1852" y="230"/>
                  </a:cubicBezTo>
                  <a:cubicBezTo>
                    <a:pt x="1851" y="224"/>
                    <a:pt x="1853" y="220"/>
                    <a:pt x="1856" y="220"/>
                  </a:cubicBezTo>
                  <a:lnTo>
                    <a:pt x="1859" y="230"/>
                  </a:lnTo>
                  <a:close/>
                  <a:moveTo>
                    <a:pt x="1852" y="227"/>
                  </a:moveTo>
                  <a:lnTo>
                    <a:pt x="1852" y="122"/>
                  </a:lnTo>
                  <a:lnTo>
                    <a:pt x="1865" y="128"/>
                  </a:lnTo>
                  <a:lnTo>
                    <a:pt x="1865" y="233"/>
                  </a:lnTo>
                  <a:lnTo>
                    <a:pt x="1852" y="227"/>
                  </a:lnTo>
                  <a:close/>
                  <a:moveTo>
                    <a:pt x="1859" y="125"/>
                  </a:moveTo>
                  <a:lnTo>
                    <a:pt x="1852" y="122"/>
                  </a:lnTo>
                  <a:cubicBezTo>
                    <a:pt x="1852" y="117"/>
                    <a:pt x="1855" y="114"/>
                    <a:pt x="1859" y="116"/>
                  </a:cubicBezTo>
                  <a:cubicBezTo>
                    <a:pt x="1862" y="118"/>
                    <a:pt x="1865" y="123"/>
                    <a:pt x="1865" y="128"/>
                  </a:cubicBezTo>
                  <a:lnTo>
                    <a:pt x="1859" y="125"/>
                  </a:lnTo>
                  <a:close/>
                  <a:moveTo>
                    <a:pt x="1855" y="131"/>
                  </a:moveTo>
                  <a:lnTo>
                    <a:pt x="1767" y="27"/>
                  </a:lnTo>
                  <a:lnTo>
                    <a:pt x="1774" y="14"/>
                  </a:lnTo>
                  <a:lnTo>
                    <a:pt x="1862" y="119"/>
                  </a:lnTo>
                  <a:lnTo>
                    <a:pt x="1855" y="131"/>
                  </a:lnTo>
                  <a:close/>
                  <a:moveTo>
                    <a:pt x="1770" y="21"/>
                  </a:moveTo>
                  <a:lnTo>
                    <a:pt x="1767" y="27"/>
                  </a:lnTo>
                  <a:cubicBezTo>
                    <a:pt x="1764" y="23"/>
                    <a:pt x="1763" y="17"/>
                    <a:pt x="1764" y="13"/>
                  </a:cubicBezTo>
                  <a:cubicBezTo>
                    <a:pt x="1766" y="10"/>
                    <a:pt x="1770" y="10"/>
                    <a:pt x="1774" y="14"/>
                  </a:cubicBezTo>
                  <a:lnTo>
                    <a:pt x="1770" y="21"/>
                  </a:lnTo>
                  <a:close/>
                  <a:moveTo>
                    <a:pt x="1772" y="30"/>
                  </a:moveTo>
                  <a:lnTo>
                    <a:pt x="1584" y="20"/>
                  </a:lnTo>
                  <a:lnTo>
                    <a:pt x="1580" y="1"/>
                  </a:lnTo>
                  <a:lnTo>
                    <a:pt x="1768" y="11"/>
                  </a:lnTo>
                  <a:lnTo>
                    <a:pt x="1772" y="30"/>
                  </a:lnTo>
                  <a:close/>
                  <a:moveTo>
                    <a:pt x="1582" y="10"/>
                  </a:moveTo>
                  <a:lnTo>
                    <a:pt x="1584" y="20"/>
                  </a:lnTo>
                  <a:cubicBezTo>
                    <a:pt x="1580" y="19"/>
                    <a:pt x="1576" y="15"/>
                    <a:pt x="1575" y="10"/>
                  </a:cubicBezTo>
                  <a:cubicBezTo>
                    <a:pt x="1574" y="4"/>
                    <a:pt x="1576" y="0"/>
                    <a:pt x="1580" y="1"/>
                  </a:cubicBezTo>
                  <a:lnTo>
                    <a:pt x="1582" y="10"/>
                  </a:lnTo>
                  <a:close/>
                  <a:moveTo>
                    <a:pt x="1588" y="14"/>
                  </a:moveTo>
                  <a:lnTo>
                    <a:pt x="1581" y="146"/>
                  </a:lnTo>
                  <a:lnTo>
                    <a:pt x="1567" y="138"/>
                  </a:lnTo>
                  <a:lnTo>
                    <a:pt x="1575" y="6"/>
                  </a:lnTo>
                  <a:lnTo>
                    <a:pt x="1588" y="14"/>
                  </a:lnTo>
                  <a:close/>
                  <a:moveTo>
                    <a:pt x="1574" y="142"/>
                  </a:moveTo>
                  <a:lnTo>
                    <a:pt x="1581" y="146"/>
                  </a:lnTo>
                  <a:cubicBezTo>
                    <a:pt x="1581" y="150"/>
                    <a:pt x="1578" y="153"/>
                    <a:pt x="1574" y="151"/>
                  </a:cubicBezTo>
                  <a:cubicBezTo>
                    <a:pt x="1570" y="149"/>
                    <a:pt x="1567" y="143"/>
                    <a:pt x="1567" y="138"/>
                  </a:cubicBezTo>
                  <a:lnTo>
                    <a:pt x="1574" y="142"/>
                  </a:lnTo>
                  <a:close/>
                  <a:moveTo>
                    <a:pt x="1578" y="151"/>
                  </a:moveTo>
                  <a:lnTo>
                    <a:pt x="1439" y="194"/>
                  </a:lnTo>
                  <a:lnTo>
                    <a:pt x="1433" y="175"/>
                  </a:lnTo>
                  <a:lnTo>
                    <a:pt x="1571" y="132"/>
                  </a:lnTo>
                  <a:lnTo>
                    <a:pt x="1578" y="151"/>
                  </a:lnTo>
                  <a:close/>
                  <a:moveTo>
                    <a:pt x="1436" y="184"/>
                  </a:moveTo>
                  <a:lnTo>
                    <a:pt x="1439" y="194"/>
                  </a:lnTo>
                  <a:cubicBezTo>
                    <a:pt x="1436" y="195"/>
                    <a:pt x="1432" y="191"/>
                    <a:pt x="1430" y="186"/>
                  </a:cubicBezTo>
                  <a:cubicBezTo>
                    <a:pt x="1428" y="181"/>
                    <a:pt x="1429" y="176"/>
                    <a:pt x="1433" y="175"/>
                  </a:cubicBezTo>
                  <a:lnTo>
                    <a:pt x="1436" y="184"/>
                  </a:lnTo>
                  <a:close/>
                  <a:moveTo>
                    <a:pt x="1433" y="191"/>
                  </a:moveTo>
                  <a:lnTo>
                    <a:pt x="1377" y="126"/>
                  </a:lnTo>
                  <a:lnTo>
                    <a:pt x="1384" y="113"/>
                  </a:lnTo>
                  <a:lnTo>
                    <a:pt x="1439" y="178"/>
                  </a:lnTo>
                  <a:lnTo>
                    <a:pt x="1433" y="191"/>
                  </a:lnTo>
                  <a:close/>
                  <a:moveTo>
                    <a:pt x="1381" y="120"/>
                  </a:moveTo>
                  <a:lnTo>
                    <a:pt x="1377" y="126"/>
                  </a:lnTo>
                  <a:cubicBezTo>
                    <a:pt x="1374" y="122"/>
                    <a:pt x="1373" y="116"/>
                    <a:pt x="1375" y="113"/>
                  </a:cubicBezTo>
                  <a:cubicBezTo>
                    <a:pt x="1376" y="109"/>
                    <a:pt x="1381" y="109"/>
                    <a:pt x="1384" y="113"/>
                  </a:cubicBezTo>
                  <a:lnTo>
                    <a:pt x="1381" y="120"/>
                  </a:lnTo>
                  <a:close/>
                  <a:moveTo>
                    <a:pt x="1381" y="129"/>
                  </a:moveTo>
                  <a:lnTo>
                    <a:pt x="1334" y="114"/>
                  </a:lnTo>
                  <a:lnTo>
                    <a:pt x="1332" y="96"/>
                  </a:lnTo>
                  <a:lnTo>
                    <a:pt x="1380" y="111"/>
                  </a:lnTo>
                  <a:lnTo>
                    <a:pt x="1381" y="129"/>
                  </a:lnTo>
                  <a:close/>
                  <a:moveTo>
                    <a:pt x="1333" y="105"/>
                  </a:moveTo>
                  <a:lnTo>
                    <a:pt x="1334" y="114"/>
                  </a:lnTo>
                  <a:cubicBezTo>
                    <a:pt x="1330" y="113"/>
                    <a:pt x="1327" y="108"/>
                    <a:pt x="1326" y="103"/>
                  </a:cubicBezTo>
                  <a:cubicBezTo>
                    <a:pt x="1326" y="98"/>
                    <a:pt x="1329" y="94"/>
                    <a:pt x="1332" y="96"/>
                  </a:cubicBezTo>
                  <a:lnTo>
                    <a:pt x="1333" y="105"/>
                  </a:lnTo>
                  <a:close/>
                  <a:moveTo>
                    <a:pt x="1334" y="114"/>
                  </a:moveTo>
                  <a:lnTo>
                    <a:pt x="1164" y="65"/>
                  </a:lnTo>
                  <a:lnTo>
                    <a:pt x="1163" y="47"/>
                  </a:lnTo>
                  <a:lnTo>
                    <a:pt x="1332" y="95"/>
                  </a:lnTo>
                  <a:lnTo>
                    <a:pt x="1334" y="114"/>
                  </a:lnTo>
                  <a:close/>
                  <a:moveTo>
                    <a:pt x="1163" y="56"/>
                  </a:moveTo>
                  <a:lnTo>
                    <a:pt x="1164" y="65"/>
                  </a:lnTo>
                  <a:cubicBezTo>
                    <a:pt x="1161" y="64"/>
                    <a:pt x="1157" y="59"/>
                    <a:pt x="1157" y="54"/>
                  </a:cubicBezTo>
                  <a:cubicBezTo>
                    <a:pt x="1156" y="49"/>
                    <a:pt x="1159" y="46"/>
                    <a:pt x="1163" y="47"/>
                  </a:cubicBezTo>
                  <a:lnTo>
                    <a:pt x="1163" y="56"/>
                  </a:lnTo>
                  <a:close/>
                  <a:moveTo>
                    <a:pt x="1170" y="63"/>
                  </a:moveTo>
                  <a:lnTo>
                    <a:pt x="1142" y="122"/>
                  </a:lnTo>
                  <a:lnTo>
                    <a:pt x="1130" y="109"/>
                  </a:lnTo>
                  <a:lnTo>
                    <a:pt x="1157" y="49"/>
                  </a:lnTo>
                  <a:lnTo>
                    <a:pt x="1170" y="63"/>
                  </a:lnTo>
                  <a:close/>
                  <a:moveTo>
                    <a:pt x="1136" y="115"/>
                  </a:moveTo>
                  <a:lnTo>
                    <a:pt x="1142" y="122"/>
                  </a:lnTo>
                  <a:cubicBezTo>
                    <a:pt x="1141" y="126"/>
                    <a:pt x="1137" y="126"/>
                    <a:pt x="1133" y="122"/>
                  </a:cubicBezTo>
                  <a:cubicBezTo>
                    <a:pt x="1130" y="118"/>
                    <a:pt x="1129" y="112"/>
                    <a:pt x="1130" y="109"/>
                  </a:cubicBezTo>
                  <a:lnTo>
                    <a:pt x="1136" y="115"/>
                  </a:lnTo>
                  <a:close/>
                  <a:moveTo>
                    <a:pt x="1139" y="125"/>
                  </a:moveTo>
                  <a:lnTo>
                    <a:pt x="1049" y="141"/>
                  </a:lnTo>
                  <a:lnTo>
                    <a:pt x="1043" y="122"/>
                  </a:lnTo>
                  <a:lnTo>
                    <a:pt x="1133" y="106"/>
                  </a:lnTo>
                  <a:lnTo>
                    <a:pt x="1139" y="125"/>
                  </a:lnTo>
                  <a:close/>
                  <a:moveTo>
                    <a:pt x="1046" y="131"/>
                  </a:moveTo>
                  <a:lnTo>
                    <a:pt x="1049" y="141"/>
                  </a:lnTo>
                  <a:cubicBezTo>
                    <a:pt x="1046" y="142"/>
                    <a:pt x="1041" y="138"/>
                    <a:pt x="1040" y="133"/>
                  </a:cubicBezTo>
                  <a:cubicBezTo>
                    <a:pt x="1038" y="127"/>
                    <a:pt x="1040" y="123"/>
                    <a:pt x="1043" y="122"/>
                  </a:cubicBezTo>
                  <a:lnTo>
                    <a:pt x="1046" y="131"/>
                  </a:lnTo>
                  <a:close/>
                  <a:moveTo>
                    <a:pt x="1053" y="137"/>
                  </a:moveTo>
                  <a:lnTo>
                    <a:pt x="1010" y="303"/>
                  </a:lnTo>
                  <a:lnTo>
                    <a:pt x="997" y="291"/>
                  </a:lnTo>
                  <a:lnTo>
                    <a:pt x="1039" y="126"/>
                  </a:lnTo>
                  <a:lnTo>
                    <a:pt x="1053" y="137"/>
                  </a:lnTo>
                  <a:close/>
                  <a:moveTo>
                    <a:pt x="1003" y="297"/>
                  </a:moveTo>
                  <a:lnTo>
                    <a:pt x="1010" y="303"/>
                  </a:lnTo>
                  <a:cubicBezTo>
                    <a:pt x="1009" y="307"/>
                    <a:pt x="1005" y="308"/>
                    <a:pt x="1001" y="305"/>
                  </a:cubicBezTo>
                  <a:cubicBezTo>
                    <a:pt x="998" y="302"/>
                    <a:pt x="996" y="296"/>
                    <a:pt x="997" y="291"/>
                  </a:cubicBezTo>
                  <a:lnTo>
                    <a:pt x="1003" y="297"/>
                  </a:lnTo>
                  <a:close/>
                  <a:moveTo>
                    <a:pt x="1010" y="300"/>
                  </a:moveTo>
                  <a:lnTo>
                    <a:pt x="1010" y="439"/>
                  </a:lnTo>
                  <a:lnTo>
                    <a:pt x="997" y="433"/>
                  </a:lnTo>
                  <a:lnTo>
                    <a:pt x="997" y="294"/>
                  </a:lnTo>
                  <a:lnTo>
                    <a:pt x="1010" y="300"/>
                  </a:lnTo>
                  <a:close/>
                  <a:moveTo>
                    <a:pt x="1003" y="436"/>
                  </a:moveTo>
                  <a:lnTo>
                    <a:pt x="1010" y="439"/>
                  </a:lnTo>
                  <a:cubicBezTo>
                    <a:pt x="1010" y="444"/>
                    <a:pt x="1007" y="446"/>
                    <a:pt x="1003" y="445"/>
                  </a:cubicBezTo>
                  <a:cubicBezTo>
                    <a:pt x="1000" y="443"/>
                    <a:pt x="997" y="438"/>
                    <a:pt x="997" y="433"/>
                  </a:cubicBezTo>
                  <a:lnTo>
                    <a:pt x="1003" y="436"/>
                  </a:lnTo>
                  <a:close/>
                  <a:moveTo>
                    <a:pt x="1006" y="445"/>
                  </a:moveTo>
                  <a:lnTo>
                    <a:pt x="862" y="456"/>
                  </a:lnTo>
                  <a:lnTo>
                    <a:pt x="857" y="437"/>
                  </a:lnTo>
                  <a:lnTo>
                    <a:pt x="1001" y="426"/>
                  </a:lnTo>
                  <a:lnTo>
                    <a:pt x="1006" y="445"/>
                  </a:lnTo>
                  <a:close/>
                  <a:moveTo>
                    <a:pt x="860" y="446"/>
                  </a:moveTo>
                  <a:lnTo>
                    <a:pt x="862" y="456"/>
                  </a:lnTo>
                  <a:cubicBezTo>
                    <a:pt x="859" y="456"/>
                    <a:pt x="855" y="452"/>
                    <a:pt x="854" y="447"/>
                  </a:cubicBezTo>
                  <a:cubicBezTo>
                    <a:pt x="852" y="442"/>
                    <a:pt x="854" y="437"/>
                    <a:pt x="857" y="437"/>
                  </a:cubicBezTo>
                  <a:lnTo>
                    <a:pt x="860" y="446"/>
                  </a:lnTo>
                  <a:close/>
                  <a:moveTo>
                    <a:pt x="867" y="450"/>
                  </a:moveTo>
                  <a:lnTo>
                    <a:pt x="861" y="536"/>
                  </a:lnTo>
                  <a:lnTo>
                    <a:pt x="848" y="528"/>
                  </a:lnTo>
                  <a:lnTo>
                    <a:pt x="853" y="443"/>
                  </a:lnTo>
                  <a:lnTo>
                    <a:pt x="867" y="450"/>
                  </a:lnTo>
                  <a:close/>
                  <a:moveTo>
                    <a:pt x="855" y="532"/>
                  </a:moveTo>
                  <a:lnTo>
                    <a:pt x="861" y="536"/>
                  </a:lnTo>
                  <a:cubicBezTo>
                    <a:pt x="861" y="540"/>
                    <a:pt x="858" y="543"/>
                    <a:pt x="854" y="541"/>
                  </a:cubicBezTo>
                  <a:cubicBezTo>
                    <a:pt x="850" y="538"/>
                    <a:pt x="847" y="533"/>
                    <a:pt x="848" y="528"/>
                  </a:cubicBezTo>
                  <a:lnTo>
                    <a:pt x="855" y="532"/>
                  </a:lnTo>
                  <a:close/>
                  <a:moveTo>
                    <a:pt x="860" y="539"/>
                  </a:moveTo>
                  <a:lnTo>
                    <a:pt x="797" y="641"/>
                  </a:lnTo>
                  <a:lnTo>
                    <a:pt x="785" y="626"/>
                  </a:lnTo>
                  <a:lnTo>
                    <a:pt x="849" y="524"/>
                  </a:lnTo>
                  <a:lnTo>
                    <a:pt x="860" y="539"/>
                  </a:lnTo>
                  <a:close/>
                  <a:moveTo>
                    <a:pt x="791" y="633"/>
                  </a:moveTo>
                  <a:lnTo>
                    <a:pt x="797" y="641"/>
                  </a:lnTo>
                  <a:cubicBezTo>
                    <a:pt x="794" y="644"/>
                    <a:pt x="790" y="643"/>
                    <a:pt x="787" y="639"/>
                  </a:cubicBezTo>
                  <a:cubicBezTo>
                    <a:pt x="784" y="635"/>
                    <a:pt x="783" y="629"/>
                    <a:pt x="785" y="626"/>
                  </a:cubicBezTo>
                  <a:lnTo>
                    <a:pt x="791" y="633"/>
                  </a:lnTo>
                  <a:close/>
                  <a:moveTo>
                    <a:pt x="791" y="642"/>
                  </a:moveTo>
                  <a:lnTo>
                    <a:pt x="705" y="599"/>
                  </a:lnTo>
                  <a:lnTo>
                    <a:pt x="706" y="582"/>
                  </a:lnTo>
                  <a:lnTo>
                    <a:pt x="791" y="624"/>
                  </a:lnTo>
                  <a:lnTo>
                    <a:pt x="791" y="642"/>
                  </a:lnTo>
                  <a:close/>
                  <a:moveTo>
                    <a:pt x="706" y="591"/>
                  </a:moveTo>
                  <a:lnTo>
                    <a:pt x="705" y="599"/>
                  </a:lnTo>
                  <a:cubicBezTo>
                    <a:pt x="702" y="598"/>
                    <a:pt x="699" y="592"/>
                    <a:pt x="699" y="587"/>
                  </a:cubicBezTo>
                  <a:cubicBezTo>
                    <a:pt x="699" y="582"/>
                    <a:pt x="702" y="580"/>
                    <a:pt x="706" y="582"/>
                  </a:cubicBezTo>
                  <a:lnTo>
                    <a:pt x="706" y="591"/>
                  </a:lnTo>
                  <a:close/>
                  <a:moveTo>
                    <a:pt x="705" y="599"/>
                  </a:moveTo>
                  <a:lnTo>
                    <a:pt x="662" y="572"/>
                  </a:lnTo>
                  <a:lnTo>
                    <a:pt x="664" y="555"/>
                  </a:lnTo>
                  <a:lnTo>
                    <a:pt x="707" y="582"/>
                  </a:lnTo>
                  <a:lnTo>
                    <a:pt x="705" y="599"/>
                  </a:lnTo>
                  <a:close/>
                  <a:moveTo>
                    <a:pt x="663" y="564"/>
                  </a:moveTo>
                  <a:lnTo>
                    <a:pt x="662" y="572"/>
                  </a:lnTo>
                  <a:cubicBezTo>
                    <a:pt x="659" y="570"/>
                    <a:pt x="656" y="564"/>
                    <a:pt x="656" y="560"/>
                  </a:cubicBezTo>
                  <a:cubicBezTo>
                    <a:pt x="657" y="555"/>
                    <a:pt x="660" y="553"/>
                    <a:pt x="664" y="555"/>
                  </a:cubicBezTo>
                  <a:lnTo>
                    <a:pt x="663" y="564"/>
                  </a:lnTo>
                  <a:close/>
                  <a:moveTo>
                    <a:pt x="665" y="573"/>
                  </a:moveTo>
                  <a:lnTo>
                    <a:pt x="567" y="557"/>
                  </a:lnTo>
                  <a:lnTo>
                    <a:pt x="564" y="538"/>
                  </a:lnTo>
                  <a:lnTo>
                    <a:pt x="662" y="554"/>
                  </a:lnTo>
                  <a:lnTo>
                    <a:pt x="665" y="573"/>
                  </a:lnTo>
                  <a:close/>
                  <a:moveTo>
                    <a:pt x="566" y="547"/>
                  </a:moveTo>
                  <a:lnTo>
                    <a:pt x="567" y="557"/>
                  </a:lnTo>
                  <a:cubicBezTo>
                    <a:pt x="563" y="556"/>
                    <a:pt x="560" y="551"/>
                    <a:pt x="559" y="546"/>
                  </a:cubicBezTo>
                  <a:cubicBezTo>
                    <a:pt x="558" y="541"/>
                    <a:pt x="560" y="537"/>
                    <a:pt x="564" y="538"/>
                  </a:cubicBezTo>
                  <a:lnTo>
                    <a:pt x="566" y="547"/>
                  </a:lnTo>
                  <a:close/>
                  <a:moveTo>
                    <a:pt x="572" y="554"/>
                  </a:moveTo>
                  <a:lnTo>
                    <a:pt x="542" y="624"/>
                  </a:lnTo>
                  <a:lnTo>
                    <a:pt x="529" y="611"/>
                  </a:lnTo>
                  <a:lnTo>
                    <a:pt x="559" y="541"/>
                  </a:lnTo>
                  <a:lnTo>
                    <a:pt x="572" y="554"/>
                  </a:lnTo>
                  <a:close/>
                  <a:moveTo>
                    <a:pt x="536" y="617"/>
                  </a:moveTo>
                  <a:lnTo>
                    <a:pt x="542" y="624"/>
                  </a:lnTo>
                  <a:cubicBezTo>
                    <a:pt x="540" y="628"/>
                    <a:pt x="536" y="628"/>
                    <a:pt x="533" y="624"/>
                  </a:cubicBezTo>
                  <a:cubicBezTo>
                    <a:pt x="529" y="620"/>
                    <a:pt x="528" y="614"/>
                    <a:pt x="529" y="611"/>
                  </a:cubicBezTo>
                  <a:lnTo>
                    <a:pt x="536" y="617"/>
                  </a:lnTo>
                  <a:close/>
                  <a:moveTo>
                    <a:pt x="540" y="626"/>
                  </a:moveTo>
                  <a:lnTo>
                    <a:pt x="445" y="706"/>
                  </a:lnTo>
                  <a:lnTo>
                    <a:pt x="435" y="689"/>
                  </a:lnTo>
                  <a:lnTo>
                    <a:pt x="531" y="609"/>
                  </a:lnTo>
                  <a:lnTo>
                    <a:pt x="540" y="626"/>
                  </a:lnTo>
                  <a:close/>
                  <a:moveTo>
                    <a:pt x="440" y="697"/>
                  </a:moveTo>
                  <a:lnTo>
                    <a:pt x="445" y="706"/>
                  </a:lnTo>
                  <a:cubicBezTo>
                    <a:pt x="442" y="708"/>
                    <a:pt x="438" y="706"/>
                    <a:pt x="435" y="701"/>
                  </a:cubicBezTo>
                  <a:cubicBezTo>
                    <a:pt x="432" y="697"/>
                    <a:pt x="432" y="691"/>
                    <a:pt x="435" y="689"/>
                  </a:cubicBezTo>
                  <a:lnTo>
                    <a:pt x="440" y="697"/>
                  </a:lnTo>
                  <a:close/>
                  <a:moveTo>
                    <a:pt x="441" y="707"/>
                  </a:moveTo>
                  <a:lnTo>
                    <a:pt x="393" y="696"/>
                  </a:lnTo>
                  <a:lnTo>
                    <a:pt x="391" y="677"/>
                  </a:lnTo>
                  <a:lnTo>
                    <a:pt x="439" y="688"/>
                  </a:lnTo>
                  <a:lnTo>
                    <a:pt x="441" y="707"/>
                  </a:lnTo>
                  <a:close/>
                  <a:moveTo>
                    <a:pt x="392" y="687"/>
                  </a:moveTo>
                  <a:lnTo>
                    <a:pt x="393" y="696"/>
                  </a:lnTo>
                  <a:cubicBezTo>
                    <a:pt x="389" y="695"/>
                    <a:pt x="386" y="690"/>
                    <a:pt x="385" y="685"/>
                  </a:cubicBezTo>
                  <a:cubicBezTo>
                    <a:pt x="385" y="680"/>
                    <a:pt x="387" y="676"/>
                    <a:pt x="391" y="677"/>
                  </a:cubicBezTo>
                  <a:lnTo>
                    <a:pt x="392" y="687"/>
                  </a:lnTo>
                  <a:close/>
                  <a:moveTo>
                    <a:pt x="396" y="696"/>
                  </a:moveTo>
                  <a:lnTo>
                    <a:pt x="380" y="701"/>
                  </a:lnTo>
                  <a:lnTo>
                    <a:pt x="373" y="683"/>
                  </a:lnTo>
                  <a:lnTo>
                    <a:pt x="388" y="677"/>
                  </a:lnTo>
                  <a:lnTo>
                    <a:pt x="396" y="696"/>
                  </a:lnTo>
                  <a:close/>
                  <a:moveTo>
                    <a:pt x="380" y="701"/>
                  </a:moveTo>
                  <a:cubicBezTo>
                    <a:pt x="305" y="727"/>
                    <a:pt x="261" y="742"/>
                    <a:pt x="195" y="791"/>
                  </a:cubicBezTo>
                  <a:lnTo>
                    <a:pt x="185" y="774"/>
                  </a:lnTo>
                  <a:cubicBezTo>
                    <a:pt x="253" y="724"/>
                    <a:pt x="297" y="709"/>
                    <a:pt x="373" y="683"/>
                  </a:cubicBezTo>
                  <a:lnTo>
                    <a:pt x="380" y="701"/>
                  </a:lnTo>
                  <a:close/>
                  <a:moveTo>
                    <a:pt x="190" y="783"/>
                  </a:moveTo>
                  <a:lnTo>
                    <a:pt x="195" y="791"/>
                  </a:lnTo>
                  <a:cubicBezTo>
                    <a:pt x="192" y="794"/>
                    <a:pt x="187" y="791"/>
                    <a:pt x="185" y="786"/>
                  </a:cubicBezTo>
                  <a:cubicBezTo>
                    <a:pt x="182" y="782"/>
                    <a:pt x="183" y="776"/>
                    <a:pt x="185" y="774"/>
                  </a:cubicBezTo>
                  <a:lnTo>
                    <a:pt x="190" y="783"/>
                  </a:lnTo>
                  <a:close/>
                  <a:moveTo>
                    <a:pt x="196" y="790"/>
                  </a:moveTo>
                  <a:cubicBezTo>
                    <a:pt x="183" y="811"/>
                    <a:pt x="172" y="825"/>
                    <a:pt x="160" y="839"/>
                  </a:cubicBezTo>
                  <a:lnTo>
                    <a:pt x="149" y="823"/>
                  </a:lnTo>
                  <a:cubicBezTo>
                    <a:pt x="160" y="809"/>
                    <a:pt x="172" y="795"/>
                    <a:pt x="184" y="775"/>
                  </a:cubicBezTo>
                  <a:lnTo>
                    <a:pt x="196" y="790"/>
                  </a:lnTo>
                  <a:close/>
                  <a:moveTo>
                    <a:pt x="160" y="839"/>
                  </a:moveTo>
                  <a:cubicBezTo>
                    <a:pt x="148" y="854"/>
                    <a:pt x="136" y="868"/>
                    <a:pt x="123" y="889"/>
                  </a:cubicBezTo>
                  <a:lnTo>
                    <a:pt x="112" y="874"/>
                  </a:lnTo>
                  <a:cubicBezTo>
                    <a:pt x="124" y="853"/>
                    <a:pt x="137" y="838"/>
                    <a:pt x="149" y="823"/>
                  </a:cubicBezTo>
                  <a:lnTo>
                    <a:pt x="160" y="839"/>
                  </a:lnTo>
                  <a:close/>
                  <a:moveTo>
                    <a:pt x="117" y="882"/>
                  </a:moveTo>
                  <a:lnTo>
                    <a:pt x="123" y="889"/>
                  </a:lnTo>
                  <a:cubicBezTo>
                    <a:pt x="121" y="893"/>
                    <a:pt x="117" y="892"/>
                    <a:pt x="114" y="888"/>
                  </a:cubicBezTo>
                  <a:cubicBezTo>
                    <a:pt x="111" y="884"/>
                    <a:pt x="110" y="878"/>
                    <a:pt x="112" y="874"/>
                  </a:cubicBezTo>
                  <a:lnTo>
                    <a:pt x="117" y="882"/>
                  </a:lnTo>
                  <a:close/>
                  <a:moveTo>
                    <a:pt x="116" y="872"/>
                  </a:moveTo>
                  <a:lnTo>
                    <a:pt x="211" y="892"/>
                  </a:lnTo>
                  <a:lnTo>
                    <a:pt x="213" y="911"/>
                  </a:lnTo>
                  <a:lnTo>
                    <a:pt x="119" y="891"/>
                  </a:lnTo>
                  <a:lnTo>
                    <a:pt x="116" y="872"/>
                  </a:lnTo>
                  <a:close/>
                  <a:moveTo>
                    <a:pt x="212" y="902"/>
                  </a:moveTo>
                  <a:lnTo>
                    <a:pt x="211" y="892"/>
                  </a:lnTo>
                  <a:cubicBezTo>
                    <a:pt x="214" y="893"/>
                    <a:pt x="218" y="898"/>
                    <a:pt x="219" y="903"/>
                  </a:cubicBezTo>
                  <a:cubicBezTo>
                    <a:pt x="219" y="908"/>
                    <a:pt x="217" y="912"/>
                    <a:pt x="213" y="911"/>
                  </a:cubicBezTo>
                  <a:lnTo>
                    <a:pt x="212" y="902"/>
                  </a:lnTo>
                  <a:close/>
                  <a:moveTo>
                    <a:pt x="219" y="906"/>
                  </a:moveTo>
                  <a:lnTo>
                    <a:pt x="191" y="1163"/>
                  </a:lnTo>
                  <a:lnTo>
                    <a:pt x="178" y="1154"/>
                  </a:lnTo>
                  <a:lnTo>
                    <a:pt x="205" y="897"/>
                  </a:lnTo>
                  <a:lnTo>
                    <a:pt x="219" y="906"/>
                  </a:lnTo>
                  <a:close/>
                  <a:moveTo>
                    <a:pt x="184" y="1159"/>
                  </a:moveTo>
                  <a:lnTo>
                    <a:pt x="191" y="1163"/>
                  </a:lnTo>
                  <a:cubicBezTo>
                    <a:pt x="191" y="1168"/>
                    <a:pt x="187" y="1170"/>
                    <a:pt x="183" y="1167"/>
                  </a:cubicBezTo>
                  <a:cubicBezTo>
                    <a:pt x="180" y="1165"/>
                    <a:pt x="177" y="1159"/>
                    <a:pt x="178" y="1154"/>
                  </a:cubicBezTo>
                  <a:lnTo>
                    <a:pt x="184" y="1159"/>
                  </a:lnTo>
                  <a:close/>
                  <a:moveTo>
                    <a:pt x="191" y="1165"/>
                  </a:moveTo>
                  <a:cubicBezTo>
                    <a:pt x="171" y="1220"/>
                    <a:pt x="149" y="1298"/>
                    <a:pt x="134" y="1373"/>
                  </a:cubicBezTo>
                  <a:lnTo>
                    <a:pt x="121" y="1363"/>
                  </a:lnTo>
                  <a:cubicBezTo>
                    <a:pt x="136" y="1287"/>
                    <a:pt x="158" y="1208"/>
                    <a:pt x="178" y="1152"/>
                  </a:cubicBezTo>
                  <a:lnTo>
                    <a:pt x="191" y="1165"/>
                  </a:lnTo>
                  <a:close/>
                  <a:moveTo>
                    <a:pt x="134" y="1373"/>
                  </a:moveTo>
                  <a:cubicBezTo>
                    <a:pt x="122" y="1434"/>
                    <a:pt x="114" y="1493"/>
                    <a:pt x="116" y="1537"/>
                  </a:cubicBezTo>
                  <a:lnTo>
                    <a:pt x="103" y="1532"/>
                  </a:lnTo>
                  <a:cubicBezTo>
                    <a:pt x="101" y="1486"/>
                    <a:pt x="108" y="1425"/>
                    <a:pt x="121" y="1363"/>
                  </a:cubicBezTo>
                  <a:lnTo>
                    <a:pt x="134" y="1373"/>
                  </a:lnTo>
                  <a:close/>
                  <a:moveTo>
                    <a:pt x="109" y="1535"/>
                  </a:moveTo>
                  <a:lnTo>
                    <a:pt x="116" y="1537"/>
                  </a:lnTo>
                  <a:cubicBezTo>
                    <a:pt x="117" y="1542"/>
                    <a:pt x="114" y="1545"/>
                    <a:pt x="110" y="1544"/>
                  </a:cubicBezTo>
                  <a:cubicBezTo>
                    <a:pt x="106" y="1542"/>
                    <a:pt x="103" y="1537"/>
                    <a:pt x="103" y="1532"/>
                  </a:cubicBezTo>
                  <a:lnTo>
                    <a:pt x="109" y="1535"/>
                  </a:lnTo>
                  <a:close/>
                  <a:moveTo>
                    <a:pt x="115" y="1542"/>
                  </a:moveTo>
                  <a:lnTo>
                    <a:pt x="92" y="1585"/>
                  </a:lnTo>
                  <a:lnTo>
                    <a:pt x="80" y="1571"/>
                  </a:lnTo>
                  <a:lnTo>
                    <a:pt x="104" y="1527"/>
                  </a:lnTo>
                  <a:lnTo>
                    <a:pt x="115" y="1542"/>
                  </a:lnTo>
                  <a:close/>
                  <a:moveTo>
                    <a:pt x="86" y="1578"/>
                  </a:moveTo>
                  <a:lnTo>
                    <a:pt x="92" y="1585"/>
                  </a:lnTo>
                  <a:cubicBezTo>
                    <a:pt x="90" y="1589"/>
                    <a:pt x="86" y="1588"/>
                    <a:pt x="82" y="1584"/>
                  </a:cubicBezTo>
                  <a:cubicBezTo>
                    <a:pt x="79" y="1580"/>
                    <a:pt x="78" y="1574"/>
                    <a:pt x="80" y="1571"/>
                  </a:cubicBezTo>
                  <a:lnTo>
                    <a:pt x="86" y="1578"/>
                  </a:lnTo>
                  <a:close/>
                  <a:moveTo>
                    <a:pt x="89" y="1587"/>
                  </a:moveTo>
                  <a:lnTo>
                    <a:pt x="22" y="1607"/>
                  </a:lnTo>
                  <a:lnTo>
                    <a:pt x="15" y="1589"/>
                  </a:lnTo>
                  <a:lnTo>
                    <a:pt x="82" y="1569"/>
                  </a:lnTo>
                  <a:lnTo>
                    <a:pt x="89" y="1587"/>
                  </a:lnTo>
                  <a:close/>
                  <a:moveTo>
                    <a:pt x="19" y="1598"/>
                  </a:moveTo>
                  <a:lnTo>
                    <a:pt x="22" y="1607"/>
                  </a:lnTo>
                  <a:cubicBezTo>
                    <a:pt x="19" y="1608"/>
                    <a:pt x="15" y="1605"/>
                    <a:pt x="13" y="1600"/>
                  </a:cubicBezTo>
                  <a:cubicBezTo>
                    <a:pt x="11" y="1594"/>
                    <a:pt x="12" y="1589"/>
                    <a:pt x="15" y="1589"/>
                  </a:cubicBezTo>
                  <a:lnTo>
                    <a:pt x="19" y="1598"/>
                  </a:lnTo>
                  <a:close/>
                  <a:moveTo>
                    <a:pt x="26" y="1602"/>
                  </a:moveTo>
                  <a:lnTo>
                    <a:pt x="14" y="1705"/>
                  </a:lnTo>
                  <a:lnTo>
                    <a:pt x="0" y="1696"/>
                  </a:lnTo>
                  <a:lnTo>
                    <a:pt x="12" y="1594"/>
                  </a:lnTo>
                  <a:lnTo>
                    <a:pt x="26" y="1602"/>
                  </a:lnTo>
                  <a:close/>
                  <a:moveTo>
                    <a:pt x="7" y="1701"/>
                  </a:moveTo>
                  <a:lnTo>
                    <a:pt x="14" y="1705"/>
                  </a:lnTo>
                  <a:cubicBezTo>
                    <a:pt x="13" y="1710"/>
                    <a:pt x="10" y="1712"/>
                    <a:pt x="6" y="1709"/>
                  </a:cubicBezTo>
                  <a:cubicBezTo>
                    <a:pt x="2" y="1707"/>
                    <a:pt x="0" y="1701"/>
                    <a:pt x="0" y="1696"/>
                  </a:cubicBezTo>
                  <a:lnTo>
                    <a:pt x="7" y="1701"/>
                  </a:lnTo>
                  <a:close/>
                  <a:moveTo>
                    <a:pt x="6" y="1691"/>
                  </a:moveTo>
                  <a:lnTo>
                    <a:pt x="195" y="1723"/>
                  </a:lnTo>
                  <a:lnTo>
                    <a:pt x="198" y="1742"/>
                  </a:lnTo>
                  <a:lnTo>
                    <a:pt x="8" y="1710"/>
                  </a:lnTo>
                  <a:lnTo>
                    <a:pt x="6" y="1691"/>
                  </a:lnTo>
                  <a:close/>
                  <a:moveTo>
                    <a:pt x="196" y="1732"/>
                  </a:moveTo>
                  <a:lnTo>
                    <a:pt x="195" y="1723"/>
                  </a:lnTo>
                  <a:cubicBezTo>
                    <a:pt x="198" y="1724"/>
                    <a:pt x="202" y="1728"/>
                    <a:pt x="203" y="1733"/>
                  </a:cubicBezTo>
                  <a:cubicBezTo>
                    <a:pt x="204" y="1739"/>
                    <a:pt x="201" y="1742"/>
                    <a:pt x="198" y="1742"/>
                  </a:cubicBezTo>
                  <a:lnTo>
                    <a:pt x="196" y="1732"/>
                  </a:lnTo>
                  <a:close/>
                  <a:moveTo>
                    <a:pt x="189" y="1728"/>
                  </a:moveTo>
                  <a:lnTo>
                    <a:pt x="213" y="1471"/>
                  </a:lnTo>
                  <a:lnTo>
                    <a:pt x="227" y="1479"/>
                  </a:lnTo>
                  <a:lnTo>
                    <a:pt x="203" y="1737"/>
                  </a:lnTo>
                  <a:lnTo>
                    <a:pt x="189" y="1728"/>
                  </a:lnTo>
                  <a:close/>
                  <a:moveTo>
                    <a:pt x="220" y="1475"/>
                  </a:moveTo>
                  <a:lnTo>
                    <a:pt x="213" y="1471"/>
                  </a:lnTo>
                  <a:cubicBezTo>
                    <a:pt x="213" y="1466"/>
                    <a:pt x="217" y="1464"/>
                    <a:pt x="221" y="1467"/>
                  </a:cubicBezTo>
                  <a:cubicBezTo>
                    <a:pt x="224" y="1469"/>
                    <a:pt x="227" y="1475"/>
                    <a:pt x="227" y="1479"/>
                  </a:cubicBezTo>
                  <a:lnTo>
                    <a:pt x="220" y="1475"/>
                  </a:lnTo>
                  <a:close/>
                  <a:moveTo>
                    <a:pt x="214" y="1467"/>
                  </a:moveTo>
                  <a:lnTo>
                    <a:pt x="250" y="1424"/>
                  </a:lnTo>
                  <a:lnTo>
                    <a:pt x="261" y="1440"/>
                  </a:lnTo>
                  <a:lnTo>
                    <a:pt x="225" y="1483"/>
                  </a:lnTo>
                  <a:lnTo>
                    <a:pt x="214" y="1467"/>
                  </a:lnTo>
                  <a:close/>
                  <a:moveTo>
                    <a:pt x="255" y="1432"/>
                  </a:moveTo>
                  <a:lnTo>
                    <a:pt x="250" y="1424"/>
                  </a:lnTo>
                  <a:cubicBezTo>
                    <a:pt x="252" y="1421"/>
                    <a:pt x="257" y="1422"/>
                    <a:pt x="260" y="1427"/>
                  </a:cubicBezTo>
                  <a:cubicBezTo>
                    <a:pt x="262" y="1431"/>
                    <a:pt x="263" y="1437"/>
                    <a:pt x="261" y="1440"/>
                  </a:cubicBezTo>
                  <a:lnTo>
                    <a:pt x="255" y="1432"/>
                  </a:lnTo>
                  <a:close/>
                  <a:moveTo>
                    <a:pt x="254" y="1422"/>
                  </a:moveTo>
                  <a:cubicBezTo>
                    <a:pt x="274" y="1425"/>
                    <a:pt x="296" y="1428"/>
                    <a:pt x="315" y="1430"/>
                  </a:cubicBezTo>
                  <a:lnTo>
                    <a:pt x="319" y="1449"/>
                  </a:lnTo>
                  <a:cubicBezTo>
                    <a:pt x="301" y="1447"/>
                    <a:pt x="281" y="1445"/>
                    <a:pt x="257" y="1441"/>
                  </a:cubicBezTo>
                  <a:lnTo>
                    <a:pt x="254" y="1422"/>
                  </a:lnTo>
                  <a:close/>
                  <a:moveTo>
                    <a:pt x="315" y="1430"/>
                  </a:moveTo>
                  <a:cubicBezTo>
                    <a:pt x="461" y="1448"/>
                    <a:pt x="497" y="1453"/>
                    <a:pt x="518" y="1663"/>
                  </a:cubicBezTo>
                  <a:lnTo>
                    <a:pt x="505" y="1659"/>
                  </a:lnTo>
                  <a:cubicBezTo>
                    <a:pt x="486" y="1470"/>
                    <a:pt x="452" y="1466"/>
                    <a:pt x="319" y="1449"/>
                  </a:cubicBezTo>
                  <a:lnTo>
                    <a:pt x="315" y="1430"/>
                  </a:lnTo>
                  <a:close/>
                  <a:moveTo>
                    <a:pt x="511" y="1661"/>
                  </a:moveTo>
                  <a:lnTo>
                    <a:pt x="518" y="1663"/>
                  </a:lnTo>
                  <a:cubicBezTo>
                    <a:pt x="519" y="1668"/>
                    <a:pt x="516" y="1672"/>
                    <a:pt x="512" y="1671"/>
                  </a:cubicBezTo>
                  <a:cubicBezTo>
                    <a:pt x="509" y="1670"/>
                    <a:pt x="505" y="1664"/>
                    <a:pt x="505" y="1659"/>
                  </a:cubicBezTo>
                  <a:lnTo>
                    <a:pt x="511" y="1661"/>
                  </a:lnTo>
                  <a:close/>
                  <a:moveTo>
                    <a:pt x="514" y="1654"/>
                  </a:moveTo>
                  <a:cubicBezTo>
                    <a:pt x="533" y="1672"/>
                    <a:pt x="551" y="1689"/>
                    <a:pt x="566" y="1705"/>
                  </a:cubicBezTo>
                  <a:lnTo>
                    <a:pt x="561" y="1719"/>
                  </a:lnTo>
                  <a:cubicBezTo>
                    <a:pt x="546" y="1704"/>
                    <a:pt x="529" y="1687"/>
                    <a:pt x="509" y="1669"/>
                  </a:cubicBezTo>
                  <a:lnTo>
                    <a:pt x="514" y="1654"/>
                  </a:lnTo>
                  <a:close/>
                  <a:moveTo>
                    <a:pt x="566" y="1705"/>
                  </a:moveTo>
                  <a:cubicBezTo>
                    <a:pt x="654" y="1792"/>
                    <a:pt x="683" y="1822"/>
                    <a:pt x="856" y="1822"/>
                  </a:cubicBezTo>
                  <a:lnTo>
                    <a:pt x="860" y="1841"/>
                  </a:lnTo>
                  <a:cubicBezTo>
                    <a:pt x="683" y="1841"/>
                    <a:pt x="652" y="1810"/>
                    <a:pt x="561" y="1719"/>
                  </a:cubicBezTo>
                  <a:lnTo>
                    <a:pt x="566" y="1705"/>
                  </a:lnTo>
                  <a:close/>
                  <a:moveTo>
                    <a:pt x="858" y="1831"/>
                  </a:moveTo>
                  <a:lnTo>
                    <a:pt x="856" y="1822"/>
                  </a:lnTo>
                  <a:cubicBezTo>
                    <a:pt x="860" y="1822"/>
                    <a:pt x="863" y="1826"/>
                    <a:pt x="865" y="1831"/>
                  </a:cubicBezTo>
                  <a:cubicBezTo>
                    <a:pt x="866" y="1837"/>
                    <a:pt x="864" y="1841"/>
                    <a:pt x="860" y="1841"/>
                  </a:cubicBezTo>
                  <a:lnTo>
                    <a:pt x="858" y="1831"/>
                  </a:lnTo>
                  <a:close/>
                  <a:moveTo>
                    <a:pt x="862" y="1825"/>
                  </a:moveTo>
                  <a:lnTo>
                    <a:pt x="929" y="1912"/>
                  </a:lnTo>
                  <a:lnTo>
                    <a:pt x="922" y="1924"/>
                  </a:lnTo>
                  <a:lnTo>
                    <a:pt x="855" y="1837"/>
                  </a:lnTo>
                  <a:lnTo>
                    <a:pt x="862" y="1825"/>
                  </a:lnTo>
                  <a:close/>
                  <a:moveTo>
                    <a:pt x="925" y="1918"/>
                  </a:moveTo>
                  <a:lnTo>
                    <a:pt x="929" y="1912"/>
                  </a:lnTo>
                  <a:cubicBezTo>
                    <a:pt x="932" y="1917"/>
                    <a:pt x="933" y="1923"/>
                    <a:pt x="931" y="1926"/>
                  </a:cubicBezTo>
                  <a:cubicBezTo>
                    <a:pt x="929" y="1929"/>
                    <a:pt x="925" y="1928"/>
                    <a:pt x="922" y="1924"/>
                  </a:cubicBezTo>
                  <a:lnTo>
                    <a:pt x="925" y="1918"/>
                  </a:lnTo>
                  <a:close/>
                  <a:moveTo>
                    <a:pt x="923" y="1909"/>
                  </a:moveTo>
                  <a:cubicBezTo>
                    <a:pt x="941" y="1910"/>
                    <a:pt x="964" y="1902"/>
                    <a:pt x="988" y="1894"/>
                  </a:cubicBezTo>
                  <a:lnTo>
                    <a:pt x="995" y="1913"/>
                  </a:lnTo>
                  <a:cubicBezTo>
                    <a:pt x="970" y="1921"/>
                    <a:pt x="946" y="1929"/>
                    <a:pt x="927" y="1928"/>
                  </a:cubicBezTo>
                  <a:lnTo>
                    <a:pt x="923" y="1909"/>
                  </a:lnTo>
                  <a:close/>
                  <a:moveTo>
                    <a:pt x="988" y="1894"/>
                  </a:moveTo>
                  <a:cubicBezTo>
                    <a:pt x="1017" y="1885"/>
                    <a:pt x="1046" y="1876"/>
                    <a:pt x="1070" y="1879"/>
                  </a:cubicBezTo>
                  <a:lnTo>
                    <a:pt x="1073" y="1898"/>
                  </a:lnTo>
                  <a:cubicBezTo>
                    <a:pt x="1051" y="1895"/>
                    <a:pt x="1023" y="1904"/>
                    <a:pt x="995" y="1913"/>
                  </a:cubicBezTo>
                  <a:lnTo>
                    <a:pt x="988" y="1894"/>
                  </a:lnTo>
                  <a:close/>
                  <a:moveTo>
                    <a:pt x="1070" y="1879"/>
                  </a:moveTo>
                  <a:cubicBezTo>
                    <a:pt x="1106" y="1884"/>
                    <a:pt x="1129" y="1914"/>
                    <a:pt x="1117" y="2006"/>
                  </a:cubicBezTo>
                  <a:lnTo>
                    <a:pt x="1104" y="1997"/>
                  </a:lnTo>
                  <a:cubicBezTo>
                    <a:pt x="1113" y="1925"/>
                    <a:pt x="1098" y="1901"/>
                    <a:pt x="1073" y="1898"/>
                  </a:cubicBezTo>
                  <a:lnTo>
                    <a:pt x="1070" y="1879"/>
                  </a:lnTo>
                  <a:close/>
                  <a:moveTo>
                    <a:pt x="1110" y="2001"/>
                  </a:moveTo>
                  <a:lnTo>
                    <a:pt x="1117" y="2006"/>
                  </a:lnTo>
                  <a:cubicBezTo>
                    <a:pt x="1117" y="2011"/>
                    <a:pt x="1113" y="2012"/>
                    <a:pt x="1109" y="2010"/>
                  </a:cubicBezTo>
                  <a:cubicBezTo>
                    <a:pt x="1106" y="2007"/>
                    <a:pt x="1103" y="2002"/>
                    <a:pt x="1104" y="1997"/>
                  </a:cubicBezTo>
                  <a:lnTo>
                    <a:pt x="1110" y="2001"/>
                  </a:lnTo>
                  <a:close/>
                  <a:moveTo>
                    <a:pt x="1109" y="1992"/>
                  </a:moveTo>
                  <a:lnTo>
                    <a:pt x="1176" y="2004"/>
                  </a:lnTo>
                  <a:lnTo>
                    <a:pt x="1179" y="2023"/>
                  </a:lnTo>
                  <a:lnTo>
                    <a:pt x="1112" y="2011"/>
                  </a:lnTo>
                  <a:lnTo>
                    <a:pt x="1109" y="1992"/>
                  </a:lnTo>
                  <a:close/>
                  <a:moveTo>
                    <a:pt x="1177" y="2013"/>
                  </a:moveTo>
                  <a:lnTo>
                    <a:pt x="1176" y="2004"/>
                  </a:lnTo>
                  <a:cubicBezTo>
                    <a:pt x="1180" y="2004"/>
                    <a:pt x="1183" y="2009"/>
                    <a:pt x="1184" y="2014"/>
                  </a:cubicBezTo>
                  <a:cubicBezTo>
                    <a:pt x="1185" y="2020"/>
                    <a:pt x="1183" y="2023"/>
                    <a:pt x="1179" y="2023"/>
                  </a:cubicBezTo>
                  <a:lnTo>
                    <a:pt x="1177" y="2013"/>
                  </a:lnTo>
                  <a:close/>
                  <a:moveTo>
                    <a:pt x="1171" y="2011"/>
                  </a:moveTo>
                  <a:lnTo>
                    <a:pt x="1167" y="1964"/>
                  </a:lnTo>
                  <a:lnTo>
                    <a:pt x="1180" y="1968"/>
                  </a:lnTo>
                  <a:lnTo>
                    <a:pt x="1184" y="2015"/>
                  </a:lnTo>
                  <a:lnTo>
                    <a:pt x="1171" y="2011"/>
                  </a:lnTo>
                  <a:close/>
                  <a:moveTo>
                    <a:pt x="1174" y="1966"/>
                  </a:moveTo>
                  <a:lnTo>
                    <a:pt x="1167" y="1964"/>
                  </a:lnTo>
                  <a:cubicBezTo>
                    <a:pt x="1166" y="1959"/>
                    <a:pt x="1169" y="1955"/>
                    <a:pt x="1173" y="1957"/>
                  </a:cubicBezTo>
                  <a:cubicBezTo>
                    <a:pt x="1176" y="1958"/>
                    <a:pt x="1180" y="1963"/>
                    <a:pt x="1180" y="1968"/>
                  </a:cubicBezTo>
                  <a:lnTo>
                    <a:pt x="1174" y="1966"/>
                  </a:lnTo>
                  <a:close/>
                  <a:moveTo>
                    <a:pt x="1172" y="1956"/>
                  </a:moveTo>
                  <a:lnTo>
                    <a:pt x="1266" y="1968"/>
                  </a:lnTo>
                  <a:lnTo>
                    <a:pt x="1270" y="1987"/>
                  </a:lnTo>
                  <a:lnTo>
                    <a:pt x="1175" y="1975"/>
                  </a:lnTo>
                  <a:lnTo>
                    <a:pt x="1172" y="1956"/>
                  </a:lnTo>
                  <a:close/>
                  <a:moveTo>
                    <a:pt x="1268" y="1978"/>
                  </a:moveTo>
                  <a:lnTo>
                    <a:pt x="1266" y="1968"/>
                  </a:lnTo>
                  <a:cubicBezTo>
                    <a:pt x="1270" y="1969"/>
                    <a:pt x="1274" y="1973"/>
                    <a:pt x="1275" y="1979"/>
                  </a:cubicBezTo>
                  <a:cubicBezTo>
                    <a:pt x="1276" y="1984"/>
                    <a:pt x="1273" y="1988"/>
                    <a:pt x="1270" y="1987"/>
                  </a:cubicBezTo>
                  <a:lnTo>
                    <a:pt x="1268" y="1978"/>
                  </a:lnTo>
                  <a:close/>
                  <a:moveTo>
                    <a:pt x="1275" y="1980"/>
                  </a:moveTo>
                  <a:lnTo>
                    <a:pt x="1283" y="2119"/>
                  </a:lnTo>
                  <a:lnTo>
                    <a:pt x="1269" y="2114"/>
                  </a:lnTo>
                  <a:lnTo>
                    <a:pt x="1261" y="1975"/>
                  </a:lnTo>
                  <a:lnTo>
                    <a:pt x="1275" y="1980"/>
                  </a:lnTo>
                  <a:close/>
                  <a:moveTo>
                    <a:pt x="1276" y="2116"/>
                  </a:moveTo>
                  <a:lnTo>
                    <a:pt x="1283" y="2119"/>
                  </a:lnTo>
                  <a:cubicBezTo>
                    <a:pt x="1283" y="2124"/>
                    <a:pt x="1280" y="2127"/>
                    <a:pt x="1277" y="2125"/>
                  </a:cubicBezTo>
                  <a:cubicBezTo>
                    <a:pt x="1273" y="2124"/>
                    <a:pt x="1269" y="2119"/>
                    <a:pt x="1269" y="2114"/>
                  </a:cubicBezTo>
                  <a:lnTo>
                    <a:pt x="1276" y="2116"/>
                  </a:lnTo>
                  <a:close/>
                  <a:moveTo>
                    <a:pt x="1277" y="2108"/>
                  </a:moveTo>
                  <a:lnTo>
                    <a:pt x="1316" y="2131"/>
                  </a:lnTo>
                  <a:lnTo>
                    <a:pt x="1315" y="2148"/>
                  </a:lnTo>
                  <a:lnTo>
                    <a:pt x="1275" y="2125"/>
                  </a:lnTo>
                  <a:lnTo>
                    <a:pt x="1277" y="2108"/>
                  </a:lnTo>
                  <a:close/>
                  <a:moveTo>
                    <a:pt x="1315" y="2140"/>
                  </a:moveTo>
                  <a:lnTo>
                    <a:pt x="1316" y="2131"/>
                  </a:lnTo>
                  <a:cubicBezTo>
                    <a:pt x="1320" y="2134"/>
                    <a:pt x="1323" y="2139"/>
                    <a:pt x="1322" y="2144"/>
                  </a:cubicBezTo>
                  <a:cubicBezTo>
                    <a:pt x="1322" y="2149"/>
                    <a:pt x="1318" y="2151"/>
                    <a:pt x="1315" y="2148"/>
                  </a:cubicBezTo>
                  <a:lnTo>
                    <a:pt x="1315" y="2140"/>
                  </a:lnTo>
                  <a:close/>
                  <a:moveTo>
                    <a:pt x="1310" y="2132"/>
                  </a:moveTo>
                  <a:cubicBezTo>
                    <a:pt x="1330" y="2100"/>
                    <a:pt x="1339" y="2075"/>
                    <a:pt x="1346" y="2055"/>
                  </a:cubicBezTo>
                  <a:lnTo>
                    <a:pt x="1359" y="2068"/>
                  </a:lnTo>
                  <a:cubicBezTo>
                    <a:pt x="1352" y="2088"/>
                    <a:pt x="1343" y="2114"/>
                    <a:pt x="1321" y="2147"/>
                  </a:cubicBezTo>
                  <a:lnTo>
                    <a:pt x="1310" y="2132"/>
                  </a:lnTo>
                  <a:close/>
                  <a:moveTo>
                    <a:pt x="1346" y="2055"/>
                  </a:moveTo>
                  <a:cubicBezTo>
                    <a:pt x="1361" y="2014"/>
                    <a:pt x="1368" y="1995"/>
                    <a:pt x="1443" y="1988"/>
                  </a:cubicBezTo>
                  <a:lnTo>
                    <a:pt x="1448" y="2007"/>
                  </a:lnTo>
                  <a:cubicBezTo>
                    <a:pt x="1378" y="2014"/>
                    <a:pt x="1372" y="2031"/>
                    <a:pt x="1359" y="2068"/>
                  </a:cubicBezTo>
                  <a:lnTo>
                    <a:pt x="1346" y="2055"/>
                  </a:lnTo>
                  <a:close/>
                  <a:moveTo>
                    <a:pt x="1445" y="1997"/>
                  </a:moveTo>
                  <a:lnTo>
                    <a:pt x="1443" y="1988"/>
                  </a:lnTo>
                  <a:cubicBezTo>
                    <a:pt x="1446" y="1988"/>
                    <a:pt x="1450" y="1992"/>
                    <a:pt x="1452" y="1997"/>
                  </a:cubicBezTo>
                  <a:cubicBezTo>
                    <a:pt x="1453" y="2002"/>
                    <a:pt x="1452" y="2007"/>
                    <a:pt x="1448" y="2007"/>
                  </a:cubicBezTo>
                  <a:lnTo>
                    <a:pt x="1445" y="1997"/>
                  </a:lnTo>
                  <a:close/>
                  <a:moveTo>
                    <a:pt x="1452" y="2000"/>
                  </a:moveTo>
                  <a:lnTo>
                    <a:pt x="1456" y="2059"/>
                  </a:lnTo>
                  <a:lnTo>
                    <a:pt x="1443" y="2055"/>
                  </a:lnTo>
                  <a:lnTo>
                    <a:pt x="1439" y="1995"/>
                  </a:lnTo>
                  <a:lnTo>
                    <a:pt x="1452" y="2000"/>
                  </a:lnTo>
                  <a:close/>
                  <a:moveTo>
                    <a:pt x="1449" y="2057"/>
                  </a:moveTo>
                  <a:lnTo>
                    <a:pt x="1456" y="2059"/>
                  </a:lnTo>
                  <a:cubicBezTo>
                    <a:pt x="1457" y="2064"/>
                    <a:pt x="1454" y="2067"/>
                    <a:pt x="1450" y="2066"/>
                  </a:cubicBezTo>
                  <a:cubicBezTo>
                    <a:pt x="1446" y="2065"/>
                    <a:pt x="1443" y="2060"/>
                    <a:pt x="1443" y="2055"/>
                  </a:cubicBezTo>
                  <a:lnTo>
                    <a:pt x="1449" y="2057"/>
                  </a:lnTo>
                  <a:close/>
                  <a:moveTo>
                    <a:pt x="1448" y="2047"/>
                  </a:moveTo>
                  <a:lnTo>
                    <a:pt x="1491" y="2055"/>
                  </a:lnTo>
                  <a:lnTo>
                    <a:pt x="1494" y="2074"/>
                  </a:lnTo>
                  <a:lnTo>
                    <a:pt x="1451" y="2066"/>
                  </a:lnTo>
                  <a:lnTo>
                    <a:pt x="1448" y="2047"/>
                  </a:lnTo>
                  <a:close/>
                  <a:moveTo>
                    <a:pt x="1493" y="2065"/>
                  </a:moveTo>
                  <a:lnTo>
                    <a:pt x="1491" y="2055"/>
                  </a:lnTo>
                  <a:cubicBezTo>
                    <a:pt x="1495" y="2056"/>
                    <a:pt x="1499" y="2061"/>
                    <a:pt x="1499" y="2066"/>
                  </a:cubicBezTo>
                  <a:cubicBezTo>
                    <a:pt x="1500" y="2071"/>
                    <a:pt x="1498" y="2075"/>
                    <a:pt x="1494" y="2074"/>
                  </a:cubicBezTo>
                  <a:lnTo>
                    <a:pt x="1493" y="2065"/>
                  </a:lnTo>
                  <a:close/>
                  <a:moveTo>
                    <a:pt x="1486" y="2060"/>
                  </a:moveTo>
                  <a:lnTo>
                    <a:pt x="1494" y="1993"/>
                  </a:lnTo>
                  <a:lnTo>
                    <a:pt x="1507" y="2002"/>
                  </a:lnTo>
                  <a:lnTo>
                    <a:pt x="1499" y="2069"/>
                  </a:lnTo>
                  <a:lnTo>
                    <a:pt x="1486" y="2060"/>
                  </a:lnTo>
                  <a:close/>
                  <a:moveTo>
                    <a:pt x="1501" y="1997"/>
                  </a:moveTo>
                  <a:lnTo>
                    <a:pt x="1494" y="1993"/>
                  </a:lnTo>
                  <a:cubicBezTo>
                    <a:pt x="1494" y="1988"/>
                    <a:pt x="1498" y="1987"/>
                    <a:pt x="1502" y="1989"/>
                  </a:cubicBezTo>
                  <a:cubicBezTo>
                    <a:pt x="1505" y="1991"/>
                    <a:pt x="1508" y="1997"/>
                    <a:pt x="1507" y="2002"/>
                  </a:cubicBezTo>
                  <a:lnTo>
                    <a:pt x="1501" y="1997"/>
                  </a:lnTo>
                  <a:close/>
                  <a:moveTo>
                    <a:pt x="1498" y="1988"/>
                  </a:moveTo>
                  <a:lnTo>
                    <a:pt x="1585" y="1980"/>
                  </a:lnTo>
                  <a:lnTo>
                    <a:pt x="1590" y="1999"/>
                  </a:lnTo>
                  <a:lnTo>
                    <a:pt x="1503" y="2007"/>
                  </a:lnTo>
                  <a:lnTo>
                    <a:pt x="1498" y="1988"/>
                  </a:lnTo>
                  <a:close/>
                  <a:moveTo>
                    <a:pt x="1587" y="1990"/>
                  </a:moveTo>
                  <a:lnTo>
                    <a:pt x="1585" y="1980"/>
                  </a:lnTo>
                  <a:cubicBezTo>
                    <a:pt x="1588" y="1980"/>
                    <a:pt x="1592" y="1984"/>
                    <a:pt x="1594" y="1989"/>
                  </a:cubicBezTo>
                  <a:cubicBezTo>
                    <a:pt x="1595" y="1994"/>
                    <a:pt x="1593" y="1999"/>
                    <a:pt x="1590" y="1999"/>
                  </a:cubicBezTo>
                  <a:lnTo>
                    <a:pt x="1587" y="1990"/>
                  </a:lnTo>
                  <a:close/>
                  <a:moveTo>
                    <a:pt x="1587" y="1980"/>
                  </a:moveTo>
                  <a:lnTo>
                    <a:pt x="1662" y="2008"/>
                  </a:lnTo>
                  <a:lnTo>
                    <a:pt x="1663" y="2026"/>
                  </a:lnTo>
                  <a:lnTo>
                    <a:pt x="1588" y="1999"/>
                  </a:lnTo>
                  <a:lnTo>
                    <a:pt x="1587" y="1980"/>
                  </a:lnTo>
                  <a:close/>
                  <a:moveTo>
                    <a:pt x="1662" y="2017"/>
                  </a:moveTo>
                  <a:lnTo>
                    <a:pt x="1662" y="2008"/>
                  </a:lnTo>
                  <a:cubicBezTo>
                    <a:pt x="1665" y="2009"/>
                    <a:pt x="1669" y="2015"/>
                    <a:pt x="1669" y="2020"/>
                  </a:cubicBezTo>
                  <a:cubicBezTo>
                    <a:pt x="1669" y="2025"/>
                    <a:pt x="1666" y="2028"/>
                    <a:pt x="1663" y="2026"/>
                  </a:cubicBezTo>
                  <a:lnTo>
                    <a:pt x="1662" y="2017"/>
                  </a:lnTo>
                  <a:close/>
                  <a:moveTo>
                    <a:pt x="1666" y="2011"/>
                  </a:moveTo>
                  <a:lnTo>
                    <a:pt x="1737" y="2098"/>
                  </a:lnTo>
                  <a:lnTo>
                    <a:pt x="1730" y="2110"/>
                  </a:lnTo>
                  <a:lnTo>
                    <a:pt x="1659" y="2023"/>
                  </a:lnTo>
                  <a:lnTo>
                    <a:pt x="1666" y="2011"/>
                  </a:lnTo>
                  <a:close/>
                  <a:moveTo>
                    <a:pt x="1733" y="2104"/>
                  </a:moveTo>
                  <a:lnTo>
                    <a:pt x="1737" y="2098"/>
                  </a:lnTo>
                  <a:cubicBezTo>
                    <a:pt x="1740" y="2102"/>
                    <a:pt x="1741" y="2108"/>
                    <a:pt x="1739" y="2112"/>
                  </a:cubicBezTo>
                  <a:cubicBezTo>
                    <a:pt x="1737" y="2115"/>
                    <a:pt x="1733" y="2114"/>
                    <a:pt x="1730" y="2110"/>
                  </a:cubicBezTo>
                  <a:lnTo>
                    <a:pt x="1733" y="2104"/>
                  </a:lnTo>
                  <a:close/>
                  <a:moveTo>
                    <a:pt x="1740" y="2110"/>
                  </a:moveTo>
                  <a:lnTo>
                    <a:pt x="1716" y="2216"/>
                  </a:lnTo>
                  <a:lnTo>
                    <a:pt x="1703" y="2206"/>
                  </a:lnTo>
                  <a:lnTo>
                    <a:pt x="1726" y="2099"/>
                  </a:lnTo>
                  <a:lnTo>
                    <a:pt x="1740" y="2110"/>
                  </a:lnTo>
                  <a:close/>
                  <a:moveTo>
                    <a:pt x="1709" y="2211"/>
                  </a:moveTo>
                  <a:lnTo>
                    <a:pt x="1716" y="2216"/>
                  </a:lnTo>
                  <a:cubicBezTo>
                    <a:pt x="1715" y="2221"/>
                    <a:pt x="1711" y="2222"/>
                    <a:pt x="1708" y="2219"/>
                  </a:cubicBezTo>
                  <a:cubicBezTo>
                    <a:pt x="1704" y="2216"/>
                    <a:pt x="1702" y="2210"/>
                    <a:pt x="1703" y="2206"/>
                  </a:cubicBezTo>
                  <a:lnTo>
                    <a:pt x="1709" y="2211"/>
                  </a:lnTo>
                  <a:close/>
                  <a:moveTo>
                    <a:pt x="1715" y="2219"/>
                  </a:moveTo>
                  <a:cubicBezTo>
                    <a:pt x="1689" y="2246"/>
                    <a:pt x="1664" y="2269"/>
                    <a:pt x="1640" y="2291"/>
                  </a:cubicBezTo>
                  <a:lnTo>
                    <a:pt x="1630" y="2274"/>
                  </a:lnTo>
                  <a:cubicBezTo>
                    <a:pt x="1654" y="2252"/>
                    <a:pt x="1679" y="2229"/>
                    <a:pt x="1704" y="2203"/>
                  </a:cubicBezTo>
                  <a:lnTo>
                    <a:pt x="1715" y="2219"/>
                  </a:lnTo>
                  <a:close/>
                  <a:moveTo>
                    <a:pt x="1640" y="2291"/>
                  </a:moveTo>
                  <a:cubicBezTo>
                    <a:pt x="1600" y="2328"/>
                    <a:pt x="1561" y="2363"/>
                    <a:pt x="1523" y="2414"/>
                  </a:cubicBezTo>
                  <a:lnTo>
                    <a:pt x="1512" y="2398"/>
                  </a:lnTo>
                  <a:cubicBezTo>
                    <a:pt x="1550" y="2347"/>
                    <a:pt x="1589" y="2311"/>
                    <a:pt x="1630" y="2274"/>
                  </a:cubicBezTo>
                  <a:lnTo>
                    <a:pt x="1640" y="2291"/>
                  </a:lnTo>
                  <a:close/>
                  <a:moveTo>
                    <a:pt x="1518" y="2406"/>
                  </a:moveTo>
                  <a:lnTo>
                    <a:pt x="1523" y="2414"/>
                  </a:lnTo>
                  <a:cubicBezTo>
                    <a:pt x="1521" y="2417"/>
                    <a:pt x="1517" y="2416"/>
                    <a:pt x="1514" y="2412"/>
                  </a:cubicBezTo>
                  <a:cubicBezTo>
                    <a:pt x="1511" y="2407"/>
                    <a:pt x="1510" y="2401"/>
                    <a:pt x="1512" y="2398"/>
                  </a:cubicBezTo>
                  <a:lnTo>
                    <a:pt x="1518" y="2406"/>
                  </a:lnTo>
                  <a:close/>
                  <a:moveTo>
                    <a:pt x="1523" y="2403"/>
                  </a:moveTo>
                  <a:cubicBezTo>
                    <a:pt x="1570" y="2496"/>
                    <a:pt x="1573" y="2496"/>
                    <a:pt x="1669" y="2494"/>
                  </a:cubicBezTo>
                  <a:lnTo>
                    <a:pt x="1673" y="2513"/>
                  </a:lnTo>
                  <a:cubicBezTo>
                    <a:pt x="1569" y="2516"/>
                    <a:pt x="1565" y="2516"/>
                    <a:pt x="1512" y="2410"/>
                  </a:cubicBezTo>
                  <a:lnTo>
                    <a:pt x="1523" y="2403"/>
                  </a:lnTo>
                  <a:close/>
                  <a:moveTo>
                    <a:pt x="1669" y="2494"/>
                  </a:moveTo>
                  <a:lnTo>
                    <a:pt x="1693" y="2493"/>
                  </a:lnTo>
                  <a:lnTo>
                    <a:pt x="1697" y="2513"/>
                  </a:lnTo>
                  <a:lnTo>
                    <a:pt x="1673" y="2513"/>
                  </a:lnTo>
                  <a:lnTo>
                    <a:pt x="1669" y="2494"/>
                  </a:lnTo>
                  <a:close/>
                  <a:moveTo>
                    <a:pt x="1695" y="2503"/>
                  </a:moveTo>
                  <a:lnTo>
                    <a:pt x="1693" y="2493"/>
                  </a:lnTo>
                  <a:cubicBezTo>
                    <a:pt x="1696" y="2493"/>
                    <a:pt x="1700" y="2498"/>
                    <a:pt x="1701" y="2503"/>
                  </a:cubicBezTo>
                  <a:cubicBezTo>
                    <a:pt x="1703" y="2508"/>
                    <a:pt x="1701" y="2512"/>
                    <a:pt x="1697" y="2513"/>
                  </a:cubicBezTo>
                  <a:lnTo>
                    <a:pt x="1695" y="2503"/>
                  </a:lnTo>
                  <a:close/>
                  <a:moveTo>
                    <a:pt x="1702" y="2505"/>
                  </a:moveTo>
                  <a:lnTo>
                    <a:pt x="1713" y="2599"/>
                  </a:lnTo>
                  <a:lnTo>
                    <a:pt x="1699" y="2596"/>
                  </a:lnTo>
                  <a:lnTo>
                    <a:pt x="1688" y="2501"/>
                  </a:lnTo>
                  <a:lnTo>
                    <a:pt x="1702" y="2505"/>
                  </a:lnTo>
                  <a:close/>
                  <a:moveTo>
                    <a:pt x="1706" y="2598"/>
                  </a:moveTo>
                  <a:lnTo>
                    <a:pt x="1713" y="2599"/>
                  </a:lnTo>
                  <a:cubicBezTo>
                    <a:pt x="1713" y="2604"/>
                    <a:pt x="1711" y="2608"/>
                    <a:pt x="1707" y="2607"/>
                  </a:cubicBezTo>
                  <a:cubicBezTo>
                    <a:pt x="1703" y="2606"/>
                    <a:pt x="1700" y="2601"/>
                    <a:pt x="1699" y="2596"/>
                  </a:cubicBezTo>
                  <a:lnTo>
                    <a:pt x="1706" y="2598"/>
                  </a:lnTo>
                  <a:close/>
                  <a:moveTo>
                    <a:pt x="1704" y="2588"/>
                  </a:moveTo>
                  <a:lnTo>
                    <a:pt x="1774" y="2597"/>
                  </a:lnTo>
                  <a:lnTo>
                    <a:pt x="1778" y="2616"/>
                  </a:lnTo>
                  <a:lnTo>
                    <a:pt x="1708" y="2607"/>
                  </a:lnTo>
                  <a:lnTo>
                    <a:pt x="1704" y="2588"/>
                  </a:lnTo>
                  <a:close/>
                  <a:moveTo>
                    <a:pt x="1776" y="2606"/>
                  </a:moveTo>
                  <a:lnTo>
                    <a:pt x="1774" y="2597"/>
                  </a:lnTo>
                  <a:cubicBezTo>
                    <a:pt x="1778" y="2597"/>
                    <a:pt x="1782" y="2602"/>
                    <a:pt x="1783" y="2607"/>
                  </a:cubicBezTo>
                  <a:cubicBezTo>
                    <a:pt x="1784" y="2612"/>
                    <a:pt x="1781" y="2616"/>
                    <a:pt x="1778" y="2616"/>
                  </a:cubicBezTo>
                  <a:lnTo>
                    <a:pt x="1776" y="2606"/>
                  </a:lnTo>
                  <a:close/>
                  <a:moveTo>
                    <a:pt x="1781" y="2603"/>
                  </a:moveTo>
                  <a:lnTo>
                    <a:pt x="1807" y="2656"/>
                  </a:lnTo>
                  <a:lnTo>
                    <a:pt x="1797" y="2662"/>
                  </a:lnTo>
                  <a:lnTo>
                    <a:pt x="1771" y="2610"/>
                  </a:lnTo>
                  <a:lnTo>
                    <a:pt x="1781" y="2603"/>
                  </a:lnTo>
                  <a:close/>
                  <a:moveTo>
                    <a:pt x="1802" y="2659"/>
                  </a:moveTo>
                  <a:lnTo>
                    <a:pt x="1807" y="2656"/>
                  </a:lnTo>
                  <a:cubicBezTo>
                    <a:pt x="1810" y="2660"/>
                    <a:pt x="1810" y="2666"/>
                    <a:pt x="1807" y="2668"/>
                  </a:cubicBezTo>
                  <a:cubicBezTo>
                    <a:pt x="1804" y="2670"/>
                    <a:pt x="1799" y="2667"/>
                    <a:pt x="1797" y="2662"/>
                  </a:cubicBezTo>
                  <a:lnTo>
                    <a:pt x="1802" y="2659"/>
                  </a:lnTo>
                  <a:close/>
                  <a:moveTo>
                    <a:pt x="1803" y="2650"/>
                  </a:moveTo>
                  <a:lnTo>
                    <a:pt x="1928" y="2723"/>
                  </a:lnTo>
                  <a:lnTo>
                    <a:pt x="1926" y="2740"/>
                  </a:lnTo>
                  <a:lnTo>
                    <a:pt x="1802" y="2668"/>
                  </a:lnTo>
                  <a:lnTo>
                    <a:pt x="1803" y="2650"/>
                  </a:lnTo>
                  <a:close/>
                  <a:moveTo>
                    <a:pt x="1927" y="2732"/>
                  </a:moveTo>
                  <a:lnTo>
                    <a:pt x="1928" y="2723"/>
                  </a:lnTo>
                  <a:cubicBezTo>
                    <a:pt x="1931" y="2725"/>
                    <a:pt x="1934" y="2731"/>
                    <a:pt x="1934" y="2736"/>
                  </a:cubicBezTo>
                  <a:cubicBezTo>
                    <a:pt x="1934" y="2740"/>
                    <a:pt x="1930" y="2742"/>
                    <a:pt x="1926" y="2740"/>
                  </a:cubicBezTo>
                  <a:lnTo>
                    <a:pt x="1927" y="2732"/>
                  </a:lnTo>
                  <a:close/>
                  <a:moveTo>
                    <a:pt x="1934" y="2735"/>
                  </a:moveTo>
                  <a:cubicBezTo>
                    <a:pt x="1930" y="2786"/>
                    <a:pt x="1930" y="2847"/>
                    <a:pt x="1947" y="2895"/>
                  </a:cubicBezTo>
                  <a:lnTo>
                    <a:pt x="1935" y="2899"/>
                  </a:lnTo>
                  <a:cubicBezTo>
                    <a:pt x="1916" y="2845"/>
                    <a:pt x="1917" y="2781"/>
                    <a:pt x="1920" y="2728"/>
                  </a:cubicBezTo>
                  <a:lnTo>
                    <a:pt x="1934" y="2735"/>
                  </a:lnTo>
                  <a:close/>
                  <a:moveTo>
                    <a:pt x="1947" y="2895"/>
                  </a:moveTo>
                  <a:cubicBezTo>
                    <a:pt x="1964" y="2942"/>
                    <a:pt x="1998" y="2978"/>
                    <a:pt x="2065" y="2981"/>
                  </a:cubicBezTo>
                  <a:lnTo>
                    <a:pt x="2069" y="3000"/>
                  </a:lnTo>
                  <a:cubicBezTo>
                    <a:pt x="1994" y="2996"/>
                    <a:pt x="1955" y="2954"/>
                    <a:pt x="1935" y="2899"/>
                  </a:cubicBezTo>
                  <a:lnTo>
                    <a:pt x="1947" y="2895"/>
                  </a:lnTo>
                  <a:close/>
                  <a:moveTo>
                    <a:pt x="2067" y="2991"/>
                  </a:moveTo>
                  <a:lnTo>
                    <a:pt x="2065" y="2981"/>
                  </a:lnTo>
                  <a:cubicBezTo>
                    <a:pt x="2069" y="2982"/>
                    <a:pt x="2073" y="2986"/>
                    <a:pt x="2074" y="2991"/>
                  </a:cubicBezTo>
                  <a:cubicBezTo>
                    <a:pt x="2075" y="2997"/>
                    <a:pt x="2073" y="3001"/>
                    <a:pt x="2069" y="3000"/>
                  </a:cubicBezTo>
                  <a:lnTo>
                    <a:pt x="2067" y="2991"/>
                  </a:lnTo>
                  <a:close/>
                  <a:moveTo>
                    <a:pt x="2071" y="2985"/>
                  </a:moveTo>
                  <a:lnTo>
                    <a:pt x="2092" y="3011"/>
                  </a:lnTo>
                  <a:lnTo>
                    <a:pt x="2086" y="3024"/>
                  </a:lnTo>
                  <a:lnTo>
                    <a:pt x="2064" y="2997"/>
                  </a:lnTo>
                  <a:lnTo>
                    <a:pt x="2071" y="2985"/>
                  </a:lnTo>
                  <a:close/>
                  <a:moveTo>
                    <a:pt x="2089" y="3017"/>
                  </a:moveTo>
                  <a:lnTo>
                    <a:pt x="2092" y="3011"/>
                  </a:lnTo>
                  <a:cubicBezTo>
                    <a:pt x="2096" y="3015"/>
                    <a:pt x="2097" y="3021"/>
                    <a:pt x="2095" y="3024"/>
                  </a:cubicBezTo>
                  <a:cubicBezTo>
                    <a:pt x="2093" y="3028"/>
                    <a:pt x="2089" y="3028"/>
                    <a:pt x="2086" y="3024"/>
                  </a:cubicBezTo>
                  <a:lnTo>
                    <a:pt x="2089" y="3017"/>
                  </a:lnTo>
                  <a:close/>
                  <a:moveTo>
                    <a:pt x="2083" y="3010"/>
                  </a:moveTo>
                  <a:lnTo>
                    <a:pt x="2147" y="2915"/>
                  </a:lnTo>
                  <a:lnTo>
                    <a:pt x="2158" y="2930"/>
                  </a:lnTo>
                  <a:lnTo>
                    <a:pt x="2095" y="3025"/>
                  </a:lnTo>
                  <a:lnTo>
                    <a:pt x="2083" y="3010"/>
                  </a:lnTo>
                  <a:close/>
                  <a:moveTo>
                    <a:pt x="2153" y="2923"/>
                  </a:moveTo>
                  <a:lnTo>
                    <a:pt x="2147" y="2915"/>
                  </a:lnTo>
                  <a:cubicBezTo>
                    <a:pt x="2149" y="2912"/>
                    <a:pt x="2153" y="2913"/>
                    <a:pt x="2156" y="2917"/>
                  </a:cubicBezTo>
                  <a:cubicBezTo>
                    <a:pt x="2160" y="2921"/>
                    <a:pt x="2160" y="2927"/>
                    <a:pt x="2158" y="2930"/>
                  </a:cubicBezTo>
                  <a:lnTo>
                    <a:pt x="2153" y="2923"/>
                  </a:lnTo>
                  <a:close/>
                  <a:moveTo>
                    <a:pt x="2146" y="2918"/>
                  </a:moveTo>
                  <a:lnTo>
                    <a:pt x="2174" y="2786"/>
                  </a:lnTo>
                  <a:lnTo>
                    <a:pt x="2188" y="2796"/>
                  </a:lnTo>
                  <a:lnTo>
                    <a:pt x="2159" y="2928"/>
                  </a:lnTo>
                  <a:lnTo>
                    <a:pt x="2146" y="2918"/>
                  </a:lnTo>
                  <a:close/>
                  <a:moveTo>
                    <a:pt x="2181" y="2791"/>
                  </a:moveTo>
                  <a:lnTo>
                    <a:pt x="2174" y="2786"/>
                  </a:lnTo>
                  <a:cubicBezTo>
                    <a:pt x="2175" y="2781"/>
                    <a:pt x="2179" y="2780"/>
                    <a:pt x="2183" y="2783"/>
                  </a:cubicBezTo>
                  <a:cubicBezTo>
                    <a:pt x="2186" y="2786"/>
                    <a:pt x="2189" y="2792"/>
                    <a:pt x="2188" y="2796"/>
                  </a:cubicBezTo>
                  <a:lnTo>
                    <a:pt x="2181" y="2791"/>
                  </a:lnTo>
                  <a:close/>
                  <a:moveTo>
                    <a:pt x="2176" y="2782"/>
                  </a:moveTo>
                  <a:lnTo>
                    <a:pt x="2233" y="2740"/>
                  </a:lnTo>
                  <a:lnTo>
                    <a:pt x="2243" y="2758"/>
                  </a:lnTo>
                  <a:lnTo>
                    <a:pt x="2186" y="2800"/>
                  </a:lnTo>
                  <a:lnTo>
                    <a:pt x="2176" y="2782"/>
                  </a:lnTo>
                  <a:close/>
                  <a:moveTo>
                    <a:pt x="2238" y="2749"/>
                  </a:moveTo>
                  <a:lnTo>
                    <a:pt x="2233" y="2740"/>
                  </a:lnTo>
                  <a:cubicBezTo>
                    <a:pt x="2236" y="2738"/>
                    <a:pt x="2241" y="2741"/>
                    <a:pt x="2243" y="2745"/>
                  </a:cubicBezTo>
                  <a:cubicBezTo>
                    <a:pt x="2246" y="2750"/>
                    <a:pt x="2245" y="2756"/>
                    <a:pt x="2243" y="2758"/>
                  </a:cubicBezTo>
                  <a:lnTo>
                    <a:pt x="2238" y="2749"/>
                  </a:lnTo>
                  <a:close/>
                  <a:moveTo>
                    <a:pt x="2236" y="2740"/>
                  </a:moveTo>
                  <a:lnTo>
                    <a:pt x="2391" y="2742"/>
                  </a:lnTo>
                  <a:lnTo>
                    <a:pt x="2396" y="2761"/>
                  </a:lnTo>
                  <a:lnTo>
                    <a:pt x="2240" y="2759"/>
                  </a:lnTo>
                  <a:lnTo>
                    <a:pt x="2236" y="2740"/>
                  </a:lnTo>
                  <a:close/>
                  <a:moveTo>
                    <a:pt x="2393" y="2751"/>
                  </a:moveTo>
                  <a:lnTo>
                    <a:pt x="2391" y="2742"/>
                  </a:lnTo>
                  <a:cubicBezTo>
                    <a:pt x="2395" y="2742"/>
                    <a:pt x="2399" y="2746"/>
                    <a:pt x="2400" y="2751"/>
                  </a:cubicBezTo>
                  <a:cubicBezTo>
                    <a:pt x="2401" y="2757"/>
                    <a:pt x="2399" y="2761"/>
                    <a:pt x="2396" y="2761"/>
                  </a:cubicBezTo>
                  <a:lnTo>
                    <a:pt x="2393" y="2751"/>
                  </a:lnTo>
                  <a:close/>
                  <a:moveTo>
                    <a:pt x="2387" y="2749"/>
                  </a:moveTo>
                  <a:lnTo>
                    <a:pt x="2382" y="2612"/>
                  </a:lnTo>
                  <a:lnTo>
                    <a:pt x="2396" y="2618"/>
                  </a:lnTo>
                  <a:lnTo>
                    <a:pt x="2400" y="2754"/>
                  </a:lnTo>
                  <a:lnTo>
                    <a:pt x="2387" y="2749"/>
                  </a:lnTo>
                  <a:close/>
                  <a:moveTo>
                    <a:pt x="2389" y="2615"/>
                  </a:moveTo>
                  <a:lnTo>
                    <a:pt x="2382" y="2612"/>
                  </a:lnTo>
                  <a:cubicBezTo>
                    <a:pt x="2382" y="2607"/>
                    <a:pt x="2385" y="2604"/>
                    <a:pt x="2389" y="2606"/>
                  </a:cubicBezTo>
                  <a:cubicBezTo>
                    <a:pt x="2392" y="2607"/>
                    <a:pt x="2396" y="2613"/>
                    <a:pt x="2396" y="2618"/>
                  </a:cubicBezTo>
                  <a:lnTo>
                    <a:pt x="2389" y="2615"/>
                  </a:lnTo>
                  <a:close/>
                  <a:moveTo>
                    <a:pt x="2390" y="2625"/>
                  </a:moveTo>
                  <a:lnTo>
                    <a:pt x="2307" y="2607"/>
                  </a:lnTo>
                  <a:lnTo>
                    <a:pt x="2305" y="2588"/>
                  </a:lnTo>
                  <a:lnTo>
                    <a:pt x="2388" y="2606"/>
                  </a:lnTo>
                  <a:lnTo>
                    <a:pt x="2390" y="2625"/>
                  </a:lnTo>
                  <a:close/>
                  <a:moveTo>
                    <a:pt x="2306" y="2598"/>
                  </a:moveTo>
                  <a:lnTo>
                    <a:pt x="2307" y="2607"/>
                  </a:lnTo>
                  <a:cubicBezTo>
                    <a:pt x="2303" y="2606"/>
                    <a:pt x="2300" y="2601"/>
                    <a:pt x="2299" y="2596"/>
                  </a:cubicBezTo>
                  <a:cubicBezTo>
                    <a:pt x="2298" y="2591"/>
                    <a:pt x="2301" y="2587"/>
                    <a:pt x="2305" y="2588"/>
                  </a:cubicBezTo>
                  <a:lnTo>
                    <a:pt x="2306" y="2598"/>
                  </a:lnTo>
                  <a:close/>
                  <a:moveTo>
                    <a:pt x="2299" y="2598"/>
                  </a:moveTo>
                  <a:lnTo>
                    <a:pt x="2273" y="2495"/>
                  </a:lnTo>
                  <a:lnTo>
                    <a:pt x="2286" y="2494"/>
                  </a:lnTo>
                  <a:lnTo>
                    <a:pt x="2312" y="2597"/>
                  </a:lnTo>
                  <a:lnTo>
                    <a:pt x="2299" y="2598"/>
                  </a:lnTo>
                  <a:close/>
                  <a:moveTo>
                    <a:pt x="2280" y="2494"/>
                  </a:moveTo>
                  <a:lnTo>
                    <a:pt x="2273" y="2495"/>
                  </a:lnTo>
                  <a:cubicBezTo>
                    <a:pt x="2272" y="2489"/>
                    <a:pt x="2274" y="2485"/>
                    <a:pt x="2277" y="2485"/>
                  </a:cubicBezTo>
                  <a:cubicBezTo>
                    <a:pt x="2281" y="2484"/>
                    <a:pt x="2285" y="2489"/>
                    <a:pt x="2286" y="2494"/>
                  </a:cubicBezTo>
                  <a:lnTo>
                    <a:pt x="2280" y="2494"/>
                  </a:lnTo>
                  <a:close/>
                  <a:moveTo>
                    <a:pt x="2280" y="2503"/>
                  </a:moveTo>
                  <a:lnTo>
                    <a:pt x="2210" y="2477"/>
                  </a:lnTo>
                  <a:lnTo>
                    <a:pt x="2209" y="2459"/>
                  </a:lnTo>
                  <a:lnTo>
                    <a:pt x="2279" y="2485"/>
                  </a:lnTo>
                  <a:lnTo>
                    <a:pt x="2280" y="2503"/>
                  </a:lnTo>
                  <a:close/>
                  <a:moveTo>
                    <a:pt x="2209" y="2468"/>
                  </a:moveTo>
                  <a:lnTo>
                    <a:pt x="2210" y="2477"/>
                  </a:lnTo>
                  <a:cubicBezTo>
                    <a:pt x="2206" y="2476"/>
                    <a:pt x="2203" y="2470"/>
                    <a:pt x="2203" y="2465"/>
                  </a:cubicBezTo>
                  <a:cubicBezTo>
                    <a:pt x="2202" y="2460"/>
                    <a:pt x="2205" y="2457"/>
                    <a:pt x="2209" y="2459"/>
                  </a:cubicBezTo>
                  <a:lnTo>
                    <a:pt x="2209" y="2468"/>
                  </a:lnTo>
                  <a:close/>
                  <a:moveTo>
                    <a:pt x="2203" y="2461"/>
                  </a:moveTo>
                  <a:lnTo>
                    <a:pt x="2275" y="2317"/>
                  </a:lnTo>
                  <a:lnTo>
                    <a:pt x="2287" y="2331"/>
                  </a:lnTo>
                  <a:lnTo>
                    <a:pt x="2216" y="2475"/>
                  </a:lnTo>
                  <a:lnTo>
                    <a:pt x="2203" y="2461"/>
                  </a:lnTo>
                  <a:close/>
                  <a:moveTo>
                    <a:pt x="2281" y="2324"/>
                  </a:moveTo>
                  <a:lnTo>
                    <a:pt x="2275" y="2317"/>
                  </a:lnTo>
                  <a:cubicBezTo>
                    <a:pt x="2277" y="2314"/>
                    <a:pt x="2281" y="2314"/>
                    <a:pt x="2284" y="2318"/>
                  </a:cubicBezTo>
                  <a:cubicBezTo>
                    <a:pt x="2287" y="2322"/>
                    <a:pt x="2289" y="2328"/>
                    <a:pt x="2287" y="2331"/>
                  </a:cubicBezTo>
                  <a:lnTo>
                    <a:pt x="2281" y="2324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5153025" y="4529138"/>
              <a:ext cx="777875" cy="942975"/>
            </a:xfrm>
            <a:custGeom>
              <a:avLst/>
              <a:gdLst>
                <a:gd name="T0" fmla="*/ 1147 w 1785"/>
                <a:gd name="T1" fmla="*/ 2088 h 2156"/>
                <a:gd name="T2" fmla="*/ 1028 w 1785"/>
                <a:gd name="T3" fmla="*/ 2145 h 2156"/>
                <a:gd name="T4" fmla="*/ 847 w 1785"/>
                <a:gd name="T5" fmla="*/ 1952 h 2156"/>
                <a:gd name="T6" fmla="*/ 740 w 1785"/>
                <a:gd name="T7" fmla="*/ 1839 h 2156"/>
                <a:gd name="T8" fmla="*/ 915 w 1785"/>
                <a:gd name="T9" fmla="*/ 1702 h 2156"/>
                <a:gd name="T10" fmla="*/ 825 w 1785"/>
                <a:gd name="T11" fmla="*/ 1555 h 2156"/>
                <a:gd name="T12" fmla="*/ 616 w 1785"/>
                <a:gd name="T13" fmla="*/ 1663 h 2156"/>
                <a:gd name="T14" fmla="*/ 429 w 1785"/>
                <a:gd name="T15" fmla="*/ 1612 h 2156"/>
                <a:gd name="T16" fmla="*/ 147 w 1785"/>
                <a:gd name="T17" fmla="*/ 1447 h 2156"/>
                <a:gd name="T18" fmla="*/ 0 w 1785"/>
                <a:gd name="T19" fmla="*/ 1362 h 2156"/>
                <a:gd name="T20" fmla="*/ 124 w 1785"/>
                <a:gd name="T21" fmla="*/ 1328 h 2156"/>
                <a:gd name="T22" fmla="*/ 220 w 1785"/>
                <a:gd name="T23" fmla="*/ 1090 h 2156"/>
                <a:gd name="T24" fmla="*/ 310 w 1785"/>
                <a:gd name="T25" fmla="*/ 1033 h 2156"/>
                <a:gd name="T26" fmla="*/ 361 w 1785"/>
                <a:gd name="T27" fmla="*/ 658 h 2156"/>
                <a:gd name="T28" fmla="*/ 423 w 1785"/>
                <a:gd name="T29" fmla="*/ 585 h 2156"/>
                <a:gd name="T30" fmla="*/ 463 w 1785"/>
                <a:gd name="T31" fmla="*/ 545 h 2156"/>
                <a:gd name="T32" fmla="*/ 559 w 1785"/>
                <a:gd name="T33" fmla="*/ 244 h 2156"/>
                <a:gd name="T34" fmla="*/ 582 w 1785"/>
                <a:gd name="T35" fmla="*/ 85 h 2156"/>
                <a:gd name="T36" fmla="*/ 829 w 1785"/>
                <a:gd name="T37" fmla="*/ 0 h 2156"/>
                <a:gd name="T38" fmla="*/ 874 w 1785"/>
                <a:gd name="T39" fmla="*/ 148 h 2156"/>
                <a:gd name="T40" fmla="*/ 1077 w 1785"/>
                <a:gd name="T41" fmla="*/ 68 h 2156"/>
                <a:gd name="T42" fmla="*/ 1271 w 1785"/>
                <a:gd name="T43" fmla="*/ 23 h 2156"/>
                <a:gd name="T44" fmla="*/ 1599 w 1785"/>
                <a:gd name="T45" fmla="*/ 131 h 2156"/>
                <a:gd name="T46" fmla="*/ 1785 w 1785"/>
                <a:gd name="T47" fmla="*/ 284 h 2156"/>
                <a:gd name="T48" fmla="*/ 1718 w 1785"/>
                <a:gd name="T49" fmla="*/ 562 h 2156"/>
                <a:gd name="T50" fmla="*/ 1616 w 1785"/>
                <a:gd name="T51" fmla="*/ 897 h 2156"/>
                <a:gd name="T52" fmla="*/ 1638 w 1785"/>
                <a:gd name="T53" fmla="*/ 999 h 2156"/>
                <a:gd name="T54" fmla="*/ 1740 w 1785"/>
                <a:gd name="T55" fmla="*/ 1084 h 2156"/>
                <a:gd name="T56" fmla="*/ 1593 w 1785"/>
                <a:gd name="T57" fmla="*/ 1209 h 2156"/>
                <a:gd name="T58" fmla="*/ 1537 w 1785"/>
                <a:gd name="T59" fmla="*/ 1254 h 2156"/>
                <a:gd name="T60" fmla="*/ 1537 w 1785"/>
                <a:gd name="T61" fmla="*/ 1453 h 2156"/>
                <a:gd name="T62" fmla="*/ 1582 w 1785"/>
                <a:gd name="T63" fmla="*/ 1600 h 2156"/>
                <a:gd name="T64" fmla="*/ 1435 w 1785"/>
                <a:gd name="T65" fmla="*/ 1731 h 2156"/>
                <a:gd name="T66" fmla="*/ 1243 w 1785"/>
                <a:gd name="T67" fmla="*/ 1867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5" h="2156">
                  <a:moveTo>
                    <a:pt x="1243" y="2003"/>
                  </a:moveTo>
                  <a:lnTo>
                    <a:pt x="1147" y="2088"/>
                  </a:lnTo>
                  <a:lnTo>
                    <a:pt x="1119" y="2156"/>
                  </a:lnTo>
                  <a:lnTo>
                    <a:pt x="1028" y="2145"/>
                  </a:lnTo>
                  <a:lnTo>
                    <a:pt x="943" y="2077"/>
                  </a:lnTo>
                  <a:lnTo>
                    <a:pt x="847" y="1952"/>
                  </a:lnTo>
                  <a:lnTo>
                    <a:pt x="740" y="1912"/>
                  </a:lnTo>
                  <a:lnTo>
                    <a:pt x="740" y="1839"/>
                  </a:lnTo>
                  <a:lnTo>
                    <a:pt x="870" y="1816"/>
                  </a:lnTo>
                  <a:lnTo>
                    <a:pt x="915" y="1702"/>
                  </a:lnTo>
                  <a:lnTo>
                    <a:pt x="870" y="1606"/>
                  </a:lnTo>
                  <a:lnTo>
                    <a:pt x="825" y="1555"/>
                  </a:lnTo>
                  <a:lnTo>
                    <a:pt x="774" y="1674"/>
                  </a:lnTo>
                  <a:lnTo>
                    <a:pt x="616" y="1663"/>
                  </a:lnTo>
                  <a:lnTo>
                    <a:pt x="520" y="1708"/>
                  </a:lnTo>
                  <a:lnTo>
                    <a:pt x="429" y="1612"/>
                  </a:lnTo>
                  <a:cubicBezTo>
                    <a:pt x="343" y="1574"/>
                    <a:pt x="291" y="1525"/>
                    <a:pt x="203" y="1492"/>
                  </a:cubicBezTo>
                  <a:lnTo>
                    <a:pt x="147" y="1447"/>
                  </a:lnTo>
                  <a:lnTo>
                    <a:pt x="11" y="1447"/>
                  </a:lnTo>
                  <a:lnTo>
                    <a:pt x="0" y="1362"/>
                  </a:lnTo>
                  <a:lnTo>
                    <a:pt x="45" y="1311"/>
                  </a:lnTo>
                  <a:lnTo>
                    <a:pt x="124" y="1328"/>
                  </a:lnTo>
                  <a:lnTo>
                    <a:pt x="130" y="1175"/>
                  </a:lnTo>
                  <a:lnTo>
                    <a:pt x="220" y="1090"/>
                  </a:lnTo>
                  <a:lnTo>
                    <a:pt x="282" y="1095"/>
                  </a:lnTo>
                  <a:lnTo>
                    <a:pt x="310" y="1033"/>
                  </a:lnTo>
                  <a:lnTo>
                    <a:pt x="277" y="999"/>
                  </a:lnTo>
                  <a:cubicBezTo>
                    <a:pt x="282" y="885"/>
                    <a:pt x="345" y="775"/>
                    <a:pt x="361" y="658"/>
                  </a:cubicBezTo>
                  <a:lnTo>
                    <a:pt x="429" y="653"/>
                  </a:lnTo>
                  <a:lnTo>
                    <a:pt x="423" y="585"/>
                  </a:lnTo>
                  <a:lnTo>
                    <a:pt x="412" y="539"/>
                  </a:lnTo>
                  <a:lnTo>
                    <a:pt x="463" y="545"/>
                  </a:lnTo>
                  <a:lnTo>
                    <a:pt x="531" y="392"/>
                  </a:lnTo>
                  <a:lnTo>
                    <a:pt x="559" y="244"/>
                  </a:lnTo>
                  <a:lnTo>
                    <a:pt x="621" y="244"/>
                  </a:lnTo>
                  <a:lnTo>
                    <a:pt x="582" y="85"/>
                  </a:lnTo>
                  <a:lnTo>
                    <a:pt x="621" y="23"/>
                  </a:lnTo>
                  <a:lnTo>
                    <a:pt x="829" y="0"/>
                  </a:lnTo>
                  <a:lnTo>
                    <a:pt x="874" y="29"/>
                  </a:lnTo>
                  <a:lnTo>
                    <a:pt x="874" y="148"/>
                  </a:lnTo>
                  <a:lnTo>
                    <a:pt x="936" y="148"/>
                  </a:lnTo>
                  <a:cubicBezTo>
                    <a:pt x="1022" y="148"/>
                    <a:pt x="1027" y="136"/>
                    <a:pt x="1077" y="68"/>
                  </a:cubicBezTo>
                  <a:lnTo>
                    <a:pt x="1204" y="38"/>
                  </a:lnTo>
                  <a:lnTo>
                    <a:pt x="1271" y="23"/>
                  </a:lnTo>
                  <a:lnTo>
                    <a:pt x="1542" y="119"/>
                  </a:lnTo>
                  <a:lnTo>
                    <a:pt x="1599" y="131"/>
                  </a:lnTo>
                  <a:cubicBezTo>
                    <a:pt x="1684" y="138"/>
                    <a:pt x="1698" y="159"/>
                    <a:pt x="1763" y="210"/>
                  </a:cubicBezTo>
                  <a:lnTo>
                    <a:pt x="1785" y="284"/>
                  </a:lnTo>
                  <a:lnTo>
                    <a:pt x="1735" y="307"/>
                  </a:lnTo>
                  <a:cubicBezTo>
                    <a:pt x="1741" y="413"/>
                    <a:pt x="1761" y="461"/>
                    <a:pt x="1718" y="562"/>
                  </a:cubicBezTo>
                  <a:lnTo>
                    <a:pt x="1633" y="636"/>
                  </a:lnTo>
                  <a:cubicBezTo>
                    <a:pt x="1708" y="771"/>
                    <a:pt x="1616" y="744"/>
                    <a:pt x="1616" y="897"/>
                  </a:cubicBezTo>
                  <a:lnTo>
                    <a:pt x="1661" y="885"/>
                  </a:lnTo>
                  <a:lnTo>
                    <a:pt x="1638" y="999"/>
                  </a:lnTo>
                  <a:lnTo>
                    <a:pt x="1735" y="993"/>
                  </a:lnTo>
                  <a:lnTo>
                    <a:pt x="1740" y="1084"/>
                  </a:lnTo>
                  <a:lnTo>
                    <a:pt x="1644" y="1101"/>
                  </a:lnTo>
                  <a:lnTo>
                    <a:pt x="1593" y="1209"/>
                  </a:lnTo>
                  <a:lnTo>
                    <a:pt x="1633" y="1266"/>
                  </a:lnTo>
                  <a:lnTo>
                    <a:pt x="1537" y="1254"/>
                  </a:lnTo>
                  <a:lnTo>
                    <a:pt x="1542" y="1356"/>
                  </a:lnTo>
                  <a:lnTo>
                    <a:pt x="1537" y="1453"/>
                  </a:lnTo>
                  <a:lnTo>
                    <a:pt x="1588" y="1481"/>
                  </a:lnTo>
                  <a:lnTo>
                    <a:pt x="1582" y="1600"/>
                  </a:lnTo>
                  <a:cubicBezTo>
                    <a:pt x="1552" y="1675"/>
                    <a:pt x="1511" y="1709"/>
                    <a:pt x="1429" y="1691"/>
                  </a:cubicBezTo>
                  <a:lnTo>
                    <a:pt x="1435" y="1731"/>
                  </a:lnTo>
                  <a:cubicBezTo>
                    <a:pt x="1354" y="1746"/>
                    <a:pt x="1346" y="1769"/>
                    <a:pt x="1249" y="1773"/>
                  </a:cubicBezTo>
                  <a:lnTo>
                    <a:pt x="1243" y="1867"/>
                  </a:lnTo>
                  <a:lnTo>
                    <a:pt x="1243" y="2003"/>
                  </a:lnTo>
                  <a:close/>
                </a:path>
              </a:pathLst>
            </a:custGeom>
            <a:solidFill>
              <a:srgbClr val="ED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30"/>
            <p:cNvSpPr>
              <a:spLocks noEditPoints="1"/>
            </p:cNvSpPr>
            <p:nvPr/>
          </p:nvSpPr>
          <p:spPr bwMode="auto">
            <a:xfrm>
              <a:off x="5149850" y="4525963"/>
              <a:ext cx="785813" cy="950913"/>
            </a:xfrm>
            <a:custGeom>
              <a:avLst/>
              <a:gdLst>
                <a:gd name="T0" fmla="*/ 1133 w 1801"/>
                <a:gd name="T1" fmla="*/ 2173 h 2177"/>
                <a:gd name="T2" fmla="*/ 1125 w 1801"/>
                <a:gd name="T3" fmla="*/ 2157 h 2177"/>
                <a:gd name="T4" fmla="*/ 951 w 1801"/>
                <a:gd name="T5" fmla="*/ 2087 h 2177"/>
                <a:gd name="T6" fmla="*/ 850 w 1801"/>
                <a:gd name="T7" fmla="*/ 1955 h 2177"/>
                <a:gd name="T8" fmla="*/ 748 w 1801"/>
                <a:gd name="T9" fmla="*/ 1922 h 2177"/>
                <a:gd name="T10" fmla="*/ 875 w 1801"/>
                <a:gd name="T11" fmla="*/ 1816 h 2177"/>
                <a:gd name="T12" fmla="*/ 884 w 1801"/>
                <a:gd name="T13" fmla="*/ 1832 h 2177"/>
                <a:gd name="T14" fmla="*/ 878 w 1801"/>
                <a:gd name="T15" fmla="*/ 1616 h 2177"/>
                <a:gd name="T16" fmla="*/ 827 w 1801"/>
                <a:gd name="T17" fmla="*/ 1558 h 2177"/>
                <a:gd name="T18" fmla="*/ 782 w 1801"/>
                <a:gd name="T19" fmla="*/ 1684 h 2177"/>
                <a:gd name="T20" fmla="*/ 531 w 1801"/>
                <a:gd name="T21" fmla="*/ 1727 h 2177"/>
                <a:gd name="T22" fmla="*/ 530 w 1801"/>
                <a:gd name="T23" fmla="*/ 1711 h 2177"/>
                <a:gd name="T24" fmla="*/ 333 w 1801"/>
                <a:gd name="T25" fmla="*/ 1574 h 2177"/>
                <a:gd name="T26" fmla="*/ 156 w 1801"/>
                <a:gd name="T27" fmla="*/ 1449 h 2177"/>
                <a:gd name="T28" fmla="*/ 157 w 1801"/>
                <a:gd name="T29" fmla="*/ 1467 h 2177"/>
                <a:gd name="T30" fmla="*/ 1 w 1801"/>
                <a:gd name="T31" fmla="*/ 1371 h 2177"/>
                <a:gd name="T32" fmla="*/ 58 w 1801"/>
                <a:gd name="T33" fmla="*/ 1329 h 2177"/>
                <a:gd name="T34" fmla="*/ 125 w 1801"/>
                <a:gd name="T35" fmla="*/ 1334 h 2177"/>
                <a:gd name="T36" fmla="*/ 233 w 1801"/>
                <a:gd name="T37" fmla="*/ 1108 h 2177"/>
                <a:gd name="T38" fmla="*/ 226 w 1801"/>
                <a:gd name="T39" fmla="*/ 1090 h 2177"/>
                <a:gd name="T40" fmla="*/ 312 w 1801"/>
                <a:gd name="T41" fmla="*/ 1036 h 2177"/>
                <a:gd name="T42" fmla="*/ 287 w 1801"/>
                <a:gd name="T43" fmla="*/ 1002 h 2177"/>
                <a:gd name="T44" fmla="*/ 369 w 1801"/>
                <a:gd name="T45" fmla="*/ 668 h 2177"/>
                <a:gd name="T46" fmla="*/ 443 w 1801"/>
                <a:gd name="T47" fmla="*/ 662 h 2177"/>
                <a:gd name="T48" fmla="*/ 431 w 1801"/>
                <a:gd name="T49" fmla="*/ 595 h 2177"/>
                <a:gd name="T50" fmla="*/ 469 w 1801"/>
                <a:gd name="T51" fmla="*/ 545 h 2177"/>
                <a:gd name="T52" fmla="*/ 477 w 1801"/>
                <a:gd name="T53" fmla="*/ 562 h 2177"/>
                <a:gd name="T54" fmla="*/ 567 w 1801"/>
                <a:gd name="T55" fmla="*/ 254 h 2177"/>
                <a:gd name="T56" fmla="*/ 636 w 1801"/>
                <a:gd name="T57" fmla="*/ 254 h 2177"/>
                <a:gd name="T58" fmla="*/ 590 w 1801"/>
                <a:gd name="T59" fmla="*/ 95 h 2177"/>
                <a:gd name="T60" fmla="*/ 834 w 1801"/>
                <a:gd name="T61" fmla="*/ 1 h 2177"/>
                <a:gd name="T62" fmla="*/ 836 w 1801"/>
                <a:gd name="T63" fmla="*/ 19 h 2177"/>
                <a:gd name="T64" fmla="*/ 882 w 1801"/>
                <a:gd name="T65" fmla="*/ 158 h 2177"/>
                <a:gd name="T66" fmla="*/ 1084 w 1801"/>
                <a:gd name="T67" fmla="*/ 95 h 2177"/>
                <a:gd name="T68" fmla="*/ 1085 w 1801"/>
                <a:gd name="T69" fmla="*/ 78 h 2177"/>
                <a:gd name="T70" fmla="*/ 1276 w 1801"/>
                <a:gd name="T71" fmla="*/ 24 h 2177"/>
                <a:gd name="T72" fmla="*/ 1280 w 1801"/>
                <a:gd name="T73" fmla="*/ 42 h 2177"/>
                <a:gd name="T74" fmla="*/ 1607 w 1801"/>
                <a:gd name="T75" fmla="*/ 141 h 2177"/>
                <a:gd name="T76" fmla="*/ 1769 w 1801"/>
                <a:gd name="T77" fmla="*/ 228 h 2177"/>
                <a:gd name="T78" fmla="*/ 1777 w 1801"/>
                <a:gd name="T79" fmla="*/ 219 h 2177"/>
                <a:gd name="T80" fmla="*/ 1746 w 1801"/>
                <a:gd name="T81" fmla="*/ 326 h 2177"/>
                <a:gd name="T82" fmla="*/ 1741 w 1801"/>
                <a:gd name="T83" fmla="*/ 377 h 2177"/>
                <a:gd name="T84" fmla="*/ 1641 w 1801"/>
                <a:gd name="T85" fmla="*/ 646 h 2177"/>
                <a:gd name="T86" fmla="*/ 1617 w 1801"/>
                <a:gd name="T87" fmla="*/ 904 h 2177"/>
                <a:gd name="T88" fmla="*/ 1621 w 1801"/>
                <a:gd name="T89" fmla="*/ 897 h 2177"/>
                <a:gd name="T90" fmla="*/ 1653 w 1801"/>
                <a:gd name="T91" fmla="*/ 1014 h 2177"/>
                <a:gd name="T92" fmla="*/ 1745 w 1801"/>
                <a:gd name="T93" fmla="*/ 1013 h 2177"/>
                <a:gd name="T94" fmla="*/ 1751 w 1801"/>
                <a:gd name="T95" fmla="*/ 1103 h 2177"/>
                <a:gd name="T96" fmla="*/ 1595 w 1801"/>
                <a:gd name="T97" fmla="*/ 1212 h 2177"/>
                <a:gd name="T98" fmla="*/ 1605 w 1801"/>
                <a:gd name="T99" fmla="*/ 1213 h 2177"/>
                <a:gd name="T100" fmla="*/ 1546 w 1801"/>
                <a:gd name="T101" fmla="*/ 1274 h 2177"/>
                <a:gd name="T102" fmla="*/ 1544 w 1801"/>
                <a:gd name="T103" fmla="*/ 1364 h 2177"/>
                <a:gd name="T104" fmla="*/ 1545 w 1801"/>
                <a:gd name="T105" fmla="*/ 1454 h 2177"/>
                <a:gd name="T106" fmla="*/ 1583 w 1801"/>
                <a:gd name="T107" fmla="*/ 1607 h 2177"/>
                <a:gd name="T108" fmla="*/ 1596 w 1801"/>
                <a:gd name="T109" fmla="*/ 1617 h 2177"/>
                <a:gd name="T110" fmla="*/ 1450 w 1801"/>
                <a:gd name="T111" fmla="*/ 1742 h 2177"/>
                <a:gd name="T112" fmla="*/ 1440 w 1801"/>
                <a:gd name="T113" fmla="*/ 1731 h 2177"/>
                <a:gd name="T114" fmla="*/ 1263 w 1801"/>
                <a:gd name="T115" fmla="*/ 1787 h 2177"/>
                <a:gd name="T116" fmla="*/ 1244 w 1801"/>
                <a:gd name="T117" fmla="*/ 2010 h 2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1" h="2177">
                  <a:moveTo>
                    <a:pt x="1256" y="2022"/>
                  </a:moveTo>
                  <a:lnTo>
                    <a:pt x="1160" y="2107"/>
                  </a:lnTo>
                  <a:lnTo>
                    <a:pt x="1150" y="2090"/>
                  </a:lnTo>
                  <a:lnTo>
                    <a:pt x="1246" y="2004"/>
                  </a:lnTo>
                  <a:lnTo>
                    <a:pt x="1256" y="2022"/>
                  </a:lnTo>
                  <a:close/>
                  <a:moveTo>
                    <a:pt x="1155" y="2098"/>
                  </a:moveTo>
                  <a:lnTo>
                    <a:pt x="1160" y="2107"/>
                  </a:lnTo>
                  <a:cubicBezTo>
                    <a:pt x="1157" y="2109"/>
                    <a:pt x="1153" y="2107"/>
                    <a:pt x="1150" y="2102"/>
                  </a:cubicBezTo>
                  <a:cubicBezTo>
                    <a:pt x="1147" y="2098"/>
                    <a:pt x="1147" y="2092"/>
                    <a:pt x="1150" y="2090"/>
                  </a:cubicBezTo>
                  <a:lnTo>
                    <a:pt x="1155" y="2098"/>
                  </a:lnTo>
                  <a:close/>
                  <a:moveTo>
                    <a:pt x="1161" y="2105"/>
                  </a:moveTo>
                  <a:lnTo>
                    <a:pt x="1133" y="2173"/>
                  </a:lnTo>
                  <a:lnTo>
                    <a:pt x="1120" y="2160"/>
                  </a:lnTo>
                  <a:lnTo>
                    <a:pt x="1149" y="2092"/>
                  </a:lnTo>
                  <a:lnTo>
                    <a:pt x="1161" y="2105"/>
                  </a:lnTo>
                  <a:close/>
                  <a:moveTo>
                    <a:pt x="1127" y="2166"/>
                  </a:moveTo>
                  <a:lnTo>
                    <a:pt x="1133" y="2173"/>
                  </a:lnTo>
                  <a:cubicBezTo>
                    <a:pt x="1131" y="2177"/>
                    <a:pt x="1127" y="2177"/>
                    <a:pt x="1124" y="2173"/>
                  </a:cubicBezTo>
                  <a:cubicBezTo>
                    <a:pt x="1120" y="2169"/>
                    <a:pt x="1119" y="2163"/>
                    <a:pt x="1120" y="2160"/>
                  </a:cubicBezTo>
                  <a:lnTo>
                    <a:pt x="1127" y="2166"/>
                  </a:lnTo>
                  <a:close/>
                  <a:moveTo>
                    <a:pt x="1128" y="2176"/>
                  </a:moveTo>
                  <a:lnTo>
                    <a:pt x="1038" y="2164"/>
                  </a:lnTo>
                  <a:lnTo>
                    <a:pt x="1034" y="2145"/>
                  </a:lnTo>
                  <a:lnTo>
                    <a:pt x="1125" y="2157"/>
                  </a:lnTo>
                  <a:lnTo>
                    <a:pt x="1128" y="2176"/>
                  </a:lnTo>
                  <a:close/>
                  <a:moveTo>
                    <a:pt x="1036" y="2155"/>
                  </a:moveTo>
                  <a:lnTo>
                    <a:pt x="1038" y="2164"/>
                  </a:lnTo>
                  <a:cubicBezTo>
                    <a:pt x="1034" y="2164"/>
                    <a:pt x="1030" y="2159"/>
                    <a:pt x="1030" y="2154"/>
                  </a:cubicBezTo>
                  <a:cubicBezTo>
                    <a:pt x="1029" y="2149"/>
                    <a:pt x="1031" y="2145"/>
                    <a:pt x="1034" y="2145"/>
                  </a:cubicBezTo>
                  <a:lnTo>
                    <a:pt x="1036" y="2155"/>
                  </a:lnTo>
                  <a:close/>
                  <a:moveTo>
                    <a:pt x="1034" y="2163"/>
                  </a:moveTo>
                  <a:lnTo>
                    <a:pt x="950" y="2095"/>
                  </a:lnTo>
                  <a:lnTo>
                    <a:pt x="953" y="2079"/>
                  </a:lnTo>
                  <a:lnTo>
                    <a:pt x="1038" y="2147"/>
                  </a:lnTo>
                  <a:lnTo>
                    <a:pt x="1034" y="2163"/>
                  </a:lnTo>
                  <a:close/>
                  <a:moveTo>
                    <a:pt x="951" y="2087"/>
                  </a:moveTo>
                  <a:lnTo>
                    <a:pt x="950" y="2095"/>
                  </a:lnTo>
                  <a:cubicBezTo>
                    <a:pt x="946" y="2092"/>
                    <a:pt x="944" y="2086"/>
                    <a:pt x="945" y="2081"/>
                  </a:cubicBezTo>
                  <a:cubicBezTo>
                    <a:pt x="946" y="2077"/>
                    <a:pt x="949" y="2076"/>
                    <a:pt x="953" y="2079"/>
                  </a:cubicBezTo>
                  <a:lnTo>
                    <a:pt x="951" y="2087"/>
                  </a:lnTo>
                  <a:close/>
                  <a:moveTo>
                    <a:pt x="948" y="2093"/>
                  </a:moveTo>
                  <a:lnTo>
                    <a:pt x="852" y="1968"/>
                  </a:lnTo>
                  <a:lnTo>
                    <a:pt x="859" y="1956"/>
                  </a:lnTo>
                  <a:lnTo>
                    <a:pt x="955" y="2081"/>
                  </a:lnTo>
                  <a:lnTo>
                    <a:pt x="948" y="2093"/>
                  </a:lnTo>
                  <a:close/>
                  <a:moveTo>
                    <a:pt x="855" y="1962"/>
                  </a:moveTo>
                  <a:lnTo>
                    <a:pt x="852" y="1968"/>
                  </a:lnTo>
                  <a:cubicBezTo>
                    <a:pt x="848" y="1964"/>
                    <a:pt x="847" y="1958"/>
                    <a:pt x="850" y="1955"/>
                  </a:cubicBezTo>
                  <a:cubicBezTo>
                    <a:pt x="852" y="1951"/>
                    <a:pt x="856" y="1952"/>
                    <a:pt x="859" y="1956"/>
                  </a:cubicBezTo>
                  <a:lnTo>
                    <a:pt x="855" y="1962"/>
                  </a:lnTo>
                  <a:close/>
                  <a:moveTo>
                    <a:pt x="856" y="1971"/>
                  </a:moveTo>
                  <a:lnTo>
                    <a:pt x="748" y="1931"/>
                  </a:lnTo>
                  <a:lnTo>
                    <a:pt x="747" y="1913"/>
                  </a:lnTo>
                  <a:lnTo>
                    <a:pt x="855" y="1953"/>
                  </a:lnTo>
                  <a:lnTo>
                    <a:pt x="856" y="1971"/>
                  </a:lnTo>
                  <a:close/>
                  <a:moveTo>
                    <a:pt x="748" y="1922"/>
                  </a:moveTo>
                  <a:lnTo>
                    <a:pt x="748" y="1931"/>
                  </a:lnTo>
                  <a:cubicBezTo>
                    <a:pt x="745" y="1930"/>
                    <a:pt x="741" y="1925"/>
                    <a:pt x="741" y="1920"/>
                  </a:cubicBezTo>
                  <a:cubicBezTo>
                    <a:pt x="741" y="1915"/>
                    <a:pt x="744" y="1912"/>
                    <a:pt x="747" y="1913"/>
                  </a:cubicBezTo>
                  <a:lnTo>
                    <a:pt x="748" y="1922"/>
                  </a:lnTo>
                  <a:close/>
                  <a:moveTo>
                    <a:pt x="741" y="1919"/>
                  </a:moveTo>
                  <a:lnTo>
                    <a:pt x="741" y="1845"/>
                  </a:lnTo>
                  <a:lnTo>
                    <a:pt x="755" y="1852"/>
                  </a:lnTo>
                  <a:lnTo>
                    <a:pt x="755" y="1925"/>
                  </a:lnTo>
                  <a:lnTo>
                    <a:pt x="741" y="1919"/>
                  </a:lnTo>
                  <a:close/>
                  <a:moveTo>
                    <a:pt x="748" y="1849"/>
                  </a:moveTo>
                  <a:lnTo>
                    <a:pt x="741" y="1845"/>
                  </a:lnTo>
                  <a:cubicBezTo>
                    <a:pt x="741" y="1840"/>
                    <a:pt x="744" y="1838"/>
                    <a:pt x="748" y="1840"/>
                  </a:cubicBezTo>
                  <a:cubicBezTo>
                    <a:pt x="752" y="1841"/>
                    <a:pt x="755" y="1847"/>
                    <a:pt x="755" y="1852"/>
                  </a:cubicBezTo>
                  <a:lnTo>
                    <a:pt x="748" y="1849"/>
                  </a:lnTo>
                  <a:close/>
                  <a:moveTo>
                    <a:pt x="745" y="1839"/>
                  </a:moveTo>
                  <a:lnTo>
                    <a:pt x="875" y="1816"/>
                  </a:lnTo>
                  <a:lnTo>
                    <a:pt x="881" y="1835"/>
                  </a:lnTo>
                  <a:lnTo>
                    <a:pt x="751" y="1858"/>
                  </a:lnTo>
                  <a:lnTo>
                    <a:pt x="745" y="1839"/>
                  </a:lnTo>
                  <a:close/>
                  <a:moveTo>
                    <a:pt x="878" y="1826"/>
                  </a:moveTo>
                  <a:lnTo>
                    <a:pt x="875" y="1816"/>
                  </a:lnTo>
                  <a:cubicBezTo>
                    <a:pt x="878" y="1816"/>
                    <a:pt x="882" y="1820"/>
                    <a:pt x="884" y="1825"/>
                  </a:cubicBezTo>
                  <a:cubicBezTo>
                    <a:pt x="886" y="1830"/>
                    <a:pt x="884" y="1835"/>
                    <a:pt x="881" y="1835"/>
                  </a:cubicBezTo>
                  <a:lnTo>
                    <a:pt x="878" y="1826"/>
                  </a:lnTo>
                  <a:close/>
                  <a:moveTo>
                    <a:pt x="872" y="1819"/>
                  </a:moveTo>
                  <a:lnTo>
                    <a:pt x="917" y="1706"/>
                  </a:lnTo>
                  <a:lnTo>
                    <a:pt x="929" y="1719"/>
                  </a:lnTo>
                  <a:lnTo>
                    <a:pt x="884" y="1832"/>
                  </a:lnTo>
                  <a:lnTo>
                    <a:pt x="872" y="1819"/>
                  </a:lnTo>
                  <a:close/>
                  <a:moveTo>
                    <a:pt x="923" y="1712"/>
                  </a:moveTo>
                  <a:lnTo>
                    <a:pt x="917" y="1706"/>
                  </a:lnTo>
                  <a:cubicBezTo>
                    <a:pt x="918" y="1702"/>
                    <a:pt x="922" y="1702"/>
                    <a:pt x="926" y="1705"/>
                  </a:cubicBezTo>
                  <a:cubicBezTo>
                    <a:pt x="929" y="1709"/>
                    <a:pt x="931" y="1715"/>
                    <a:pt x="929" y="1719"/>
                  </a:cubicBezTo>
                  <a:lnTo>
                    <a:pt x="923" y="1712"/>
                  </a:lnTo>
                  <a:close/>
                  <a:moveTo>
                    <a:pt x="918" y="1715"/>
                  </a:moveTo>
                  <a:lnTo>
                    <a:pt x="872" y="1619"/>
                  </a:lnTo>
                  <a:lnTo>
                    <a:pt x="883" y="1613"/>
                  </a:lnTo>
                  <a:lnTo>
                    <a:pt x="929" y="1709"/>
                  </a:lnTo>
                  <a:lnTo>
                    <a:pt x="918" y="1715"/>
                  </a:lnTo>
                  <a:close/>
                  <a:moveTo>
                    <a:pt x="878" y="1616"/>
                  </a:moveTo>
                  <a:lnTo>
                    <a:pt x="872" y="1619"/>
                  </a:lnTo>
                  <a:cubicBezTo>
                    <a:pt x="870" y="1614"/>
                    <a:pt x="871" y="1609"/>
                    <a:pt x="874" y="1607"/>
                  </a:cubicBezTo>
                  <a:cubicBezTo>
                    <a:pt x="877" y="1605"/>
                    <a:pt x="881" y="1608"/>
                    <a:pt x="883" y="1613"/>
                  </a:cubicBezTo>
                  <a:lnTo>
                    <a:pt x="878" y="1616"/>
                  </a:lnTo>
                  <a:close/>
                  <a:moveTo>
                    <a:pt x="875" y="1623"/>
                  </a:moveTo>
                  <a:lnTo>
                    <a:pt x="830" y="1571"/>
                  </a:lnTo>
                  <a:lnTo>
                    <a:pt x="836" y="1558"/>
                  </a:lnTo>
                  <a:lnTo>
                    <a:pt x="881" y="1609"/>
                  </a:lnTo>
                  <a:lnTo>
                    <a:pt x="875" y="1623"/>
                  </a:lnTo>
                  <a:close/>
                  <a:moveTo>
                    <a:pt x="833" y="1565"/>
                  </a:moveTo>
                  <a:lnTo>
                    <a:pt x="830" y="1571"/>
                  </a:lnTo>
                  <a:cubicBezTo>
                    <a:pt x="826" y="1568"/>
                    <a:pt x="825" y="1562"/>
                    <a:pt x="827" y="1558"/>
                  </a:cubicBezTo>
                  <a:cubicBezTo>
                    <a:pt x="828" y="1554"/>
                    <a:pt x="832" y="1554"/>
                    <a:pt x="836" y="1558"/>
                  </a:cubicBezTo>
                  <a:lnTo>
                    <a:pt x="833" y="1565"/>
                  </a:lnTo>
                  <a:close/>
                  <a:moveTo>
                    <a:pt x="839" y="1571"/>
                  </a:moveTo>
                  <a:lnTo>
                    <a:pt x="788" y="1691"/>
                  </a:lnTo>
                  <a:lnTo>
                    <a:pt x="776" y="1677"/>
                  </a:lnTo>
                  <a:lnTo>
                    <a:pt x="827" y="1558"/>
                  </a:lnTo>
                  <a:lnTo>
                    <a:pt x="839" y="1571"/>
                  </a:lnTo>
                  <a:close/>
                  <a:moveTo>
                    <a:pt x="782" y="1684"/>
                  </a:moveTo>
                  <a:lnTo>
                    <a:pt x="788" y="1691"/>
                  </a:lnTo>
                  <a:cubicBezTo>
                    <a:pt x="786" y="1694"/>
                    <a:pt x="782" y="1694"/>
                    <a:pt x="779" y="1691"/>
                  </a:cubicBezTo>
                  <a:cubicBezTo>
                    <a:pt x="776" y="1687"/>
                    <a:pt x="774" y="1681"/>
                    <a:pt x="776" y="1677"/>
                  </a:cubicBezTo>
                  <a:lnTo>
                    <a:pt x="782" y="1684"/>
                  </a:lnTo>
                  <a:close/>
                  <a:moveTo>
                    <a:pt x="784" y="1694"/>
                  </a:moveTo>
                  <a:lnTo>
                    <a:pt x="625" y="1682"/>
                  </a:lnTo>
                  <a:lnTo>
                    <a:pt x="622" y="1663"/>
                  </a:lnTo>
                  <a:lnTo>
                    <a:pt x="780" y="1674"/>
                  </a:lnTo>
                  <a:lnTo>
                    <a:pt x="784" y="1694"/>
                  </a:lnTo>
                  <a:close/>
                  <a:moveTo>
                    <a:pt x="624" y="1673"/>
                  </a:moveTo>
                  <a:lnTo>
                    <a:pt x="625" y="1682"/>
                  </a:lnTo>
                  <a:cubicBezTo>
                    <a:pt x="622" y="1682"/>
                    <a:pt x="618" y="1677"/>
                    <a:pt x="617" y="1672"/>
                  </a:cubicBezTo>
                  <a:cubicBezTo>
                    <a:pt x="616" y="1667"/>
                    <a:pt x="618" y="1663"/>
                    <a:pt x="622" y="1663"/>
                  </a:cubicBezTo>
                  <a:lnTo>
                    <a:pt x="624" y="1673"/>
                  </a:lnTo>
                  <a:close/>
                  <a:moveTo>
                    <a:pt x="628" y="1682"/>
                  </a:moveTo>
                  <a:lnTo>
                    <a:pt x="531" y="1727"/>
                  </a:lnTo>
                  <a:lnTo>
                    <a:pt x="524" y="1709"/>
                  </a:lnTo>
                  <a:lnTo>
                    <a:pt x="620" y="1663"/>
                  </a:lnTo>
                  <a:lnTo>
                    <a:pt x="628" y="1682"/>
                  </a:lnTo>
                  <a:close/>
                  <a:moveTo>
                    <a:pt x="528" y="1718"/>
                  </a:moveTo>
                  <a:lnTo>
                    <a:pt x="531" y="1727"/>
                  </a:lnTo>
                  <a:cubicBezTo>
                    <a:pt x="528" y="1729"/>
                    <a:pt x="524" y="1726"/>
                    <a:pt x="522" y="1721"/>
                  </a:cubicBezTo>
                  <a:cubicBezTo>
                    <a:pt x="520" y="1716"/>
                    <a:pt x="520" y="1710"/>
                    <a:pt x="524" y="1709"/>
                  </a:cubicBezTo>
                  <a:lnTo>
                    <a:pt x="528" y="1718"/>
                  </a:lnTo>
                  <a:close/>
                  <a:moveTo>
                    <a:pt x="525" y="1725"/>
                  </a:moveTo>
                  <a:lnTo>
                    <a:pt x="434" y="1628"/>
                  </a:lnTo>
                  <a:lnTo>
                    <a:pt x="440" y="1615"/>
                  </a:lnTo>
                  <a:lnTo>
                    <a:pt x="530" y="1711"/>
                  </a:lnTo>
                  <a:lnTo>
                    <a:pt x="525" y="1725"/>
                  </a:lnTo>
                  <a:close/>
                  <a:moveTo>
                    <a:pt x="437" y="1622"/>
                  </a:moveTo>
                  <a:lnTo>
                    <a:pt x="434" y="1628"/>
                  </a:lnTo>
                  <a:cubicBezTo>
                    <a:pt x="431" y="1625"/>
                    <a:pt x="429" y="1619"/>
                    <a:pt x="431" y="1615"/>
                  </a:cubicBezTo>
                  <a:cubicBezTo>
                    <a:pt x="432" y="1611"/>
                    <a:pt x="437" y="1611"/>
                    <a:pt x="440" y="1615"/>
                  </a:cubicBezTo>
                  <a:lnTo>
                    <a:pt x="437" y="1622"/>
                  </a:lnTo>
                  <a:close/>
                  <a:moveTo>
                    <a:pt x="437" y="1631"/>
                  </a:moveTo>
                  <a:cubicBezTo>
                    <a:pt x="398" y="1613"/>
                    <a:pt x="365" y="1594"/>
                    <a:pt x="333" y="1574"/>
                  </a:cubicBezTo>
                  <a:lnTo>
                    <a:pt x="335" y="1557"/>
                  </a:lnTo>
                  <a:cubicBezTo>
                    <a:pt x="366" y="1576"/>
                    <a:pt x="398" y="1596"/>
                    <a:pt x="437" y="1613"/>
                  </a:cubicBezTo>
                  <a:lnTo>
                    <a:pt x="437" y="1631"/>
                  </a:lnTo>
                  <a:close/>
                  <a:moveTo>
                    <a:pt x="333" y="1574"/>
                  </a:moveTo>
                  <a:cubicBezTo>
                    <a:pt x="296" y="1552"/>
                    <a:pt x="258" y="1529"/>
                    <a:pt x="211" y="1512"/>
                  </a:cubicBezTo>
                  <a:lnTo>
                    <a:pt x="211" y="1493"/>
                  </a:lnTo>
                  <a:cubicBezTo>
                    <a:pt x="259" y="1511"/>
                    <a:pt x="297" y="1534"/>
                    <a:pt x="335" y="1557"/>
                  </a:cubicBezTo>
                  <a:lnTo>
                    <a:pt x="333" y="1574"/>
                  </a:lnTo>
                  <a:close/>
                  <a:moveTo>
                    <a:pt x="211" y="1502"/>
                  </a:moveTo>
                  <a:lnTo>
                    <a:pt x="211" y="1512"/>
                  </a:lnTo>
                  <a:cubicBezTo>
                    <a:pt x="208" y="1510"/>
                    <a:pt x="204" y="1505"/>
                    <a:pt x="204" y="1500"/>
                  </a:cubicBezTo>
                  <a:cubicBezTo>
                    <a:pt x="204" y="1495"/>
                    <a:pt x="207" y="1492"/>
                    <a:pt x="211" y="1493"/>
                  </a:cubicBezTo>
                  <a:lnTo>
                    <a:pt x="211" y="1502"/>
                  </a:lnTo>
                  <a:close/>
                  <a:moveTo>
                    <a:pt x="209" y="1510"/>
                  </a:moveTo>
                  <a:lnTo>
                    <a:pt x="153" y="1465"/>
                  </a:lnTo>
                  <a:lnTo>
                    <a:pt x="156" y="1449"/>
                  </a:lnTo>
                  <a:lnTo>
                    <a:pt x="213" y="1495"/>
                  </a:lnTo>
                  <a:lnTo>
                    <a:pt x="209" y="1510"/>
                  </a:lnTo>
                  <a:close/>
                  <a:moveTo>
                    <a:pt x="155" y="1457"/>
                  </a:moveTo>
                  <a:lnTo>
                    <a:pt x="153" y="1465"/>
                  </a:lnTo>
                  <a:cubicBezTo>
                    <a:pt x="149" y="1462"/>
                    <a:pt x="147" y="1456"/>
                    <a:pt x="148" y="1452"/>
                  </a:cubicBezTo>
                  <a:cubicBezTo>
                    <a:pt x="149" y="1447"/>
                    <a:pt x="153" y="1446"/>
                    <a:pt x="156" y="1449"/>
                  </a:cubicBezTo>
                  <a:lnTo>
                    <a:pt x="155" y="1457"/>
                  </a:lnTo>
                  <a:close/>
                  <a:moveTo>
                    <a:pt x="157" y="1467"/>
                  </a:moveTo>
                  <a:lnTo>
                    <a:pt x="21" y="1467"/>
                  </a:lnTo>
                  <a:lnTo>
                    <a:pt x="17" y="1448"/>
                  </a:lnTo>
                  <a:lnTo>
                    <a:pt x="152" y="1448"/>
                  </a:lnTo>
                  <a:lnTo>
                    <a:pt x="157" y="1467"/>
                  </a:lnTo>
                  <a:close/>
                  <a:moveTo>
                    <a:pt x="19" y="1457"/>
                  </a:moveTo>
                  <a:lnTo>
                    <a:pt x="21" y="1467"/>
                  </a:lnTo>
                  <a:cubicBezTo>
                    <a:pt x="18" y="1467"/>
                    <a:pt x="14" y="1462"/>
                    <a:pt x="12" y="1457"/>
                  </a:cubicBezTo>
                  <a:cubicBezTo>
                    <a:pt x="11" y="1452"/>
                    <a:pt x="13" y="1448"/>
                    <a:pt x="17" y="1448"/>
                  </a:cubicBezTo>
                  <a:lnTo>
                    <a:pt x="19" y="1457"/>
                  </a:lnTo>
                  <a:close/>
                  <a:moveTo>
                    <a:pt x="12" y="1456"/>
                  </a:moveTo>
                  <a:lnTo>
                    <a:pt x="1" y="1371"/>
                  </a:lnTo>
                  <a:lnTo>
                    <a:pt x="14" y="1373"/>
                  </a:lnTo>
                  <a:lnTo>
                    <a:pt x="26" y="1458"/>
                  </a:lnTo>
                  <a:lnTo>
                    <a:pt x="12" y="1456"/>
                  </a:lnTo>
                  <a:close/>
                  <a:moveTo>
                    <a:pt x="8" y="1372"/>
                  </a:moveTo>
                  <a:lnTo>
                    <a:pt x="1" y="1371"/>
                  </a:lnTo>
                  <a:cubicBezTo>
                    <a:pt x="0" y="1365"/>
                    <a:pt x="3" y="1362"/>
                    <a:pt x="6" y="1363"/>
                  </a:cubicBezTo>
                  <a:cubicBezTo>
                    <a:pt x="10" y="1363"/>
                    <a:pt x="14" y="1368"/>
                    <a:pt x="14" y="1373"/>
                  </a:cubicBezTo>
                  <a:lnTo>
                    <a:pt x="8" y="1372"/>
                  </a:lnTo>
                  <a:close/>
                  <a:moveTo>
                    <a:pt x="2" y="1364"/>
                  </a:moveTo>
                  <a:lnTo>
                    <a:pt x="48" y="1313"/>
                  </a:lnTo>
                  <a:lnTo>
                    <a:pt x="58" y="1329"/>
                  </a:lnTo>
                  <a:lnTo>
                    <a:pt x="13" y="1380"/>
                  </a:lnTo>
                  <a:lnTo>
                    <a:pt x="2" y="1364"/>
                  </a:lnTo>
                  <a:close/>
                  <a:moveTo>
                    <a:pt x="53" y="1321"/>
                  </a:moveTo>
                  <a:lnTo>
                    <a:pt x="48" y="1313"/>
                  </a:lnTo>
                  <a:cubicBezTo>
                    <a:pt x="50" y="1310"/>
                    <a:pt x="54" y="1311"/>
                    <a:pt x="57" y="1316"/>
                  </a:cubicBezTo>
                  <a:cubicBezTo>
                    <a:pt x="60" y="1320"/>
                    <a:pt x="60" y="1326"/>
                    <a:pt x="58" y="1329"/>
                  </a:cubicBezTo>
                  <a:lnTo>
                    <a:pt x="53" y="1321"/>
                  </a:lnTo>
                  <a:close/>
                  <a:moveTo>
                    <a:pt x="52" y="1311"/>
                  </a:moveTo>
                  <a:lnTo>
                    <a:pt x="131" y="1328"/>
                  </a:lnTo>
                  <a:lnTo>
                    <a:pt x="133" y="1347"/>
                  </a:lnTo>
                  <a:lnTo>
                    <a:pt x="54" y="1330"/>
                  </a:lnTo>
                  <a:lnTo>
                    <a:pt x="52" y="1311"/>
                  </a:lnTo>
                  <a:close/>
                  <a:moveTo>
                    <a:pt x="132" y="1338"/>
                  </a:moveTo>
                  <a:lnTo>
                    <a:pt x="131" y="1328"/>
                  </a:lnTo>
                  <a:cubicBezTo>
                    <a:pt x="134" y="1329"/>
                    <a:pt x="138" y="1334"/>
                    <a:pt x="139" y="1339"/>
                  </a:cubicBezTo>
                  <a:cubicBezTo>
                    <a:pt x="139" y="1345"/>
                    <a:pt x="137" y="1348"/>
                    <a:pt x="133" y="1347"/>
                  </a:cubicBezTo>
                  <a:lnTo>
                    <a:pt x="132" y="1338"/>
                  </a:lnTo>
                  <a:close/>
                  <a:moveTo>
                    <a:pt x="125" y="1334"/>
                  </a:moveTo>
                  <a:lnTo>
                    <a:pt x="131" y="1181"/>
                  </a:lnTo>
                  <a:lnTo>
                    <a:pt x="144" y="1188"/>
                  </a:lnTo>
                  <a:lnTo>
                    <a:pt x="139" y="1341"/>
                  </a:lnTo>
                  <a:lnTo>
                    <a:pt x="125" y="1334"/>
                  </a:lnTo>
                  <a:close/>
                  <a:moveTo>
                    <a:pt x="138" y="1185"/>
                  </a:moveTo>
                  <a:lnTo>
                    <a:pt x="131" y="1181"/>
                  </a:lnTo>
                  <a:cubicBezTo>
                    <a:pt x="131" y="1176"/>
                    <a:pt x="134" y="1174"/>
                    <a:pt x="138" y="1176"/>
                  </a:cubicBezTo>
                  <a:cubicBezTo>
                    <a:pt x="142" y="1178"/>
                    <a:pt x="145" y="1183"/>
                    <a:pt x="144" y="1188"/>
                  </a:cubicBezTo>
                  <a:lnTo>
                    <a:pt x="138" y="1185"/>
                  </a:lnTo>
                  <a:close/>
                  <a:moveTo>
                    <a:pt x="133" y="1176"/>
                  </a:moveTo>
                  <a:lnTo>
                    <a:pt x="223" y="1091"/>
                  </a:lnTo>
                  <a:lnTo>
                    <a:pt x="233" y="1108"/>
                  </a:lnTo>
                  <a:lnTo>
                    <a:pt x="143" y="1193"/>
                  </a:lnTo>
                  <a:lnTo>
                    <a:pt x="133" y="1176"/>
                  </a:lnTo>
                  <a:close/>
                  <a:moveTo>
                    <a:pt x="228" y="1100"/>
                  </a:moveTo>
                  <a:lnTo>
                    <a:pt x="223" y="1091"/>
                  </a:lnTo>
                  <a:cubicBezTo>
                    <a:pt x="226" y="1089"/>
                    <a:pt x="230" y="1091"/>
                    <a:pt x="233" y="1095"/>
                  </a:cubicBezTo>
                  <a:cubicBezTo>
                    <a:pt x="235" y="1100"/>
                    <a:pt x="236" y="1106"/>
                    <a:pt x="233" y="1108"/>
                  </a:cubicBezTo>
                  <a:lnTo>
                    <a:pt x="228" y="1100"/>
                  </a:lnTo>
                  <a:close/>
                  <a:moveTo>
                    <a:pt x="226" y="1090"/>
                  </a:moveTo>
                  <a:lnTo>
                    <a:pt x="288" y="1096"/>
                  </a:lnTo>
                  <a:lnTo>
                    <a:pt x="292" y="1115"/>
                  </a:lnTo>
                  <a:lnTo>
                    <a:pt x="230" y="1109"/>
                  </a:lnTo>
                  <a:lnTo>
                    <a:pt x="226" y="1090"/>
                  </a:lnTo>
                  <a:close/>
                  <a:moveTo>
                    <a:pt x="290" y="1105"/>
                  </a:moveTo>
                  <a:lnTo>
                    <a:pt x="288" y="1096"/>
                  </a:lnTo>
                  <a:cubicBezTo>
                    <a:pt x="292" y="1096"/>
                    <a:pt x="296" y="1101"/>
                    <a:pt x="297" y="1106"/>
                  </a:cubicBezTo>
                  <a:cubicBezTo>
                    <a:pt x="298" y="1111"/>
                    <a:pt x="296" y="1115"/>
                    <a:pt x="292" y="1115"/>
                  </a:cubicBezTo>
                  <a:lnTo>
                    <a:pt x="290" y="1105"/>
                  </a:lnTo>
                  <a:close/>
                  <a:moveTo>
                    <a:pt x="284" y="1099"/>
                  </a:moveTo>
                  <a:lnTo>
                    <a:pt x="312" y="1036"/>
                  </a:lnTo>
                  <a:lnTo>
                    <a:pt x="325" y="1050"/>
                  </a:lnTo>
                  <a:lnTo>
                    <a:pt x="296" y="1112"/>
                  </a:lnTo>
                  <a:lnTo>
                    <a:pt x="284" y="1099"/>
                  </a:lnTo>
                  <a:close/>
                  <a:moveTo>
                    <a:pt x="318" y="1043"/>
                  </a:moveTo>
                  <a:lnTo>
                    <a:pt x="312" y="1036"/>
                  </a:lnTo>
                  <a:cubicBezTo>
                    <a:pt x="314" y="1032"/>
                    <a:pt x="318" y="1032"/>
                    <a:pt x="321" y="1036"/>
                  </a:cubicBezTo>
                  <a:cubicBezTo>
                    <a:pt x="325" y="1040"/>
                    <a:pt x="326" y="1046"/>
                    <a:pt x="325" y="1050"/>
                  </a:cubicBezTo>
                  <a:lnTo>
                    <a:pt x="318" y="1043"/>
                  </a:lnTo>
                  <a:close/>
                  <a:moveTo>
                    <a:pt x="316" y="1050"/>
                  </a:moveTo>
                  <a:lnTo>
                    <a:pt x="282" y="1016"/>
                  </a:lnTo>
                  <a:lnTo>
                    <a:pt x="287" y="1002"/>
                  </a:lnTo>
                  <a:lnTo>
                    <a:pt x="321" y="1036"/>
                  </a:lnTo>
                  <a:lnTo>
                    <a:pt x="316" y="1050"/>
                  </a:lnTo>
                  <a:close/>
                  <a:moveTo>
                    <a:pt x="285" y="1009"/>
                  </a:moveTo>
                  <a:lnTo>
                    <a:pt x="282" y="1016"/>
                  </a:lnTo>
                  <a:cubicBezTo>
                    <a:pt x="278" y="1012"/>
                    <a:pt x="277" y="1006"/>
                    <a:pt x="278" y="1003"/>
                  </a:cubicBezTo>
                  <a:cubicBezTo>
                    <a:pt x="280" y="999"/>
                    <a:pt x="284" y="998"/>
                    <a:pt x="287" y="1002"/>
                  </a:cubicBezTo>
                  <a:lnTo>
                    <a:pt x="285" y="1009"/>
                  </a:lnTo>
                  <a:close/>
                  <a:moveTo>
                    <a:pt x="278" y="1005"/>
                  </a:moveTo>
                  <a:cubicBezTo>
                    <a:pt x="281" y="942"/>
                    <a:pt x="301" y="880"/>
                    <a:pt x="322" y="818"/>
                  </a:cubicBezTo>
                  <a:lnTo>
                    <a:pt x="334" y="830"/>
                  </a:lnTo>
                  <a:cubicBezTo>
                    <a:pt x="314" y="891"/>
                    <a:pt x="294" y="952"/>
                    <a:pt x="291" y="1013"/>
                  </a:cubicBezTo>
                  <a:lnTo>
                    <a:pt x="278" y="1005"/>
                  </a:lnTo>
                  <a:close/>
                  <a:moveTo>
                    <a:pt x="322" y="818"/>
                  </a:moveTo>
                  <a:cubicBezTo>
                    <a:pt x="338" y="767"/>
                    <a:pt x="355" y="716"/>
                    <a:pt x="363" y="664"/>
                  </a:cubicBezTo>
                  <a:lnTo>
                    <a:pt x="376" y="673"/>
                  </a:lnTo>
                  <a:cubicBezTo>
                    <a:pt x="368" y="727"/>
                    <a:pt x="351" y="779"/>
                    <a:pt x="334" y="830"/>
                  </a:cubicBezTo>
                  <a:lnTo>
                    <a:pt x="322" y="818"/>
                  </a:lnTo>
                  <a:close/>
                  <a:moveTo>
                    <a:pt x="369" y="668"/>
                  </a:moveTo>
                  <a:lnTo>
                    <a:pt x="363" y="664"/>
                  </a:lnTo>
                  <a:cubicBezTo>
                    <a:pt x="363" y="659"/>
                    <a:pt x="367" y="658"/>
                    <a:pt x="370" y="660"/>
                  </a:cubicBezTo>
                  <a:cubicBezTo>
                    <a:pt x="374" y="663"/>
                    <a:pt x="377" y="668"/>
                    <a:pt x="376" y="673"/>
                  </a:cubicBezTo>
                  <a:lnTo>
                    <a:pt x="369" y="668"/>
                  </a:lnTo>
                  <a:close/>
                  <a:moveTo>
                    <a:pt x="367" y="659"/>
                  </a:moveTo>
                  <a:lnTo>
                    <a:pt x="434" y="653"/>
                  </a:lnTo>
                  <a:lnTo>
                    <a:pt x="440" y="672"/>
                  </a:lnTo>
                  <a:lnTo>
                    <a:pt x="372" y="678"/>
                  </a:lnTo>
                  <a:lnTo>
                    <a:pt x="367" y="659"/>
                  </a:lnTo>
                  <a:close/>
                  <a:moveTo>
                    <a:pt x="437" y="663"/>
                  </a:moveTo>
                  <a:lnTo>
                    <a:pt x="434" y="653"/>
                  </a:lnTo>
                  <a:cubicBezTo>
                    <a:pt x="438" y="653"/>
                    <a:pt x="442" y="657"/>
                    <a:pt x="443" y="662"/>
                  </a:cubicBezTo>
                  <a:cubicBezTo>
                    <a:pt x="445" y="667"/>
                    <a:pt x="443" y="672"/>
                    <a:pt x="440" y="672"/>
                  </a:cubicBezTo>
                  <a:lnTo>
                    <a:pt x="437" y="663"/>
                  </a:lnTo>
                  <a:close/>
                  <a:moveTo>
                    <a:pt x="430" y="661"/>
                  </a:moveTo>
                  <a:lnTo>
                    <a:pt x="425" y="593"/>
                  </a:lnTo>
                  <a:lnTo>
                    <a:pt x="438" y="597"/>
                  </a:lnTo>
                  <a:lnTo>
                    <a:pt x="444" y="665"/>
                  </a:lnTo>
                  <a:lnTo>
                    <a:pt x="430" y="661"/>
                  </a:lnTo>
                  <a:close/>
                  <a:moveTo>
                    <a:pt x="431" y="595"/>
                  </a:moveTo>
                  <a:lnTo>
                    <a:pt x="425" y="593"/>
                  </a:lnTo>
                  <a:cubicBezTo>
                    <a:pt x="424" y="588"/>
                    <a:pt x="427" y="584"/>
                    <a:pt x="431" y="585"/>
                  </a:cubicBezTo>
                  <a:cubicBezTo>
                    <a:pt x="434" y="587"/>
                    <a:pt x="438" y="592"/>
                    <a:pt x="438" y="597"/>
                  </a:cubicBezTo>
                  <a:lnTo>
                    <a:pt x="431" y="595"/>
                  </a:lnTo>
                  <a:close/>
                  <a:moveTo>
                    <a:pt x="425" y="595"/>
                  </a:moveTo>
                  <a:lnTo>
                    <a:pt x="414" y="550"/>
                  </a:lnTo>
                  <a:lnTo>
                    <a:pt x="427" y="549"/>
                  </a:lnTo>
                  <a:lnTo>
                    <a:pt x="438" y="594"/>
                  </a:lnTo>
                  <a:lnTo>
                    <a:pt x="425" y="595"/>
                  </a:lnTo>
                  <a:close/>
                  <a:moveTo>
                    <a:pt x="420" y="549"/>
                  </a:moveTo>
                  <a:lnTo>
                    <a:pt x="414" y="550"/>
                  </a:lnTo>
                  <a:cubicBezTo>
                    <a:pt x="412" y="544"/>
                    <a:pt x="414" y="540"/>
                    <a:pt x="418" y="540"/>
                  </a:cubicBezTo>
                  <a:cubicBezTo>
                    <a:pt x="421" y="540"/>
                    <a:pt x="425" y="544"/>
                    <a:pt x="427" y="549"/>
                  </a:cubicBezTo>
                  <a:lnTo>
                    <a:pt x="420" y="549"/>
                  </a:lnTo>
                  <a:close/>
                  <a:moveTo>
                    <a:pt x="418" y="540"/>
                  </a:moveTo>
                  <a:lnTo>
                    <a:pt x="469" y="545"/>
                  </a:lnTo>
                  <a:lnTo>
                    <a:pt x="473" y="564"/>
                  </a:lnTo>
                  <a:lnTo>
                    <a:pt x="422" y="559"/>
                  </a:lnTo>
                  <a:lnTo>
                    <a:pt x="418" y="540"/>
                  </a:lnTo>
                  <a:close/>
                  <a:moveTo>
                    <a:pt x="471" y="555"/>
                  </a:moveTo>
                  <a:lnTo>
                    <a:pt x="469" y="545"/>
                  </a:lnTo>
                  <a:cubicBezTo>
                    <a:pt x="473" y="546"/>
                    <a:pt x="477" y="550"/>
                    <a:pt x="478" y="556"/>
                  </a:cubicBezTo>
                  <a:cubicBezTo>
                    <a:pt x="479" y="561"/>
                    <a:pt x="476" y="565"/>
                    <a:pt x="473" y="564"/>
                  </a:cubicBezTo>
                  <a:lnTo>
                    <a:pt x="471" y="555"/>
                  </a:lnTo>
                  <a:close/>
                  <a:moveTo>
                    <a:pt x="465" y="548"/>
                  </a:moveTo>
                  <a:lnTo>
                    <a:pt x="533" y="395"/>
                  </a:lnTo>
                  <a:lnTo>
                    <a:pt x="545" y="409"/>
                  </a:lnTo>
                  <a:lnTo>
                    <a:pt x="477" y="562"/>
                  </a:lnTo>
                  <a:lnTo>
                    <a:pt x="465" y="548"/>
                  </a:lnTo>
                  <a:close/>
                  <a:moveTo>
                    <a:pt x="539" y="402"/>
                  </a:moveTo>
                  <a:lnTo>
                    <a:pt x="533" y="395"/>
                  </a:lnTo>
                  <a:cubicBezTo>
                    <a:pt x="534" y="391"/>
                    <a:pt x="538" y="391"/>
                    <a:pt x="542" y="395"/>
                  </a:cubicBezTo>
                  <a:cubicBezTo>
                    <a:pt x="545" y="399"/>
                    <a:pt x="547" y="405"/>
                    <a:pt x="545" y="409"/>
                  </a:cubicBezTo>
                  <a:lnTo>
                    <a:pt x="539" y="402"/>
                  </a:lnTo>
                  <a:close/>
                  <a:moveTo>
                    <a:pt x="532" y="397"/>
                  </a:moveTo>
                  <a:lnTo>
                    <a:pt x="560" y="249"/>
                  </a:lnTo>
                  <a:lnTo>
                    <a:pt x="574" y="259"/>
                  </a:lnTo>
                  <a:lnTo>
                    <a:pt x="545" y="407"/>
                  </a:lnTo>
                  <a:lnTo>
                    <a:pt x="532" y="397"/>
                  </a:lnTo>
                  <a:close/>
                  <a:moveTo>
                    <a:pt x="567" y="254"/>
                  </a:moveTo>
                  <a:lnTo>
                    <a:pt x="560" y="249"/>
                  </a:lnTo>
                  <a:cubicBezTo>
                    <a:pt x="561" y="245"/>
                    <a:pt x="565" y="243"/>
                    <a:pt x="569" y="246"/>
                  </a:cubicBezTo>
                  <a:cubicBezTo>
                    <a:pt x="572" y="249"/>
                    <a:pt x="575" y="255"/>
                    <a:pt x="574" y="259"/>
                  </a:cubicBezTo>
                  <a:lnTo>
                    <a:pt x="567" y="254"/>
                  </a:lnTo>
                  <a:close/>
                  <a:moveTo>
                    <a:pt x="565" y="245"/>
                  </a:moveTo>
                  <a:lnTo>
                    <a:pt x="627" y="245"/>
                  </a:lnTo>
                  <a:lnTo>
                    <a:pt x="631" y="264"/>
                  </a:lnTo>
                  <a:lnTo>
                    <a:pt x="569" y="264"/>
                  </a:lnTo>
                  <a:lnTo>
                    <a:pt x="565" y="245"/>
                  </a:lnTo>
                  <a:close/>
                  <a:moveTo>
                    <a:pt x="629" y="254"/>
                  </a:moveTo>
                  <a:lnTo>
                    <a:pt x="627" y="245"/>
                  </a:lnTo>
                  <a:cubicBezTo>
                    <a:pt x="631" y="245"/>
                    <a:pt x="634" y="249"/>
                    <a:pt x="636" y="254"/>
                  </a:cubicBezTo>
                  <a:cubicBezTo>
                    <a:pt x="637" y="260"/>
                    <a:pt x="635" y="264"/>
                    <a:pt x="631" y="264"/>
                  </a:cubicBezTo>
                  <a:lnTo>
                    <a:pt x="629" y="254"/>
                  </a:lnTo>
                  <a:close/>
                  <a:moveTo>
                    <a:pt x="623" y="255"/>
                  </a:moveTo>
                  <a:lnTo>
                    <a:pt x="583" y="96"/>
                  </a:lnTo>
                  <a:lnTo>
                    <a:pt x="596" y="95"/>
                  </a:lnTo>
                  <a:lnTo>
                    <a:pt x="636" y="254"/>
                  </a:lnTo>
                  <a:lnTo>
                    <a:pt x="623" y="255"/>
                  </a:lnTo>
                  <a:close/>
                  <a:moveTo>
                    <a:pt x="590" y="95"/>
                  </a:moveTo>
                  <a:lnTo>
                    <a:pt x="583" y="96"/>
                  </a:lnTo>
                  <a:cubicBezTo>
                    <a:pt x="582" y="90"/>
                    <a:pt x="584" y="86"/>
                    <a:pt x="587" y="86"/>
                  </a:cubicBezTo>
                  <a:cubicBezTo>
                    <a:pt x="591" y="86"/>
                    <a:pt x="595" y="90"/>
                    <a:pt x="596" y="95"/>
                  </a:cubicBezTo>
                  <a:lnTo>
                    <a:pt x="590" y="95"/>
                  </a:lnTo>
                  <a:close/>
                  <a:moveTo>
                    <a:pt x="584" y="88"/>
                  </a:moveTo>
                  <a:lnTo>
                    <a:pt x="624" y="26"/>
                  </a:lnTo>
                  <a:lnTo>
                    <a:pt x="635" y="41"/>
                  </a:lnTo>
                  <a:lnTo>
                    <a:pt x="595" y="103"/>
                  </a:lnTo>
                  <a:lnTo>
                    <a:pt x="584" y="88"/>
                  </a:lnTo>
                  <a:close/>
                  <a:moveTo>
                    <a:pt x="629" y="33"/>
                  </a:moveTo>
                  <a:lnTo>
                    <a:pt x="624" y="26"/>
                  </a:lnTo>
                  <a:cubicBezTo>
                    <a:pt x="626" y="22"/>
                    <a:pt x="630" y="23"/>
                    <a:pt x="633" y="27"/>
                  </a:cubicBezTo>
                  <a:cubicBezTo>
                    <a:pt x="636" y="31"/>
                    <a:pt x="637" y="37"/>
                    <a:pt x="635" y="41"/>
                  </a:cubicBezTo>
                  <a:lnTo>
                    <a:pt x="629" y="33"/>
                  </a:lnTo>
                  <a:close/>
                  <a:moveTo>
                    <a:pt x="627" y="23"/>
                  </a:moveTo>
                  <a:lnTo>
                    <a:pt x="834" y="1"/>
                  </a:lnTo>
                  <a:lnTo>
                    <a:pt x="839" y="20"/>
                  </a:lnTo>
                  <a:lnTo>
                    <a:pt x="632" y="43"/>
                  </a:lnTo>
                  <a:lnTo>
                    <a:pt x="627" y="23"/>
                  </a:lnTo>
                  <a:close/>
                  <a:moveTo>
                    <a:pt x="837" y="10"/>
                  </a:moveTo>
                  <a:lnTo>
                    <a:pt x="834" y="1"/>
                  </a:lnTo>
                  <a:cubicBezTo>
                    <a:pt x="838" y="0"/>
                    <a:pt x="842" y="4"/>
                    <a:pt x="843" y="9"/>
                  </a:cubicBezTo>
                  <a:cubicBezTo>
                    <a:pt x="845" y="15"/>
                    <a:pt x="843" y="19"/>
                    <a:pt x="839" y="20"/>
                  </a:cubicBezTo>
                  <a:lnTo>
                    <a:pt x="837" y="10"/>
                  </a:lnTo>
                  <a:close/>
                  <a:moveTo>
                    <a:pt x="838" y="2"/>
                  </a:moveTo>
                  <a:lnTo>
                    <a:pt x="883" y="30"/>
                  </a:lnTo>
                  <a:lnTo>
                    <a:pt x="881" y="47"/>
                  </a:lnTo>
                  <a:lnTo>
                    <a:pt x="836" y="19"/>
                  </a:lnTo>
                  <a:lnTo>
                    <a:pt x="838" y="2"/>
                  </a:lnTo>
                  <a:close/>
                  <a:moveTo>
                    <a:pt x="882" y="39"/>
                  </a:moveTo>
                  <a:lnTo>
                    <a:pt x="883" y="30"/>
                  </a:lnTo>
                  <a:cubicBezTo>
                    <a:pt x="887" y="32"/>
                    <a:pt x="889" y="38"/>
                    <a:pt x="889" y="43"/>
                  </a:cubicBezTo>
                  <a:cubicBezTo>
                    <a:pt x="888" y="48"/>
                    <a:pt x="885" y="49"/>
                    <a:pt x="881" y="47"/>
                  </a:cubicBezTo>
                  <a:lnTo>
                    <a:pt x="882" y="39"/>
                  </a:lnTo>
                  <a:close/>
                  <a:moveTo>
                    <a:pt x="889" y="42"/>
                  </a:moveTo>
                  <a:lnTo>
                    <a:pt x="889" y="161"/>
                  </a:lnTo>
                  <a:lnTo>
                    <a:pt x="875" y="155"/>
                  </a:lnTo>
                  <a:lnTo>
                    <a:pt x="875" y="35"/>
                  </a:lnTo>
                  <a:lnTo>
                    <a:pt x="889" y="42"/>
                  </a:lnTo>
                  <a:close/>
                  <a:moveTo>
                    <a:pt x="882" y="158"/>
                  </a:moveTo>
                  <a:lnTo>
                    <a:pt x="889" y="161"/>
                  </a:lnTo>
                  <a:cubicBezTo>
                    <a:pt x="889" y="166"/>
                    <a:pt x="886" y="168"/>
                    <a:pt x="882" y="167"/>
                  </a:cubicBezTo>
                  <a:cubicBezTo>
                    <a:pt x="878" y="165"/>
                    <a:pt x="875" y="160"/>
                    <a:pt x="875" y="155"/>
                  </a:cubicBezTo>
                  <a:lnTo>
                    <a:pt x="882" y="158"/>
                  </a:lnTo>
                  <a:close/>
                  <a:moveTo>
                    <a:pt x="880" y="148"/>
                  </a:moveTo>
                  <a:lnTo>
                    <a:pt x="942" y="148"/>
                  </a:lnTo>
                  <a:lnTo>
                    <a:pt x="946" y="167"/>
                  </a:lnTo>
                  <a:lnTo>
                    <a:pt x="884" y="167"/>
                  </a:lnTo>
                  <a:lnTo>
                    <a:pt x="880" y="148"/>
                  </a:lnTo>
                  <a:close/>
                  <a:moveTo>
                    <a:pt x="942" y="148"/>
                  </a:moveTo>
                  <a:cubicBezTo>
                    <a:pt x="1022" y="148"/>
                    <a:pt x="1030" y="138"/>
                    <a:pt x="1073" y="80"/>
                  </a:cubicBezTo>
                  <a:lnTo>
                    <a:pt x="1084" y="95"/>
                  </a:lnTo>
                  <a:cubicBezTo>
                    <a:pt x="1039" y="156"/>
                    <a:pt x="1031" y="167"/>
                    <a:pt x="946" y="167"/>
                  </a:cubicBezTo>
                  <a:lnTo>
                    <a:pt x="942" y="148"/>
                  </a:lnTo>
                  <a:close/>
                  <a:moveTo>
                    <a:pt x="1073" y="80"/>
                  </a:moveTo>
                  <a:lnTo>
                    <a:pt x="1080" y="70"/>
                  </a:lnTo>
                  <a:lnTo>
                    <a:pt x="1091" y="86"/>
                  </a:lnTo>
                  <a:lnTo>
                    <a:pt x="1084" y="95"/>
                  </a:lnTo>
                  <a:lnTo>
                    <a:pt x="1073" y="80"/>
                  </a:lnTo>
                  <a:close/>
                  <a:moveTo>
                    <a:pt x="1085" y="78"/>
                  </a:moveTo>
                  <a:lnTo>
                    <a:pt x="1080" y="70"/>
                  </a:lnTo>
                  <a:cubicBezTo>
                    <a:pt x="1082" y="67"/>
                    <a:pt x="1086" y="69"/>
                    <a:pt x="1089" y="73"/>
                  </a:cubicBezTo>
                  <a:cubicBezTo>
                    <a:pt x="1093" y="77"/>
                    <a:pt x="1093" y="83"/>
                    <a:pt x="1091" y="86"/>
                  </a:cubicBezTo>
                  <a:lnTo>
                    <a:pt x="1085" y="78"/>
                  </a:lnTo>
                  <a:close/>
                  <a:moveTo>
                    <a:pt x="1082" y="69"/>
                  </a:moveTo>
                  <a:lnTo>
                    <a:pt x="1209" y="38"/>
                  </a:lnTo>
                  <a:lnTo>
                    <a:pt x="1215" y="57"/>
                  </a:lnTo>
                  <a:lnTo>
                    <a:pt x="1089" y="88"/>
                  </a:lnTo>
                  <a:lnTo>
                    <a:pt x="1082" y="69"/>
                  </a:lnTo>
                  <a:close/>
                  <a:moveTo>
                    <a:pt x="1212" y="48"/>
                  </a:moveTo>
                  <a:lnTo>
                    <a:pt x="1209" y="38"/>
                  </a:lnTo>
                  <a:cubicBezTo>
                    <a:pt x="1212" y="37"/>
                    <a:pt x="1216" y="41"/>
                    <a:pt x="1218" y="46"/>
                  </a:cubicBezTo>
                  <a:cubicBezTo>
                    <a:pt x="1220" y="51"/>
                    <a:pt x="1219" y="56"/>
                    <a:pt x="1215" y="57"/>
                  </a:cubicBezTo>
                  <a:lnTo>
                    <a:pt x="1212" y="48"/>
                  </a:lnTo>
                  <a:close/>
                  <a:moveTo>
                    <a:pt x="1209" y="38"/>
                  </a:moveTo>
                  <a:lnTo>
                    <a:pt x="1276" y="24"/>
                  </a:lnTo>
                  <a:lnTo>
                    <a:pt x="1282" y="42"/>
                  </a:lnTo>
                  <a:lnTo>
                    <a:pt x="1215" y="57"/>
                  </a:lnTo>
                  <a:lnTo>
                    <a:pt x="1209" y="38"/>
                  </a:lnTo>
                  <a:close/>
                  <a:moveTo>
                    <a:pt x="1279" y="33"/>
                  </a:moveTo>
                  <a:lnTo>
                    <a:pt x="1276" y="24"/>
                  </a:lnTo>
                  <a:cubicBezTo>
                    <a:pt x="1279" y="23"/>
                    <a:pt x="1284" y="26"/>
                    <a:pt x="1285" y="32"/>
                  </a:cubicBezTo>
                  <a:cubicBezTo>
                    <a:pt x="1287" y="37"/>
                    <a:pt x="1286" y="42"/>
                    <a:pt x="1282" y="42"/>
                  </a:cubicBezTo>
                  <a:lnTo>
                    <a:pt x="1279" y="33"/>
                  </a:lnTo>
                  <a:close/>
                  <a:moveTo>
                    <a:pt x="1279" y="24"/>
                  </a:moveTo>
                  <a:lnTo>
                    <a:pt x="1550" y="120"/>
                  </a:lnTo>
                  <a:lnTo>
                    <a:pt x="1551" y="139"/>
                  </a:lnTo>
                  <a:lnTo>
                    <a:pt x="1280" y="42"/>
                  </a:lnTo>
                  <a:lnTo>
                    <a:pt x="1279" y="24"/>
                  </a:lnTo>
                  <a:close/>
                  <a:moveTo>
                    <a:pt x="1550" y="129"/>
                  </a:moveTo>
                  <a:lnTo>
                    <a:pt x="1550" y="120"/>
                  </a:lnTo>
                  <a:cubicBezTo>
                    <a:pt x="1554" y="122"/>
                    <a:pt x="1557" y="127"/>
                    <a:pt x="1557" y="132"/>
                  </a:cubicBezTo>
                  <a:cubicBezTo>
                    <a:pt x="1558" y="137"/>
                    <a:pt x="1555" y="140"/>
                    <a:pt x="1551" y="139"/>
                  </a:cubicBezTo>
                  <a:lnTo>
                    <a:pt x="1550" y="129"/>
                  </a:lnTo>
                  <a:close/>
                  <a:moveTo>
                    <a:pt x="1549" y="120"/>
                  </a:moveTo>
                  <a:lnTo>
                    <a:pt x="1606" y="131"/>
                  </a:lnTo>
                  <a:lnTo>
                    <a:pt x="1608" y="150"/>
                  </a:lnTo>
                  <a:lnTo>
                    <a:pt x="1552" y="139"/>
                  </a:lnTo>
                  <a:lnTo>
                    <a:pt x="1549" y="120"/>
                  </a:lnTo>
                  <a:close/>
                  <a:moveTo>
                    <a:pt x="1607" y="141"/>
                  </a:moveTo>
                  <a:lnTo>
                    <a:pt x="1606" y="131"/>
                  </a:lnTo>
                  <a:cubicBezTo>
                    <a:pt x="1609" y="132"/>
                    <a:pt x="1613" y="137"/>
                    <a:pt x="1614" y="142"/>
                  </a:cubicBezTo>
                  <a:cubicBezTo>
                    <a:pt x="1614" y="147"/>
                    <a:pt x="1612" y="151"/>
                    <a:pt x="1608" y="150"/>
                  </a:cubicBezTo>
                  <a:lnTo>
                    <a:pt x="1607" y="141"/>
                  </a:lnTo>
                  <a:close/>
                  <a:moveTo>
                    <a:pt x="1605" y="131"/>
                  </a:moveTo>
                  <a:cubicBezTo>
                    <a:pt x="1680" y="138"/>
                    <a:pt x="1701" y="155"/>
                    <a:pt x="1747" y="192"/>
                  </a:cubicBezTo>
                  <a:lnTo>
                    <a:pt x="1744" y="208"/>
                  </a:lnTo>
                  <a:cubicBezTo>
                    <a:pt x="1700" y="172"/>
                    <a:pt x="1680" y="156"/>
                    <a:pt x="1609" y="150"/>
                  </a:cubicBezTo>
                  <a:lnTo>
                    <a:pt x="1605" y="131"/>
                  </a:lnTo>
                  <a:close/>
                  <a:moveTo>
                    <a:pt x="1747" y="192"/>
                  </a:moveTo>
                  <a:cubicBezTo>
                    <a:pt x="1755" y="198"/>
                    <a:pt x="1763" y="205"/>
                    <a:pt x="1772" y="212"/>
                  </a:cubicBezTo>
                  <a:lnTo>
                    <a:pt x="1769" y="228"/>
                  </a:lnTo>
                  <a:cubicBezTo>
                    <a:pt x="1760" y="221"/>
                    <a:pt x="1751" y="214"/>
                    <a:pt x="1744" y="208"/>
                  </a:cubicBezTo>
                  <a:lnTo>
                    <a:pt x="1747" y="192"/>
                  </a:lnTo>
                  <a:close/>
                  <a:moveTo>
                    <a:pt x="1771" y="220"/>
                  </a:moveTo>
                  <a:lnTo>
                    <a:pt x="1772" y="212"/>
                  </a:lnTo>
                  <a:cubicBezTo>
                    <a:pt x="1776" y="215"/>
                    <a:pt x="1778" y="221"/>
                    <a:pt x="1777" y="225"/>
                  </a:cubicBezTo>
                  <a:cubicBezTo>
                    <a:pt x="1777" y="230"/>
                    <a:pt x="1773" y="231"/>
                    <a:pt x="1769" y="228"/>
                  </a:cubicBezTo>
                  <a:lnTo>
                    <a:pt x="1771" y="220"/>
                  </a:lnTo>
                  <a:close/>
                  <a:moveTo>
                    <a:pt x="1777" y="219"/>
                  </a:moveTo>
                  <a:lnTo>
                    <a:pt x="1800" y="293"/>
                  </a:lnTo>
                  <a:lnTo>
                    <a:pt x="1787" y="295"/>
                  </a:lnTo>
                  <a:lnTo>
                    <a:pt x="1765" y="221"/>
                  </a:lnTo>
                  <a:lnTo>
                    <a:pt x="1777" y="219"/>
                  </a:lnTo>
                  <a:close/>
                  <a:moveTo>
                    <a:pt x="1793" y="294"/>
                  </a:moveTo>
                  <a:lnTo>
                    <a:pt x="1800" y="293"/>
                  </a:lnTo>
                  <a:cubicBezTo>
                    <a:pt x="1801" y="298"/>
                    <a:pt x="1800" y="303"/>
                    <a:pt x="1796" y="303"/>
                  </a:cubicBezTo>
                  <a:cubicBezTo>
                    <a:pt x="1793" y="304"/>
                    <a:pt x="1789" y="300"/>
                    <a:pt x="1787" y="295"/>
                  </a:cubicBezTo>
                  <a:lnTo>
                    <a:pt x="1793" y="294"/>
                  </a:lnTo>
                  <a:close/>
                  <a:moveTo>
                    <a:pt x="1797" y="303"/>
                  </a:moveTo>
                  <a:lnTo>
                    <a:pt x="1746" y="326"/>
                  </a:lnTo>
                  <a:lnTo>
                    <a:pt x="1739" y="308"/>
                  </a:lnTo>
                  <a:lnTo>
                    <a:pt x="1790" y="285"/>
                  </a:lnTo>
                  <a:lnTo>
                    <a:pt x="1797" y="303"/>
                  </a:lnTo>
                  <a:close/>
                  <a:moveTo>
                    <a:pt x="1743" y="317"/>
                  </a:moveTo>
                  <a:lnTo>
                    <a:pt x="1746" y="326"/>
                  </a:lnTo>
                  <a:cubicBezTo>
                    <a:pt x="1743" y="327"/>
                    <a:pt x="1739" y="324"/>
                    <a:pt x="1737" y="319"/>
                  </a:cubicBezTo>
                  <a:cubicBezTo>
                    <a:pt x="1735" y="314"/>
                    <a:pt x="1736" y="309"/>
                    <a:pt x="1739" y="308"/>
                  </a:cubicBezTo>
                  <a:lnTo>
                    <a:pt x="1743" y="317"/>
                  </a:lnTo>
                  <a:close/>
                  <a:moveTo>
                    <a:pt x="1749" y="319"/>
                  </a:moveTo>
                  <a:cubicBezTo>
                    <a:pt x="1751" y="342"/>
                    <a:pt x="1753" y="362"/>
                    <a:pt x="1755" y="380"/>
                  </a:cubicBezTo>
                  <a:lnTo>
                    <a:pt x="1741" y="377"/>
                  </a:lnTo>
                  <a:cubicBezTo>
                    <a:pt x="1739" y="358"/>
                    <a:pt x="1737" y="337"/>
                    <a:pt x="1736" y="314"/>
                  </a:cubicBezTo>
                  <a:lnTo>
                    <a:pt x="1749" y="319"/>
                  </a:lnTo>
                  <a:close/>
                  <a:moveTo>
                    <a:pt x="1755" y="380"/>
                  </a:moveTo>
                  <a:cubicBezTo>
                    <a:pt x="1762" y="450"/>
                    <a:pt x="1766" y="498"/>
                    <a:pt x="1732" y="579"/>
                  </a:cubicBezTo>
                  <a:lnTo>
                    <a:pt x="1719" y="565"/>
                  </a:lnTo>
                  <a:cubicBezTo>
                    <a:pt x="1752" y="489"/>
                    <a:pt x="1748" y="443"/>
                    <a:pt x="1741" y="377"/>
                  </a:cubicBezTo>
                  <a:lnTo>
                    <a:pt x="1755" y="380"/>
                  </a:lnTo>
                  <a:close/>
                  <a:moveTo>
                    <a:pt x="1726" y="572"/>
                  </a:moveTo>
                  <a:lnTo>
                    <a:pt x="1732" y="579"/>
                  </a:lnTo>
                  <a:cubicBezTo>
                    <a:pt x="1730" y="582"/>
                    <a:pt x="1726" y="582"/>
                    <a:pt x="1723" y="579"/>
                  </a:cubicBezTo>
                  <a:cubicBezTo>
                    <a:pt x="1719" y="575"/>
                    <a:pt x="1718" y="569"/>
                    <a:pt x="1719" y="565"/>
                  </a:cubicBezTo>
                  <a:lnTo>
                    <a:pt x="1726" y="572"/>
                  </a:lnTo>
                  <a:close/>
                  <a:moveTo>
                    <a:pt x="1730" y="581"/>
                  </a:moveTo>
                  <a:lnTo>
                    <a:pt x="1646" y="654"/>
                  </a:lnTo>
                  <a:lnTo>
                    <a:pt x="1636" y="637"/>
                  </a:lnTo>
                  <a:lnTo>
                    <a:pt x="1721" y="563"/>
                  </a:lnTo>
                  <a:lnTo>
                    <a:pt x="1730" y="581"/>
                  </a:lnTo>
                  <a:close/>
                  <a:moveTo>
                    <a:pt x="1641" y="646"/>
                  </a:moveTo>
                  <a:lnTo>
                    <a:pt x="1646" y="654"/>
                  </a:lnTo>
                  <a:cubicBezTo>
                    <a:pt x="1643" y="657"/>
                    <a:pt x="1639" y="655"/>
                    <a:pt x="1636" y="650"/>
                  </a:cubicBezTo>
                  <a:cubicBezTo>
                    <a:pt x="1633" y="645"/>
                    <a:pt x="1633" y="640"/>
                    <a:pt x="1636" y="637"/>
                  </a:cubicBezTo>
                  <a:lnTo>
                    <a:pt x="1641" y="646"/>
                  </a:lnTo>
                  <a:close/>
                  <a:moveTo>
                    <a:pt x="1646" y="642"/>
                  </a:moveTo>
                  <a:cubicBezTo>
                    <a:pt x="1693" y="726"/>
                    <a:pt x="1679" y="752"/>
                    <a:pt x="1660" y="791"/>
                  </a:cubicBezTo>
                  <a:lnTo>
                    <a:pt x="1648" y="777"/>
                  </a:lnTo>
                  <a:cubicBezTo>
                    <a:pt x="1664" y="744"/>
                    <a:pt x="1676" y="722"/>
                    <a:pt x="1636" y="650"/>
                  </a:cubicBezTo>
                  <a:lnTo>
                    <a:pt x="1646" y="642"/>
                  </a:lnTo>
                  <a:close/>
                  <a:moveTo>
                    <a:pt x="1660" y="791"/>
                  </a:moveTo>
                  <a:cubicBezTo>
                    <a:pt x="1647" y="816"/>
                    <a:pt x="1631" y="848"/>
                    <a:pt x="1631" y="910"/>
                  </a:cubicBezTo>
                  <a:lnTo>
                    <a:pt x="1617" y="904"/>
                  </a:lnTo>
                  <a:cubicBezTo>
                    <a:pt x="1617" y="837"/>
                    <a:pt x="1634" y="803"/>
                    <a:pt x="1648" y="777"/>
                  </a:cubicBezTo>
                  <a:lnTo>
                    <a:pt x="1660" y="791"/>
                  </a:lnTo>
                  <a:close/>
                  <a:moveTo>
                    <a:pt x="1624" y="907"/>
                  </a:moveTo>
                  <a:lnTo>
                    <a:pt x="1631" y="910"/>
                  </a:lnTo>
                  <a:cubicBezTo>
                    <a:pt x="1631" y="915"/>
                    <a:pt x="1628" y="917"/>
                    <a:pt x="1624" y="916"/>
                  </a:cubicBezTo>
                  <a:cubicBezTo>
                    <a:pt x="1620" y="914"/>
                    <a:pt x="1617" y="909"/>
                    <a:pt x="1617" y="904"/>
                  </a:cubicBezTo>
                  <a:lnTo>
                    <a:pt x="1624" y="907"/>
                  </a:lnTo>
                  <a:close/>
                  <a:moveTo>
                    <a:pt x="1621" y="897"/>
                  </a:moveTo>
                  <a:lnTo>
                    <a:pt x="1666" y="886"/>
                  </a:lnTo>
                  <a:lnTo>
                    <a:pt x="1672" y="905"/>
                  </a:lnTo>
                  <a:lnTo>
                    <a:pt x="1627" y="916"/>
                  </a:lnTo>
                  <a:lnTo>
                    <a:pt x="1621" y="897"/>
                  </a:lnTo>
                  <a:close/>
                  <a:moveTo>
                    <a:pt x="1669" y="895"/>
                  </a:moveTo>
                  <a:lnTo>
                    <a:pt x="1666" y="886"/>
                  </a:lnTo>
                  <a:cubicBezTo>
                    <a:pt x="1669" y="885"/>
                    <a:pt x="1673" y="889"/>
                    <a:pt x="1675" y="894"/>
                  </a:cubicBezTo>
                  <a:cubicBezTo>
                    <a:pt x="1677" y="899"/>
                    <a:pt x="1676" y="904"/>
                    <a:pt x="1672" y="905"/>
                  </a:cubicBezTo>
                  <a:lnTo>
                    <a:pt x="1669" y="895"/>
                  </a:lnTo>
                  <a:close/>
                  <a:moveTo>
                    <a:pt x="1676" y="901"/>
                  </a:moveTo>
                  <a:lnTo>
                    <a:pt x="1653" y="1014"/>
                  </a:lnTo>
                  <a:lnTo>
                    <a:pt x="1640" y="1004"/>
                  </a:lnTo>
                  <a:lnTo>
                    <a:pt x="1662" y="890"/>
                  </a:lnTo>
                  <a:lnTo>
                    <a:pt x="1676" y="901"/>
                  </a:lnTo>
                  <a:close/>
                  <a:moveTo>
                    <a:pt x="1646" y="1009"/>
                  </a:moveTo>
                  <a:lnTo>
                    <a:pt x="1653" y="1014"/>
                  </a:lnTo>
                  <a:cubicBezTo>
                    <a:pt x="1652" y="1018"/>
                    <a:pt x="1649" y="1020"/>
                    <a:pt x="1645" y="1017"/>
                  </a:cubicBezTo>
                  <a:cubicBezTo>
                    <a:pt x="1641" y="1014"/>
                    <a:pt x="1639" y="1008"/>
                    <a:pt x="1640" y="1004"/>
                  </a:cubicBezTo>
                  <a:lnTo>
                    <a:pt x="1646" y="1009"/>
                  </a:lnTo>
                  <a:close/>
                  <a:moveTo>
                    <a:pt x="1644" y="999"/>
                  </a:moveTo>
                  <a:lnTo>
                    <a:pt x="1740" y="994"/>
                  </a:lnTo>
                  <a:lnTo>
                    <a:pt x="1745" y="1013"/>
                  </a:lnTo>
                  <a:lnTo>
                    <a:pt x="1649" y="1018"/>
                  </a:lnTo>
                  <a:lnTo>
                    <a:pt x="1644" y="999"/>
                  </a:lnTo>
                  <a:close/>
                  <a:moveTo>
                    <a:pt x="1743" y="1003"/>
                  </a:moveTo>
                  <a:lnTo>
                    <a:pt x="1740" y="994"/>
                  </a:lnTo>
                  <a:cubicBezTo>
                    <a:pt x="1744" y="993"/>
                    <a:pt x="1748" y="998"/>
                    <a:pt x="1749" y="1003"/>
                  </a:cubicBezTo>
                  <a:cubicBezTo>
                    <a:pt x="1750" y="1008"/>
                    <a:pt x="1749" y="1013"/>
                    <a:pt x="1745" y="1013"/>
                  </a:cubicBezTo>
                  <a:lnTo>
                    <a:pt x="1743" y="1003"/>
                  </a:lnTo>
                  <a:close/>
                  <a:moveTo>
                    <a:pt x="1749" y="1006"/>
                  </a:moveTo>
                  <a:lnTo>
                    <a:pt x="1755" y="1096"/>
                  </a:lnTo>
                  <a:lnTo>
                    <a:pt x="1741" y="1092"/>
                  </a:lnTo>
                  <a:lnTo>
                    <a:pt x="1736" y="1001"/>
                  </a:lnTo>
                  <a:lnTo>
                    <a:pt x="1749" y="1006"/>
                  </a:lnTo>
                  <a:close/>
                  <a:moveTo>
                    <a:pt x="1748" y="1094"/>
                  </a:moveTo>
                  <a:lnTo>
                    <a:pt x="1755" y="1096"/>
                  </a:lnTo>
                  <a:cubicBezTo>
                    <a:pt x="1755" y="1101"/>
                    <a:pt x="1753" y="1104"/>
                    <a:pt x="1749" y="1103"/>
                  </a:cubicBezTo>
                  <a:cubicBezTo>
                    <a:pt x="1745" y="1102"/>
                    <a:pt x="1742" y="1097"/>
                    <a:pt x="1741" y="1092"/>
                  </a:cubicBezTo>
                  <a:lnTo>
                    <a:pt x="1748" y="1094"/>
                  </a:lnTo>
                  <a:close/>
                  <a:moveTo>
                    <a:pt x="1751" y="1103"/>
                  </a:moveTo>
                  <a:lnTo>
                    <a:pt x="1655" y="1120"/>
                  </a:lnTo>
                  <a:lnTo>
                    <a:pt x="1649" y="1102"/>
                  </a:lnTo>
                  <a:lnTo>
                    <a:pt x="1745" y="1084"/>
                  </a:lnTo>
                  <a:lnTo>
                    <a:pt x="1751" y="1103"/>
                  </a:lnTo>
                  <a:close/>
                  <a:moveTo>
                    <a:pt x="1652" y="1111"/>
                  </a:moveTo>
                  <a:lnTo>
                    <a:pt x="1655" y="1120"/>
                  </a:lnTo>
                  <a:cubicBezTo>
                    <a:pt x="1652" y="1121"/>
                    <a:pt x="1648" y="1117"/>
                    <a:pt x="1646" y="1112"/>
                  </a:cubicBezTo>
                  <a:cubicBezTo>
                    <a:pt x="1644" y="1107"/>
                    <a:pt x="1646" y="1102"/>
                    <a:pt x="1649" y="1102"/>
                  </a:cubicBezTo>
                  <a:lnTo>
                    <a:pt x="1652" y="1111"/>
                  </a:lnTo>
                  <a:close/>
                  <a:moveTo>
                    <a:pt x="1658" y="1118"/>
                  </a:moveTo>
                  <a:lnTo>
                    <a:pt x="1607" y="1226"/>
                  </a:lnTo>
                  <a:lnTo>
                    <a:pt x="1595" y="1212"/>
                  </a:lnTo>
                  <a:lnTo>
                    <a:pt x="1646" y="1104"/>
                  </a:lnTo>
                  <a:lnTo>
                    <a:pt x="1658" y="1118"/>
                  </a:lnTo>
                  <a:close/>
                  <a:moveTo>
                    <a:pt x="1601" y="1219"/>
                  </a:moveTo>
                  <a:lnTo>
                    <a:pt x="1607" y="1226"/>
                  </a:lnTo>
                  <a:cubicBezTo>
                    <a:pt x="1606" y="1229"/>
                    <a:pt x="1602" y="1229"/>
                    <a:pt x="1598" y="1225"/>
                  </a:cubicBezTo>
                  <a:cubicBezTo>
                    <a:pt x="1595" y="1222"/>
                    <a:pt x="1593" y="1216"/>
                    <a:pt x="1595" y="1212"/>
                  </a:cubicBezTo>
                  <a:lnTo>
                    <a:pt x="1601" y="1219"/>
                  </a:lnTo>
                  <a:close/>
                  <a:moveTo>
                    <a:pt x="1605" y="1213"/>
                  </a:moveTo>
                  <a:lnTo>
                    <a:pt x="1645" y="1270"/>
                  </a:lnTo>
                  <a:lnTo>
                    <a:pt x="1637" y="1281"/>
                  </a:lnTo>
                  <a:lnTo>
                    <a:pt x="1597" y="1224"/>
                  </a:lnTo>
                  <a:lnTo>
                    <a:pt x="1605" y="1213"/>
                  </a:lnTo>
                  <a:close/>
                  <a:moveTo>
                    <a:pt x="1641" y="1276"/>
                  </a:moveTo>
                  <a:lnTo>
                    <a:pt x="1645" y="1270"/>
                  </a:lnTo>
                  <a:cubicBezTo>
                    <a:pt x="1648" y="1275"/>
                    <a:pt x="1649" y="1280"/>
                    <a:pt x="1646" y="1283"/>
                  </a:cubicBezTo>
                  <a:cubicBezTo>
                    <a:pt x="1644" y="1286"/>
                    <a:pt x="1640" y="1285"/>
                    <a:pt x="1637" y="1281"/>
                  </a:cubicBezTo>
                  <a:lnTo>
                    <a:pt x="1641" y="1276"/>
                  </a:lnTo>
                  <a:close/>
                  <a:moveTo>
                    <a:pt x="1643" y="1285"/>
                  </a:moveTo>
                  <a:lnTo>
                    <a:pt x="1546" y="1274"/>
                  </a:lnTo>
                  <a:lnTo>
                    <a:pt x="1543" y="1255"/>
                  </a:lnTo>
                  <a:lnTo>
                    <a:pt x="1639" y="1266"/>
                  </a:lnTo>
                  <a:lnTo>
                    <a:pt x="1643" y="1285"/>
                  </a:lnTo>
                  <a:close/>
                  <a:moveTo>
                    <a:pt x="1545" y="1264"/>
                  </a:moveTo>
                  <a:lnTo>
                    <a:pt x="1546" y="1274"/>
                  </a:lnTo>
                  <a:cubicBezTo>
                    <a:pt x="1543" y="1273"/>
                    <a:pt x="1539" y="1269"/>
                    <a:pt x="1538" y="1263"/>
                  </a:cubicBezTo>
                  <a:cubicBezTo>
                    <a:pt x="1537" y="1258"/>
                    <a:pt x="1539" y="1254"/>
                    <a:pt x="1543" y="1255"/>
                  </a:cubicBezTo>
                  <a:lnTo>
                    <a:pt x="1545" y="1264"/>
                  </a:lnTo>
                  <a:close/>
                  <a:moveTo>
                    <a:pt x="1552" y="1267"/>
                  </a:moveTo>
                  <a:lnTo>
                    <a:pt x="1557" y="1369"/>
                  </a:lnTo>
                  <a:lnTo>
                    <a:pt x="1544" y="1364"/>
                  </a:lnTo>
                  <a:lnTo>
                    <a:pt x="1538" y="1262"/>
                  </a:lnTo>
                  <a:lnTo>
                    <a:pt x="1552" y="1267"/>
                  </a:lnTo>
                  <a:close/>
                  <a:moveTo>
                    <a:pt x="1550" y="1366"/>
                  </a:moveTo>
                  <a:lnTo>
                    <a:pt x="1557" y="1369"/>
                  </a:lnTo>
                  <a:cubicBezTo>
                    <a:pt x="1558" y="1374"/>
                    <a:pt x="1555" y="1377"/>
                    <a:pt x="1551" y="1376"/>
                  </a:cubicBezTo>
                  <a:cubicBezTo>
                    <a:pt x="1547" y="1374"/>
                    <a:pt x="1544" y="1369"/>
                    <a:pt x="1544" y="1364"/>
                  </a:cubicBezTo>
                  <a:lnTo>
                    <a:pt x="1550" y="1366"/>
                  </a:lnTo>
                  <a:close/>
                  <a:moveTo>
                    <a:pt x="1557" y="1370"/>
                  </a:moveTo>
                  <a:lnTo>
                    <a:pt x="1552" y="1466"/>
                  </a:lnTo>
                  <a:lnTo>
                    <a:pt x="1538" y="1459"/>
                  </a:lnTo>
                  <a:lnTo>
                    <a:pt x="1544" y="1363"/>
                  </a:lnTo>
                  <a:lnTo>
                    <a:pt x="1557" y="1370"/>
                  </a:lnTo>
                  <a:close/>
                  <a:moveTo>
                    <a:pt x="1545" y="1463"/>
                  </a:moveTo>
                  <a:lnTo>
                    <a:pt x="1552" y="1466"/>
                  </a:lnTo>
                  <a:cubicBezTo>
                    <a:pt x="1551" y="1471"/>
                    <a:pt x="1548" y="1474"/>
                    <a:pt x="1544" y="1471"/>
                  </a:cubicBezTo>
                  <a:cubicBezTo>
                    <a:pt x="1540" y="1469"/>
                    <a:pt x="1538" y="1464"/>
                    <a:pt x="1538" y="1459"/>
                  </a:cubicBezTo>
                  <a:lnTo>
                    <a:pt x="1545" y="1463"/>
                  </a:lnTo>
                  <a:close/>
                  <a:moveTo>
                    <a:pt x="1545" y="1454"/>
                  </a:moveTo>
                  <a:lnTo>
                    <a:pt x="1596" y="1482"/>
                  </a:lnTo>
                  <a:lnTo>
                    <a:pt x="1595" y="1500"/>
                  </a:lnTo>
                  <a:lnTo>
                    <a:pt x="1544" y="1471"/>
                  </a:lnTo>
                  <a:lnTo>
                    <a:pt x="1545" y="1454"/>
                  </a:lnTo>
                  <a:close/>
                  <a:moveTo>
                    <a:pt x="1596" y="1491"/>
                  </a:moveTo>
                  <a:lnTo>
                    <a:pt x="1596" y="1482"/>
                  </a:lnTo>
                  <a:cubicBezTo>
                    <a:pt x="1600" y="1484"/>
                    <a:pt x="1603" y="1490"/>
                    <a:pt x="1602" y="1495"/>
                  </a:cubicBezTo>
                  <a:cubicBezTo>
                    <a:pt x="1602" y="1500"/>
                    <a:pt x="1599" y="1502"/>
                    <a:pt x="1595" y="1500"/>
                  </a:cubicBezTo>
                  <a:lnTo>
                    <a:pt x="1596" y="1491"/>
                  </a:lnTo>
                  <a:close/>
                  <a:moveTo>
                    <a:pt x="1602" y="1495"/>
                  </a:moveTo>
                  <a:lnTo>
                    <a:pt x="1597" y="1614"/>
                  </a:lnTo>
                  <a:lnTo>
                    <a:pt x="1583" y="1607"/>
                  </a:lnTo>
                  <a:lnTo>
                    <a:pt x="1589" y="1487"/>
                  </a:lnTo>
                  <a:lnTo>
                    <a:pt x="1602" y="1495"/>
                  </a:lnTo>
                  <a:close/>
                  <a:moveTo>
                    <a:pt x="1590" y="1610"/>
                  </a:moveTo>
                  <a:lnTo>
                    <a:pt x="1597" y="1614"/>
                  </a:lnTo>
                  <a:cubicBezTo>
                    <a:pt x="1597" y="1619"/>
                    <a:pt x="1593" y="1621"/>
                    <a:pt x="1590" y="1619"/>
                  </a:cubicBezTo>
                  <a:cubicBezTo>
                    <a:pt x="1586" y="1617"/>
                    <a:pt x="1583" y="1611"/>
                    <a:pt x="1583" y="1607"/>
                  </a:cubicBezTo>
                  <a:lnTo>
                    <a:pt x="1590" y="1610"/>
                  </a:lnTo>
                  <a:close/>
                  <a:moveTo>
                    <a:pt x="1596" y="1617"/>
                  </a:moveTo>
                  <a:cubicBezTo>
                    <a:pt x="1581" y="1655"/>
                    <a:pt x="1562" y="1683"/>
                    <a:pt x="1537" y="1700"/>
                  </a:cubicBezTo>
                  <a:lnTo>
                    <a:pt x="1529" y="1682"/>
                  </a:lnTo>
                  <a:cubicBezTo>
                    <a:pt x="1552" y="1667"/>
                    <a:pt x="1569" y="1640"/>
                    <a:pt x="1584" y="1604"/>
                  </a:cubicBezTo>
                  <a:lnTo>
                    <a:pt x="1596" y="1617"/>
                  </a:lnTo>
                  <a:close/>
                  <a:moveTo>
                    <a:pt x="1537" y="1700"/>
                  </a:moveTo>
                  <a:cubicBezTo>
                    <a:pt x="1512" y="1716"/>
                    <a:pt x="1481" y="1720"/>
                    <a:pt x="1439" y="1710"/>
                  </a:cubicBezTo>
                  <a:lnTo>
                    <a:pt x="1436" y="1692"/>
                  </a:lnTo>
                  <a:cubicBezTo>
                    <a:pt x="1476" y="1700"/>
                    <a:pt x="1505" y="1697"/>
                    <a:pt x="1529" y="1682"/>
                  </a:cubicBezTo>
                  <a:lnTo>
                    <a:pt x="1537" y="1700"/>
                  </a:lnTo>
                  <a:close/>
                  <a:moveTo>
                    <a:pt x="1437" y="1701"/>
                  </a:moveTo>
                  <a:lnTo>
                    <a:pt x="1439" y="1710"/>
                  </a:lnTo>
                  <a:cubicBezTo>
                    <a:pt x="1435" y="1710"/>
                    <a:pt x="1431" y="1705"/>
                    <a:pt x="1431" y="1700"/>
                  </a:cubicBezTo>
                  <a:cubicBezTo>
                    <a:pt x="1430" y="1694"/>
                    <a:pt x="1432" y="1691"/>
                    <a:pt x="1436" y="1692"/>
                  </a:cubicBezTo>
                  <a:lnTo>
                    <a:pt x="1437" y="1701"/>
                  </a:lnTo>
                  <a:close/>
                  <a:moveTo>
                    <a:pt x="1444" y="1702"/>
                  </a:moveTo>
                  <a:lnTo>
                    <a:pt x="1450" y="1742"/>
                  </a:lnTo>
                  <a:lnTo>
                    <a:pt x="1436" y="1739"/>
                  </a:lnTo>
                  <a:lnTo>
                    <a:pt x="1431" y="1700"/>
                  </a:lnTo>
                  <a:lnTo>
                    <a:pt x="1444" y="1702"/>
                  </a:lnTo>
                  <a:close/>
                  <a:moveTo>
                    <a:pt x="1443" y="1741"/>
                  </a:moveTo>
                  <a:lnTo>
                    <a:pt x="1450" y="1742"/>
                  </a:lnTo>
                  <a:cubicBezTo>
                    <a:pt x="1450" y="1747"/>
                    <a:pt x="1448" y="1751"/>
                    <a:pt x="1444" y="1750"/>
                  </a:cubicBezTo>
                  <a:cubicBezTo>
                    <a:pt x="1441" y="1749"/>
                    <a:pt x="1437" y="1745"/>
                    <a:pt x="1436" y="1739"/>
                  </a:cubicBezTo>
                  <a:lnTo>
                    <a:pt x="1443" y="1741"/>
                  </a:lnTo>
                  <a:close/>
                  <a:moveTo>
                    <a:pt x="1446" y="1750"/>
                  </a:moveTo>
                  <a:cubicBezTo>
                    <a:pt x="1413" y="1756"/>
                    <a:pt x="1393" y="1763"/>
                    <a:pt x="1373" y="1770"/>
                  </a:cubicBezTo>
                  <a:lnTo>
                    <a:pt x="1366" y="1752"/>
                  </a:lnTo>
                  <a:cubicBezTo>
                    <a:pt x="1386" y="1745"/>
                    <a:pt x="1407" y="1737"/>
                    <a:pt x="1440" y="1731"/>
                  </a:cubicBezTo>
                  <a:lnTo>
                    <a:pt x="1446" y="1750"/>
                  </a:lnTo>
                  <a:close/>
                  <a:moveTo>
                    <a:pt x="1373" y="1770"/>
                  </a:moveTo>
                  <a:cubicBezTo>
                    <a:pt x="1344" y="1781"/>
                    <a:pt x="1317" y="1790"/>
                    <a:pt x="1259" y="1793"/>
                  </a:cubicBezTo>
                  <a:lnTo>
                    <a:pt x="1254" y="1774"/>
                  </a:lnTo>
                  <a:cubicBezTo>
                    <a:pt x="1311" y="1771"/>
                    <a:pt x="1337" y="1762"/>
                    <a:pt x="1366" y="1752"/>
                  </a:cubicBezTo>
                  <a:lnTo>
                    <a:pt x="1373" y="1770"/>
                  </a:lnTo>
                  <a:close/>
                  <a:moveTo>
                    <a:pt x="1257" y="1783"/>
                  </a:moveTo>
                  <a:lnTo>
                    <a:pt x="1259" y="1793"/>
                  </a:lnTo>
                  <a:cubicBezTo>
                    <a:pt x="1255" y="1793"/>
                    <a:pt x="1251" y="1789"/>
                    <a:pt x="1250" y="1784"/>
                  </a:cubicBezTo>
                  <a:cubicBezTo>
                    <a:pt x="1249" y="1778"/>
                    <a:pt x="1251" y="1774"/>
                    <a:pt x="1254" y="1774"/>
                  </a:cubicBezTo>
                  <a:lnTo>
                    <a:pt x="1257" y="1783"/>
                  </a:lnTo>
                  <a:close/>
                  <a:moveTo>
                    <a:pt x="1263" y="1787"/>
                  </a:moveTo>
                  <a:lnTo>
                    <a:pt x="1258" y="1881"/>
                  </a:lnTo>
                  <a:lnTo>
                    <a:pt x="1244" y="1873"/>
                  </a:lnTo>
                  <a:lnTo>
                    <a:pt x="1250" y="1780"/>
                  </a:lnTo>
                  <a:lnTo>
                    <a:pt x="1263" y="1787"/>
                  </a:lnTo>
                  <a:close/>
                  <a:moveTo>
                    <a:pt x="1251" y="1877"/>
                  </a:moveTo>
                  <a:lnTo>
                    <a:pt x="1258" y="1881"/>
                  </a:lnTo>
                  <a:cubicBezTo>
                    <a:pt x="1257" y="1885"/>
                    <a:pt x="1254" y="1888"/>
                    <a:pt x="1250" y="1886"/>
                  </a:cubicBezTo>
                  <a:cubicBezTo>
                    <a:pt x="1247" y="1884"/>
                    <a:pt x="1244" y="1878"/>
                    <a:pt x="1244" y="1873"/>
                  </a:cubicBezTo>
                  <a:lnTo>
                    <a:pt x="1251" y="1877"/>
                  </a:lnTo>
                  <a:close/>
                  <a:moveTo>
                    <a:pt x="1258" y="1880"/>
                  </a:moveTo>
                  <a:lnTo>
                    <a:pt x="1258" y="2016"/>
                  </a:lnTo>
                  <a:lnTo>
                    <a:pt x="1244" y="2010"/>
                  </a:lnTo>
                  <a:lnTo>
                    <a:pt x="1244" y="1874"/>
                  </a:lnTo>
                  <a:lnTo>
                    <a:pt x="1258" y="1880"/>
                  </a:lnTo>
                  <a:close/>
                  <a:moveTo>
                    <a:pt x="1251" y="2013"/>
                  </a:moveTo>
                  <a:lnTo>
                    <a:pt x="1258" y="2016"/>
                  </a:lnTo>
                  <a:cubicBezTo>
                    <a:pt x="1258" y="2021"/>
                    <a:pt x="1255" y="2024"/>
                    <a:pt x="1251" y="2022"/>
                  </a:cubicBezTo>
                  <a:cubicBezTo>
                    <a:pt x="1247" y="2020"/>
                    <a:pt x="1244" y="2015"/>
                    <a:pt x="1244" y="2010"/>
                  </a:cubicBezTo>
                  <a:lnTo>
                    <a:pt x="1251" y="2013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5176837" y="2524125"/>
              <a:ext cx="1081088" cy="1095375"/>
            </a:xfrm>
            <a:custGeom>
              <a:avLst/>
              <a:gdLst>
                <a:gd name="T0" fmla="*/ 2137 w 2478"/>
                <a:gd name="T1" fmla="*/ 2304 h 2505"/>
                <a:gd name="T2" fmla="*/ 2231 w 2478"/>
                <a:gd name="T3" fmla="*/ 1995 h 2505"/>
                <a:gd name="T4" fmla="*/ 2264 w 2478"/>
                <a:gd name="T5" fmla="*/ 1840 h 2505"/>
                <a:gd name="T6" fmla="*/ 2330 w 2478"/>
                <a:gd name="T7" fmla="*/ 1675 h 2505"/>
                <a:gd name="T8" fmla="*/ 2286 w 2478"/>
                <a:gd name="T9" fmla="*/ 1471 h 2505"/>
                <a:gd name="T10" fmla="*/ 2341 w 2478"/>
                <a:gd name="T11" fmla="*/ 1305 h 2505"/>
                <a:gd name="T12" fmla="*/ 2363 w 2478"/>
                <a:gd name="T13" fmla="*/ 1024 h 2505"/>
                <a:gd name="T14" fmla="*/ 2476 w 2478"/>
                <a:gd name="T15" fmla="*/ 931 h 2505"/>
                <a:gd name="T16" fmla="*/ 2407 w 2478"/>
                <a:gd name="T17" fmla="*/ 621 h 2505"/>
                <a:gd name="T18" fmla="*/ 2083 w 2478"/>
                <a:gd name="T19" fmla="*/ 532 h 2505"/>
                <a:gd name="T20" fmla="*/ 1948 w 2478"/>
                <a:gd name="T21" fmla="*/ 431 h 2505"/>
                <a:gd name="T22" fmla="*/ 1841 w 2478"/>
                <a:gd name="T23" fmla="*/ 234 h 2505"/>
                <a:gd name="T24" fmla="*/ 1647 w 2478"/>
                <a:gd name="T25" fmla="*/ 265 h 2505"/>
                <a:gd name="T26" fmla="*/ 1395 w 2478"/>
                <a:gd name="T27" fmla="*/ 121 h 2505"/>
                <a:gd name="T28" fmla="*/ 1271 w 2478"/>
                <a:gd name="T29" fmla="*/ 148 h 2505"/>
                <a:gd name="T30" fmla="*/ 1213 w 2478"/>
                <a:gd name="T31" fmla="*/ 101 h 2505"/>
                <a:gd name="T32" fmla="*/ 938 w 2478"/>
                <a:gd name="T33" fmla="*/ 43 h 2505"/>
                <a:gd name="T34" fmla="*/ 713 w 2478"/>
                <a:gd name="T35" fmla="*/ 0 h 2505"/>
                <a:gd name="T36" fmla="*/ 624 w 2478"/>
                <a:gd name="T37" fmla="*/ 86 h 2505"/>
                <a:gd name="T38" fmla="*/ 535 w 2478"/>
                <a:gd name="T39" fmla="*/ 43 h 2505"/>
                <a:gd name="T40" fmla="*/ 523 w 2478"/>
                <a:gd name="T41" fmla="*/ 179 h 2505"/>
                <a:gd name="T42" fmla="*/ 395 w 2478"/>
                <a:gd name="T43" fmla="*/ 339 h 2505"/>
                <a:gd name="T44" fmla="*/ 186 w 2478"/>
                <a:gd name="T45" fmla="*/ 292 h 2505"/>
                <a:gd name="T46" fmla="*/ 108 w 2478"/>
                <a:gd name="T47" fmla="*/ 494 h 2505"/>
                <a:gd name="T48" fmla="*/ 69 w 2478"/>
                <a:gd name="T49" fmla="*/ 569 h 2505"/>
                <a:gd name="T50" fmla="*/ 0 w 2478"/>
                <a:gd name="T51" fmla="*/ 768 h 2505"/>
                <a:gd name="T52" fmla="*/ 64 w 2478"/>
                <a:gd name="T53" fmla="*/ 1100 h 2505"/>
                <a:gd name="T54" fmla="*/ 72 w 2478"/>
                <a:gd name="T55" fmla="*/ 1419 h 2505"/>
                <a:gd name="T56" fmla="*/ 272 w 2478"/>
                <a:gd name="T57" fmla="*/ 1671 h 2505"/>
                <a:gd name="T58" fmla="*/ 282 w 2478"/>
                <a:gd name="T59" fmla="*/ 1959 h 2505"/>
                <a:gd name="T60" fmla="*/ 485 w 2478"/>
                <a:gd name="T61" fmla="*/ 2083 h 2505"/>
                <a:gd name="T62" fmla="*/ 906 w 2478"/>
                <a:gd name="T63" fmla="*/ 2224 h 2505"/>
                <a:gd name="T64" fmla="*/ 1201 w 2478"/>
                <a:gd name="T65" fmla="*/ 2229 h 2505"/>
                <a:gd name="T66" fmla="*/ 1409 w 2478"/>
                <a:gd name="T67" fmla="*/ 2257 h 2505"/>
                <a:gd name="T68" fmla="*/ 1590 w 2478"/>
                <a:gd name="T69" fmla="*/ 2505 h 2505"/>
                <a:gd name="T70" fmla="*/ 1810 w 2478"/>
                <a:gd name="T71" fmla="*/ 2376 h 2505"/>
                <a:gd name="T72" fmla="*/ 1951 w 2478"/>
                <a:gd name="T73" fmla="*/ 2411 h 2505"/>
                <a:gd name="T74" fmla="*/ 2149 w 2478"/>
                <a:gd name="T75" fmla="*/ 235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8" h="2505">
                  <a:moveTo>
                    <a:pt x="2149" y="2357"/>
                  </a:moveTo>
                  <a:lnTo>
                    <a:pt x="2137" y="2304"/>
                  </a:lnTo>
                  <a:lnTo>
                    <a:pt x="2159" y="2061"/>
                  </a:lnTo>
                  <a:lnTo>
                    <a:pt x="2231" y="1995"/>
                  </a:lnTo>
                  <a:lnTo>
                    <a:pt x="2191" y="1916"/>
                  </a:lnTo>
                  <a:lnTo>
                    <a:pt x="2264" y="1840"/>
                  </a:lnTo>
                  <a:lnTo>
                    <a:pt x="2242" y="1730"/>
                  </a:lnTo>
                  <a:lnTo>
                    <a:pt x="2330" y="1675"/>
                  </a:lnTo>
                  <a:lnTo>
                    <a:pt x="2231" y="1576"/>
                  </a:lnTo>
                  <a:lnTo>
                    <a:pt x="2286" y="1471"/>
                  </a:lnTo>
                  <a:lnTo>
                    <a:pt x="2225" y="1405"/>
                  </a:lnTo>
                  <a:lnTo>
                    <a:pt x="2341" y="1305"/>
                  </a:lnTo>
                  <a:lnTo>
                    <a:pt x="2434" y="1311"/>
                  </a:lnTo>
                  <a:lnTo>
                    <a:pt x="2363" y="1024"/>
                  </a:lnTo>
                  <a:lnTo>
                    <a:pt x="2478" y="1024"/>
                  </a:lnTo>
                  <a:lnTo>
                    <a:pt x="2476" y="931"/>
                  </a:lnTo>
                  <a:lnTo>
                    <a:pt x="2434" y="759"/>
                  </a:lnTo>
                  <a:lnTo>
                    <a:pt x="2407" y="621"/>
                  </a:lnTo>
                  <a:lnTo>
                    <a:pt x="2240" y="594"/>
                  </a:lnTo>
                  <a:lnTo>
                    <a:pt x="2083" y="532"/>
                  </a:lnTo>
                  <a:lnTo>
                    <a:pt x="2000" y="587"/>
                  </a:lnTo>
                  <a:lnTo>
                    <a:pt x="1948" y="431"/>
                  </a:lnTo>
                  <a:lnTo>
                    <a:pt x="1909" y="327"/>
                  </a:lnTo>
                  <a:lnTo>
                    <a:pt x="1841" y="234"/>
                  </a:lnTo>
                  <a:lnTo>
                    <a:pt x="1651" y="238"/>
                  </a:lnTo>
                  <a:lnTo>
                    <a:pt x="1647" y="265"/>
                  </a:lnTo>
                  <a:lnTo>
                    <a:pt x="1418" y="242"/>
                  </a:lnTo>
                  <a:lnTo>
                    <a:pt x="1395" y="121"/>
                  </a:lnTo>
                  <a:lnTo>
                    <a:pt x="1349" y="90"/>
                  </a:lnTo>
                  <a:lnTo>
                    <a:pt x="1271" y="148"/>
                  </a:lnTo>
                  <a:lnTo>
                    <a:pt x="1213" y="148"/>
                  </a:lnTo>
                  <a:lnTo>
                    <a:pt x="1213" y="101"/>
                  </a:lnTo>
                  <a:lnTo>
                    <a:pt x="938" y="109"/>
                  </a:lnTo>
                  <a:lnTo>
                    <a:pt x="938" y="43"/>
                  </a:lnTo>
                  <a:lnTo>
                    <a:pt x="798" y="35"/>
                  </a:lnTo>
                  <a:lnTo>
                    <a:pt x="713" y="0"/>
                  </a:lnTo>
                  <a:lnTo>
                    <a:pt x="697" y="86"/>
                  </a:lnTo>
                  <a:lnTo>
                    <a:pt x="624" y="86"/>
                  </a:lnTo>
                  <a:lnTo>
                    <a:pt x="601" y="31"/>
                  </a:lnTo>
                  <a:lnTo>
                    <a:pt x="535" y="43"/>
                  </a:lnTo>
                  <a:lnTo>
                    <a:pt x="546" y="105"/>
                  </a:lnTo>
                  <a:lnTo>
                    <a:pt x="523" y="179"/>
                  </a:lnTo>
                  <a:cubicBezTo>
                    <a:pt x="497" y="171"/>
                    <a:pt x="443" y="173"/>
                    <a:pt x="407" y="168"/>
                  </a:cubicBezTo>
                  <a:lnTo>
                    <a:pt x="395" y="339"/>
                  </a:lnTo>
                  <a:lnTo>
                    <a:pt x="170" y="362"/>
                  </a:lnTo>
                  <a:lnTo>
                    <a:pt x="186" y="292"/>
                  </a:lnTo>
                  <a:lnTo>
                    <a:pt x="108" y="343"/>
                  </a:lnTo>
                  <a:lnTo>
                    <a:pt x="108" y="494"/>
                  </a:lnTo>
                  <a:lnTo>
                    <a:pt x="77" y="529"/>
                  </a:lnTo>
                  <a:lnTo>
                    <a:pt x="69" y="569"/>
                  </a:lnTo>
                  <a:lnTo>
                    <a:pt x="15" y="653"/>
                  </a:lnTo>
                  <a:lnTo>
                    <a:pt x="0" y="768"/>
                  </a:lnTo>
                  <a:lnTo>
                    <a:pt x="148" y="966"/>
                  </a:lnTo>
                  <a:lnTo>
                    <a:pt x="64" y="1100"/>
                  </a:lnTo>
                  <a:lnTo>
                    <a:pt x="114" y="1199"/>
                  </a:lnTo>
                  <a:lnTo>
                    <a:pt x="72" y="1419"/>
                  </a:lnTo>
                  <a:lnTo>
                    <a:pt x="203" y="1477"/>
                  </a:lnTo>
                  <a:lnTo>
                    <a:pt x="272" y="1671"/>
                  </a:lnTo>
                  <a:lnTo>
                    <a:pt x="198" y="1838"/>
                  </a:lnTo>
                  <a:lnTo>
                    <a:pt x="282" y="1959"/>
                  </a:lnTo>
                  <a:lnTo>
                    <a:pt x="400" y="1944"/>
                  </a:lnTo>
                  <a:lnTo>
                    <a:pt x="485" y="2083"/>
                  </a:lnTo>
                  <a:lnTo>
                    <a:pt x="664" y="2045"/>
                  </a:lnTo>
                  <a:lnTo>
                    <a:pt x="906" y="2224"/>
                  </a:lnTo>
                  <a:lnTo>
                    <a:pt x="1019" y="2276"/>
                  </a:lnTo>
                  <a:lnTo>
                    <a:pt x="1201" y="2229"/>
                  </a:lnTo>
                  <a:lnTo>
                    <a:pt x="1214" y="2290"/>
                  </a:lnTo>
                  <a:lnTo>
                    <a:pt x="1409" y="2257"/>
                  </a:lnTo>
                  <a:lnTo>
                    <a:pt x="1480" y="2320"/>
                  </a:lnTo>
                  <a:lnTo>
                    <a:pt x="1590" y="2505"/>
                  </a:lnTo>
                  <a:lnTo>
                    <a:pt x="1736" y="2442"/>
                  </a:lnTo>
                  <a:lnTo>
                    <a:pt x="1810" y="2376"/>
                  </a:lnTo>
                  <a:lnTo>
                    <a:pt x="1900" y="2463"/>
                  </a:lnTo>
                  <a:lnTo>
                    <a:pt x="1951" y="2411"/>
                  </a:lnTo>
                  <a:lnTo>
                    <a:pt x="2053" y="2447"/>
                  </a:lnTo>
                  <a:lnTo>
                    <a:pt x="2149" y="2357"/>
                  </a:lnTo>
                  <a:close/>
                </a:path>
              </a:pathLst>
            </a:custGeom>
            <a:solidFill>
              <a:srgbClr val="A5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32"/>
            <p:cNvSpPr>
              <a:spLocks noEditPoints="1"/>
            </p:cNvSpPr>
            <p:nvPr/>
          </p:nvSpPr>
          <p:spPr bwMode="auto">
            <a:xfrm>
              <a:off x="5173662" y="2519363"/>
              <a:ext cx="1087438" cy="1104900"/>
            </a:xfrm>
            <a:custGeom>
              <a:avLst/>
              <a:gdLst>
                <a:gd name="T0" fmla="*/ 2159 w 2493"/>
                <a:gd name="T1" fmla="*/ 2067 h 2526"/>
                <a:gd name="T2" fmla="*/ 2171 w 2493"/>
                <a:gd name="T3" fmla="*/ 2080 h 2526"/>
                <a:gd name="T4" fmla="*/ 2198 w 2493"/>
                <a:gd name="T5" fmla="*/ 1926 h 2526"/>
                <a:gd name="T6" fmla="*/ 2275 w 2493"/>
                <a:gd name="T7" fmla="*/ 1846 h 2526"/>
                <a:gd name="T8" fmla="*/ 2249 w 2493"/>
                <a:gd name="T9" fmla="*/ 1740 h 2526"/>
                <a:gd name="T10" fmla="*/ 2235 w 2493"/>
                <a:gd name="T11" fmla="*/ 1593 h 2526"/>
                <a:gd name="T12" fmla="*/ 2244 w 2493"/>
                <a:gd name="T13" fmla="*/ 1593 h 2526"/>
                <a:gd name="T14" fmla="*/ 2232 w 2493"/>
                <a:gd name="T15" fmla="*/ 1415 h 2526"/>
                <a:gd name="T16" fmla="*/ 2353 w 2493"/>
                <a:gd name="T17" fmla="*/ 1311 h 2526"/>
                <a:gd name="T18" fmla="*/ 2441 w 2493"/>
                <a:gd name="T19" fmla="*/ 1321 h 2526"/>
                <a:gd name="T20" fmla="*/ 2483 w 2493"/>
                <a:gd name="T21" fmla="*/ 1024 h 2526"/>
                <a:gd name="T22" fmla="*/ 2492 w 2493"/>
                <a:gd name="T23" fmla="*/ 1037 h 2526"/>
                <a:gd name="T24" fmla="*/ 2441 w 2493"/>
                <a:gd name="T25" fmla="*/ 769 h 2526"/>
                <a:gd name="T26" fmla="*/ 2412 w 2493"/>
                <a:gd name="T27" fmla="*/ 621 h 2526"/>
                <a:gd name="T28" fmla="*/ 2247 w 2493"/>
                <a:gd name="T29" fmla="*/ 604 h 2526"/>
                <a:gd name="T30" fmla="*/ 2012 w 2493"/>
                <a:gd name="T31" fmla="*/ 606 h 2526"/>
                <a:gd name="T32" fmla="*/ 2013 w 2493"/>
                <a:gd name="T33" fmla="*/ 596 h 2526"/>
                <a:gd name="T34" fmla="*/ 1916 w 2493"/>
                <a:gd name="T35" fmla="*/ 337 h 2526"/>
                <a:gd name="T36" fmla="*/ 1842 w 2493"/>
                <a:gd name="T37" fmla="*/ 236 h 2526"/>
                <a:gd name="T38" fmla="*/ 1658 w 2493"/>
                <a:gd name="T39" fmla="*/ 248 h 2526"/>
                <a:gd name="T40" fmla="*/ 1427 w 2493"/>
                <a:gd name="T41" fmla="*/ 261 h 2526"/>
                <a:gd name="T42" fmla="*/ 1432 w 2493"/>
                <a:gd name="T43" fmla="*/ 252 h 2526"/>
                <a:gd name="T44" fmla="*/ 1356 w 2493"/>
                <a:gd name="T45" fmla="*/ 100 h 2526"/>
                <a:gd name="T46" fmla="*/ 1273 w 2493"/>
                <a:gd name="T47" fmla="*/ 162 h 2526"/>
                <a:gd name="T48" fmla="*/ 1220 w 2493"/>
                <a:gd name="T49" fmla="*/ 158 h 2526"/>
                <a:gd name="T50" fmla="*/ 947 w 2493"/>
                <a:gd name="T51" fmla="*/ 129 h 2526"/>
                <a:gd name="T52" fmla="*/ 952 w 2493"/>
                <a:gd name="T53" fmla="*/ 122 h 2526"/>
                <a:gd name="T54" fmla="*/ 805 w 2493"/>
                <a:gd name="T55" fmla="*/ 45 h 2526"/>
                <a:gd name="T56" fmla="*/ 713 w 2493"/>
                <a:gd name="T57" fmla="*/ 7 h 2526"/>
                <a:gd name="T58" fmla="*/ 704 w 2493"/>
                <a:gd name="T59" fmla="*/ 96 h 2526"/>
                <a:gd name="T60" fmla="*/ 602 w 2493"/>
                <a:gd name="T61" fmla="*/ 44 h 2526"/>
                <a:gd name="T62" fmla="*/ 605 w 2493"/>
                <a:gd name="T63" fmla="*/ 32 h 2526"/>
                <a:gd name="T64" fmla="*/ 553 w 2493"/>
                <a:gd name="T65" fmla="*/ 115 h 2526"/>
                <a:gd name="T66" fmla="*/ 528 w 2493"/>
                <a:gd name="T67" fmla="*/ 197 h 2526"/>
                <a:gd name="T68" fmla="*/ 466 w 2493"/>
                <a:gd name="T69" fmla="*/ 182 h 2526"/>
                <a:gd name="T70" fmla="*/ 409 w 2493"/>
                <a:gd name="T71" fmla="*/ 353 h 2526"/>
                <a:gd name="T72" fmla="*/ 399 w 2493"/>
                <a:gd name="T73" fmla="*/ 339 h 2526"/>
                <a:gd name="T74" fmla="*/ 193 w 2493"/>
                <a:gd name="T75" fmla="*/ 302 h 2526"/>
                <a:gd name="T76" fmla="*/ 110 w 2493"/>
                <a:gd name="T77" fmla="*/ 356 h 2526"/>
                <a:gd name="T78" fmla="*/ 115 w 2493"/>
                <a:gd name="T79" fmla="*/ 504 h 2526"/>
                <a:gd name="T80" fmla="*/ 83 w 2493"/>
                <a:gd name="T81" fmla="*/ 584 h 2526"/>
                <a:gd name="T82" fmla="*/ 70 w 2493"/>
                <a:gd name="T83" fmla="*/ 571 h 2526"/>
                <a:gd name="T84" fmla="*/ 7 w 2493"/>
                <a:gd name="T85" fmla="*/ 778 h 2526"/>
                <a:gd name="T86" fmla="*/ 161 w 2493"/>
                <a:gd name="T87" fmla="*/ 983 h 2526"/>
                <a:gd name="T88" fmla="*/ 71 w 2493"/>
                <a:gd name="T89" fmla="*/ 1110 h 2526"/>
                <a:gd name="T90" fmla="*/ 86 w 2493"/>
                <a:gd name="T91" fmla="*/ 1434 h 2526"/>
                <a:gd name="T92" fmla="*/ 80 w 2493"/>
                <a:gd name="T93" fmla="*/ 1438 h 2526"/>
                <a:gd name="T94" fmla="*/ 279 w 2493"/>
                <a:gd name="T95" fmla="*/ 1681 h 2526"/>
                <a:gd name="T96" fmla="*/ 202 w 2493"/>
                <a:gd name="T97" fmla="*/ 1855 h 2526"/>
                <a:gd name="T98" fmla="*/ 289 w 2493"/>
                <a:gd name="T99" fmla="*/ 1969 h 2526"/>
                <a:gd name="T100" fmla="*/ 496 w 2493"/>
                <a:gd name="T101" fmla="*/ 2089 h 2526"/>
                <a:gd name="T102" fmla="*/ 495 w 2493"/>
                <a:gd name="T103" fmla="*/ 2103 h 2526"/>
                <a:gd name="T104" fmla="*/ 913 w 2493"/>
                <a:gd name="T105" fmla="*/ 2234 h 2526"/>
                <a:gd name="T106" fmla="*/ 1033 w 2493"/>
                <a:gd name="T107" fmla="*/ 2290 h 2526"/>
                <a:gd name="T108" fmla="*/ 1208 w 2493"/>
                <a:gd name="T109" fmla="*/ 2239 h 2526"/>
                <a:gd name="T110" fmla="*/ 1413 w 2493"/>
                <a:gd name="T111" fmla="*/ 2258 h 2526"/>
                <a:gd name="T112" fmla="*/ 1414 w 2493"/>
                <a:gd name="T113" fmla="*/ 2275 h 2526"/>
                <a:gd name="T114" fmla="*/ 1597 w 2493"/>
                <a:gd name="T115" fmla="*/ 2515 h 2526"/>
                <a:gd name="T116" fmla="*/ 1749 w 2493"/>
                <a:gd name="T117" fmla="*/ 2449 h 2526"/>
                <a:gd name="T118" fmla="*/ 1817 w 2493"/>
                <a:gd name="T119" fmla="*/ 2386 h 2526"/>
                <a:gd name="T120" fmla="*/ 1953 w 2493"/>
                <a:gd name="T121" fmla="*/ 2413 h 2526"/>
                <a:gd name="T122" fmla="*/ 1959 w 2493"/>
                <a:gd name="T123" fmla="*/ 2430 h 2526"/>
                <a:gd name="T124" fmla="*/ 2156 w 2493"/>
                <a:gd name="T125" fmla="*/ 2367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3" h="2526">
                  <a:moveTo>
                    <a:pt x="2149" y="2367"/>
                  </a:moveTo>
                  <a:lnTo>
                    <a:pt x="2138" y="2314"/>
                  </a:lnTo>
                  <a:lnTo>
                    <a:pt x="2151" y="2314"/>
                  </a:lnTo>
                  <a:lnTo>
                    <a:pt x="2162" y="2367"/>
                  </a:lnTo>
                  <a:lnTo>
                    <a:pt x="2149" y="2367"/>
                  </a:lnTo>
                  <a:close/>
                  <a:moveTo>
                    <a:pt x="2144" y="2314"/>
                  </a:moveTo>
                  <a:lnTo>
                    <a:pt x="2138" y="2314"/>
                  </a:lnTo>
                  <a:cubicBezTo>
                    <a:pt x="2137" y="2308"/>
                    <a:pt x="2139" y="2304"/>
                    <a:pt x="2142" y="2304"/>
                  </a:cubicBezTo>
                  <a:cubicBezTo>
                    <a:pt x="2146" y="2305"/>
                    <a:pt x="2150" y="2309"/>
                    <a:pt x="2151" y="2314"/>
                  </a:cubicBezTo>
                  <a:lnTo>
                    <a:pt x="2144" y="2314"/>
                  </a:lnTo>
                  <a:close/>
                  <a:moveTo>
                    <a:pt x="2137" y="2310"/>
                  </a:moveTo>
                  <a:lnTo>
                    <a:pt x="2159" y="2067"/>
                  </a:lnTo>
                  <a:lnTo>
                    <a:pt x="2173" y="2075"/>
                  </a:lnTo>
                  <a:lnTo>
                    <a:pt x="2151" y="2318"/>
                  </a:lnTo>
                  <a:lnTo>
                    <a:pt x="2137" y="2310"/>
                  </a:lnTo>
                  <a:close/>
                  <a:moveTo>
                    <a:pt x="2166" y="2071"/>
                  </a:moveTo>
                  <a:lnTo>
                    <a:pt x="2159" y="2067"/>
                  </a:lnTo>
                  <a:cubicBezTo>
                    <a:pt x="2160" y="2062"/>
                    <a:pt x="2163" y="2060"/>
                    <a:pt x="2167" y="2063"/>
                  </a:cubicBezTo>
                  <a:cubicBezTo>
                    <a:pt x="2171" y="2065"/>
                    <a:pt x="2174" y="2071"/>
                    <a:pt x="2173" y="2075"/>
                  </a:cubicBezTo>
                  <a:lnTo>
                    <a:pt x="2166" y="2071"/>
                  </a:lnTo>
                  <a:close/>
                  <a:moveTo>
                    <a:pt x="2161" y="2063"/>
                  </a:moveTo>
                  <a:lnTo>
                    <a:pt x="2233" y="1996"/>
                  </a:lnTo>
                  <a:lnTo>
                    <a:pt x="2243" y="2013"/>
                  </a:lnTo>
                  <a:lnTo>
                    <a:pt x="2171" y="2080"/>
                  </a:lnTo>
                  <a:lnTo>
                    <a:pt x="2161" y="2063"/>
                  </a:lnTo>
                  <a:close/>
                  <a:moveTo>
                    <a:pt x="2238" y="2005"/>
                  </a:moveTo>
                  <a:lnTo>
                    <a:pt x="2233" y="1996"/>
                  </a:lnTo>
                  <a:cubicBezTo>
                    <a:pt x="2235" y="1994"/>
                    <a:pt x="2240" y="1996"/>
                    <a:pt x="2242" y="2001"/>
                  </a:cubicBezTo>
                  <a:cubicBezTo>
                    <a:pt x="2245" y="2005"/>
                    <a:pt x="2245" y="2011"/>
                    <a:pt x="2243" y="2013"/>
                  </a:cubicBezTo>
                  <a:lnTo>
                    <a:pt x="2238" y="2005"/>
                  </a:lnTo>
                  <a:close/>
                  <a:moveTo>
                    <a:pt x="2233" y="2008"/>
                  </a:moveTo>
                  <a:lnTo>
                    <a:pt x="2193" y="1929"/>
                  </a:lnTo>
                  <a:lnTo>
                    <a:pt x="2204" y="1922"/>
                  </a:lnTo>
                  <a:lnTo>
                    <a:pt x="2243" y="2002"/>
                  </a:lnTo>
                  <a:lnTo>
                    <a:pt x="2233" y="2008"/>
                  </a:lnTo>
                  <a:close/>
                  <a:moveTo>
                    <a:pt x="2198" y="1926"/>
                  </a:moveTo>
                  <a:lnTo>
                    <a:pt x="2193" y="1929"/>
                  </a:lnTo>
                  <a:cubicBezTo>
                    <a:pt x="2191" y="1924"/>
                    <a:pt x="2191" y="1919"/>
                    <a:pt x="2194" y="1917"/>
                  </a:cubicBezTo>
                  <a:cubicBezTo>
                    <a:pt x="2197" y="1915"/>
                    <a:pt x="2201" y="1917"/>
                    <a:pt x="2204" y="1922"/>
                  </a:cubicBezTo>
                  <a:lnTo>
                    <a:pt x="2198" y="1926"/>
                  </a:lnTo>
                  <a:close/>
                  <a:moveTo>
                    <a:pt x="2193" y="1917"/>
                  </a:moveTo>
                  <a:lnTo>
                    <a:pt x="2266" y="1842"/>
                  </a:lnTo>
                  <a:lnTo>
                    <a:pt x="2276" y="1859"/>
                  </a:lnTo>
                  <a:lnTo>
                    <a:pt x="2204" y="1934"/>
                  </a:lnTo>
                  <a:lnTo>
                    <a:pt x="2193" y="1917"/>
                  </a:lnTo>
                  <a:close/>
                  <a:moveTo>
                    <a:pt x="2271" y="1850"/>
                  </a:moveTo>
                  <a:lnTo>
                    <a:pt x="2266" y="1842"/>
                  </a:lnTo>
                  <a:cubicBezTo>
                    <a:pt x="2268" y="1840"/>
                    <a:pt x="2272" y="1841"/>
                    <a:pt x="2275" y="1846"/>
                  </a:cubicBezTo>
                  <a:cubicBezTo>
                    <a:pt x="2278" y="1850"/>
                    <a:pt x="2278" y="1856"/>
                    <a:pt x="2276" y="1859"/>
                  </a:cubicBezTo>
                  <a:lnTo>
                    <a:pt x="2271" y="1850"/>
                  </a:lnTo>
                  <a:close/>
                  <a:moveTo>
                    <a:pt x="2264" y="1850"/>
                  </a:moveTo>
                  <a:lnTo>
                    <a:pt x="2242" y="1740"/>
                  </a:lnTo>
                  <a:lnTo>
                    <a:pt x="2255" y="1741"/>
                  </a:lnTo>
                  <a:lnTo>
                    <a:pt x="2277" y="1851"/>
                  </a:lnTo>
                  <a:lnTo>
                    <a:pt x="2264" y="1850"/>
                  </a:lnTo>
                  <a:close/>
                  <a:moveTo>
                    <a:pt x="2249" y="1740"/>
                  </a:moveTo>
                  <a:lnTo>
                    <a:pt x="2242" y="1740"/>
                  </a:lnTo>
                  <a:cubicBezTo>
                    <a:pt x="2241" y="1734"/>
                    <a:pt x="2243" y="1730"/>
                    <a:pt x="2247" y="1731"/>
                  </a:cubicBezTo>
                  <a:cubicBezTo>
                    <a:pt x="2250" y="1731"/>
                    <a:pt x="2254" y="1735"/>
                    <a:pt x="2255" y="1741"/>
                  </a:cubicBezTo>
                  <a:lnTo>
                    <a:pt x="2249" y="1740"/>
                  </a:lnTo>
                  <a:close/>
                  <a:moveTo>
                    <a:pt x="2244" y="1731"/>
                  </a:moveTo>
                  <a:lnTo>
                    <a:pt x="2332" y="1676"/>
                  </a:lnTo>
                  <a:lnTo>
                    <a:pt x="2341" y="1694"/>
                  </a:lnTo>
                  <a:lnTo>
                    <a:pt x="2253" y="1749"/>
                  </a:lnTo>
                  <a:lnTo>
                    <a:pt x="2244" y="1731"/>
                  </a:lnTo>
                  <a:close/>
                  <a:moveTo>
                    <a:pt x="2337" y="1685"/>
                  </a:moveTo>
                  <a:lnTo>
                    <a:pt x="2332" y="1676"/>
                  </a:lnTo>
                  <a:cubicBezTo>
                    <a:pt x="2335" y="1674"/>
                    <a:pt x="2340" y="1677"/>
                    <a:pt x="2342" y="1682"/>
                  </a:cubicBezTo>
                  <a:cubicBezTo>
                    <a:pt x="2344" y="1687"/>
                    <a:pt x="2344" y="1692"/>
                    <a:pt x="2341" y="1694"/>
                  </a:cubicBezTo>
                  <a:lnTo>
                    <a:pt x="2337" y="1685"/>
                  </a:lnTo>
                  <a:close/>
                  <a:moveTo>
                    <a:pt x="2334" y="1692"/>
                  </a:moveTo>
                  <a:lnTo>
                    <a:pt x="2235" y="1593"/>
                  </a:lnTo>
                  <a:lnTo>
                    <a:pt x="2240" y="1578"/>
                  </a:lnTo>
                  <a:lnTo>
                    <a:pt x="2339" y="1678"/>
                  </a:lnTo>
                  <a:lnTo>
                    <a:pt x="2334" y="1692"/>
                  </a:lnTo>
                  <a:close/>
                  <a:moveTo>
                    <a:pt x="2238" y="1586"/>
                  </a:moveTo>
                  <a:lnTo>
                    <a:pt x="2235" y="1593"/>
                  </a:lnTo>
                  <a:cubicBezTo>
                    <a:pt x="2232" y="1589"/>
                    <a:pt x="2230" y="1583"/>
                    <a:pt x="2231" y="1579"/>
                  </a:cubicBezTo>
                  <a:cubicBezTo>
                    <a:pt x="2233" y="1575"/>
                    <a:pt x="2237" y="1575"/>
                    <a:pt x="2240" y="1578"/>
                  </a:cubicBezTo>
                  <a:lnTo>
                    <a:pt x="2238" y="1586"/>
                  </a:lnTo>
                  <a:close/>
                  <a:moveTo>
                    <a:pt x="2232" y="1578"/>
                  </a:moveTo>
                  <a:lnTo>
                    <a:pt x="2287" y="1474"/>
                  </a:lnTo>
                  <a:lnTo>
                    <a:pt x="2299" y="1488"/>
                  </a:lnTo>
                  <a:lnTo>
                    <a:pt x="2244" y="1593"/>
                  </a:lnTo>
                  <a:lnTo>
                    <a:pt x="2232" y="1578"/>
                  </a:lnTo>
                  <a:close/>
                  <a:moveTo>
                    <a:pt x="2293" y="1481"/>
                  </a:moveTo>
                  <a:lnTo>
                    <a:pt x="2287" y="1474"/>
                  </a:lnTo>
                  <a:cubicBezTo>
                    <a:pt x="2289" y="1470"/>
                    <a:pt x="2293" y="1470"/>
                    <a:pt x="2296" y="1474"/>
                  </a:cubicBezTo>
                  <a:cubicBezTo>
                    <a:pt x="2299" y="1478"/>
                    <a:pt x="2301" y="1484"/>
                    <a:pt x="2299" y="1488"/>
                  </a:cubicBezTo>
                  <a:lnTo>
                    <a:pt x="2293" y="1481"/>
                  </a:lnTo>
                  <a:close/>
                  <a:moveTo>
                    <a:pt x="2290" y="1487"/>
                  </a:moveTo>
                  <a:lnTo>
                    <a:pt x="2229" y="1421"/>
                  </a:lnTo>
                  <a:lnTo>
                    <a:pt x="2235" y="1408"/>
                  </a:lnTo>
                  <a:lnTo>
                    <a:pt x="2296" y="1474"/>
                  </a:lnTo>
                  <a:lnTo>
                    <a:pt x="2290" y="1487"/>
                  </a:lnTo>
                  <a:close/>
                  <a:moveTo>
                    <a:pt x="2232" y="1415"/>
                  </a:moveTo>
                  <a:lnTo>
                    <a:pt x="2229" y="1421"/>
                  </a:lnTo>
                  <a:cubicBezTo>
                    <a:pt x="2226" y="1418"/>
                    <a:pt x="2224" y="1412"/>
                    <a:pt x="2226" y="1408"/>
                  </a:cubicBezTo>
                  <a:cubicBezTo>
                    <a:pt x="2228" y="1404"/>
                    <a:pt x="2232" y="1404"/>
                    <a:pt x="2235" y="1408"/>
                  </a:cubicBezTo>
                  <a:lnTo>
                    <a:pt x="2232" y="1415"/>
                  </a:lnTo>
                  <a:close/>
                  <a:moveTo>
                    <a:pt x="2227" y="1406"/>
                  </a:moveTo>
                  <a:lnTo>
                    <a:pt x="2343" y="1307"/>
                  </a:lnTo>
                  <a:lnTo>
                    <a:pt x="2353" y="1324"/>
                  </a:lnTo>
                  <a:lnTo>
                    <a:pt x="2237" y="1423"/>
                  </a:lnTo>
                  <a:lnTo>
                    <a:pt x="2227" y="1406"/>
                  </a:lnTo>
                  <a:close/>
                  <a:moveTo>
                    <a:pt x="2348" y="1315"/>
                  </a:moveTo>
                  <a:lnTo>
                    <a:pt x="2343" y="1307"/>
                  </a:lnTo>
                  <a:cubicBezTo>
                    <a:pt x="2346" y="1304"/>
                    <a:pt x="2350" y="1306"/>
                    <a:pt x="2353" y="1311"/>
                  </a:cubicBezTo>
                  <a:cubicBezTo>
                    <a:pt x="2355" y="1316"/>
                    <a:pt x="2355" y="1321"/>
                    <a:pt x="2353" y="1324"/>
                  </a:cubicBezTo>
                  <a:lnTo>
                    <a:pt x="2348" y="1315"/>
                  </a:lnTo>
                  <a:close/>
                  <a:moveTo>
                    <a:pt x="2346" y="1306"/>
                  </a:moveTo>
                  <a:lnTo>
                    <a:pt x="2439" y="1311"/>
                  </a:lnTo>
                  <a:lnTo>
                    <a:pt x="2443" y="1330"/>
                  </a:lnTo>
                  <a:lnTo>
                    <a:pt x="2350" y="1325"/>
                  </a:lnTo>
                  <a:lnTo>
                    <a:pt x="2346" y="1306"/>
                  </a:lnTo>
                  <a:close/>
                  <a:moveTo>
                    <a:pt x="2441" y="1321"/>
                  </a:moveTo>
                  <a:lnTo>
                    <a:pt x="2439" y="1311"/>
                  </a:lnTo>
                  <a:cubicBezTo>
                    <a:pt x="2443" y="1311"/>
                    <a:pt x="2447" y="1316"/>
                    <a:pt x="2448" y="1321"/>
                  </a:cubicBezTo>
                  <a:cubicBezTo>
                    <a:pt x="2449" y="1326"/>
                    <a:pt x="2447" y="1330"/>
                    <a:pt x="2443" y="1330"/>
                  </a:cubicBezTo>
                  <a:lnTo>
                    <a:pt x="2441" y="1321"/>
                  </a:lnTo>
                  <a:close/>
                  <a:moveTo>
                    <a:pt x="2435" y="1321"/>
                  </a:moveTo>
                  <a:lnTo>
                    <a:pt x="2363" y="1034"/>
                  </a:lnTo>
                  <a:lnTo>
                    <a:pt x="2376" y="1034"/>
                  </a:lnTo>
                  <a:lnTo>
                    <a:pt x="2448" y="1321"/>
                  </a:lnTo>
                  <a:lnTo>
                    <a:pt x="2435" y="1321"/>
                  </a:lnTo>
                  <a:close/>
                  <a:moveTo>
                    <a:pt x="2370" y="1034"/>
                  </a:moveTo>
                  <a:lnTo>
                    <a:pt x="2363" y="1034"/>
                  </a:lnTo>
                  <a:cubicBezTo>
                    <a:pt x="2362" y="1029"/>
                    <a:pt x="2364" y="1024"/>
                    <a:pt x="2367" y="1024"/>
                  </a:cubicBezTo>
                  <a:cubicBezTo>
                    <a:pt x="2371" y="1024"/>
                    <a:pt x="2375" y="1028"/>
                    <a:pt x="2376" y="1034"/>
                  </a:cubicBezTo>
                  <a:lnTo>
                    <a:pt x="2370" y="1034"/>
                  </a:lnTo>
                  <a:close/>
                  <a:moveTo>
                    <a:pt x="2367" y="1024"/>
                  </a:moveTo>
                  <a:lnTo>
                    <a:pt x="2483" y="1024"/>
                  </a:lnTo>
                  <a:lnTo>
                    <a:pt x="2487" y="1043"/>
                  </a:lnTo>
                  <a:lnTo>
                    <a:pt x="2372" y="1043"/>
                  </a:lnTo>
                  <a:lnTo>
                    <a:pt x="2367" y="1024"/>
                  </a:lnTo>
                  <a:close/>
                  <a:moveTo>
                    <a:pt x="2485" y="1034"/>
                  </a:moveTo>
                  <a:lnTo>
                    <a:pt x="2483" y="1024"/>
                  </a:lnTo>
                  <a:cubicBezTo>
                    <a:pt x="2486" y="1024"/>
                    <a:pt x="2490" y="1029"/>
                    <a:pt x="2492" y="1034"/>
                  </a:cubicBezTo>
                  <a:cubicBezTo>
                    <a:pt x="2493" y="1039"/>
                    <a:pt x="2491" y="1043"/>
                    <a:pt x="2487" y="1043"/>
                  </a:cubicBezTo>
                  <a:lnTo>
                    <a:pt x="2485" y="1034"/>
                  </a:lnTo>
                  <a:close/>
                  <a:moveTo>
                    <a:pt x="2478" y="1031"/>
                  </a:moveTo>
                  <a:lnTo>
                    <a:pt x="2477" y="938"/>
                  </a:lnTo>
                  <a:lnTo>
                    <a:pt x="2490" y="944"/>
                  </a:lnTo>
                  <a:lnTo>
                    <a:pt x="2492" y="1037"/>
                  </a:lnTo>
                  <a:lnTo>
                    <a:pt x="2478" y="1031"/>
                  </a:lnTo>
                  <a:close/>
                  <a:moveTo>
                    <a:pt x="2483" y="941"/>
                  </a:moveTo>
                  <a:lnTo>
                    <a:pt x="2477" y="938"/>
                  </a:lnTo>
                  <a:cubicBezTo>
                    <a:pt x="2477" y="933"/>
                    <a:pt x="2480" y="930"/>
                    <a:pt x="2483" y="932"/>
                  </a:cubicBezTo>
                  <a:cubicBezTo>
                    <a:pt x="2487" y="933"/>
                    <a:pt x="2490" y="939"/>
                    <a:pt x="2490" y="944"/>
                  </a:cubicBezTo>
                  <a:lnTo>
                    <a:pt x="2483" y="941"/>
                  </a:lnTo>
                  <a:close/>
                  <a:moveTo>
                    <a:pt x="2477" y="941"/>
                  </a:moveTo>
                  <a:lnTo>
                    <a:pt x="2435" y="769"/>
                  </a:lnTo>
                  <a:lnTo>
                    <a:pt x="2448" y="769"/>
                  </a:lnTo>
                  <a:lnTo>
                    <a:pt x="2490" y="941"/>
                  </a:lnTo>
                  <a:lnTo>
                    <a:pt x="2477" y="941"/>
                  </a:lnTo>
                  <a:close/>
                  <a:moveTo>
                    <a:pt x="2441" y="769"/>
                  </a:moveTo>
                  <a:lnTo>
                    <a:pt x="2435" y="769"/>
                  </a:lnTo>
                  <a:cubicBezTo>
                    <a:pt x="2433" y="764"/>
                    <a:pt x="2435" y="760"/>
                    <a:pt x="2439" y="759"/>
                  </a:cubicBezTo>
                  <a:cubicBezTo>
                    <a:pt x="2442" y="759"/>
                    <a:pt x="2446" y="764"/>
                    <a:pt x="2448" y="769"/>
                  </a:cubicBezTo>
                  <a:lnTo>
                    <a:pt x="2441" y="769"/>
                  </a:lnTo>
                  <a:close/>
                  <a:moveTo>
                    <a:pt x="2435" y="768"/>
                  </a:moveTo>
                  <a:lnTo>
                    <a:pt x="2407" y="631"/>
                  </a:lnTo>
                  <a:lnTo>
                    <a:pt x="2420" y="631"/>
                  </a:lnTo>
                  <a:lnTo>
                    <a:pt x="2448" y="769"/>
                  </a:lnTo>
                  <a:lnTo>
                    <a:pt x="2435" y="768"/>
                  </a:lnTo>
                  <a:close/>
                  <a:moveTo>
                    <a:pt x="2414" y="631"/>
                  </a:moveTo>
                  <a:lnTo>
                    <a:pt x="2407" y="631"/>
                  </a:lnTo>
                  <a:cubicBezTo>
                    <a:pt x="2406" y="625"/>
                    <a:pt x="2408" y="621"/>
                    <a:pt x="2412" y="621"/>
                  </a:cubicBezTo>
                  <a:cubicBezTo>
                    <a:pt x="2415" y="622"/>
                    <a:pt x="2419" y="626"/>
                    <a:pt x="2420" y="631"/>
                  </a:cubicBezTo>
                  <a:lnTo>
                    <a:pt x="2414" y="631"/>
                  </a:lnTo>
                  <a:close/>
                  <a:moveTo>
                    <a:pt x="2415" y="640"/>
                  </a:moveTo>
                  <a:lnTo>
                    <a:pt x="2248" y="613"/>
                  </a:lnTo>
                  <a:lnTo>
                    <a:pt x="2245" y="595"/>
                  </a:lnTo>
                  <a:lnTo>
                    <a:pt x="2412" y="622"/>
                  </a:lnTo>
                  <a:lnTo>
                    <a:pt x="2415" y="640"/>
                  </a:lnTo>
                  <a:close/>
                  <a:moveTo>
                    <a:pt x="2247" y="604"/>
                  </a:moveTo>
                  <a:lnTo>
                    <a:pt x="2248" y="613"/>
                  </a:lnTo>
                  <a:cubicBezTo>
                    <a:pt x="2245" y="613"/>
                    <a:pt x="2241" y="608"/>
                    <a:pt x="2240" y="603"/>
                  </a:cubicBezTo>
                  <a:cubicBezTo>
                    <a:pt x="2239" y="598"/>
                    <a:pt x="2242" y="594"/>
                    <a:pt x="2245" y="595"/>
                  </a:cubicBezTo>
                  <a:lnTo>
                    <a:pt x="2247" y="604"/>
                  </a:lnTo>
                  <a:close/>
                  <a:moveTo>
                    <a:pt x="2247" y="613"/>
                  </a:moveTo>
                  <a:lnTo>
                    <a:pt x="2090" y="551"/>
                  </a:lnTo>
                  <a:lnTo>
                    <a:pt x="2089" y="533"/>
                  </a:lnTo>
                  <a:lnTo>
                    <a:pt x="2247" y="595"/>
                  </a:lnTo>
                  <a:lnTo>
                    <a:pt x="2247" y="613"/>
                  </a:lnTo>
                  <a:close/>
                  <a:moveTo>
                    <a:pt x="2090" y="542"/>
                  </a:moveTo>
                  <a:lnTo>
                    <a:pt x="2090" y="551"/>
                  </a:lnTo>
                  <a:cubicBezTo>
                    <a:pt x="2086" y="550"/>
                    <a:pt x="2083" y="544"/>
                    <a:pt x="2083" y="539"/>
                  </a:cubicBezTo>
                  <a:cubicBezTo>
                    <a:pt x="2083" y="534"/>
                    <a:pt x="2086" y="532"/>
                    <a:pt x="2089" y="533"/>
                  </a:cubicBezTo>
                  <a:lnTo>
                    <a:pt x="2090" y="542"/>
                  </a:lnTo>
                  <a:close/>
                  <a:moveTo>
                    <a:pt x="2094" y="551"/>
                  </a:moveTo>
                  <a:lnTo>
                    <a:pt x="2012" y="606"/>
                  </a:lnTo>
                  <a:lnTo>
                    <a:pt x="2003" y="588"/>
                  </a:lnTo>
                  <a:lnTo>
                    <a:pt x="2085" y="533"/>
                  </a:lnTo>
                  <a:lnTo>
                    <a:pt x="2094" y="551"/>
                  </a:lnTo>
                  <a:close/>
                  <a:moveTo>
                    <a:pt x="2007" y="597"/>
                  </a:moveTo>
                  <a:lnTo>
                    <a:pt x="2012" y="606"/>
                  </a:lnTo>
                  <a:cubicBezTo>
                    <a:pt x="2009" y="608"/>
                    <a:pt x="2005" y="606"/>
                    <a:pt x="2002" y="601"/>
                  </a:cubicBezTo>
                  <a:cubicBezTo>
                    <a:pt x="2000" y="596"/>
                    <a:pt x="2000" y="590"/>
                    <a:pt x="2003" y="588"/>
                  </a:cubicBezTo>
                  <a:lnTo>
                    <a:pt x="2007" y="597"/>
                  </a:lnTo>
                  <a:close/>
                  <a:moveTo>
                    <a:pt x="2001" y="599"/>
                  </a:moveTo>
                  <a:lnTo>
                    <a:pt x="1949" y="442"/>
                  </a:lnTo>
                  <a:lnTo>
                    <a:pt x="1961" y="440"/>
                  </a:lnTo>
                  <a:lnTo>
                    <a:pt x="2013" y="596"/>
                  </a:lnTo>
                  <a:lnTo>
                    <a:pt x="2001" y="599"/>
                  </a:lnTo>
                  <a:close/>
                  <a:moveTo>
                    <a:pt x="1955" y="441"/>
                  </a:moveTo>
                  <a:lnTo>
                    <a:pt x="1949" y="442"/>
                  </a:lnTo>
                  <a:cubicBezTo>
                    <a:pt x="1948" y="437"/>
                    <a:pt x="1949" y="432"/>
                    <a:pt x="1952" y="432"/>
                  </a:cubicBezTo>
                  <a:cubicBezTo>
                    <a:pt x="1956" y="431"/>
                    <a:pt x="1960" y="434"/>
                    <a:pt x="1961" y="440"/>
                  </a:cubicBezTo>
                  <a:lnTo>
                    <a:pt x="1955" y="441"/>
                  </a:lnTo>
                  <a:close/>
                  <a:moveTo>
                    <a:pt x="1950" y="443"/>
                  </a:moveTo>
                  <a:lnTo>
                    <a:pt x="1910" y="339"/>
                  </a:lnTo>
                  <a:lnTo>
                    <a:pt x="1922" y="335"/>
                  </a:lnTo>
                  <a:lnTo>
                    <a:pt x="1961" y="439"/>
                  </a:lnTo>
                  <a:lnTo>
                    <a:pt x="1950" y="443"/>
                  </a:lnTo>
                  <a:close/>
                  <a:moveTo>
                    <a:pt x="1916" y="337"/>
                  </a:moveTo>
                  <a:lnTo>
                    <a:pt x="1910" y="339"/>
                  </a:lnTo>
                  <a:cubicBezTo>
                    <a:pt x="1908" y="334"/>
                    <a:pt x="1909" y="329"/>
                    <a:pt x="1912" y="327"/>
                  </a:cubicBezTo>
                  <a:cubicBezTo>
                    <a:pt x="1915" y="326"/>
                    <a:pt x="1920" y="330"/>
                    <a:pt x="1922" y="335"/>
                  </a:cubicBezTo>
                  <a:lnTo>
                    <a:pt x="1916" y="337"/>
                  </a:lnTo>
                  <a:close/>
                  <a:moveTo>
                    <a:pt x="1912" y="342"/>
                  </a:moveTo>
                  <a:lnTo>
                    <a:pt x="1844" y="249"/>
                  </a:lnTo>
                  <a:lnTo>
                    <a:pt x="1852" y="238"/>
                  </a:lnTo>
                  <a:lnTo>
                    <a:pt x="1920" y="331"/>
                  </a:lnTo>
                  <a:lnTo>
                    <a:pt x="1912" y="342"/>
                  </a:lnTo>
                  <a:close/>
                  <a:moveTo>
                    <a:pt x="1848" y="244"/>
                  </a:moveTo>
                  <a:lnTo>
                    <a:pt x="1844" y="249"/>
                  </a:lnTo>
                  <a:cubicBezTo>
                    <a:pt x="1841" y="245"/>
                    <a:pt x="1840" y="239"/>
                    <a:pt x="1842" y="236"/>
                  </a:cubicBezTo>
                  <a:cubicBezTo>
                    <a:pt x="1844" y="233"/>
                    <a:pt x="1849" y="234"/>
                    <a:pt x="1852" y="238"/>
                  </a:cubicBezTo>
                  <a:lnTo>
                    <a:pt x="1848" y="244"/>
                  </a:lnTo>
                  <a:close/>
                  <a:moveTo>
                    <a:pt x="1850" y="253"/>
                  </a:moveTo>
                  <a:lnTo>
                    <a:pt x="1660" y="257"/>
                  </a:lnTo>
                  <a:lnTo>
                    <a:pt x="1656" y="238"/>
                  </a:lnTo>
                  <a:lnTo>
                    <a:pt x="1846" y="234"/>
                  </a:lnTo>
                  <a:lnTo>
                    <a:pt x="1850" y="253"/>
                  </a:lnTo>
                  <a:close/>
                  <a:moveTo>
                    <a:pt x="1658" y="248"/>
                  </a:moveTo>
                  <a:lnTo>
                    <a:pt x="1660" y="257"/>
                  </a:lnTo>
                  <a:cubicBezTo>
                    <a:pt x="1657" y="257"/>
                    <a:pt x="1653" y="253"/>
                    <a:pt x="1652" y="248"/>
                  </a:cubicBezTo>
                  <a:cubicBezTo>
                    <a:pt x="1650" y="243"/>
                    <a:pt x="1652" y="238"/>
                    <a:pt x="1656" y="238"/>
                  </a:cubicBezTo>
                  <a:lnTo>
                    <a:pt x="1658" y="248"/>
                  </a:lnTo>
                  <a:close/>
                  <a:moveTo>
                    <a:pt x="1665" y="252"/>
                  </a:moveTo>
                  <a:lnTo>
                    <a:pt x="1661" y="279"/>
                  </a:lnTo>
                  <a:lnTo>
                    <a:pt x="1647" y="270"/>
                  </a:lnTo>
                  <a:lnTo>
                    <a:pt x="1651" y="243"/>
                  </a:lnTo>
                  <a:lnTo>
                    <a:pt x="1665" y="252"/>
                  </a:lnTo>
                  <a:close/>
                  <a:moveTo>
                    <a:pt x="1654" y="275"/>
                  </a:moveTo>
                  <a:lnTo>
                    <a:pt x="1661" y="279"/>
                  </a:lnTo>
                  <a:cubicBezTo>
                    <a:pt x="1660" y="284"/>
                    <a:pt x="1657" y="286"/>
                    <a:pt x="1653" y="283"/>
                  </a:cubicBezTo>
                  <a:cubicBezTo>
                    <a:pt x="1649" y="281"/>
                    <a:pt x="1647" y="275"/>
                    <a:pt x="1647" y="270"/>
                  </a:cubicBezTo>
                  <a:lnTo>
                    <a:pt x="1654" y="275"/>
                  </a:lnTo>
                  <a:close/>
                  <a:moveTo>
                    <a:pt x="1656" y="284"/>
                  </a:moveTo>
                  <a:lnTo>
                    <a:pt x="1427" y="261"/>
                  </a:lnTo>
                  <a:lnTo>
                    <a:pt x="1424" y="242"/>
                  </a:lnTo>
                  <a:lnTo>
                    <a:pt x="1652" y="265"/>
                  </a:lnTo>
                  <a:lnTo>
                    <a:pt x="1656" y="284"/>
                  </a:lnTo>
                  <a:close/>
                  <a:moveTo>
                    <a:pt x="1425" y="252"/>
                  </a:moveTo>
                  <a:lnTo>
                    <a:pt x="1427" y="261"/>
                  </a:lnTo>
                  <a:cubicBezTo>
                    <a:pt x="1424" y="261"/>
                    <a:pt x="1420" y="256"/>
                    <a:pt x="1419" y="251"/>
                  </a:cubicBezTo>
                  <a:cubicBezTo>
                    <a:pt x="1418" y="246"/>
                    <a:pt x="1420" y="242"/>
                    <a:pt x="1424" y="242"/>
                  </a:cubicBezTo>
                  <a:lnTo>
                    <a:pt x="1425" y="252"/>
                  </a:lnTo>
                  <a:close/>
                  <a:moveTo>
                    <a:pt x="1419" y="251"/>
                  </a:moveTo>
                  <a:lnTo>
                    <a:pt x="1396" y="130"/>
                  </a:lnTo>
                  <a:lnTo>
                    <a:pt x="1409" y="131"/>
                  </a:lnTo>
                  <a:lnTo>
                    <a:pt x="1432" y="252"/>
                  </a:lnTo>
                  <a:lnTo>
                    <a:pt x="1419" y="251"/>
                  </a:lnTo>
                  <a:close/>
                  <a:moveTo>
                    <a:pt x="1402" y="131"/>
                  </a:moveTo>
                  <a:lnTo>
                    <a:pt x="1396" y="130"/>
                  </a:lnTo>
                  <a:cubicBezTo>
                    <a:pt x="1395" y="125"/>
                    <a:pt x="1397" y="121"/>
                    <a:pt x="1400" y="121"/>
                  </a:cubicBezTo>
                  <a:cubicBezTo>
                    <a:pt x="1404" y="122"/>
                    <a:pt x="1408" y="126"/>
                    <a:pt x="1409" y="131"/>
                  </a:cubicBezTo>
                  <a:lnTo>
                    <a:pt x="1402" y="131"/>
                  </a:lnTo>
                  <a:close/>
                  <a:moveTo>
                    <a:pt x="1401" y="139"/>
                  </a:moveTo>
                  <a:lnTo>
                    <a:pt x="1355" y="108"/>
                  </a:lnTo>
                  <a:lnTo>
                    <a:pt x="1357" y="91"/>
                  </a:lnTo>
                  <a:lnTo>
                    <a:pt x="1403" y="122"/>
                  </a:lnTo>
                  <a:lnTo>
                    <a:pt x="1401" y="139"/>
                  </a:lnTo>
                  <a:close/>
                  <a:moveTo>
                    <a:pt x="1356" y="100"/>
                  </a:moveTo>
                  <a:lnTo>
                    <a:pt x="1355" y="108"/>
                  </a:lnTo>
                  <a:cubicBezTo>
                    <a:pt x="1351" y="106"/>
                    <a:pt x="1348" y="100"/>
                    <a:pt x="1349" y="95"/>
                  </a:cubicBezTo>
                  <a:cubicBezTo>
                    <a:pt x="1349" y="91"/>
                    <a:pt x="1353" y="89"/>
                    <a:pt x="1357" y="91"/>
                  </a:cubicBezTo>
                  <a:lnTo>
                    <a:pt x="1356" y="100"/>
                  </a:lnTo>
                  <a:close/>
                  <a:moveTo>
                    <a:pt x="1360" y="109"/>
                  </a:moveTo>
                  <a:lnTo>
                    <a:pt x="1283" y="167"/>
                  </a:lnTo>
                  <a:lnTo>
                    <a:pt x="1273" y="149"/>
                  </a:lnTo>
                  <a:lnTo>
                    <a:pt x="1351" y="91"/>
                  </a:lnTo>
                  <a:lnTo>
                    <a:pt x="1360" y="109"/>
                  </a:lnTo>
                  <a:close/>
                  <a:moveTo>
                    <a:pt x="1278" y="158"/>
                  </a:moveTo>
                  <a:lnTo>
                    <a:pt x="1283" y="167"/>
                  </a:lnTo>
                  <a:cubicBezTo>
                    <a:pt x="1280" y="169"/>
                    <a:pt x="1276" y="167"/>
                    <a:pt x="1273" y="162"/>
                  </a:cubicBezTo>
                  <a:cubicBezTo>
                    <a:pt x="1271" y="157"/>
                    <a:pt x="1271" y="151"/>
                    <a:pt x="1273" y="149"/>
                  </a:cubicBezTo>
                  <a:lnTo>
                    <a:pt x="1278" y="158"/>
                  </a:lnTo>
                  <a:close/>
                  <a:moveTo>
                    <a:pt x="1280" y="168"/>
                  </a:moveTo>
                  <a:lnTo>
                    <a:pt x="1222" y="168"/>
                  </a:lnTo>
                  <a:lnTo>
                    <a:pt x="1218" y="149"/>
                  </a:lnTo>
                  <a:lnTo>
                    <a:pt x="1276" y="149"/>
                  </a:lnTo>
                  <a:lnTo>
                    <a:pt x="1280" y="168"/>
                  </a:lnTo>
                  <a:close/>
                  <a:moveTo>
                    <a:pt x="1220" y="158"/>
                  </a:moveTo>
                  <a:lnTo>
                    <a:pt x="1222" y="168"/>
                  </a:lnTo>
                  <a:cubicBezTo>
                    <a:pt x="1219" y="168"/>
                    <a:pt x="1215" y="163"/>
                    <a:pt x="1213" y="158"/>
                  </a:cubicBezTo>
                  <a:cubicBezTo>
                    <a:pt x="1212" y="153"/>
                    <a:pt x="1214" y="149"/>
                    <a:pt x="1218" y="149"/>
                  </a:cubicBezTo>
                  <a:lnTo>
                    <a:pt x="1220" y="158"/>
                  </a:lnTo>
                  <a:close/>
                  <a:moveTo>
                    <a:pt x="1213" y="155"/>
                  </a:moveTo>
                  <a:lnTo>
                    <a:pt x="1213" y="108"/>
                  </a:lnTo>
                  <a:lnTo>
                    <a:pt x="1227" y="115"/>
                  </a:lnTo>
                  <a:lnTo>
                    <a:pt x="1227" y="161"/>
                  </a:lnTo>
                  <a:lnTo>
                    <a:pt x="1213" y="155"/>
                  </a:lnTo>
                  <a:close/>
                  <a:moveTo>
                    <a:pt x="1220" y="111"/>
                  </a:moveTo>
                  <a:lnTo>
                    <a:pt x="1213" y="108"/>
                  </a:lnTo>
                  <a:cubicBezTo>
                    <a:pt x="1213" y="103"/>
                    <a:pt x="1216" y="101"/>
                    <a:pt x="1220" y="102"/>
                  </a:cubicBezTo>
                  <a:cubicBezTo>
                    <a:pt x="1224" y="104"/>
                    <a:pt x="1227" y="110"/>
                    <a:pt x="1227" y="115"/>
                  </a:cubicBezTo>
                  <a:lnTo>
                    <a:pt x="1220" y="111"/>
                  </a:lnTo>
                  <a:close/>
                  <a:moveTo>
                    <a:pt x="1222" y="121"/>
                  </a:moveTo>
                  <a:lnTo>
                    <a:pt x="947" y="129"/>
                  </a:lnTo>
                  <a:lnTo>
                    <a:pt x="942" y="110"/>
                  </a:lnTo>
                  <a:lnTo>
                    <a:pt x="1218" y="102"/>
                  </a:lnTo>
                  <a:lnTo>
                    <a:pt x="1222" y="121"/>
                  </a:lnTo>
                  <a:close/>
                  <a:moveTo>
                    <a:pt x="945" y="119"/>
                  </a:moveTo>
                  <a:lnTo>
                    <a:pt x="947" y="129"/>
                  </a:lnTo>
                  <a:cubicBezTo>
                    <a:pt x="944" y="129"/>
                    <a:pt x="940" y="125"/>
                    <a:pt x="938" y="119"/>
                  </a:cubicBezTo>
                  <a:cubicBezTo>
                    <a:pt x="937" y="114"/>
                    <a:pt x="939" y="110"/>
                    <a:pt x="942" y="110"/>
                  </a:cubicBezTo>
                  <a:lnTo>
                    <a:pt x="945" y="119"/>
                  </a:lnTo>
                  <a:close/>
                  <a:moveTo>
                    <a:pt x="938" y="116"/>
                  </a:moveTo>
                  <a:lnTo>
                    <a:pt x="938" y="50"/>
                  </a:lnTo>
                  <a:lnTo>
                    <a:pt x="952" y="56"/>
                  </a:lnTo>
                  <a:lnTo>
                    <a:pt x="952" y="122"/>
                  </a:lnTo>
                  <a:lnTo>
                    <a:pt x="938" y="116"/>
                  </a:lnTo>
                  <a:close/>
                  <a:moveTo>
                    <a:pt x="945" y="53"/>
                  </a:moveTo>
                  <a:lnTo>
                    <a:pt x="938" y="50"/>
                  </a:lnTo>
                  <a:cubicBezTo>
                    <a:pt x="938" y="45"/>
                    <a:pt x="941" y="42"/>
                    <a:pt x="945" y="44"/>
                  </a:cubicBezTo>
                  <a:cubicBezTo>
                    <a:pt x="949" y="46"/>
                    <a:pt x="952" y="51"/>
                    <a:pt x="952" y="56"/>
                  </a:cubicBezTo>
                  <a:lnTo>
                    <a:pt x="945" y="53"/>
                  </a:lnTo>
                  <a:close/>
                  <a:moveTo>
                    <a:pt x="947" y="63"/>
                  </a:moveTo>
                  <a:lnTo>
                    <a:pt x="807" y="55"/>
                  </a:lnTo>
                  <a:lnTo>
                    <a:pt x="803" y="36"/>
                  </a:lnTo>
                  <a:lnTo>
                    <a:pt x="943" y="44"/>
                  </a:lnTo>
                  <a:lnTo>
                    <a:pt x="947" y="63"/>
                  </a:lnTo>
                  <a:close/>
                  <a:moveTo>
                    <a:pt x="805" y="45"/>
                  </a:moveTo>
                  <a:lnTo>
                    <a:pt x="807" y="55"/>
                  </a:lnTo>
                  <a:cubicBezTo>
                    <a:pt x="804" y="55"/>
                    <a:pt x="800" y="50"/>
                    <a:pt x="799" y="45"/>
                  </a:cubicBezTo>
                  <a:cubicBezTo>
                    <a:pt x="798" y="40"/>
                    <a:pt x="800" y="36"/>
                    <a:pt x="803" y="36"/>
                  </a:cubicBezTo>
                  <a:lnTo>
                    <a:pt x="805" y="45"/>
                  </a:lnTo>
                  <a:close/>
                  <a:moveTo>
                    <a:pt x="805" y="54"/>
                  </a:moveTo>
                  <a:lnTo>
                    <a:pt x="720" y="19"/>
                  </a:lnTo>
                  <a:lnTo>
                    <a:pt x="720" y="1"/>
                  </a:lnTo>
                  <a:lnTo>
                    <a:pt x="805" y="36"/>
                  </a:lnTo>
                  <a:lnTo>
                    <a:pt x="805" y="54"/>
                  </a:lnTo>
                  <a:close/>
                  <a:moveTo>
                    <a:pt x="720" y="10"/>
                  </a:moveTo>
                  <a:lnTo>
                    <a:pt x="720" y="19"/>
                  </a:lnTo>
                  <a:cubicBezTo>
                    <a:pt x="716" y="18"/>
                    <a:pt x="713" y="12"/>
                    <a:pt x="713" y="7"/>
                  </a:cubicBezTo>
                  <a:cubicBezTo>
                    <a:pt x="713" y="2"/>
                    <a:pt x="716" y="0"/>
                    <a:pt x="720" y="1"/>
                  </a:cubicBezTo>
                  <a:lnTo>
                    <a:pt x="720" y="10"/>
                  </a:lnTo>
                  <a:close/>
                  <a:moveTo>
                    <a:pt x="727" y="15"/>
                  </a:moveTo>
                  <a:lnTo>
                    <a:pt x="711" y="101"/>
                  </a:lnTo>
                  <a:lnTo>
                    <a:pt x="698" y="91"/>
                  </a:lnTo>
                  <a:lnTo>
                    <a:pt x="713" y="5"/>
                  </a:lnTo>
                  <a:lnTo>
                    <a:pt x="727" y="15"/>
                  </a:lnTo>
                  <a:close/>
                  <a:moveTo>
                    <a:pt x="704" y="96"/>
                  </a:moveTo>
                  <a:lnTo>
                    <a:pt x="711" y="101"/>
                  </a:lnTo>
                  <a:cubicBezTo>
                    <a:pt x="710" y="105"/>
                    <a:pt x="707" y="107"/>
                    <a:pt x="703" y="104"/>
                  </a:cubicBezTo>
                  <a:cubicBezTo>
                    <a:pt x="699" y="101"/>
                    <a:pt x="697" y="95"/>
                    <a:pt x="698" y="91"/>
                  </a:cubicBezTo>
                  <a:lnTo>
                    <a:pt x="704" y="96"/>
                  </a:lnTo>
                  <a:close/>
                  <a:moveTo>
                    <a:pt x="707" y="105"/>
                  </a:moveTo>
                  <a:lnTo>
                    <a:pt x="633" y="105"/>
                  </a:lnTo>
                  <a:lnTo>
                    <a:pt x="629" y="86"/>
                  </a:lnTo>
                  <a:lnTo>
                    <a:pt x="702" y="86"/>
                  </a:lnTo>
                  <a:lnTo>
                    <a:pt x="707" y="105"/>
                  </a:lnTo>
                  <a:close/>
                  <a:moveTo>
                    <a:pt x="631" y="96"/>
                  </a:moveTo>
                  <a:lnTo>
                    <a:pt x="633" y="105"/>
                  </a:lnTo>
                  <a:cubicBezTo>
                    <a:pt x="629" y="105"/>
                    <a:pt x="626" y="101"/>
                    <a:pt x="624" y="96"/>
                  </a:cubicBezTo>
                  <a:cubicBezTo>
                    <a:pt x="623" y="91"/>
                    <a:pt x="625" y="86"/>
                    <a:pt x="629" y="86"/>
                  </a:cubicBezTo>
                  <a:lnTo>
                    <a:pt x="631" y="96"/>
                  </a:lnTo>
                  <a:close/>
                  <a:moveTo>
                    <a:pt x="625" y="98"/>
                  </a:moveTo>
                  <a:lnTo>
                    <a:pt x="602" y="44"/>
                  </a:lnTo>
                  <a:lnTo>
                    <a:pt x="613" y="39"/>
                  </a:lnTo>
                  <a:lnTo>
                    <a:pt x="636" y="93"/>
                  </a:lnTo>
                  <a:lnTo>
                    <a:pt x="625" y="98"/>
                  </a:lnTo>
                  <a:close/>
                  <a:moveTo>
                    <a:pt x="608" y="41"/>
                  </a:moveTo>
                  <a:lnTo>
                    <a:pt x="602" y="44"/>
                  </a:lnTo>
                  <a:cubicBezTo>
                    <a:pt x="600" y="39"/>
                    <a:pt x="601" y="34"/>
                    <a:pt x="604" y="32"/>
                  </a:cubicBezTo>
                  <a:cubicBezTo>
                    <a:pt x="607" y="31"/>
                    <a:pt x="611" y="34"/>
                    <a:pt x="613" y="39"/>
                  </a:cubicBezTo>
                  <a:lnTo>
                    <a:pt x="608" y="41"/>
                  </a:lnTo>
                  <a:close/>
                  <a:moveTo>
                    <a:pt x="610" y="51"/>
                  </a:moveTo>
                  <a:lnTo>
                    <a:pt x="545" y="63"/>
                  </a:lnTo>
                  <a:lnTo>
                    <a:pt x="539" y="44"/>
                  </a:lnTo>
                  <a:lnTo>
                    <a:pt x="605" y="32"/>
                  </a:lnTo>
                  <a:lnTo>
                    <a:pt x="610" y="51"/>
                  </a:lnTo>
                  <a:close/>
                  <a:moveTo>
                    <a:pt x="542" y="53"/>
                  </a:moveTo>
                  <a:lnTo>
                    <a:pt x="545" y="63"/>
                  </a:lnTo>
                  <a:cubicBezTo>
                    <a:pt x="541" y="63"/>
                    <a:pt x="537" y="59"/>
                    <a:pt x="535" y="54"/>
                  </a:cubicBezTo>
                  <a:cubicBezTo>
                    <a:pt x="534" y="49"/>
                    <a:pt x="535" y="44"/>
                    <a:pt x="539" y="44"/>
                  </a:cubicBezTo>
                  <a:lnTo>
                    <a:pt x="542" y="53"/>
                  </a:lnTo>
                  <a:close/>
                  <a:moveTo>
                    <a:pt x="548" y="54"/>
                  </a:moveTo>
                  <a:lnTo>
                    <a:pt x="560" y="116"/>
                  </a:lnTo>
                  <a:lnTo>
                    <a:pt x="547" y="115"/>
                  </a:lnTo>
                  <a:lnTo>
                    <a:pt x="535" y="52"/>
                  </a:lnTo>
                  <a:lnTo>
                    <a:pt x="548" y="54"/>
                  </a:lnTo>
                  <a:close/>
                  <a:moveTo>
                    <a:pt x="553" y="115"/>
                  </a:moveTo>
                  <a:lnTo>
                    <a:pt x="560" y="116"/>
                  </a:lnTo>
                  <a:cubicBezTo>
                    <a:pt x="561" y="121"/>
                    <a:pt x="559" y="125"/>
                    <a:pt x="555" y="125"/>
                  </a:cubicBezTo>
                  <a:cubicBezTo>
                    <a:pt x="551" y="125"/>
                    <a:pt x="548" y="120"/>
                    <a:pt x="547" y="115"/>
                  </a:cubicBezTo>
                  <a:lnTo>
                    <a:pt x="553" y="115"/>
                  </a:lnTo>
                  <a:close/>
                  <a:moveTo>
                    <a:pt x="560" y="121"/>
                  </a:moveTo>
                  <a:lnTo>
                    <a:pt x="536" y="195"/>
                  </a:lnTo>
                  <a:lnTo>
                    <a:pt x="524" y="183"/>
                  </a:lnTo>
                  <a:lnTo>
                    <a:pt x="547" y="109"/>
                  </a:lnTo>
                  <a:lnTo>
                    <a:pt x="560" y="121"/>
                  </a:lnTo>
                  <a:close/>
                  <a:moveTo>
                    <a:pt x="530" y="189"/>
                  </a:moveTo>
                  <a:lnTo>
                    <a:pt x="536" y="195"/>
                  </a:lnTo>
                  <a:cubicBezTo>
                    <a:pt x="535" y="199"/>
                    <a:pt x="531" y="200"/>
                    <a:pt x="528" y="197"/>
                  </a:cubicBezTo>
                  <a:cubicBezTo>
                    <a:pt x="524" y="193"/>
                    <a:pt x="522" y="187"/>
                    <a:pt x="524" y="183"/>
                  </a:cubicBezTo>
                  <a:lnTo>
                    <a:pt x="530" y="189"/>
                  </a:lnTo>
                  <a:close/>
                  <a:moveTo>
                    <a:pt x="531" y="199"/>
                  </a:moveTo>
                  <a:cubicBezTo>
                    <a:pt x="516" y="194"/>
                    <a:pt x="493" y="193"/>
                    <a:pt x="469" y="192"/>
                  </a:cubicBezTo>
                  <a:lnTo>
                    <a:pt x="464" y="172"/>
                  </a:lnTo>
                  <a:cubicBezTo>
                    <a:pt x="489" y="174"/>
                    <a:pt x="514" y="175"/>
                    <a:pt x="529" y="180"/>
                  </a:cubicBezTo>
                  <a:lnTo>
                    <a:pt x="531" y="199"/>
                  </a:lnTo>
                  <a:close/>
                  <a:moveTo>
                    <a:pt x="466" y="182"/>
                  </a:moveTo>
                  <a:lnTo>
                    <a:pt x="469" y="192"/>
                  </a:lnTo>
                  <a:cubicBezTo>
                    <a:pt x="465" y="191"/>
                    <a:pt x="461" y="187"/>
                    <a:pt x="460" y="182"/>
                  </a:cubicBezTo>
                  <a:cubicBezTo>
                    <a:pt x="459" y="176"/>
                    <a:pt x="461" y="172"/>
                    <a:pt x="464" y="172"/>
                  </a:cubicBezTo>
                  <a:lnTo>
                    <a:pt x="466" y="182"/>
                  </a:lnTo>
                  <a:close/>
                  <a:moveTo>
                    <a:pt x="469" y="191"/>
                  </a:moveTo>
                  <a:cubicBezTo>
                    <a:pt x="450" y="191"/>
                    <a:pt x="431" y="190"/>
                    <a:pt x="416" y="187"/>
                  </a:cubicBezTo>
                  <a:lnTo>
                    <a:pt x="413" y="168"/>
                  </a:lnTo>
                  <a:cubicBezTo>
                    <a:pt x="428" y="171"/>
                    <a:pt x="446" y="172"/>
                    <a:pt x="464" y="172"/>
                  </a:cubicBezTo>
                  <a:lnTo>
                    <a:pt x="469" y="191"/>
                  </a:lnTo>
                  <a:close/>
                  <a:moveTo>
                    <a:pt x="414" y="178"/>
                  </a:moveTo>
                  <a:lnTo>
                    <a:pt x="416" y="187"/>
                  </a:lnTo>
                  <a:cubicBezTo>
                    <a:pt x="412" y="186"/>
                    <a:pt x="408" y="182"/>
                    <a:pt x="408" y="177"/>
                  </a:cubicBezTo>
                  <a:cubicBezTo>
                    <a:pt x="407" y="171"/>
                    <a:pt x="409" y="168"/>
                    <a:pt x="413" y="168"/>
                  </a:cubicBezTo>
                  <a:lnTo>
                    <a:pt x="414" y="178"/>
                  </a:lnTo>
                  <a:close/>
                  <a:moveTo>
                    <a:pt x="421" y="182"/>
                  </a:moveTo>
                  <a:lnTo>
                    <a:pt x="409" y="353"/>
                  </a:lnTo>
                  <a:lnTo>
                    <a:pt x="395" y="345"/>
                  </a:lnTo>
                  <a:lnTo>
                    <a:pt x="407" y="174"/>
                  </a:lnTo>
                  <a:lnTo>
                    <a:pt x="421" y="182"/>
                  </a:lnTo>
                  <a:close/>
                  <a:moveTo>
                    <a:pt x="402" y="349"/>
                  </a:moveTo>
                  <a:lnTo>
                    <a:pt x="409" y="353"/>
                  </a:lnTo>
                  <a:cubicBezTo>
                    <a:pt x="409" y="358"/>
                    <a:pt x="405" y="360"/>
                    <a:pt x="401" y="357"/>
                  </a:cubicBezTo>
                  <a:cubicBezTo>
                    <a:pt x="398" y="355"/>
                    <a:pt x="395" y="350"/>
                    <a:pt x="395" y="345"/>
                  </a:cubicBezTo>
                  <a:lnTo>
                    <a:pt x="402" y="349"/>
                  </a:lnTo>
                  <a:close/>
                  <a:moveTo>
                    <a:pt x="405" y="358"/>
                  </a:moveTo>
                  <a:lnTo>
                    <a:pt x="180" y="382"/>
                  </a:lnTo>
                  <a:lnTo>
                    <a:pt x="175" y="363"/>
                  </a:lnTo>
                  <a:lnTo>
                    <a:pt x="399" y="339"/>
                  </a:lnTo>
                  <a:lnTo>
                    <a:pt x="405" y="358"/>
                  </a:lnTo>
                  <a:close/>
                  <a:moveTo>
                    <a:pt x="177" y="372"/>
                  </a:moveTo>
                  <a:lnTo>
                    <a:pt x="180" y="382"/>
                  </a:lnTo>
                  <a:cubicBezTo>
                    <a:pt x="176" y="382"/>
                    <a:pt x="172" y="378"/>
                    <a:pt x="171" y="373"/>
                  </a:cubicBezTo>
                  <a:cubicBezTo>
                    <a:pt x="169" y="368"/>
                    <a:pt x="171" y="363"/>
                    <a:pt x="175" y="363"/>
                  </a:cubicBezTo>
                  <a:lnTo>
                    <a:pt x="177" y="372"/>
                  </a:lnTo>
                  <a:close/>
                  <a:moveTo>
                    <a:pt x="171" y="367"/>
                  </a:moveTo>
                  <a:lnTo>
                    <a:pt x="186" y="297"/>
                  </a:lnTo>
                  <a:lnTo>
                    <a:pt x="199" y="307"/>
                  </a:lnTo>
                  <a:lnTo>
                    <a:pt x="184" y="377"/>
                  </a:lnTo>
                  <a:lnTo>
                    <a:pt x="171" y="367"/>
                  </a:lnTo>
                  <a:close/>
                  <a:moveTo>
                    <a:pt x="193" y="302"/>
                  </a:moveTo>
                  <a:lnTo>
                    <a:pt x="186" y="297"/>
                  </a:lnTo>
                  <a:cubicBezTo>
                    <a:pt x="187" y="292"/>
                    <a:pt x="191" y="291"/>
                    <a:pt x="195" y="294"/>
                  </a:cubicBezTo>
                  <a:cubicBezTo>
                    <a:pt x="198" y="297"/>
                    <a:pt x="200" y="303"/>
                    <a:pt x="199" y="307"/>
                  </a:cubicBezTo>
                  <a:lnTo>
                    <a:pt x="193" y="302"/>
                  </a:lnTo>
                  <a:close/>
                  <a:moveTo>
                    <a:pt x="197" y="311"/>
                  </a:moveTo>
                  <a:lnTo>
                    <a:pt x="120" y="362"/>
                  </a:lnTo>
                  <a:lnTo>
                    <a:pt x="111" y="344"/>
                  </a:lnTo>
                  <a:lnTo>
                    <a:pt x="188" y="293"/>
                  </a:lnTo>
                  <a:lnTo>
                    <a:pt x="197" y="311"/>
                  </a:lnTo>
                  <a:close/>
                  <a:moveTo>
                    <a:pt x="115" y="353"/>
                  </a:moveTo>
                  <a:lnTo>
                    <a:pt x="120" y="362"/>
                  </a:lnTo>
                  <a:cubicBezTo>
                    <a:pt x="117" y="364"/>
                    <a:pt x="112" y="361"/>
                    <a:pt x="110" y="356"/>
                  </a:cubicBezTo>
                  <a:cubicBezTo>
                    <a:pt x="108" y="351"/>
                    <a:pt x="108" y="346"/>
                    <a:pt x="111" y="344"/>
                  </a:cubicBezTo>
                  <a:lnTo>
                    <a:pt x="115" y="353"/>
                  </a:lnTo>
                  <a:close/>
                  <a:moveTo>
                    <a:pt x="122" y="356"/>
                  </a:moveTo>
                  <a:lnTo>
                    <a:pt x="122" y="508"/>
                  </a:lnTo>
                  <a:lnTo>
                    <a:pt x="108" y="501"/>
                  </a:lnTo>
                  <a:lnTo>
                    <a:pt x="108" y="350"/>
                  </a:lnTo>
                  <a:lnTo>
                    <a:pt x="122" y="356"/>
                  </a:lnTo>
                  <a:close/>
                  <a:moveTo>
                    <a:pt x="115" y="504"/>
                  </a:moveTo>
                  <a:lnTo>
                    <a:pt x="122" y="508"/>
                  </a:lnTo>
                  <a:cubicBezTo>
                    <a:pt x="122" y="513"/>
                    <a:pt x="119" y="515"/>
                    <a:pt x="115" y="513"/>
                  </a:cubicBezTo>
                  <a:cubicBezTo>
                    <a:pt x="112" y="512"/>
                    <a:pt x="108" y="506"/>
                    <a:pt x="108" y="501"/>
                  </a:cubicBezTo>
                  <a:lnTo>
                    <a:pt x="115" y="504"/>
                  </a:lnTo>
                  <a:close/>
                  <a:moveTo>
                    <a:pt x="121" y="513"/>
                  </a:moveTo>
                  <a:lnTo>
                    <a:pt x="90" y="548"/>
                  </a:lnTo>
                  <a:lnTo>
                    <a:pt x="79" y="531"/>
                  </a:lnTo>
                  <a:lnTo>
                    <a:pt x="110" y="496"/>
                  </a:lnTo>
                  <a:lnTo>
                    <a:pt x="121" y="513"/>
                  </a:lnTo>
                  <a:close/>
                  <a:moveTo>
                    <a:pt x="84" y="539"/>
                  </a:moveTo>
                  <a:lnTo>
                    <a:pt x="90" y="548"/>
                  </a:lnTo>
                  <a:cubicBezTo>
                    <a:pt x="87" y="550"/>
                    <a:pt x="83" y="549"/>
                    <a:pt x="80" y="544"/>
                  </a:cubicBezTo>
                  <a:cubicBezTo>
                    <a:pt x="77" y="540"/>
                    <a:pt x="77" y="534"/>
                    <a:pt x="79" y="531"/>
                  </a:cubicBezTo>
                  <a:lnTo>
                    <a:pt x="84" y="539"/>
                  </a:lnTo>
                  <a:close/>
                  <a:moveTo>
                    <a:pt x="91" y="545"/>
                  </a:moveTo>
                  <a:lnTo>
                    <a:pt x="83" y="584"/>
                  </a:lnTo>
                  <a:lnTo>
                    <a:pt x="69" y="573"/>
                  </a:lnTo>
                  <a:lnTo>
                    <a:pt x="78" y="534"/>
                  </a:lnTo>
                  <a:lnTo>
                    <a:pt x="91" y="545"/>
                  </a:lnTo>
                  <a:close/>
                  <a:moveTo>
                    <a:pt x="76" y="579"/>
                  </a:moveTo>
                  <a:lnTo>
                    <a:pt x="83" y="584"/>
                  </a:lnTo>
                  <a:cubicBezTo>
                    <a:pt x="82" y="588"/>
                    <a:pt x="78" y="589"/>
                    <a:pt x="74" y="587"/>
                  </a:cubicBezTo>
                  <a:cubicBezTo>
                    <a:pt x="71" y="584"/>
                    <a:pt x="68" y="578"/>
                    <a:pt x="69" y="573"/>
                  </a:cubicBezTo>
                  <a:lnTo>
                    <a:pt x="76" y="579"/>
                  </a:lnTo>
                  <a:close/>
                  <a:moveTo>
                    <a:pt x="82" y="586"/>
                  </a:moveTo>
                  <a:lnTo>
                    <a:pt x="27" y="671"/>
                  </a:lnTo>
                  <a:lnTo>
                    <a:pt x="16" y="655"/>
                  </a:lnTo>
                  <a:lnTo>
                    <a:pt x="70" y="571"/>
                  </a:lnTo>
                  <a:lnTo>
                    <a:pt x="82" y="586"/>
                  </a:lnTo>
                  <a:close/>
                  <a:moveTo>
                    <a:pt x="22" y="663"/>
                  </a:moveTo>
                  <a:lnTo>
                    <a:pt x="27" y="671"/>
                  </a:lnTo>
                  <a:cubicBezTo>
                    <a:pt x="25" y="674"/>
                    <a:pt x="21" y="673"/>
                    <a:pt x="18" y="669"/>
                  </a:cubicBezTo>
                  <a:cubicBezTo>
                    <a:pt x="15" y="665"/>
                    <a:pt x="14" y="659"/>
                    <a:pt x="16" y="655"/>
                  </a:cubicBezTo>
                  <a:lnTo>
                    <a:pt x="22" y="663"/>
                  </a:lnTo>
                  <a:close/>
                  <a:moveTo>
                    <a:pt x="28" y="667"/>
                  </a:moveTo>
                  <a:lnTo>
                    <a:pt x="14" y="783"/>
                  </a:lnTo>
                  <a:lnTo>
                    <a:pt x="0" y="774"/>
                  </a:lnTo>
                  <a:lnTo>
                    <a:pt x="15" y="659"/>
                  </a:lnTo>
                  <a:lnTo>
                    <a:pt x="28" y="667"/>
                  </a:lnTo>
                  <a:close/>
                  <a:moveTo>
                    <a:pt x="7" y="778"/>
                  </a:moveTo>
                  <a:lnTo>
                    <a:pt x="14" y="783"/>
                  </a:lnTo>
                  <a:cubicBezTo>
                    <a:pt x="13" y="787"/>
                    <a:pt x="10" y="789"/>
                    <a:pt x="6" y="787"/>
                  </a:cubicBezTo>
                  <a:cubicBezTo>
                    <a:pt x="2" y="784"/>
                    <a:pt x="0" y="778"/>
                    <a:pt x="0" y="774"/>
                  </a:cubicBezTo>
                  <a:lnTo>
                    <a:pt x="7" y="778"/>
                  </a:lnTo>
                  <a:close/>
                  <a:moveTo>
                    <a:pt x="11" y="773"/>
                  </a:moveTo>
                  <a:lnTo>
                    <a:pt x="159" y="970"/>
                  </a:lnTo>
                  <a:lnTo>
                    <a:pt x="151" y="982"/>
                  </a:lnTo>
                  <a:lnTo>
                    <a:pt x="3" y="784"/>
                  </a:lnTo>
                  <a:lnTo>
                    <a:pt x="11" y="773"/>
                  </a:lnTo>
                  <a:close/>
                  <a:moveTo>
                    <a:pt x="155" y="976"/>
                  </a:moveTo>
                  <a:lnTo>
                    <a:pt x="159" y="970"/>
                  </a:lnTo>
                  <a:cubicBezTo>
                    <a:pt x="162" y="974"/>
                    <a:pt x="163" y="980"/>
                    <a:pt x="161" y="983"/>
                  </a:cubicBezTo>
                  <a:cubicBezTo>
                    <a:pt x="159" y="987"/>
                    <a:pt x="155" y="986"/>
                    <a:pt x="151" y="982"/>
                  </a:cubicBezTo>
                  <a:lnTo>
                    <a:pt x="155" y="976"/>
                  </a:lnTo>
                  <a:close/>
                  <a:moveTo>
                    <a:pt x="161" y="983"/>
                  </a:moveTo>
                  <a:lnTo>
                    <a:pt x="77" y="1117"/>
                  </a:lnTo>
                  <a:lnTo>
                    <a:pt x="65" y="1102"/>
                  </a:lnTo>
                  <a:lnTo>
                    <a:pt x="149" y="968"/>
                  </a:lnTo>
                  <a:lnTo>
                    <a:pt x="161" y="983"/>
                  </a:lnTo>
                  <a:close/>
                  <a:moveTo>
                    <a:pt x="71" y="1110"/>
                  </a:moveTo>
                  <a:lnTo>
                    <a:pt x="77" y="1117"/>
                  </a:lnTo>
                  <a:cubicBezTo>
                    <a:pt x="75" y="1121"/>
                    <a:pt x="71" y="1120"/>
                    <a:pt x="67" y="1116"/>
                  </a:cubicBezTo>
                  <a:cubicBezTo>
                    <a:pt x="64" y="1112"/>
                    <a:pt x="63" y="1106"/>
                    <a:pt x="65" y="1102"/>
                  </a:cubicBezTo>
                  <a:lnTo>
                    <a:pt x="71" y="1110"/>
                  </a:lnTo>
                  <a:close/>
                  <a:moveTo>
                    <a:pt x="76" y="1107"/>
                  </a:moveTo>
                  <a:lnTo>
                    <a:pt x="126" y="1206"/>
                  </a:lnTo>
                  <a:lnTo>
                    <a:pt x="115" y="1213"/>
                  </a:lnTo>
                  <a:lnTo>
                    <a:pt x="66" y="1113"/>
                  </a:lnTo>
                  <a:lnTo>
                    <a:pt x="76" y="1107"/>
                  </a:lnTo>
                  <a:close/>
                  <a:moveTo>
                    <a:pt x="121" y="1209"/>
                  </a:moveTo>
                  <a:lnTo>
                    <a:pt x="126" y="1206"/>
                  </a:lnTo>
                  <a:cubicBezTo>
                    <a:pt x="128" y="1211"/>
                    <a:pt x="128" y="1216"/>
                    <a:pt x="125" y="1218"/>
                  </a:cubicBezTo>
                  <a:cubicBezTo>
                    <a:pt x="122" y="1220"/>
                    <a:pt x="118" y="1218"/>
                    <a:pt x="115" y="1213"/>
                  </a:cubicBezTo>
                  <a:lnTo>
                    <a:pt x="121" y="1209"/>
                  </a:lnTo>
                  <a:close/>
                  <a:moveTo>
                    <a:pt x="127" y="1214"/>
                  </a:moveTo>
                  <a:lnTo>
                    <a:pt x="86" y="1434"/>
                  </a:lnTo>
                  <a:lnTo>
                    <a:pt x="73" y="1424"/>
                  </a:lnTo>
                  <a:lnTo>
                    <a:pt x="114" y="1204"/>
                  </a:lnTo>
                  <a:lnTo>
                    <a:pt x="127" y="1214"/>
                  </a:lnTo>
                  <a:close/>
                  <a:moveTo>
                    <a:pt x="79" y="1429"/>
                  </a:moveTo>
                  <a:lnTo>
                    <a:pt x="86" y="1434"/>
                  </a:lnTo>
                  <a:cubicBezTo>
                    <a:pt x="85" y="1439"/>
                    <a:pt x="82" y="1440"/>
                    <a:pt x="78" y="1437"/>
                  </a:cubicBezTo>
                  <a:cubicBezTo>
                    <a:pt x="74" y="1434"/>
                    <a:pt x="72" y="1429"/>
                    <a:pt x="73" y="1424"/>
                  </a:cubicBezTo>
                  <a:lnTo>
                    <a:pt x="79" y="1429"/>
                  </a:lnTo>
                  <a:close/>
                  <a:moveTo>
                    <a:pt x="79" y="1420"/>
                  </a:moveTo>
                  <a:lnTo>
                    <a:pt x="210" y="1478"/>
                  </a:lnTo>
                  <a:lnTo>
                    <a:pt x="210" y="1496"/>
                  </a:lnTo>
                  <a:lnTo>
                    <a:pt x="80" y="1438"/>
                  </a:lnTo>
                  <a:lnTo>
                    <a:pt x="79" y="1420"/>
                  </a:lnTo>
                  <a:close/>
                  <a:moveTo>
                    <a:pt x="210" y="1487"/>
                  </a:moveTo>
                  <a:lnTo>
                    <a:pt x="210" y="1478"/>
                  </a:lnTo>
                  <a:cubicBezTo>
                    <a:pt x="213" y="1480"/>
                    <a:pt x="216" y="1485"/>
                    <a:pt x="216" y="1490"/>
                  </a:cubicBezTo>
                  <a:cubicBezTo>
                    <a:pt x="216" y="1495"/>
                    <a:pt x="213" y="1498"/>
                    <a:pt x="210" y="1496"/>
                  </a:cubicBezTo>
                  <a:lnTo>
                    <a:pt x="210" y="1487"/>
                  </a:lnTo>
                  <a:close/>
                  <a:moveTo>
                    <a:pt x="216" y="1486"/>
                  </a:moveTo>
                  <a:lnTo>
                    <a:pt x="285" y="1679"/>
                  </a:lnTo>
                  <a:lnTo>
                    <a:pt x="273" y="1683"/>
                  </a:lnTo>
                  <a:lnTo>
                    <a:pt x="204" y="1489"/>
                  </a:lnTo>
                  <a:lnTo>
                    <a:pt x="216" y="1486"/>
                  </a:lnTo>
                  <a:close/>
                  <a:moveTo>
                    <a:pt x="279" y="1681"/>
                  </a:moveTo>
                  <a:lnTo>
                    <a:pt x="285" y="1679"/>
                  </a:lnTo>
                  <a:cubicBezTo>
                    <a:pt x="287" y="1685"/>
                    <a:pt x="286" y="1689"/>
                    <a:pt x="282" y="1690"/>
                  </a:cubicBezTo>
                  <a:cubicBezTo>
                    <a:pt x="279" y="1691"/>
                    <a:pt x="275" y="1688"/>
                    <a:pt x="273" y="1683"/>
                  </a:cubicBezTo>
                  <a:lnTo>
                    <a:pt x="279" y="1681"/>
                  </a:lnTo>
                  <a:close/>
                  <a:moveTo>
                    <a:pt x="285" y="1688"/>
                  </a:moveTo>
                  <a:lnTo>
                    <a:pt x="211" y="1855"/>
                  </a:lnTo>
                  <a:lnTo>
                    <a:pt x="199" y="1841"/>
                  </a:lnTo>
                  <a:lnTo>
                    <a:pt x="273" y="1674"/>
                  </a:lnTo>
                  <a:lnTo>
                    <a:pt x="285" y="1688"/>
                  </a:lnTo>
                  <a:close/>
                  <a:moveTo>
                    <a:pt x="205" y="1848"/>
                  </a:moveTo>
                  <a:lnTo>
                    <a:pt x="211" y="1855"/>
                  </a:lnTo>
                  <a:cubicBezTo>
                    <a:pt x="209" y="1859"/>
                    <a:pt x="205" y="1859"/>
                    <a:pt x="202" y="1855"/>
                  </a:cubicBezTo>
                  <a:cubicBezTo>
                    <a:pt x="198" y="1851"/>
                    <a:pt x="197" y="1845"/>
                    <a:pt x="199" y="1841"/>
                  </a:cubicBezTo>
                  <a:lnTo>
                    <a:pt x="205" y="1848"/>
                  </a:lnTo>
                  <a:close/>
                  <a:moveTo>
                    <a:pt x="209" y="1843"/>
                  </a:moveTo>
                  <a:lnTo>
                    <a:pt x="293" y="1964"/>
                  </a:lnTo>
                  <a:lnTo>
                    <a:pt x="285" y="1974"/>
                  </a:lnTo>
                  <a:lnTo>
                    <a:pt x="201" y="1853"/>
                  </a:lnTo>
                  <a:lnTo>
                    <a:pt x="209" y="1843"/>
                  </a:lnTo>
                  <a:close/>
                  <a:moveTo>
                    <a:pt x="289" y="1969"/>
                  </a:moveTo>
                  <a:lnTo>
                    <a:pt x="293" y="1964"/>
                  </a:lnTo>
                  <a:cubicBezTo>
                    <a:pt x="296" y="1968"/>
                    <a:pt x="296" y="1974"/>
                    <a:pt x="294" y="1977"/>
                  </a:cubicBezTo>
                  <a:cubicBezTo>
                    <a:pt x="292" y="1980"/>
                    <a:pt x="288" y="1979"/>
                    <a:pt x="285" y="1974"/>
                  </a:cubicBezTo>
                  <a:lnTo>
                    <a:pt x="289" y="1969"/>
                  </a:lnTo>
                  <a:close/>
                  <a:moveTo>
                    <a:pt x="286" y="1960"/>
                  </a:moveTo>
                  <a:lnTo>
                    <a:pt x="405" y="1945"/>
                  </a:lnTo>
                  <a:lnTo>
                    <a:pt x="410" y="1964"/>
                  </a:lnTo>
                  <a:lnTo>
                    <a:pt x="292" y="1979"/>
                  </a:lnTo>
                  <a:lnTo>
                    <a:pt x="286" y="1960"/>
                  </a:lnTo>
                  <a:close/>
                  <a:moveTo>
                    <a:pt x="407" y="1954"/>
                  </a:moveTo>
                  <a:lnTo>
                    <a:pt x="405" y="1945"/>
                  </a:lnTo>
                  <a:cubicBezTo>
                    <a:pt x="408" y="1944"/>
                    <a:pt x="412" y="1948"/>
                    <a:pt x="414" y="1953"/>
                  </a:cubicBezTo>
                  <a:cubicBezTo>
                    <a:pt x="415" y="1959"/>
                    <a:pt x="414" y="1963"/>
                    <a:pt x="410" y="1964"/>
                  </a:cubicBezTo>
                  <a:lnTo>
                    <a:pt x="407" y="1954"/>
                  </a:lnTo>
                  <a:close/>
                  <a:moveTo>
                    <a:pt x="412" y="1950"/>
                  </a:moveTo>
                  <a:lnTo>
                    <a:pt x="496" y="2089"/>
                  </a:lnTo>
                  <a:lnTo>
                    <a:pt x="487" y="2098"/>
                  </a:lnTo>
                  <a:lnTo>
                    <a:pt x="403" y="1959"/>
                  </a:lnTo>
                  <a:lnTo>
                    <a:pt x="412" y="1950"/>
                  </a:lnTo>
                  <a:close/>
                  <a:moveTo>
                    <a:pt x="492" y="2093"/>
                  </a:moveTo>
                  <a:lnTo>
                    <a:pt x="496" y="2089"/>
                  </a:lnTo>
                  <a:cubicBezTo>
                    <a:pt x="499" y="2093"/>
                    <a:pt x="499" y="2099"/>
                    <a:pt x="497" y="2102"/>
                  </a:cubicBezTo>
                  <a:cubicBezTo>
                    <a:pt x="494" y="2104"/>
                    <a:pt x="490" y="2102"/>
                    <a:pt x="487" y="2098"/>
                  </a:cubicBezTo>
                  <a:lnTo>
                    <a:pt x="492" y="2093"/>
                  </a:lnTo>
                  <a:close/>
                  <a:moveTo>
                    <a:pt x="488" y="2084"/>
                  </a:moveTo>
                  <a:lnTo>
                    <a:pt x="668" y="2045"/>
                  </a:lnTo>
                  <a:lnTo>
                    <a:pt x="674" y="2064"/>
                  </a:lnTo>
                  <a:lnTo>
                    <a:pt x="495" y="2103"/>
                  </a:lnTo>
                  <a:lnTo>
                    <a:pt x="488" y="2084"/>
                  </a:lnTo>
                  <a:close/>
                  <a:moveTo>
                    <a:pt x="671" y="2055"/>
                  </a:moveTo>
                  <a:lnTo>
                    <a:pt x="668" y="2045"/>
                  </a:lnTo>
                  <a:cubicBezTo>
                    <a:pt x="672" y="2044"/>
                    <a:pt x="676" y="2048"/>
                    <a:pt x="677" y="2053"/>
                  </a:cubicBezTo>
                  <a:cubicBezTo>
                    <a:pt x="679" y="2058"/>
                    <a:pt x="678" y="2063"/>
                    <a:pt x="674" y="2064"/>
                  </a:cubicBezTo>
                  <a:lnTo>
                    <a:pt x="671" y="2055"/>
                  </a:lnTo>
                  <a:close/>
                  <a:moveTo>
                    <a:pt x="673" y="2046"/>
                  </a:moveTo>
                  <a:lnTo>
                    <a:pt x="915" y="2226"/>
                  </a:lnTo>
                  <a:lnTo>
                    <a:pt x="912" y="2242"/>
                  </a:lnTo>
                  <a:lnTo>
                    <a:pt x="670" y="2063"/>
                  </a:lnTo>
                  <a:lnTo>
                    <a:pt x="673" y="2046"/>
                  </a:lnTo>
                  <a:close/>
                  <a:moveTo>
                    <a:pt x="913" y="2234"/>
                  </a:moveTo>
                  <a:lnTo>
                    <a:pt x="915" y="2226"/>
                  </a:lnTo>
                  <a:cubicBezTo>
                    <a:pt x="918" y="2229"/>
                    <a:pt x="921" y="2234"/>
                    <a:pt x="920" y="2239"/>
                  </a:cubicBezTo>
                  <a:cubicBezTo>
                    <a:pt x="919" y="2243"/>
                    <a:pt x="915" y="2245"/>
                    <a:pt x="912" y="2242"/>
                  </a:cubicBezTo>
                  <a:lnTo>
                    <a:pt x="913" y="2234"/>
                  </a:lnTo>
                  <a:close/>
                  <a:moveTo>
                    <a:pt x="913" y="2225"/>
                  </a:moveTo>
                  <a:lnTo>
                    <a:pt x="1026" y="2277"/>
                  </a:lnTo>
                  <a:lnTo>
                    <a:pt x="1026" y="2295"/>
                  </a:lnTo>
                  <a:lnTo>
                    <a:pt x="913" y="2243"/>
                  </a:lnTo>
                  <a:lnTo>
                    <a:pt x="913" y="2225"/>
                  </a:lnTo>
                  <a:close/>
                  <a:moveTo>
                    <a:pt x="1026" y="2286"/>
                  </a:moveTo>
                  <a:lnTo>
                    <a:pt x="1026" y="2277"/>
                  </a:lnTo>
                  <a:cubicBezTo>
                    <a:pt x="1030" y="2279"/>
                    <a:pt x="1033" y="2285"/>
                    <a:pt x="1033" y="2290"/>
                  </a:cubicBezTo>
                  <a:cubicBezTo>
                    <a:pt x="1033" y="2294"/>
                    <a:pt x="1030" y="2297"/>
                    <a:pt x="1026" y="2295"/>
                  </a:cubicBezTo>
                  <a:lnTo>
                    <a:pt x="1026" y="2286"/>
                  </a:lnTo>
                  <a:close/>
                  <a:moveTo>
                    <a:pt x="1023" y="2277"/>
                  </a:moveTo>
                  <a:lnTo>
                    <a:pt x="1204" y="2230"/>
                  </a:lnTo>
                  <a:lnTo>
                    <a:pt x="1211" y="2248"/>
                  </a:lnTo>
                  <a:lnTo>
                    <a:pt x="1029" y="2296"/>
                  </a:lnTo>
                  <a:lnTo>
                    <a:pt x="1023" y="2277"/>
                  </a:lnTo>
                  <a:close/>
                  <a:moveTo>
                    <a:pt x="1208" y="2239"/>
                  </a:moveTo>
                  <a:lnTo>
                    <a:pt x="1204" y="2230"/>
                  </a:lnTo>
                  <a:cubicBezTo>
                    <a:pt x="1208" y="2229"/>
                    <a:pt x="1212" y="2232"/>
                    <a:pt x="1214" y="2237"/>
                  </a:cubicBezTo>
                  <a:cubicBezTo>
                    <a:pt x="1215" y="2243"/>
                    <a:pt x="1214" y="2248"/>
                    <a:pt x="1211" y="2248"/>
                  </a:cubicBezTo>
                  <a:lnTo>
                    <a:pt x="1208" y="2239"/>
                  </a:lnTo>
                  <a:close/>
                  <a:moveTo>
                    <a:pt x="1214" y="2239"/>
                  </a:moveTo>
                  <a:lnTo>
                    <a:pt x="1227" y="2300"/>
                  </a:lnTo>
                  <a:lnTo>
                    <a:pt x="1214" y="2300"/>
                  </a:lnTo>
                  <a:lnTo>
                    <a:pt x="1201" y="2239"/>
                  </a:lnTo>
                  <a:lnTo>
                    <a:pt x="1214" y="2239"/>
                  </a:lnTo>
                  <a:close/>
                  <a:moveTo>
                    <a:pt x="1221" y="2300"/>
                  </a:moveTo>
                  <a:lnTo>
                    <a:pt x="1227" y="2300"/>
                  </a:lnTo>
                  <a:cubicBezTo>
                    <a:pt x="1229" y="2306"/>
                    <a:pt x="1227" y="2310"/>
                    <a:pt x="1223" y="2310"/>
                  </a:cubicBezTo>
                  <a:cubicBezTo>
                    <a:pt x="1219" y="2310"/>
                    <a:pt x="1216" y="2305"/>
                    <a:pt x="1214" y="2300"/>
                  </a:cubicBezTo>
                  <a:lnTo>
                    <a:pt x="1221" y="2300"/>
                  </a:lnTo>
                  <a:close/>
                  <a:moveTo>
                    <a:pt x="1218" y="2291"/>
                  </a:moveTo>
                  <a:lnTo>
                    <a:pt x="1413" y="2258"/>
                  </a:lnTo>
                  <a:lnTo>
                    <a:pt x="1419" y="2277"/>
                  </a:lnTo>
                  <a:lnTo>
                    <a:pt x="1224" y="2310"/>
                  </a:lnTo>
                  <a:lnTo>
                    <a:pt x="1218" y="2291"/>
                  </a:lnTo>
                  <a:close/>
                  <a:moveTo>
                    <a:pt x="1416" y="2267"/>
                  </a:moveTo>
                  <a:lnTo>
                    <a:pt x="1413" y="2258"/>
                  </a:lnTo>
                  <a:cubicBezTo>
                    <a:pt x="1417" y="2257"/>
                    <a:pt x="1421" y="2261"/>
                    <a:pt x="1422" y="2266"/>
                  </a:cubicBezTo>
                  <a:cubicBezTo>
                    <a:pt x="1424" y="2271"/>
                    <a:pt x="1422" y="2276"/>
                    <a:pt x="1419" y="2277"/>
                  </a:cubicBezTo>
                  <a:lnTo>
                    <a:pt x="1416" y="2267"/>
                  </a:lnTo>
                  <a:close/>
                  <a:moveTo>
                    <a:pt x="1418" y="2259"/>
                  </a:moveTo>
                  <a:lnTo>
                    <a:pt x="1490" y="2323"/>
                  </a:lnTo>
                  <a:lnTo>
                    <a:pt x="1485" y="2338"/>
                  </a:lnTo>
                  <a:lnTo>
                    <a:pt x="1414" y="2275"/>
                  </a:lnTo>
                  <a:lnTo>
                    <a:pt x="1418" y="2259"/>
                  </a:lnTo>
                  <a:close/>
                  <a:moveTo>
                    <a:pt x="1487" y="2330"/>
                  </a:moveTo>
                  <a:lnTo>
                    <a:pt x="1490" y="2323"/>
                  </a:lnTo>
                  <a:cubicBezTo>
                    <a:pt x="1493" y="2326"/>
                    <a:pt x="1495" y="2332"/>
                    <a:pt x="1494" y="2336"/>
                  </a:cubicBezTo>
                  <a:cubicBezTo>
                    <a:pt x="1493" y="2340"/>
                    <a:pt x="1489" y="2341"/>
                    <a:pt x="1485" y="2338"/>
                  </a:cubicBezTo>
                  <a:lnTo>
                    <a:pt x="1487" y="2330"/>
                  </a:lnTo>
                  <a:close/>
                  <a:moveTo>
                    <a:pt x="1492" y="2326"/>
                  </a:moveTo>
                  <a:lnTo>
                    <a:pt x="1602" y="2511"/>
                  </a:lnTo>
                  <a:lnTo>
                    <a:pt x="1593" y="2520"/>
                  </a:lnTo>
                  <a:lnTo>
                    <a:pt x="1483" y="2335"/>
                  </a:lnTo>
                  <a:lnTo>
                    <a:pt x="1492" y="2326"/>
                  </a:lnTo>
                  <a:close/>
                  <a:moveTo>
                    <a:pt x="1597" y="2515"/>
                  </a:moveTo>
                  <a:lnTo>
                    <a:pt x="1602" y="2511"/>
                  </a:lnTo>
                  <a:cubicBezTo>
                    <a:pt x="1605" y="2516"/>
                    <a:pt x="1605" y="2521"/>
                    <a:pt x="1602" y="2524"/>
                  </a:cubicBezTo>
                  <a:cubicBezTo>
                    <a:pt x="1600" y="2526"/>
                    <a:pt x="1596" y="2524"/>
                    <a:pt x="1593" y="2520"/>
                  </a:cubicBezTo>
                  <a:lnTo>
                    <a:pt x="1597" y="2515"/>
                  </a:lnTo>
                  <a:close/>
                  <a:moveTo>
                    <a:pt x="1594" y="2506"/>
                  </a:moveTo>
                  <a:lnTo>
                    <a:pt x="1739" y="2443"/>
                  </a:lnTo>
                  <a:lnTo>
                    <a:pt x="1747" y="2461"/>
                  </a:lnTo>
                  <a:lnTo>
                    <a:pt x="1601" y="2525"/>
                  </a:lnTo>
                  <a:lnTo>
                    <a:pt x="1594" y="2506"/>
                  </a:lnTo>
                  <a:close/>
                  <a:moveTo>
                    <a:pt x="1743" y="2452"/>
                  </a:moveTo>
                  <a:lnTo>
                    <a:pt x="1739" y="2443"/>
                  </a:lnTo>
                  <a:cubicBezTo>
                    <a:pt x="1742" y="2441"/>
                    <a:pt x="1747" y="2444"/>
                    <a:pt x="1749" y="2449"/>
                  </a:cubicBezTo>
                  <a:cubicBezTo>
                    <a:pt x="1751" y="2454"/>
                    <a:pt x="1750" y="2460"/>
                    <a:pt x="1747" y="2461"/>
                  </a:cubicBezTo>
                  <a:lnTo>
                    <a:pt x="1743" y="2452"/>
                  </a:lnTo>
                  <a:close/>
                  <a:moveTo>
                    <a:pt x="1738" y="2443"/>
                  </a:moveTo>
                  <a:lnTo>
                    <a:pt x="1812" y="2377"/>
                  </a:lnTo>
                  <a:lnTo>
                    <a:pt x="1822" y="2394"/>
                  </a:lnTo>
                  <a:lnTo>
                    <a:pt x="1748" y="2460"/>
                  </a:lnTo>
                  <a:lnTo>
                    <a:pt x="1738" y="2443"/>
                  </a:lnTo>
                  <a:close/>
                  <a:moveTo>
                    <a:pt x="1817" y="2386"/>
                  </a:moveTo>
                  <a:lnTo>
                    <a:pt x="1812" y="2377"/>
                  </a:lnTo>
                  <a:cubicBezTo>
                    <a:pt x="1815" y="2375"/>
                    <a:pt x="1819" y="2377"/>
                    <a:pt x="1822" y="2381"/>
                  </a:cubicBezTo>
                  <a:cubicBezTo>
                    <a:pt x="1825" y="2386"/>
                    <a:pt x="1825" y="2392"/>
                    <a:pt x="1822" y="2394"/>
                  </a:cubicBezTo>
                  <a:lnTo>
                    <a:pt x="1817" y="2386"/>
                  </a:lnTo>
                  <a:close/>
                  <a:moveTo>
                    <a:pt x="1820" y="2378"/>
                  </a:moveTo>
                  <a:lnTo>
                    <a:pt x="1910" y="2466"/>
                  </a:lnTo>
                  <a:lnTo>
                    <a:pt x="1905" y="2480"/>
                  </a:lnTo>
                  <a:lnTo>
                    <a:pt x="1815" y="2393"/>
                  </a:lnTo>
                  <a:lnTo>
                    <a:pt x="1820" y="2378"/>
                  </a:lnTo>
                  <a:close/>
                  <a:moveTo>
                    <a:pt x="1907" y="2473"/>
                  </a:moveTo>
                  <a:lnTo>
                    <a:pt x="1910" y="2466"/>
                  </a:lnTo>
                  <a:cubicBezTo>
                    <a:pt x="1913" y="2469"/>
                    <a:pt x="1915" y="2475"/>
                    <a:pt x="1914" y="2479"/>
                  </a:cubicBezTo>
                  <a:cubicBezTo>
                    <a:pt x="1912" y="2483"/>
                    <a:pt x="1908" y="2483"/>
                    <a:pt x="1905" y="2480"/>
                  </a:cubicBezTo>
                  <a:lnTo>
                    <a:pt x="1907" y="2473"/>
                  </a:lnTo>
                  <a:close/>
                  <a:moveTo>
                    <a:pt x="1902" y="2464"/>
                  </a:moveTo>
                  <a:lnTo>
                    <a:pt x="1953" y="2413"/>
                  </a:lnTo>
                  <a:lnTo>
                    <a:pt x="1963" y="2430"/>
                  </a:lnTo>
                  <a:lnTo>
                    <a:pt x="1912" y="2481"/>
                  </a:lnTo>
                  <a:lnTo>
                    <a:pt x="1902" y="2464"/>
                  </a:lnTo>
                  <a:close/>
                  <a:moveTo>
                    <a:pt x="1958" y="2421"/>
                  </a:moveTo>
                  <a:lnTo>
                    <a:pt x="1953" y="2413"/>
                  </a:lnTo>
                  <a:cubicBezTo>
                    <a:pt x="1955" y="2410"/>
                    <a:pt x="1960" y="2412"/>
                    <a:pt x="1963" y="2417"/>
                  </a:cubicBezTo>
                  <a:cubicBezTo>
                    <a:pt x="1965" y="2421"/>
                    <a:pt x="1966" y="2427"/>
                    <a:pt x="1963" y="2430"/>
                  </a:cubicBezTo>
                  <a:lnTo>
                    <a:pt x="1958" y="2421"/>
                  </a:lnTo>
                  <a:close/>
                  <a:moveTo>
                    <a:pt x="1957" y="2412"/>
                  </a:moveTo>
                  <a:lnTo>
                    <a:pt x="2059" y="2448"/>
                  </a:lnTo>
                  <a:lnTo>
                    <a:pt x="2060" y="2466"/>
                  </a:lnTo>
                  <a:lnTo>
                    <a:pt x="1959" y="2430"/>
                  </a:lnTo>
                  <a:lnTo>
                    <a:pt x="1957" y="2412"/>
                  </a:lnTo>
                  <a:close/>
                  <a:moveTo>
                    <a:pt x="2060" y="2457"/>
                  </a:moveTo>
                  <a:lnTo>
                    <a:pt x="2059" y="2448"/>
                  </a:lnTo>
                  <a:cubicBezTo>
                    <a:pt x="2063" y="2449"/>
                    <a:pt x="2066" y="2454"/>
                    <a:pt x="2067" y="2459"/>
                  </a:cubicBezTo>
                  <a:cubicBezTo>
                    <a:pt x="2067" y="2464"/>
                    <a:pt x="2064" y="2468"/>
                    <a:pt x="2060" y="2466"/>
                  </a:cubicBezTo>
                  <a:lnTo>
                    <a:pt x="2060" y="2457"/>
                  </a:lnTo>
                  <a:close/>
                  <a:moveTo>
                    <a:pt x="2055" y="2449"/>
                  </a:moveTo>
                  <a:lnTo>
                    <a:pt x="2151" y="2359"/>
                  </a:lnTo>
                  <a:lnTo>
                    <a:pt x="2161" y="2376"/>
                  </a:lnTo>
                  <a:lnTo>
                    <a:pt x="2065" y="2465"/>
                  </a:lnTo>
                  <a:lnTo>
                    <a:pt x="2055" y="2449"/>
                  </a:lnTo>
                  <a:close/>
                  <a:moveTo>
                    <a:pt x="2156" y="2367"/>
                  </a:moveTo>
                  <a:lnTo>
                    <a:pt x="2151" y="2359"/>
                  </a:lnTo>
                  <a:cubicBezTo>
                    <a:pt x="2153" y="2356"/>
                    <a:pt x="2158" y="2358"/>
                    <a:pt x="2161" y="2363"/>
                  </a:cubicBezTo>
                  <a:cubicBezTo>
                    <a:pt x="2163" y="2367"/>
                    <a:pt x="2163" y="2373"/>
                    <a:pt x="2161" y="2376"/>
                  </a:cubicBezTo>
                  <a:lnTo>
                    <a:pt x="2156" y="2367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5694362" y="4570413"/>
              <a:ext cx="850900" cy="1319213"/>
            </a:xfrm>
            <a:custGeom>
              <a:avLst/>
              <a:gdLst>
                <a:gd name="T0" fmla="*/ 1605 w 1949"/>
                <a:gd name="T1" fmla="*/ 2514 h 3018"/>
                <a:gd name="T2" fmla="*/ 1476 w 1949"/>
                <a:gd name="T3" fmla="*/ 2479 h 3018"/>
                <a:gd name="T4" fmla="*/ 1519 w 1949"/>
                <a:gd name="T5" fmla="*/ 2401 h 3018"/>
                <a:gd name="T6" fmla="*/ 1476 w 1949"/>
                <a:gd name="T7" fmla="*/ 2298 h 3018"/>
                <a:gd name="T8" fmla="*/ 1364 w 1949"/>
                <a:gd name="T9" fmla="*/ 2254 h 3018"/>
                <a:gd name="T10" fmla="*/ 1260 w 1949"/>
                <a:gd name="T11" fmla="*/ 2186 h 3018"/>
                <a:gd name="T12" fmla="*/ 1261 w 1949"/>
                <a:gd name="T13" fmla="*/ 2038 h 3018"/>
                <a:gd name="T14" fmla="*/ 1132 w 1949"/>
                <a:gd name="T15" fmla="*/ 1926 h 3018"/>
                <a:gd name="T16" fmla="*/ 1269 w 1949"/>
                <a:gd name="T17" fmla="*/ 1675 h 3018"/>
                <a:gd name="T18" fmla="*/ 1424 w 1949"/>
                <a:gd name="T19" fmla="*/ 1537 h 3018"/>
                <a:gd name="T20" fmla="*/ 1355 w 1949"/>
                <a:gd name="T21" fmla="*/ 1329 h 3018"/>
                <a:gd name="T22" fmla="*/ 1493 w 1949"/>
                <a:gd name="T23" fmla="*/ 1147 h 3018"/>
                <a:gd name="T24" fmla="*/ 1622 w 1949"/>
                <a:gd name="T25" fmla="*/ 1139 h 3018"/>
                <a:gd name="T26" fmla="*/ 1795 w 1949"/>
                <a:gd name="T27" fmla="*/ 1070 h 3018"/>
                <a:gd name="T28" fmla="*/ 1872 w 1949"/>
                <a:gd name="T29" fmla="*/ 1026 h 3018"/>
                <a:gd name="T30" fmla="*/ 1949 w 1949"/>
                <a:gd name="T31" fmla="*/ 947 h 3018"/>
                <a:gd name="T32" fmla="*/ 1785 w 1949"/>
                <a:gd name="T33" fmla="*/ 867 h 3018"/>
                <a:gd name="T34" fmla="*/ 1879 w 1949"/>
                <a:gd name="T35" fmla="*/ 700 h 3018"/>
                <a:gd name="T36" fmla="*/ 1684 w 1949"/>
                <a:gd name="T37" fmla="*/ 590 h 3018"/>
                <a:gd name="T38" fmla="*/ 1727 w 1949"/>
                <a:gd name="T39" fmla="*/ 509 h 3018"/>
                <a:gd name="T40" fmla="*/ 1786 w 1949"/>
                <a:gd name="T41" fmla="*/ 423 h 3018"/>
                <a:gd name="T42" fmla="*/ 1676 w 1949"/>
                <a:gd name="T43" fmla="*/ 367 h 3018"/>
                <a:gd name="T44" fmla="*/ 1473 w 1949"/>
                <a:gd name="T45" fmla="*/ 327 h 3018"/>
                <a:gd name="T46" fmla="*/ 1137 w 1949"/>
                <a:gd name="T47" fmla="*/ 46 h 3018"/>
                <a:gd name="T48" fmla="*/ 1071 w 1949"/>
                <a:gd name="T49" fmla="*/ 153 h 3018"/>
                <a:gd name="T50" fmla="*/ 806 w 1949"/>
                <a:gd name="T51" fmla="*/ 0 h 3018"/>
                <a:gd name="T52" fmla="*/ 618 w 1949"/>
                <a:gd name="T53" fmla="*/ 61 h 3018"/>
                <a:gd name="T54" fmla="*/ 521 w 1949"/>
                <a:gd name="T55" fmla="*/ 136 h 3018"/>
                <a:gd name="T56" fmla="*/ 492 w 1949"/>
                <a:gd name="T57" fmla="*/ 214 h 3018"/>
                <a:gd name="T58" fmla="*/ 390 w 1949"/>
                <a:gd name="T59" fmla="*/ 543 h 3018"/>
                <a:gd name="T60" fmla="*/ 418 w 1949"/>
                <a:gd name="T61" fmla="*/ 792 h 3018"/>
                <a:gd name="T62" fmla="*/ 492 w 1949"/>
                <a:gd name="T63" fmla="*/ 900 h 3018"/>
                <a:gd name="T64" fmla="*/ 401 w 1949"/>
                <a:gd name="T65" fmla="*/ 1008 h 3018"/>
                <a:gd name="T66" fmla="*/ 390 w 1949"/>
                <a:gd name="T67" fmla="*/ 1173 h 3018"/>
                <a:gd name="T68" fmla="*/ 299 w 1949"/>
                <a:gd name="T69" fmla="*/ 1263 h 3018"/>
                <a:gd name="T70" fmla="*/ 345 w 1949"/>
                <a:gd name="T71" fmla="*/ 1388 h 3018"/>
                <a:gd name="T72" fmla="*/ 186 w 1949"/>
                <a:gd name="T73" fmla="*/ 1598 h 3018"/>
                <a:gd name="T74" fmla="*/ 6 w 1949"/>
                <a:gd name="T75" fmla="*/ 1680 h 3018"/>
                <a:gd name="T76" fmla="*/ 0 w 1949"/>
                <a:gd name="T77" fmla="*/ 1910 h 3018"/>
                <a:gd name="T78" fmla="*/ 97 w 1949"/>
                <a:gd name="T79" fmla="*/ 2027 h 3018"/>
                <a:gd name="T80" fmla="*/ 233 w 1949"/>
                <a:gd name="T81" fmla="*/ 2061 h 3018"/>
                <a:gd name="T82" fmla="*/ 335 w 1949"/>
                <a:gd name="T83" fmla="*/ 2139 h 3018"/>
                <a:gd name="T84" fmla="*/ 452 w 1949"/>
                <a:gd name="T85" fmla="*/ 2135 h 3018"/>
                <a:gd name="T86" fmla="*/ 603 w 1949"/>
                <a:gd name="T87" fmla="*/ 2237 h 3018"/>
                <a:gd name="T88" fmla="*/ 627 w 1949"/>
                <a:gd name="T89" fmla="*/ 2457 h 3018"/>
                <a:gd name="T90" fmla="*/ 856 w 1949"/>
                <a:gd name="T91" fmla="*/ 2535 h 3018"/>
                <a:gd name="T92" fmla="*/ 905 w 1949"/>
                <a:gd name="T93" fmla="*/ 2820 h 3018"/>
                <a:gd name="T94" fmla="*/ 1067 w 1949"/>
                <a:gd name="T95" fmla="*/ 3010 h 3018"/>
                <a:gd name="T96" fmla="*/ 1154 w 1949"/>
                <a:gd name="T97" fmla="*/ 2977 h 3018"/>
                <a:gd name="T98" fmla="*/ 1326 w 1949"/>
                <a:gd name="T99" fmla="*/ 2885 h 3018"/>
                <a:gd name="T100" fmla="*/ 1475 w 1949"/>
                <a:gd name="T101" fmla="*/ 2744 h 3018"/>
                <a:gd name="T102" fmla="*/ 1529 w 1949"/>
                <a:gd name="T103" fmla="*/ 2625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49" h="3018">
                  <a:moveTo>
                    <a:pt x="1581" y="2588"/>
                  </a:moveTo>
                  <a:lnTo>
                    <a:pt x="1605" y="2514"/>
                  </a:lnTo>
                  <a:lnTo>
                    <a:pt x="1545" y="2488"/>
                  </a:lnTo>
                  <a:lnTo>
                    <a:pt x="1476" y="2479"/>
                  </a:lnTo>
                  <a:lnTo>
                    <a:pt x="1476" y="2401"/>
                  </a:lnTo>
                  <a:lnTo>
                    <a:pt x="1519" y="2401"/>
                  </a:lnTo>
                  <a:lnTo>
                    <a:pt x="1519" y="2332"/>
                  </a:lnTo>
                  <a:lnTo>
                    <a:pt x="1476" y="2298"/>
                  </a:lnTo>
                  <a:lnTo>
                    <a:pt x="1390" y="2315"/>
                  </a:lnTo>
                  <a:lnTo>
                    <a:pt x="1364" y="2254"/>
                  </a:lnTo>
                  <a:lnTo>
                    <a:pt x="1364" y="2185"/>
                  </a:lnTo>
                  <a:lnTo>
                    <a:pt x="1260" y="2186"/>
                  </a:lnTo>
                  <a:lnTo>
                    <a:pt x="1261" y="2125"/>
                  </a:lnTo>
                  <a:lnTo>
                    <a:pt x="1261" y="2038"/>
                  </a:lnTo>
                  <a:lnTo>
                    <a:pt x="1132" y="2029"/>
                  </a:lnTo>
                  <a:lnTo>
                    <a:pt x="1132" y="1926"/>
                  </a:lnTo>
                  <a:lnTo>
                    <a:pt x="1149" y="1848"/>
                  </a:lnTo>
                  <a:cubicBezTo>
                    <a:pt x="1222" y="1792"/>
                    <a:pt x="1269" y="1771"/>
                    <a:pt x="1269" y="1675"/>
                  </a:cubicBezTo>
                  <a:lnTo>
                    <a:pt x="1330" y="1666"/>
                  </a:lnTo>
                  <a:lnTo>
                    <a:pt x="1424" y="1537"/>
                  </a:lnTo>
                  <a:lnTo>
                    <a:pt x="1304" y="1398"/>
                  </a:lnTo>
                  <a:lnTo>
                    <a:pt x="1355" y="1329"/>
                  </a:lnTo>
                  <a:cubicBezTo>
                    <a:pt x="1444" y="1296"/>
                    <a:pt x="1464" y="1321"/>
                    <a:pt x="1476" y="1225"/>
                  </a:cubicBezTo>
                  <a:lnTo>
                    <a:pt x="1493" y="1147"/>
                  </a:lnTo>
                  <a:lnTo>
                    <a:pt x="1554" y="1122"/>
                  </a:lnTo>
                  <a:lnTo>
                    <a:pt x="1622" y="1139"/>
                  </a:lnTo>
                  <a:lnTo>
                    <a:pt x="1691" y="1104"/>
                  </a:lnTo>
                  <a:lnTo>
                    <a:pt x="1795" y="1070"/>
                  </a:lnTo>
                  <a:lnTo>
                    <a:pt x="1846" y="1078"/>
                  </a:lnTo>
                  <a:lnTo>
                    <a:pt x="1872" y="1026"/>
                  </a:lnTo>
                  <a:lnTo>
                    <a:pt x="1941" y="1026"/>
                  </a:lnTo>
                  <a:lnTo>
                    <a:pt x="1949" y="947"/>
                  </a:lnTo>
                  <a:lnTo>
                    <a:pt x="1889" y="884"/>
                  </a:lnTo>
                  <a:lnTo>
                    <a:pt x="1785" y="867"/>
                  </a:lnTo>
                  <a:lnTo>
                    <a:pt x="1831" y="751"/>
                  </a:lnTo>
                  <a:lnTo>
                    <a:pt x="1879" y="700"/>
                  </a:lnTo>
                  <a:lnTo>
                    <a:pt x="1850" y="603"/>
                  </a:lnTo>
                  <a:lnTo>
                    <a:pt x="1684" y="590"/>
                  </a:lnTo>
                  <a:lnTo>
                    <a:pt x="1655" y="509"/>
                  </a:lnTo>
                  <a:lnTo>
                    <a:pt x="1727" y="509"/>
                  </a:lnTo>
                  <a:lnTo>
                    <a:pt x="1727" y="431"/>
                  </a:lnTo>
                  <a:lnTo>
                    <a:pt x="1786" y="423"/>
                  </a:lnTo>
                  <a:lnTo>
                    <a:pt x="1722" y="312"/>
                  </a:lnTo>
                  <a:lnTo>
                    <a:pt x="1676" y="367"/>
                  </a:lnTo>
                  <a:lnTo>
                    <a:pt x="1478" y="275"/>
                  </a:lnTo>
                  <a:lnTo>
                    <a:pt x="1473" y="327"/>
                  </a:lnTo>
                  <a:lnTo>
                    <a:pt x="1401" y="306"/>
                  </a:lnTo>
                  <a:cubicBezTo>
                    <a:pt x="1340" y="157"/>
                    <a:pt x="1281" y="118"/>
                    <a:pt x="1137" y="46"/>
                  </a:cubicBezTo>
                  <a:lnTo>
                    <a:pt x="1157" y="153"/>
                  </a:lnTo>
                  <a:lnTo>
                    <a:pt x="1071" y="153"/>
                  </a:lnTo>
                  <a:lnTo>
                    <a:pt x="903" y="76"/>
                  </a:lnTo>
                  <a:lnTo>
                    <a:pt x="806" y="0"/>
                  </a:lnTo>
                  <a:lnTo>
                    <a:pt x="720" y="36"/>
                  </a:lnTo>
                  <a:lnTo>
                    <a:pt x="618" y="61"/>
                  </a:lnTo>
                  <a:lnTo>
                    <a:pt x="547" y="76"/>
                  </a:lnTo>
                  <a:lnTo>
                    <a:pt x="521" y="136"/>
                  </a:lnTo>
                  <a:lnTo>
                    <a:pt x="542" y="191"/>
                  </a:lnTo>
                  <a:lnTo>
                    <a:pt x="492" y="214"/>
                  </a:lnTo>
                  <a:cubicBezTo>
                    <a:pt x="498" y="320"/>
                    <a:pt x="518" y="368"/>
                    <a:pt x="475" y="469"/>
                  </a:cubicBezTo>
                  <a:lnTo>
                    <a:pt x="390" y="543"/>
                  </a:lnTo>
                  <a:cubicBezTo>
                    <a:pt x="465" y="678"/>
                    <a:pt x="373" y="651"/>
                    <a:pt x="373" y="804"/>
                  </a:cubicBezTo>
                  <a:lnTo>
                    <a:pt x="418" y="792"/>
                  </a:lnTo>
                  <a:lnTo>
                    <a:pt x="395" y="906"/>
                  </a:lnTo>
                  <a:lnTo>
                    <a:pt x="492" y="900"/>
                  </a:lnTo>
                  <a:lnTo>
                    <a:pt x="497" y="991"/>
                  </a:lnTo>
                  <a:lnTo>
                    <a:pt x="401" y="1008"/>
                  </a:lnTo>
                  <a:lnTo>
                    <a:pt x="350" y="1116"/>
                  </a:lnTo>
                  <a:lnTo>
                    <a:pt x="390" y="1173"/>
                  </a:lnTo>
                  <a:lnTo>
                    <a:pt x="294" y="1161"/>
                  </a:lnTo>
                  <a:lnTo>
                    <a:pt x="299" y="1263"/>
                  </a:lnTo>
                  <a:lnTo>
                    <a:pt x="294" y="1360"/>
                  </a:lnTo>
                  <a:lnTo>
                    <a:pt x="345" y="1388"/>
                  </a:lnTo>
                  <a:lnTo>
                    <a:pt x="339" y="1507"/>
                  </a:lnTo>
                  <a:cubicBezTo>
                    <a:pt x="309" y="1582"/>
                    <a:pt x="268" y="1616"/>
                    <a:pt x="186" y="1598"/>
                  </a:cubicBezTo>
                  <a:lnTo>
                    <a:pt x="192" y="1638"/>
                  </a:lnTo>
                  <a:cubicBezTo>
                    <a:pt x="111" y="1653"/>
                    <a:pt x="103" y="1676"/>
                    <a:pt x="6" y="1680"/>
                  </a:cubicBezTo>
                  <a:lnTo>
                    <a:pt x="0" y="1774"/>
                  </a:lnTo>
                  <a:lnTo>
                    <a:pt x="0" y="1910"/>
                  </a:lnTo>
                  <a:lnTo>
                    <a:pt x="53" y="1968"/>
                  </a:lnTo>
                  <a:lnTo>
                    <a:pt x="97" y="2027"/>
                  </a:lnTo>
                  <a:lnTo>
                    <a:pt x="209" y="2003"/>
                  </a:lnTo>
                  <a:lnTo>
                    <a:pt x="233" y="2061"/>
                  </a:lnTo>
                  <a:lnTo>
                    <a:pt x="247" y="2120"/>
                  </a:lnTo>
                  <a:lnTo>
                    <a:pt x="335" y="2139"/>
                  </a:lnTo>
                  <a:lnTo>
                    <a:pt x="364" y="2095"/>
                  </a:lnTo>
                  <a:lnTo>
                    <a:pt x="452" y="2135"/>
                  </a:lnTo>
                  <a:lnTo>
                    <a:pt x="573" y="2110"/>
                  </a:lnTo>
                  <a:lnTo>
                    <a:pt x="603" y="2237"/>
                  </a:lnTo>
                  <a:lnTo>
                    <a:pt x="627" y="2354"/>
                  </a:lnTo>
                  <a:lnTo>
                    <a:pt x="627" y="2457"/>
                  </a:lnTo>
                  <a:lnTo>
                    <a:pt x="768" y="2486"/>
                  </a:lnTo>
                  <a:lnTo>
                    <a:pt x="856" y="2535"/>
                  </a:lnTo>
                  <a:lnTo>
                    <a:pt x="909" y="2657"/>
                  </a:lnTo>
                  <a:lnTo>
                    <a:pt x="905" y="2820"/>
                  </a:lnTo>
                  <a:lnTo>
                    <a:pt x="1051" y="2809"/>
                  </a:lnTo>
                  <a:lnTo>
                    <a:pt x="1067" y="3010"/>
                  </a:lnTo>
                  <a:lnTo>
                    <a:pt x="1154" y="3018"/>
                  </a:lnTo>
                  <a:lnTo>
                    <a:pt x="1154" y="2977"/>
                  </a:lnTo>
                  <a:lnTo>
                    <a:pt x="1275" y="2975"/>
                  </a:lnTo>
                  <a:lnTo>
                    <a:pt x="1326" y="2885"/>
                  </a:lnTo>
                  <a:lnTo>
                    <a:pt x="1337" y="2747"/>
                  </a:lnTo>
                  <a:lnTo>
                    <a:pt x="1475" y="2744"/>
                  </a:lnTo>
                  <a:lnTo>
                    <a:pt x="1486" y="2682"/>
                  </a:lnTo>
                  <a:lnTo>
                    <a:pt x="1529" y="2625"/>
                  </a:lnTo>
                  <a:lnTo>
                    <a:pt x="1581" y="2588"/>
                  </a:lnTo>
                  <a:close/>
                </a:path>
              </a:pathLst>
            </a:custGeom>
            <a:solidFill>
              <a:srgbClr val="35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5692775" y="4565650"/>
              <a:ext cx="855663" cy="1328738"/>
            </a:xfrm>
            <a:custGeom>
              <a:avLst/>
              <a:gdLst>
                <a:gd name="T0" fmla="*/ 1552 w 1963"/>
                <a:gd name="T1" fmla="*/ 2508 h 3039"/>
                <a:gd name="T2" fmla="*/ 1490 w 1963"/>
                <a:gd name="T3" fmla="*/ 2493 h 3039"/>
                <a:gd name="T4" fmla="*/ 1519 w 1963"/>
                <a:gd name="T5" fmla="*/ 2409 h 3039"/>
                <a:gd name="T6" fmla="*/ 1476 w 1963"/>
                <a:gd name="T7" fmla="*/ 2303 h 3039"/>
                <a:gd name="T8" fmla="*/ 1391 w 1963"/>
                <a:gd name="T9" fmla="*/ 2328 h 3039"/>
                <a:gd name="T10" fmla="*/ 1269 w 1963"/>
                <a:gd name="T11" fmla="*/ 2206 h 3039"/>
                <a:gd name="T12" fmla="*/ 1275 w 1963"/>
                <a:gd name="T13" fmla="*/ 2139 h 3039"/>
                <a:gd name="T14" fmla="*/ 1139 w 1963"/>
                <a:gd name="T15" fmla="*/ 2040 h 3039"/>
                <a:gd name="T16" fmla="*/ 1162 w 1963"/>
                <a:gd name="T17" fmla="*/ 1864 h 3039"/>
                <a:gd name="T18" fmla="*/ 1176 w 1963"/>
                <a:gd name="T19" fmla="*/ 1832 h 3039"/>
                <a:gd name="T20" fmla="*/ 1426 w 1963"/>
                <a:gd name="T21" fmla="*/ 1540 h 3039"/>
                <a:gd name="T22" fmla="*/ 1314 w 1963"/>
                <a:gd name="T23" fmla="*/ 1403 h 3039"/>
                <a:gd name="T24" fmla="*/ 1414 w 1963"/>
                <a:gd name="T25" fmla="*/ 1314 h 3039"/>
                <a:gd name="T26" fmla="*/ 1502 w 1963"/>
                <a:gd name="T27" fmla="*/ 1151 h 3039"/>
                <a:gd name="T28" fmla="*/ 1560 w 1963"/>
                <a:gd name="T29" fmla="*/ 1123 h 3039"/>
                <a:gd name="T30" fmla="*/ 1798 w 1963"/>
                <a:gd name="T31" fmla="*/ 1071 h 3039"/>
                <a:gd name="T32" fmla="*/ 1855 w 1963"/>
                <a:gd name="T33" fmla="*/ 1099 h 3039"/>
                <a:gd name="T34" fmla="*/ 1948 w 1963"/>
                <a:gd name="T35" fmla="*/ 1037 h 3039"/>
                <a:gd name="T36" fmla="*/ 1899 w 1963"/>
                <a:gd name="T37" fmla="*/ 889 h 3039"/>
                <a:gd name="T38" fmla="*/ 1792 w 1963"/>
                <a:gd name="T39" fmla="*/ 878 h 3039"/>
                <a:gd name="T40" fmla="*/ 1881 w 1963"/>
                <a:gd name="T41" fmla="*/ 702 h 3039"/>
                <a:gd name="T42" fmla="*/ 1855 w 1963"/>
                <a:gd name="T43" fmla="*/ 605 h 3039"/>
                <a:gd name="T44" fmla="*/ 1660 w 1963"/>
                <a:gd name="T45" fmla="*/ 511 h 3039"/>
                <a:gd name="T46" fmla="*/ 1734 w 1963"/>
                <a:gd name="T47" fmla="*/ 433 h 3039"/>
                <a:gd name="T48" fmla="*/ 1788 w 1963"/>
                <a:gd name="T49" fmla="*/ 439 h 3039"/>
                <a:gd name="T50" fmla="*/ 1485 w 1963"/>
                <a:gd name="T51" fmla="*/ 295 h 3039"/>
                <a:gd name="T52" fmla="*/ 1473 w 1963"/>
                <a:gd name="T53" fmla="*/ 333 h 3039"/>
                <a:gd name="T54" fmla="*/ 1305 w 1963"/>
                <a:gd name="T55" fmla="*/ 166 h 3039"/>
                <a:gd name="T56" fmla="*/ 1166 w 1963"/>
                <a:gd name="T57" fmla="*/ 173 h 3039"/>
                <a:gd name="T58" fmla="*/ 1078 w 1963"/>
                <a:gd name="T59" fmla="*/ 173 h 3039"/>
                <a:gd name="T60" fmla="*/ 731 w 1963"/>
                <a:gd name="T61" fmla="*/ 56 h 3039"/>
                <a:gd name="T62" fmla="*/ 622 w 1963"/>
                <a:gd name="T63" fmla="*/ 63 h 3039"/>
                <a:gd name="T64" fmla="*/ 528 w 1963"/>
                <a:gd name="T65" fmla="*/ 147 h 3039"/>
                <a:gd name="T66" fmla="*/ 495 w 1963"/>
                <a:gd name="T67" fmla="*/ 216 h 3039"/>
                <a:gd name="T68" fmla="*/ 511 w 1963"/>
                <a:gd name="T69" fmla="*/ 288 h 3039"/>
                <a:gd name="T70" fmla="*/ 416 w 1963"/>
                <a:gd name="T71" fmla="*/ 699 h 3039"/>
                <a:gd name="T72" fmla="*/ 383 w 1963"/>
                <a:gd name="T73" fmla="*/ 824 h 3039"/>
                <a:gd name="T74" fmla="*/ 400 w 1963"/>
                <a:gd name="T75" fmla="*/ 907 h 3039"/>
                <a:gd name="T76" fmla="*/ 505 w 1963"/>
                <a:gd name="T77" fmla="*/ 1011 h 3039"/>
                <a:gd name="T78" fmla="*/ 414 w 1963"/>
                <a:gd name="T79" fmla="*/ 1026 h 3039"/>
                <a:gd name="T80" fmla="*/ 302 w 1963"/>
                <a:gd name="T81" fmla="*/ 1182 h 3039"/>
                <a:gd name="T82" fmla="*/ 300 w 1963"/>
                <a:gd name="T83" fmla="*/ 1272 h 3039"/>
                <a:gd name="T84" fmla="*/ 352 w 1963"/>
                <a:gd name="T85" fmla="*/ 1399 h 3039"/>
                <a:gd name="T86" fmla="*/ 285 w 1963"/>
                <a:gd name="T87" fmla="*/ 1590 h 3039"/>
                <a:gd name="T88" fmla="*/ 200 w 1963"/>
                <a:gd name="T89" fmla="*/ 1610 h 3039"/>
                <a:gd name="T90" fmla="*/ 15 w 1963"/>
                <a:gd name="T91" fmla="*/ 1701 h 3039"/>
                <a:gd name="T92" fmla="*/ 0 w 1963"/>
                <a:gd name="T93" fmla="*/ 1782 h 3039"/>
                <a:gd name="T94" fmla="*/ 64 w 1963"/>
                <a:gd name="T95" fmla="*/ 1974 h 3039"/>
                <a:gd name="T96" fmla="*/ 222 w 1963"/>
                <a:gd name="T97" fmla="*/ 2012 h 3039"/>
                <a:gd name="T98" fmla="*/ 246 w 1963"/>
                <a:gd name="T99" fmla="*/ 2072 h 3039"/>
                <a:gd name="T100" fmla="*/ 366 w 1963"/>
                <a:gd name="T101" fmla="*/ 2099 h 3039"/>
                <a:gd name="T102" fmla="*/ 459 w 1963"/>
                <a:gd name="T103" fmla="*/ 2155 h 3039"/>
                <a:gd name="T104" fmla="*/ 610 w 1963"/>
                <a:gd name="T105" fmla="*/ 2248 h 3039"/>
                <a:gd name="T106" fmla="*/ 627 w 1963"/>
                <a:gd name="T107" fmla="*/ 2465 h 3039"/>
                <a:gd name="T108" fmla="*/ 775 w 1963"/>
                <a:gd name="T109" fmla="*/ 2497 h 3039"/>
                <a:gd name="T110" fmla="*/ 922 w 1963"/>
                <a:gd name="T111" fmla="*/ 2665 h 3039"/>
                <a:gd name="T112" fmla="*/ 914 w 1963"/>
                <a:gd name="T113" fmla="*/ 2840 h 3039"/>
                <a:gd name="T114" fmla="*/ 1072 w 1963"/>
                <a:gd name="T115" fmla="*/ 3011 h 3039"/>
                <a:gd name="T116" fmla="*/ 1160 w 1963"/>
                <a:gd name="T117" fmla="*/ 2979 h 3039"/>
                <a:gd name="T118" fmla="*/ 1276 w 1963"/>
                <a:gd name="T119" fmla="*/ 2978 h 3039"/>
                <a:gd name="T120" fmla="*/ 1480 w 1963"/>
                <a:gd name="T121" fmla="*/ 2745 h 3039"/>
                <a:gd name="T122" fmla="*/ 1500 w 1963"/>
                <a:gd name="T123" fmla="*/ 2697 h 3039"/>
                <a:gd name="T124" fmla="*/ 1588 w 1963"/>
                <a:gd name="T125" fmla="*/ 2599 h 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3" h="3039">
                  <a:moveTo>
                    <a:pt x="1582" y="2593"/>
                  </a:moveTo>
                  <a:lnTo>
                    <a:pt x="1606" y="2519"/>
                  </a:lnTo>
                  <a:lnTo>
                    <a:pt x="1619" y="2531"/>
                  </a:lnTo>
                  <a:lnTo>
                    <a:pt x="1595" y="2605"/>
                  </a:lnTo>
                  <a:lnTo>
                    <a:pt x="1582" y="2593"/>
                  </a:lnTo>
                  <a:close/>
                  <a:moveTo>
                    <a:pt x="1612" y="2525"/>
                  </a:moveTo>
                  <a:lnTo>
                    <a:pt x="1606" y="2519"/>
                  </a:lnTo>
                  <a:cubicBezTo>
                    <a:pt x="1607" y="2515"/>
                    <a:pt x="1611" y="2514"/>
                    <a:pt x="1615" y="2517"/>
                  </a:cubicBezTo>
                  <a:cubicBezTo>
                    <a:pt x="1618" y="2521"/>
                    <a:pt x="1620" y="2527"/>
                    <a:pt x="1619" y="2531"/>
                  </a:cubicBezTo>
                  <a:lnTo>
                    <a:pt x="1612" y="2525"/>
                  </a:lnTo>
                  <a:close/>
                  <a:moveTo>
                    <a:pt x="1612" y="2534"/>
                  </a:moveTo>
                  <a:lnTo>
                    <a:pt x="1552" y="2508"/>
                  </a:lnTo>
                  <a:lnTo>
                    <a:pt x="1552" y="2490"/>
                  </a:lnTo>
                  <a:lnTo>
                    <a:pt x="1612" y="2516"/>
                  </a:lnTo>
                  <a:lnTo>
                    <a:pt x="1612" y="2534"/>
                  </a:lnTo>
                  <a:close/>
                  <a:moveTo>
                    <a:pt x="1552" y="2499"/>
                  </a:moveTo>
                  <a:lnTo>
                    <a:pt x="1552" y="2508"/>
                  </a:lnTo>
                  <a:cubicBezTo>
                    <a:pt x="1548" y="2506"/>
                    <a:pt x="1545" y="2501"/>
                    <a:pt x="1545" y="2496"/>
                  </a:cubicBezTo>
                  <a:cubicBezTo>
                    <a:pt x="1545" y="2491"/>
                    <a:pt x="1548" y="2488"/>
                    <a:pt x="1552" y="2490"/>
                  </a:cubicBezTo>
                  <a:lnTo>
                    <a:pt x="1552" y="2499"/>
                  </a:lnTo>
                  <a:close/>
                  <a:moveTo>
                    <a:pt x="1554" y="2508"/>
                  </a:moveTo>
                  <a:lnTo>
                    <a:pt x="1485" y="2500"/>
                  </a:lnTo>
                  <a:lnTo>
                    <a:pt x="1481" y="2481"/>
                  </a:lnTo>
                  <a:lnTo>
                    <a:pt x="1550" y="2489"/>
                  </a:lnTo>
                  <a:lnTo>
                    <a:pt x="1554" y="2508"/>
                  </a:lnTo>
                  <a:close/>
                  <a:moveTo>
                    <a:pt x="1483" y="2490"/>
                  </a:moveTo>
                  <a:lnTo>
                    <a:pt x="1485" y="2500"/>
                  </a:lnTo>
                  <a:cubicBezTo>
                    <a:pt x="1481" y="2499"/>
                    <a:pt x="1477" y="2495"/>
                    <a:pt x="1476" y="2489"/>
                  </a:cubicBezTo>
                  <a:cubicBezTo>
                    <a:pt x="1476" y="2484"/>
                    <a:pt x="1478" y="2480"/>
                    <a:pt x="1481" y="2481"/>
                  </a:cubicBezTo>
                  <a:lnTo>
                    <a:pt x="1483" y="2490"/>
                  </a:lnTo>
                  <a:close/>
                  <a:moveTo>
                    <a:pt x="1476" y="2487"/>
                  </a:moveTo>
                  <a:lnTo>
                    <a:pt x="1476" y="2409"/>
                  </a:lnTo>
                  <a:lnTo>
                    <a:pt x="1490" y="2415"/>
                  </a:lnTo>
                  <a:lnTo>
                    <a:pt x="1490" y="2493"/>
                  </a:lnTo>
                  <a:lnTo>
                    <a:pt x="1476" y="2487"/>
                  </a:lnTo>
                  <a:close/>
                  <a:moveTo>
                    <a:pt x="1483" y="2412"/>
                  </a:moveTo>
                  <a:lnTo>
                    <a:pt x="1476" y="2409"/>
                  </a:lnTo>
                  <a:cubicBezTo>
                    <a:pt x="1476" y="2404"/>
                    <a:pt x="1479" y="2402"/>
                    <a:pt x="1483" y="2403"/>
                  </a:cubicBezTo>
                  <a:cubicBezTo>
                    <a:pt x="1487" y="2405"/>
                    <a:pt x="1490" y="2410"/>
                    <a:pt x="1490" y="2415"/>
                  </a:cubicBezTo>
                  <a:lnTo>
                    <a:pt x="1483" y="2412"/>
                  </a:lnTo>
                  <a:close/>
                  <a:moveTo>
                    <a:pt x="1481" y="2403"/>
                  </a:moveTo>
                  <a:lnTo>
                    <a:pt x="1524" y="2403"/>
                  </a:lnTo>
                  <a:lnTo>
                    <a:pt x="1528" y="2422"/>
                  </a:lnTo>
                  <a:lnTo>
                    <a:pt x="1485" y="2422"/>
                  </a:lnTo>
                  <a:lnTo>
                    <a:pt x="1481" y="2403"/>
                  </a:lnTo>
                  <a:close/>
                  <a:moveTo>
                    <a:pt x="1526" y="2412"/>
                  </a:moveTo>
                  <a:lnTo>
                    <a:pt x="1524" y="2403"/>
                  </a:lnTo>
                  <a:cubicBezTo>
                    <a:pt x="1527" y="2403"/>
                    <a:pt x="1531" y="2407"/>
                    <a:pt x="1533" y="2412"/>
                  </a:cubicBezTo>
                  <a:cubicBezTo>
                    <a:pt x="1534" y="2418"/>
                    <a:pt x="1532" y="2422"/>
                    <a:pt x="1528" y="2422"/>
                  </a:cubicBezTo>
                  <a:lnTo>
                    <a:pt x="1526" y="2412"/>
                  </a:lnTo>
                  <a:close/>
                  <a:moveTo>
                    <a:pt x="1519" y="2409"/>
                  </a:moveTo>
                  <a:lnTo>
                    <a:pt x="1519" y="2340"/>
                  </a:lnTo>
                  <a:lnTo>
                    <a:pt x="1533" y="2346"/>
                  </a:lnTo>
                  <a:lnTo>
                    <a:pt x="1533" y="2415"/>
                  </a:lnTo>
                  <a:lnTo>
                    <a:pt x="1519" y="2409"/>
                  </a:lnTo>
                  <a:close/>
                  <a:moveTo>
                    <a:pt x="1526" y="2343"/>
                  </a:moveTo>
                  <a:lnTo>
                    <a:pt x="1519" y="2340"/>
                  </a:lnTo>
                  <a:cubicBezTo>
                    <a:pt x="1519" y="2335"/>
                    <a:pt x="1522" y="2332"/>
                    <a:pt x="1526" y="2334"/>
                  </a:cubicBezTo>
                  <a:cubicBezTo>
                    <a:pt x="1530" y="2336"/>
                    <a:pt x="1533" y="2341"/>
                    <a:pt x="1533" y="2346"/>
                  </a:cubicBezTo>
                  <a:lnTo>
                    <a:pt x="1526" y="2343"/>
                  </a:lnTo>
                  <a:close/>
                  <a:moveTo>
                    <a:pt x="1524" y="2351"/>
                  </a:moveTo>
                  <a:lnTo>
                    <a:pt x="1481" y="2316"/>
                  </a:lnTo>
                  <a:lnTo>
                    <a:pt x="1485" y="2301"/>
                  </a:lnTo>
                  <a:lnTo>
                    <a:pt x="1528" y="2335"/>
                  </a:lnTo>
                  <a:lnTo>
                    <a:pt x="1524" y="2351"/>
                  </a:lnTo>
                  <a:close/>
                  <a:moveTo>
                    <a:pt x="1483" y="2309"/>
                  </a:moveTo>
                  <a:lnTo>
                    <a:pt x="1481" y="2316"/>
                  </a:lnTo>
                  <a:cubicBezTo>
                    <a:pt x="1478" y="2314"/>
                    <a:pt x="1475" y="2308"/>
                    <a:pt x="1476" y="2303"/>
                  </a:cubicBezTo>
                  <a:cubicBezTo>
                    <a:pt x="1477" y="2299"/>
                    <a:pt x="1481" y="2298"/>
                    <a:pt x="1485" y="2301"/>
                  </a:cubicBezTo>
                  <a:lnTo>
                    <a:pt x="1483" y="2309"/>
                  </a:lnTo>
                  <a:close/>
                  <a:moveTo>
                    <a:pt x="1486" y="2318"/>
                  </a:moveTo>
                  <a:lnTo>
                    <a:pt x="1400" y="2335"/>
                  </a:lnTo>
                  <a:lnTo>
                    <a:pt x="1394" y="2316"/>
                  </a:lnTo>
                  <a:lnTo>
                    <a:pt x="1480" y="2299"/>
                  </a:lnTo>
                  <a:lnTo>
                    <a:pt x="1486" y="2318"/>
                  </a:lnTo>
                  <a:close/>
                  <a:moveTo>
                    <a:pt x="1397" y="2326"/>
                  </a:moveTo>
                  <a:lnTo>
                    <a:pt x="1400" y="2335"/>
                  </a:lnTo>
                  <a:cubicBezTo>
                    <a:pt x="1397" y="2336"/>
                    <a:pt x="1392" y="2332"/>
                    <a:pt x="1391" y="2327"/>
                  </a:cubicBezTo>
                  <a:cubicBezTo>
                    <a:pt x="1389" y="2322"/>
                    <a:pt x="1390" y="2317"/>
                    <a:pt x="1394" y="2316"/>
                  </a:cubicBezTo>
                  <a:lnTo>
                    <a:pt x="1397" y="2326"/>
                  </a:lnTo>
                  <a:close/>
                  <a:moveTo>
                    <a:pt x="1391" y="2328"/>
                  </a:moveTo>
                  <a:lnTo>
                    <a:pt x="1365" y="2268"/>
                  </a:lnTo>
                  <a:lnTo>
                    <a:pt x="1377" y="2263"/>
                  </a:lnTo>
                  <a:lnTo>
                    <a:pt x="1403" y="2323"/>
                  </a:lnTo>
                  <a:lnTo>
                    <a:pt x="1391" y="2328"/>
                  </a:lnTo>
                  <a:close/>
                  <a:moveTo>
                    <a:pt x="1371" y="2265"/>
                  </a:moveTo>
                  <a:lnTo>
                    <a:pt x="1365" y="2268"/>
                  </a:lnTo>
                  <a:cubicBezTo>
                    <a:pt x="1363" y="2263"/>
                    <a:pt x="1364" y="2258"/>
                    <a:pt x="1367" y="2256"/>
                  </a:cubicBezTo>
                  <a:cubicBezTo>
                    <a:pt x="1370" y="2255"/>
                    <a:pt x="1375" y="2258"/>
                    <a:pt x="1377" y="2263"/>
                  </a:cubicBezTo>
                  <a:lnTo>
                    <a:pt x="1371" y="2265"/>
                  </a:lnTo>
                  <a:close/>
                  <a:moveTo>
                    <a:pt x="1364" y="2262"/>
                  </a:moveTo>
                  <a:lnTo>
                    <a:pt x="1364" y="2193"/>
                  </a:lnTo>
                  <a:lnTo>
                    <a:pt x="1378" y="2199"/>
                  </a:lnTo>
                  <a:lnTo>
                    <a:pt x="1378" y="2268"/>
                  </a:lnTo>
                  <a:lnTo>
                    <a:pt x="1364" y="2262"/>
                  </a:lnTo>
                  <a:close/>
                  <a:moveTo>
                    <a:pt x="1371" y="2196"/>
                  </a:moveTo>
                  <a:lnTo>
                    <a:pt x="1364" y="2193"/>
                  </a:lnTo>
                  <a:cubicBezTo>
                    <a:pt x="1364" y="2188"/>
                    <a:pt x="1367" y="2185"/>
                    <a:pt x="1371" y="2187"/>
                  </a:cubicBezTo>
                  <a:cubicBezTo>
                    <a:pt x="1375" y="2189"/>
                    <a:pt x="1378" y="2194"/>
                    <a:pt x="1378" y="2199"/>
                  </a:cubicBezTo>
                  <a:lnTo>
                    <a:pt x="1371" y="2196"/>
                  </a:lnTo>
                  <a:close/>
                  <a:moveTo>
                    <a:pt x="1373" y="2206"/>
                  </a:moveTo>
                  <a:lnTo>
                    <a:pt x="1269" y="2206"/>
                  </a:lnTo>
                  <a:lnTo>
                    <a:pt x="1265" y="2187"/>
                  </a:lnTo>
                  <a:lnTo>
                    <a:pt x="1369" y="2187"/>
                  </a:lnTo>
                  <a:lnTo>
                    <a:pt x="1373" y="2206"/>
                  </a:lnTo>
                  <a:close/>
                  <a:moveTo>
                    <a:pt x="1267" y="2197"/>
                  </a:moveTo>
                  <a:lnTo>
                    <a:pt x="1269" y="2206"/>
                  </a:lnTo>
                  <a:cubicBezTo>
                    <a:pt x="1266" y="2206"/>
                    <a:pt x="1262" y="2202"/>
                    <a:pt x="1260" y="2197"/>
                  </a:cubicBezTo>
                  <a:cubicBezTo>
                    <a:pt x="1259" y="2192"/>
                    <a:pt x="1261" y="2187"/>
                    <a:pt x="1265" y="2187"/>
                  </a:cubicBezTo>
                  <a:lnTo>
                    <a:pt x="1267" y="2197"/>
                  </a:lnTo>
                  <a:close/>
                  <a:moveTo>
                    <a:pt x="1260" y="2194"/>
                  </a:moveTo>
                  <a:lnTo>
                    <a:pt x="1261" y="2132"/>
                  </a:lnTo>
                  <a:lnTo>
                    <a:pt x="1275" y="2139"/>
                  </a:lnTo>
                  <a:lnTo>
                    <a:pt x="1274" y="2200"/>
                  </a:lnTo>
                  <a:lnTo>
                    <a:pt x="1260" y="2194"/>
                  </a:lnTo>
                  <a:close/>
                  <a:moveTo>
                    <a:pt x="1268" y="2136"/>
                  </a:moveTo>
                  <a:lnTo>
                    <a:pt x="1261" y="2132"/>
                  </a:lnTo>
                  <a:cubicBezTo>
                    <a:pt x="1261" y="2127"/>
                    <a:pt x="1264" y="2125"/>
                    <a:pt x="1268" y="2127"/>
                  </a:cubicBezTo>
                  <a:cubicBezTo>
                    <a:pt x="1272" y="2128"/>
                    <a:pt x="1275" y="2134"/>
                    <a:pt x="1275" y="2139"/>
                  </a:cubicBezTo>
                  <a:lnTo>
                    <a:pt x="1268" y="2136"/>
                  </a:lnTo>
                  <a:close/>
                  <a:moveTo>
                    <a:pt x="1261" y="2133"/>
                  </a:moveTo>
                  <a:lnTo>
                    <a:pt x="1261" y="2046"/>
                  </a:lnTo>
                  <a:lnTo>
                    <a:pt x="1275" y="2052"/>
                  </a:lnTo>
                  <a:lnTo>
                    <a:pt x="1275" y="2139"/>
                  </a:lnTo>
                  <a:lnTo>
                    <a:pt x="1261" y="2133"/>
                  </a:lnTo>
                  <a:close/>
                  <a:moveTo>
                    <a:pt x="1268" y="2049"/>
                  </a:moveTo>
                  <a:lnTo>
                    <a:pt x="1261" y="2046"/>
                  </a:lnTo>
                  <a:cubicBezTo>
                    <a:pt x="1261" y="2041"/>
                    <a:pt x="1264" y="2038"/>
                    <a:pt x="1268" y="2040"/>
                  </a:cubicBezTo>
                  <a:cubicBezTo>
                    <a:pt x="1271" y="2042"/>
                    <a:pt x="1275" y="2047"/>
                    <a:pt x="1275" y="2052"/>
                  </a:cubicBezTo>
                  <a:lnTo>
                    <a:pt x="1268" y="2049"/>
                  </a:lnTo>
                  <a:close/>
                  <a:moveTo>
                    <a:pt x="1270" y="2059"/>
                  </a:moveTo>
                  <a:lnTo>
                    <a:pt x="1140" y="2050"/>
                  </a:lnTo>
                  <a:lnTo>
                    <a:pt x="1137" y="2031"/>
                  </a:lnTo>
                  <a:lnTo>
                    <a:pt x="1266" y="2040"/>
                  </a:lnTo>
                  <a:lnTo>
                    <a:pt x="1270" y="2059"/>
                  </a:lnTo>
                  <a:close/>
                  <a:moveTo>
                    <a:pt x="1139" y="2040"/>
                  </a:moveTo>
                  <a:lnTo>
                    <a:pt x="1140" y="2050"/>
                  </a:lnTo>
                  <a:cubicBezTo>
                    <a:pt x="1137" y="2050"/>
                    <a:pt x="1133" y="2045"/>
                    <a:pt x="1132" y="2040"/>
                  </a:cubicBezTo>
                  <a:cubicBezTo>
                    <a:pt x="1131" y="2035"/>
                    <a:pt x="1133" y="2031"/>
                    <a:pt x="1137" y="2031"/>
                  </a:cubicBezTo>
                  <a:lnTo>
                    <a:pt x="1139" y="2040"/>
                  </a:lnTo>
                  <a:close/>
                  <a:moveTo>
                    <a:pt x="1132" y="2037"/>
                  </a:moveTo>
                  <a:lnTo>
                    <a:pt x="1132" y="1934"/>
                  </a:lnTo>
                  <a:lnTo>
                    <a:pt x="1145" y="1940"/>
                  </a:lnTo>
                  <a:lnTo>
                    <a:pt x="1145" y="2044"/>
                  </a:lnTo>
                  <a:lnTo>
                    <a:pt x="1132" y="2037"/>
                  </a:lnTo>
                  <a:close/>
                  <a:moveTo>
                    <a:pt x="1139" y="1937"/>
                  </a:moveTo>
                  <a:lnTo>
                    <a:pt x="1132" y="1934"/>
                  </a:lnTo>
                  <a:cubicBezTo>
                    <a:pt x="1132" y="1929"/>
                    <a:pt x="1135" y="1926"/>
                    <a:pt x="1139" y="1928"/>
                  </a:cubicBezTo>
                  <a:cubicBezTo>
                    <a:pt x="1142" y="1929"/>
                    <a:pt x="1145" y="1935"/>
                    <a:pt x="1145" y="1940"/>
                  </a:cubicBezTo>
                  <a:lnTo>
                    <a:pt x="1139" y="1937"/>
                  </a:lnTo>
                  <a:close/>
                  <a:moveTo>
                    <a:pt x="1132" y="1931"/>
                  </a:moveTo>
                  <a:lnTo>
                    <a:pt x="1149" y="1854"/>
                  </a:lnTo>
                  <a:lnTo>
                    <a:pt x="1162" y="1864"/>
                  </a:lnTo>
                  <a:lnTo>
                    <a:pt x="1145" y="1942"/>
                  </a:lnTo>
                  <a:lnTo>
                    <a:pt x="1132" y="1931"/>
                  </a:lnTo>
                  <a:close/>
                  <a:moveTo>
                    <a:pt x="1156" y="1859"/>
                  </a:moveTo>
                  <a:lnTo>
                    <a:pt x="1149" y="1854"/>
                  </a:lnTo>
                  <a:cubicBezTo>
                    <a:pt x="1150" y="1849"/>
                    <a:pt x="1154" y="1848"/>
                    <a:pt x="1158" y="1851"/>
                  </a:cubicBezTo>
                  <a:cubicBezTo>
                    <a:pt x="1161" y="1854"/>
                    <a:pt x="1163" y="1860"/>
                    <a:pt x="1162" y="1864"/>
                  </a:cubicBezTo>
                  <a:lnTo>
                    <a:pt x="1156" y="1859"/>
                  </a:lnTo>
                  <a:close/>
                  <a:moveTo>
                    <a:pt x="1151" y="1850"/>
                  </a:moveTo>
                  <a:cubicBezTo>
                    <a:pt x="1159" y="1844"/>
                    <a:pt x="1168" y="1838"/>
                    <a:pt x="1176" y="1832"/>
                  </a:cubicBezTo>
                  <a:lnTo>
                    <a:pt x="1185" y="1849"/>
                  </a:lnTo>
                  <a:cubicBezTo>
                    <a:pt x="1178" y="1855"/>
                    <a:pt x="1170" y="1861"/>
                    <a:pt x="1160" y="1868"/>
                  </a:cubicBezTo>
                  <a:lnTo>
                    <a:pt x="1151" y="1850"/>
                  </a:lnTo>
                  <a:close/>
                  <a:moveTo>
                    <a:pt x="1176" y="1832"/>
                  </a:moveTo>
                  <a:cubicBezTo>
                    <a:pt x="1234" y="1790"/>
                    <a:pt x="1269" y="1764"/>
                    <a:pt x="1269" y="1683"/>
                  </a:cubicBezTo>
                  <a:lnTo>
                    <a:pt x="1283" y="1689"/>
                  </a:lnTo>
                  <a:cubicBezTo>
                    <a:pt x="1283" y="1778"/>
                    <a:pt x="1246" y="1805"/>
                    <a:pt x="1185" y="1849"/>
                  </a:cubicBezTo>
                  <a:lnTo>
                    <a:pt x="1176" y="1832"/>
                  </a:lnTo>
                  <a:close/>
                  <a:moveTo>
                    <a:pt x="1276" y="1686"/>
                  </a:moveTo>
                  <a:lnTo>
                    <a:pt x="1269" y="1683"/>
                  </a:lnTo>
                  <a:cubicBezTo>
                    <a:pt x="1269" y="1678"/>
                    <a:pt x="1273" y="1675"/>
                    <a:pt x="1276" y="1677"/>
                  </a:cubicBezTo>
                  <a:cubicBezTo>
                    <a:pt x="1280" y="1679"/>
                    <a:pt x="1283" y="1684"/>
                    <a:pt x="1283" y="1689"/>
                  </a:cubicBezTo>
                  <a:lnTo>
                    <a:pt x="1276" y="1686"/>
                  </a:lnTo>
                  <a:close/>
                  <a:moveTo>
                    <a:pt x="1273" y="1676"/>
                  </a:moveTo>
                  <a:lnTo>
                    <a:pt x="1334" y="1668"/>
                  </a:lnTo>
                  <a:lnTo>
                    <a:pt x="1339" y="1687"/>
                  </a:lnTo>
                  <a:lnTo>
                    <a:pt x="1279" y="1695"/>
                  </a:lnTo>
                  <a:lnTo>
                    <a:pt x="1273" y="1676"/>
                  </a:lnTo>
                  <a:close/>
                  <a:moveTo>
                    <a:pt x="1337" y="1677"/>
                  </a:moveTo>
                  <a:lnTo>
                    <a:pt x="1334" y="1668"/>
                  </a:lnTo>
                  <a:cubicBezTo>
                    <a:pt x="1337" y="1667"/>
                    <a:pt x="1341" y="1671"/>
                    <a:pt x="1343" y="1676"/>
                  </a:cubicBezTo>
                  <a:cubicBezTo>
                    <a:pt x="1344" y="1682"/>
                    <a:pt x="1343" y="1686"/>
                    <a:pt x="1339" y="1687"/>
                  </a:cubicBezTo>
                  <a:lnTo>
                    <a:pt x="1337" y="1677"/>
                  </a:lnTo>
                  <a:close/>
                  <a:moveTo>
                    <a:pt x="1331" y="1670"/>
                  </a:moveTo>
                  <a:lnTo>
                    <a:pt x="1426" y="1540"/>
                  </a:lnTo>
                  <a:lnTo>
                    <a:pt x="1437" y="1555"/>
                  </a:lnTo>
                  <a:lnTo>
                    <a:pt x="1342" y="1685"/>
                  </a:lnTo>
                  <a:lnTo>
                    <a:pt x="1331" y="1670"/>
                  </a:lnTo>
                  <a:close/>
                  <a:moveTo>
                    <a:pt x="1431" y="1548"/>
                  </a:moveTo>
                  <a:lnTo>
                    <a:pt x="1426" y="1540"/>
                  </a:lnTo>
                  <a:cubicBezTo>
                    <a:pt x="1428" y="1537"/>
                    <a:pt x="1432" y="1538"/>
                    <a:pt x="1435" y="1542"/>
                  </a:cubicBezTo>
                  <a:cubicBezTo>
                    <a:pt x="1438" y="1546"/>
                    <a:pt x="1439" y="1552"/>
                    <a:pt x="1437" y="1555"/>
                  </a:cubicBezTo>
                  <a:lnTo>
                    <a:pt x="1431" y="1548"/>
                  </a:lnTo>
                  <a:close/>
                  <a:moveTo>
                    <a:pt x="1428" y="1554"/>
                  </a:moveTo>
                  <a:lnTo>
                    <a:pt x="1308" y="1416"/>
                  </a:lnTo>
                  <a:lnTo>
                    <a:pt x="1314" y="1403"/>
                  </a:lnTo>
                  <a:lnTo>
                    <a:pt x="1435" y="1541"/>
                  </a:lnTo>
                  <a:lnTo>
                    <a:pt x="1428" y="1554"/>
                  </a:lnTo>
                  <a:close/>
                  <a:moveTo>
                    <a:pt x="1311" y="1409"/>
                  </a:moveTo>
                  <a:lnTo>
                    <a:pt x="1308" y="1416"/>
                  </a:lnTo>
                  <a:cubicBezTo>
                    <a:pt x="1304" y="1412"/>
                    <a:pt x="1303" y="1406"/>
                    <a:pt x="1305" y="1402"/>
                  </a:cubicBezTo>
                  <a:cubicBezTo>
                    <a:pt x="1307" y="1399"/>
                    <a:pt x="1311" y="1399"/>
                    <a:pt x="1314" y="1403"/>
                  </a:cubicBezTo>
                  <a:lnTo>
                    <a:pt x="1311" y="1409"/>
                  </a:lnTo>
                  <a:close/>
                  <a:moveTo>
                    <a:pt x="1305" y="1401"/>
                  </a:moveTo>
                  <a:lnTo>
                    <a:pt x="1357" y="1332"/>
                  </a:lnTo>
                  <a:lnTo>
                    <a:pt x="1368" y="1348"/>
                  </a:lnTo>
                  <a:lnTo>
                    <a:pt x="1316" y="1417"/>
                  </a:lnTo>
                  <a:lnTo>
                    <a:pt x="1305" y="1401"/>
                  </a:lnTo>
                  <a:close/>
                  <a:moveTo>
                    <a:pt x="1362" y="1340"/>
                  </a:moveTo>
                  <a:lnTo>
                    <a:pt x="1357" y="1332"/>
                  </a:lnTo>
                  <a:cubicBezTo>
                    <a:pt x="1359" y="1329"/>
                    <a:pt x="1363" y="1330"/>
                    <a:pt x="1367" y="1335"/>
                  </a:cubicBezTo>
                  <a:cubicBezTo>
                    <a:pt x="1370" y="1339"/>
                    <a:pt x="1370" y="1345"/>
                    <a:pt x="1368" y="1348"/>
                  </a:cubicBezTo>
                  <a:lnTo>
                    <a:pt x="1362" y="1340"/>
                  </a:lnTo>
                  <a:close/>
                  <a:moveTo>
                    <a:pt x="1359" y="1331"/>
                  </a:moveTo>
                  <a:cubicBezTo>
                    <a:pt x="1382" y="1322"/>
                    <a:pt x="1399" y="1318"/>
                    <a:pt x="1414" y="1314"/>
                  </a:cubicBezTo>
                  <a:lnTo>
                    <a:pt x="1420" y="1333"/>
                  </a:lnTo>
                  <a:cubicBezTo>
                    <a:pt x="1406" y="1336"/>
                    <a:pt x="1388" y="1341"/>
                    <a:pt x="1366" y="1349"/>
                  </a:cubicBezTo>
                  <a:lnTo>
                    <a:pt x="1359" y="1331"/>
                  </a:lnTo>
                  <a:close/>
                  <a:moveTo>
                    <a:pt x="1414" y="1314"/>
                  </a:moveTo>
                  <a:cubicBezTo>
                    <a:pt x="1455" y="1303"/>
                    <a:pt x="1468" y="1300"/>
                    <a:pt x="1476" y="1232"/>
                  </a:cubicBezTo>
                  <a:lnTo>
                    <a:pt x="1490" y="1241"/>
                  </a:lnTo>
                  <a:cubicBezTo>
                    <a:pt x="1480" y="1317"/>
                    <a:pt x="1466" y="1321"/>
                    <a:pt x="1420" y="1333"/>
                  </a:cubicBezTo>
                  <a:lnTo>
                    <a:pt x="1414" y="1314"/>
                  </a:lnTo>
                  <a:close/>
                  <a:moveTo>
                    <a:pt x="1483" y="1236"/>
                  </a:moveTo>
                  <a:lnTo>
                    <a:pt x="1476" y="1232"/>
                  </a:lnTo>
                  <a:cubicBezTo>
                    <a:pt x="1477" y="1227"/>
                    <a:pt x="1480" y="1225"/>
                    <a:pt x="1484" y="1228"/>
                  </a:cubicBezTo>
                  <a:cubicBezTo>
                    <a:pt x="1488" y="1230"/>
                    <a:pt x="1490" y="1236"/>
                    <a:pt x="1490" y="1241"/>
                  </a:cubicBezTo>
                  <a:lnTo>
                    <a:pt x="1483" y="1236"/>
                  </a:lnTo>
                  <a:close/>
                  <a:moveTo>
                    <a:pt x="1476" y="1231"/>
                  </a:moveTo>
                  <a:lnTo>
                    <a:pt x="1494" y="1153"/>
                  </a:lnTo>
                  <a:lnTo>
                    <a:pt x="1507" y="1164"/>
                  </a:lnTo>
                  <a:lnTo>
                    <a:pt x="1490" y="1242"/>
                  </a:lnTo>
                  <a:lnTo>
                    <a:pt x="1476" y="1231"/>
                  </a:lnTo>
                  <a:close/>
                  <a:moveTo>
                    <a:pt x="1500" y="1158"/>
                  </a:moveTo>
                  <a:lnTo>
                    <a:pt x="1494" y="1153"/>
                  </a:lnTo>
                  <a:cubicBezTo>
                    <a:pt x="1495" y="1149"/>
                    <a:pt x="1498" y="1148"/>
                    <a:pt x="1502" y="1151"/>
                  </a:cubicBezTo>
                  <a:cubicBezTo>
                    <a:pt x="1506" y="1153"/>
                    <a:pt x="1508" y="1159"/>
                    <a:pt x="1507" y="1164"/>
                  </a:cubicBezTo>
                  <a:lnTo>
                    <a:pt x="1500" y="1158"/>
                  </a:lnTo>
                  <a:close/>
                  <a:moveTo>
                    <a:pt x="1496" y="1149"/>
                  </a:moveTo>
                  <a:lnTo>
                    <a:pt x="1557" y="1123"/>
                  </a:lnTo>
                  <a:lnTo>
                    <a:pt x="1564" y="1142"/>
                  </a:lnTo>
                  <a:lnTo>
                    <a:pt x="1504" y="1168"/>
                  </a:lnTo>
                  <a:lnTo>
                    <a:pt x="1496" y="1149"/>
                  </a:lnTo>
                  <a:close/>
                  <a:moveTo>
                    <a:pt x="1561" y="1133"/>
                  </a:moveTo>
                  <a:lnTo>
                    <a:pt x="1557" y="1123"/>
                  </a:lnTo>
                  <a:cubicBezTo>
                    <a:pt x="1560" y="1122"/>
                    <a:pt x="1564" y="1125"/>
                    <a:pt x="1566" y="1130"/>
                  </a:cubicBezTo>
                  <a:cubicBezTo>
                    <a:pt x="1568" y="1135"/>
                    <a:pt x="1568" y="1140"/>
                    <a:pt x="1564" y="1142"/>
                  </a:cubicBezTo>
                  <a:lnTo>
                    <a:pt x="1561" y="1133"/>
                  </a:lnTo>
                  <a:close/>
                  <a:moveTo>
                    <a:pt x="1560" y="1123"/>
                  </a:moveTo>
                  <a:lnTo>
                    <a:pt x="1628" y="1140"/>
                  </a:lnTo>
                  <a:lnTo>
                    <a:pt x="1631" y="1159"/>
                  </a:lnTo>
                  <a:lnTo>
                    <a:pt x="1562" y="1142"/>
                  </a:lnTo>
                  <a:lnTo>
                    <a:pt x="1560" y="1123"/>
                  </a:lnTo>
                  <a:close/>
                  <a:moveTo>
                    <a:pt x="1629" y="1150"/>
                  </a:moveTo>
                  <a:lnTo>
                    <a:pt x="1628" y="1140"/>
                  </a:lnTo>
                  <a:cubicBezTo>
                    <a:pt x="1632" y="1141"/>
                    <a:pt x="1636" y="1146"/>
                    <a:pt x="1636" y="1152"/>
                  </a:cubicBezTo>
                  <a:cubicBezTo>
                    <a:pt x="1637" y="1157"/>
                    <a:pt x="1634" y="1160"/>
                    <a:pt x="1631" y="1159"/>
                  </a:cubicBezTo>
                  <a:lnTo>
                    <a:pt x="1629" y="1150"/>
                  </a:lnTo>
                  <a:close/>
                  <a:moveTo>
                    <a:pt x="1625" y="1141"/>
                  </a:moveTo>
                  <a:lnTo>
                    <a:pt x="1694" y="1106"/>
                  </a:lnTo>
                  <a:lnTo>
                    <a:pt x="1702" y="1124"/>
                  </a:lnTo>
                  <a:lnTo>
                    <a:pt x="1633" y="1159"/>
                  </a:lnTo>
                  <a:lnTo>
                    <a:pt x="1625" y="1141"/>
                  </a:lnTo>
                  <a:close/>
                  <a:moveTo>
                    <a:pt x="1698" y="1115"/>
                  </a:moveTo>
                  <a:lnTo>
                    <a:pt x="1694" y="1106"/>
                  </a:lnTo>
                  <a:cubicBezTo>
                    <a:pt x="1697" y="1105"/>
                    <a:pt x="1702" y="1107"/>
                    <a:pt x="1704" y="1112"/>
                  </a:cubicBezTo>
                  <a:cubicBezTo>
                    <a:pt x="1706" y="1118"/>
                    <a:pt x="1705" y="1123"/>
                    <a:pt x="1702" y="1124"/>
                  </a:cubicBezTo>
                  <a:lnTo>
                    <a:pt x="1698" y="1115"/>
                  </a:lnTo>
                  <a:close/>
                  <a:moveTo>
                    <a:pt x="1695" y="1106"/>
                  </a:moveTo>
                  <a:lnTo>
                    <a:pt x="1798" y="1071"/>
                  </a:lnTo>
                  <a:lnTo>
                    <a:pt x="1805" y="1090"/>
                  </a:lnTo>
                  <a:lnTo>
                    <a:pt x="1702" y="1125"/>
                  </a:lnTo>
                  <a:lnTo>
                    <a:pt x="1695" y="1106"/>
                  </a:lnTo>
                  <a:close/>
                  <a:moveTo>
                    <a:pt x="1802" y="1081"/>
                  </a:moveTo>
                  <a:lnTo>
                    <a:pt x="1798" y="1071"/>
                  </a:lnTo>
                  <a:cubicBezTo>
                    <a:pt x="1801" y="1070"/>
                    <a:pt x="1806" y="1074"/>
                    <a:pt x="1808" y="1079"/>
                  </a:cubicBezTo>
                  <a:cubicBezTo>
                    <a:pt x="1810" y="1084"/>
                    <a:pt x="1809" y="1089"/>
                    <a:pt x="1805" y="1090"/>
                  </a:cubicBezTo>
                  <a:lnTo>
                    <a:pt x="1802" y="1081"/>
                  </a:lnTo>
                  <a:close/>
                  <a:moveTo>
                    <a:pt x="1800" y="1071"/>
                  </a:moveTo>
                  <a:lnTo>
                    <a:pt x="1852" y="1080"/>
                  </a:lnTo>
                  <a:lnTo>
                    <a:pt x="1855" y="1099"/>
                  </a:lnTo>
                  <a:lnTo>
                    <a:pt x="1803" y="1090"/>
                  </a:lnTo>
                  <a:lnTo>
                    <a:pt x="1800" y="1071"/>
                  </a:lnTo>
                  <a:close/>
                  <a:moveTo>
                    <a:pt x="1853" y="1089"/>
                  </a:moveTo>
                  <a:lnTo>
                    <a:pt x="1852" y="1080"/>
                  </a:lnTo>
                  <a:cubicBezTo>
                    <a:pt x="1856" y="1080"/>
                    <a:pt x="1859" y="1085"/>
                    <a:pt x="1860" y="1090"/>
                  </a:cubicBezTo>
                  <a:cubicBezTo>
                    <a:pt x="1861" y="1096"/>
                    <a:pt x="1859" y="1099"/>
                    <a:pt x="1855" y="1099"/>
                  </a:cubicBezTo>
                  <a:lnTo>
                    <a:pt x="1853" y="1089"/>
                  </a:lnTo>
                  <a:close/>
                  <a:moveTo>
                    <a:pt x="1847" y="1082"/>
                  </a:moveTo>
                  <a:lnTo>
                    <a:pt x="1873" y="1030"/>
                  </a:lnTo>
                  <a:lnTo>
                    <a:pt x="1885" y="1044"/>
                  </a:lnTo>
                  <a:lnTo>
                    <a:pt x="1859" y="1096"/>
                  </a:lnTo>
                  <a:lnTo>
                    <a:pt x="1847" y="1082"/>
                  </a:lnTo>
                  <a:close/>
                  <a:moveTo>
                    <a:pt x="1879" y="1037"/>
                  </a:moveTo>
                  <a:lnTo>
                    <a:pt x="1873" y="1030"/>
                  </a:lnTo>
                  <a:cubicBezTo>
                    <a:pt x="1875" y="1027"/>
                    <a:pt x="1879" y="1027"/>
                    <a:pt x="1883" y="1031"/>
                  </a:cubicBezTo>
                  <a:cubicBezTo>
                    <a:pt x="1886" y="1035"/>
                    <a:pt x="1887" y="1041"/>
                    <a:pt x="1885" y="1044"/>
                  </a:cubicBezTo>
                  <a:lnTo>
                    <a:pt x="1879" y="1037"/>
                  </a:lnTo>
                  <a:close/>
                  <a:moveTo>
                    <a:pt x="1877" y="1028"/>
                  </a:moveTo>
                  <a:lnTo>
                    <a:pt x="1946" y="1028"/>
                  </a:lnTo>
                  <a:lnTo>
                    <a:pt x="1950" y="1047"/>
                  </a:lnTo>
                  <a:lnTo>
                    <a:pt x="1882" y="1047"/>
                  </a:lnTo>
                  <a:lnTo>
                    <a:pt x="1877" y="1028"/>
                  </a:lnTo>
                  <a:close/>
                  <a:moveTo>
                    <a:pt x="1948" y="1037"/>
                  </a:moveTo>
                  <a:lnTo>
                    <a:pt x="1946" y="1028"/>
                  </a:lnTo>
                  <a:cubicBezTo>
                    <a:pt x="1950" y="1028"/>
                    <a:pt x="1953" y="1032"/>
                    <a:pt x="1955" y="1037"/>
                  </a:cubicBezTo>
                  <a:cubicBezTo>
                    <a:pt x="1956" y="1043"/>
                    <a:pt x="1954" y="1047"/>
                    <a:pt x="1950" y="1047"/>
                  </a:cubicBezTo>
                  <a:lnTo>
                    <a:pt x="1948" y="1037"/>
                  </a:lnTo>
                  <a:close/>
                  <a:moveTo>
                    <a:pt x="1941" y="1033"/>
                  </a:moveTo>
                  <a:lnTo>
                    <a:pt x="1949" y="954"/>
                  </a:lnTo>
                  <a:lnTo>
                    <a:pt x="1963" y="962"/>
                  </a:lnTo>
                  <a:lnTo>
                    <a:pt x="1955" y="1042"/>
                  </a:lnTo>
                  <a:lnTo>
                    <a:pt x="1941" y="1033"/>
                  </a:lnTo>
                  <a:close/>
                  <a:moveTo>
                    <a:pt x="1956" y="958"/>
                  </a:moveTo>
                  <a:lnTo>
                    <a:pt x="1949" y="954"/>
                  </a:lnTo>
                  <a:cubicBezTo>
                    <a:pt x="1950" y="949"/>
                    <a:pt x="1953" y="947"/>
                    <a:pt x="1957" y="950"/>
                  </a:cubicBezTo>
                  <a:cubicBezTo>
                    <a:pt x="1961" y="952"/>
                    <a:pt x="1963" y="958"/>
                    <a:pt x="1963" y="962"/>
                  </a:cubicBezTo>
                  <a:lnTo>
                    <a:pt x="1956" y="958"/>
                  </a:lnTo>
                  <a:close/>
                  <a:moveTo>
                    <a:pt x="1953" y="965"/>
                  </a:moveTo>
                  <a:lnTo>
                    <a:pt x="1893" y="902"/>
                  </a:lnTo>
                  <a:lnTo>
                    <a:pt x="1899" y="889"/>
                  </a:lnTo>
                  <a:lnTo>
                    <a:pt x="1959" y="951"/>
                  </a:lnTo>
                  <a:lnTo>
                    <a:pt x="1953" y="965"/>
                  </a:lnTo>
                  <a:close/>
                  <a:moveTo>
                    <a:pt x="1896" y="895"/>
                  </a:moveTo>
                  <a:lnTo>
                    <a:pt x="1893" y="902"/>
                  </a:lnTo>
                  <a:cubicBezTo>
                    <a:pt x="1890" y="899"/>
                    <a:pt x="1888" y="893"/>
                    <a:pt x="1890" y="889"/>
                  </a:cubicBezTo>
                  <a:cubicBezTo>
                    <a:pt x="1891" y="885"/>
                    <a:pt x="1895" y="885"/>
                    <a:pt x="1899" y="889"/>
                  </a:cubicBezTo>
                  <a:lnTo>
                    <a:pt x="1896" y="895"/>
                  </a:lnTo>
                  <a:close/>
                  <a:moveTo>
                    <a:pt x="1897" y="905"/>
                  </a:moveTo>
                  <a:lnTo>
                    <a:pt x="1793" y="887"/>
                  </a:lnTo>
                  <a:lnTo>
                    <a:pt x="1790" y="868"/>
                  </a:lnTo>
                  <a:lnTo>
                    <a:pt x="1894" y="886"/>
                  </a:lnTo>
                  <a:lnTo>
                    <a:pt x="1897" y="905"/>
                  </a:lnTo>
                  <a:close/>
                  <a:moveTo>
                    <a:pt x="1792" y="878"/>
                  </a:moveTo>
                  <a:lnTo>
                    <a:pt x="1793" y="887"/>
                  </a:lnTo>
                  <a:cubicBezTo>
                    <a:pt x="1790" y="886"/>
                    <a:pt x="1786" y="882"/>
                    <a:pt x="1785" y="876"/>
                  </a:cubicBezTo>
                  <a:cubicBezTo>
                    <a:pt x="1784" y="871"/>
                    <a:pt x="1787" y="868"/>
                    <a:pt x="1790" y="868"/>
                  </a:cubicBezTo>
                  <a:lnTo>
                    <a:pt x="1792" y="878"/>
                  </a:lnTo>
                  <a:close/>
                  <a:moveTo>
                    <a:pt x="1786" y="871"/>
                  </a:moveTo>
                  <a:lnTo>
                    <a:pt x="1832" y="755"/>
                  </a:lnTo>
                  <a:lnTo>
                    <a:pt x="1844" y="768"/>
                  </a:lnTo>
                  <a:lnTo>
                    <a:pt x="1798" y="884"/>
                  </a:lnTo>
                  <a:lnTo>
                    <a:pt x="1786" y="871"/>
                  </a:lnTo>
                  <a:close/>
                  <a:moveTo>
                    <a:pt x="1838" y="762"/>
                  </a:moveTo>
                  <a:lnTo>
                    <a:pt x="1832" y="755"/>
                  </a:lnTo>
                  <a:cubicBezTo>
                    <a:pt x="1833" y="751"/>
                    <a:pt x="1838" y="751"/>
                    <a:pt x="1841" y="755"/>
                  </a:cubicBezTo>
                  <a:cubicBezTo>
                    <a:pt x="1844" y="758"/>
                    <a:pt x="1846" y="764"/>
                    <a:pt x="1844" y="768"/>
                  </a:cubicBezTo>
                  <a:lnTo>
                    <a:pt x="1838" y="762"/>
                  </a:lnTo>
                  <a:close/>
                  <a:moveTo>
                    <a:pt x="1833" y="753"/>
                  </a:moveTo>
                  <a:lnTo>
                    <a:pt x="1881" y="702"/>
                  </a:lnTo>
                  <a:lnTo>
                    <a:pt x="1891" y="719"/>
                  </a:lnTo>
                  <a:lnTo>
                    <a:pt x="1843" y="770"/>
                  </a:lnTo>
                  <a:lnTo>
                    <a:pt x="1833" y="753"/>
                  </a:lnTo>
                  <a:close/>
                  <a:moveTo>
                    <a:pt x="1886" y="711"/>
                  </a:moveTo>
                  <a:lnTo>
                    <a:pt x="1881" y="702"/>
                  </a:lnTo>
                  <a:cubicBezTo>
                    <a:pt x="1884" y="700"/>
                    <a:pt x="1888" y="701"/>
                    <a:pt x="1891" y="706"/>
                  </a:cubicBezTo>
                  <a:cubicBezTo>
                    <a:pt x="1894" y="710"/>
                    <a:pt x="1894" y="716"/>
                    <a:pt x="1891" y="719"/>
                  </a:cubicBezTo>
                  <a:lnTo>
                    <a:pt x="1886" y="711"/>
                  </a:lnTo>
                  <a:close/>
                  <a:moveTo>
                    <a:pt x="1880" y="712"/>
                  </a:moveTo>
                  <a:lnTo>
                    <a:pt x="1851" y="615"/>
                  </a:lnTo>
                  <a:lnTo>
                    <a:pt x="1863" y="613"/>
                  </a:lnTo>
                  <a:lnTo>
                    <a:pt x="1893" y="710"/>
                  </a:lnTo>
                  <a:lnTo>
                    <a:pt x="1880" y="712"/>
                  </a:lnTo>
                  <a:close/>
                  <a:moveTo>
                    <a:pt x="1857" y="614"/>
                  </a:moveTo>
                  <a:lnTo>
                    <a:pt x="1851" y="615"/>
                  </a:lnTo>
                  <a:cubicBezTo>
                    <a:pt x="1849" y="610"/>
                    <a:pt x="1851" y="605"/>
                    <a:pt x="1854" y="605"/>
                  </a:cubicBezTo>
                  <a:cubicBezTo>
                    <a:pt x="1857" y="604"/>
                    <a:pt x="1862" y="608"/>
                    <a:pt x="1863" y="613"/>
                  </a:cubicBezTo>
                  <a:lnTo>
                    <a:pt x="1857" y="614"/>
                  </a:lnTo>
                  <a:close/>
                  <a:moveTo>
                    <a:pt x="1859" y="624"/>
                  </a:moveTo>
                  <a:lnTo>
                    <a:pt x="1693" y="610"/>
                  </a:lnTo>
                  <a:lnTo>
                    <a:pt x="1689" y="591"/>
                  </a:lnTo>
                  <a:lnTo>
                    <a:pt x="1855" y="605"/>
                  </a:lnTo>
                  <a:lnTo>
                    <a:pt x="1859" y="624"/>
                  </a:lnTo>
                  <a:close/>
                  <a:moveTo>
                    <a:pt x="1691" y="601"/>
                  </a:moveTo>
                  <a:lnTo>
                    <a:pt x="1693" y="610"/>
                  </a:lnTo>
                  <a:cubicBezTo>
                    <a:pt x="1689" y="610"/>
                    <a:pt x="1686" y="605"/>
                    <a:pt x="1685" y="600"/>
                  </a:cubicBezTo>
                  <a:cubicBezTo>
                    <a:pt x="1684" y="595"/>
                    <a:pt x="1686" y="591"/>
                    <a:pt x="1689" y="591"/>
                  </a:cubicBezTo>
                  <a:lnTo>
                    <a:pt x="1691" y="601"/>
                  </a:lnTo>
                  <a:close/>
                  <a:moveTo>
                    <a:pt x="1685" y="602"/>
                  </a:moveTo>
                  <a:lnTo>
                    <a:pt x="1656" y="522"/>
                  </a:lnTo>
                  <a:lnTo>
                    <a:pt x="1668" y="518"/>
                  </a:lnTo>
                  <a:lnTo>
                    <a:pt x="1697" y="599"/>
                  </a:lnTo>
                  <a:lnTo>
                    <a:pt x="1685" y="602"/>
                  </a:lnTo>
                  <a:close/>
                  <a:moveTo>
                    <a:pt x="1662" y="520"/>
                  </a:moveTo>
                  <a:lnTo>
                    <a:pt x="1656" y="522"/>
                  </a:lnTo>
                  <a:cubicBezTo>
                    <a:pt x="1654" y="517"/>
                    <a:pt x="1655" y="512"/>
                    <a:pt x="1658" y="511"/>
                  </a:cubicBezTo>
                  <a:cubicBezTo>
                    <a:pt x="1662" y="510"/>
                    <a:pt x="1666" y="513"/>
                    <a:pt x="1668" y="518"/>
                  </a:cubicBezTo>
                  <a:lnTo>
                    <a:pt x="1662" y="520"/>
                  </a:lnTo>
                  <a:close/>
                  <a:moveTo>
                    <a:pt x="1660" y="511"/>
                  </a:moveTo>
                  <a:lnTo>
                    <a:pt x="1732" y="511"/>
                  </a:lnTo>
                  <a:lnTo>
                    <a:pt x="1736" y="530"/>
                  </a:lnTo>
                  <a:lnTo>
                    <a:pt x="1664" y="530"/>
                  </a:lnTo>
                  <a:lnTo>
                    <a:pt x="1660" y="511"/>
                  </a:lnTo>
                  <a:close/>
                  <a:moveTo>
                    <a:pt x="1734" y="520"/>
                  </a:moveTo>
                  <a:lnTo>
                    <a:pt x="1732" y="511"/>
                  </a:lnTo>
                  <a:cubicBezTo>
                    <a:pt x="1735" y="511"/>
                    <a:pt x="1739" y="515"/>
                    <a:pt x="1740" y="520"/>
                  </a:cubicBezTo>
                  <a:cubicBezTo>
                    <a:pt x="1742" y="525"/>
                    <a:pt x="1740" y="530"/>
                    <a:pt x="1736" y="530"/>
                  </a:cubicBezTo>
                  <a:lnTo>
                    <a:pt x="1734" y="520"/>
                  </a:lnTo>
                  <a:close/>
                  <a:moveTo>
                    <a:pt x="1727" y="517"/>
                  </a:moveTo>
                  <a:lnTo>
                    <a:pt x="1727" y="439"/>
                  </a:lnTo>
                  <a:lnTo>
                    <a:pt x="1741" y="445"/>
                  </a:lnTo>
                  <a:lnTo>
                    <a:pt x="1741" y="523"/>
                  </a:lnTo>
                  <a:lnTo>
                    <a:pt x="1727" y="517"/>
                  </a:lnTo>
                  <a:close/>
                  <a:moveTo>
                    <a:pt x="1734" y="442"/>
                  </a:moveTo>
                  <a:lnTo>
                    <a:pt x="1727" y="439"/>
                  </a:lnTo>
                  <a:cubicBezTo>
                    <a:pt x="1727" y="434"/>
                    <a:pt x="1730" y="432"/>
                    <a:pt x="1734" y="433"/>
                  </a:cubicBezTo>
                  <a:cubicBezTo>
                    <a:pt x="1738" y="435"/>
                    <a:pt x="1741" y="440"/>
                    <a:pt x="1741" y="445"/>
                  </a:cubicBezTo>
                  <a:lnTo>
                    <a:pt x="1734" y="442"/>
                  </a:lnTo>
                  <a:close/>
                  <a:moveTo>
                    <a:pt x="1731" y="433"/>
                  </a:moveTo>
                  <a:lnTo>
                    <a:pt x="1790" y="425"/>
                  </a:lnTo>
                  <a:lnTo>
                    <a:pt x="1796" y="444"/>
                  </a:lnTo>
                  <a:lnTo>
                    <a:pt x="1737" y="452"/>
                  </a:lnTo>
                  <a:lnTo>
                    <a:pt x="1731" y="433"/>
                  </a:lnTo>
                  <a:close/>
                  <a:moveTo>
                    <a:pt x="1793" y="434"/>
                  </a:moveTo>
                  <a:lnTo>
                    <a:pt x="1790" y="425"/>
                  </a:lnTo>
                  <a:cubicBezTo>
                    <a:pt x="1793" y="424"/>
                    <a:pt x="1797" y="428"/>
                    <a:pt x="1799" y="433"/>
                  </a:cubicBezTo>
                  <a:cubicBezTo>
                    <a:pt x="1801" y="439"/>
                    <a:pt x="1799" y="443"/>
                    <a:pt x="1796" y="444"/>
                  </a:cubicBezTo>
                  <a:lnTo>
                    <a:pt x="1793" y="434"/>
                  </a:lnTo>
                  <a:close/>
                  <a:moveTo>
                    <a:pt x="1788" y="439"/>
                  </a:moveTo>
                  <a:lnTo>
                    <a:pt x="1724" y="327"/>
                  </a:lnTo>
                  <a:lnTo>
                    <a:pt x="1733" y="319"/>
                  </a:lnTo>
                  <a:lnTo>
                    <a:pt x="1798" y="430"/>
                  </a:lnTo>
                  <a:lnTo>
                    <a:pt x="1788" y="439"/>
                  </a:lnTo>
                  <a:close/>
                  <a:moveTo>
                    <a:pt x="1729" y="323"/>
                  </a:moveTo>
                  <a:lnTo>
                    <a:pt x="1724" y="327"/>
                  </a:lnTo>
                  <a:cubicBezTo>
                    <a:pt x="1721" y="323"/>
                    <a:pt x="1721" y="317"/>
                    <a:pt x="1724" y="315"/>
                  </a:cubicBezTo>
                  <a:cubicBezTo>
                    <a:pt x="1726" y="312"/>
                    <a:pt x="1731" y="314"/>
                    <a:pt x="1733" y="319"/>
                  </a:cubicBezTo>
                  <a:lnTo>
                    <a:pt x="1729" y="323"/>
                  </a:lnTo>
                  <a:close/>
                  <a:moveTo>
                    <a:pt x="1734" y="331"/>
                  </a:moveTo>
                  <a:lnTo>
                    <a:pt x="1688" y="386"/>
                  </a:lnTo>
                  <a:lnTo>
                    <a:pt x="1678" y="370"/>
                  </a:lnTo>
                  <a:lnTo>
                    <a:pt x="1723" y="315"/>
                  </a:lnTo>
                  <a:lnTo>
                    <a:pt x="1734" y="331"/>
                  </a:lnTo>
                  <a:close/>
                  <a:moveTo>
                    <a:pt x="1683" y="378"/>
                  </a:moveTo>
                  <a:lnTo>
                    <a:pt x="1688" y="386"/>
                  </a:lnTo>
                  <a:cubicBezTo>
                    <a:pt x="1686" y="389"/>
                    <a:pt x="1682" y="388"/>
                    <a:pt x="1679" y="384"/>
                  </a:cubicBezTo>
                  <a:cubicBezTo>
                    <a:pt x="1676" y="379"/>
                    <a:pt x="1675" y="373"/>
                    <a:pt x="1678" y="370"/>
                  </a:cubicBezTo>
                  <a:lnTo>
                    <a:pt x="1683" y="378"/>
                  </a:lnTo>
                  <a:close/>
                  <a:moveTo>
                    <a:pt x="1683" y="387"/>
                  </a:moveTo>
                  <a:lnTo>
                    <a:pt x="1485" y="295"/>
                  </a:lnTo>
                  <a:lnTo>
                    <a:pt x="1485" y="277"/>
                  </a:lnTo>
                  <a:lnTo>
                    <a:pt x="1683" y="369"/>
                  </a:lnTo>
                  <a:lnTo>
                    <a:pt x="1683" y="387"/>
                  </a:lnTo>
                  <a:close/>
                  <a:moveTo>
                    <a:pt x="1485" y="286"/>
                  </a:moveTo>
                  <a:lnTo>
                    <a:pt x="1485" y="295"/>
                  </a:lnTo>
                  <a:cubicBezTo>
                    <a:pt x="1481" y="294"/>
                    <a:pt x="1478" y="288"/>
                    <a:pt x="1478" y="283"/>
                  </a:cubicBezTo>
                  <a:cubicBezTo>
                    <a:pt x="1478" y="278"/>
                    <a:pt x="1481" y="276"/>
                    <a:pt x="1485" y="277"/>
                  </a:cubicBezTo>
                  <a:lnTo>
                    <a:pt x="1485" y="286"/>
                  </a:lnTo>
                  <a:close/>
                  <a:moveTo>
                    <a:pt x="1491" y="291"/>
                  </a:moveTo>
                  <a:lnTo>
                    <a:pt x="1486" y="342"/>
                  </a:lnTo>
                  <a:lnTo>
                    <a:pt x="1473" y="333"/>
                  </a:lnTo>
                  <a:lnTo>
                    <a:pt x="1478" y="282"/>
                  </a:lnTo>
                  <a:lnTo>
                    <a:pt x="1491" y="291"/>
                  </a:lnTo>
                  <a:close/>
                  <a:moveTo>
                    <a:pt x="1480" y="338"/>
                  </a:moveTo>
                  <a:lnTo>
                    <a:pt x="1486" y="342"/>
                  </a:lnTo>
                  <a:cubicBezTo>
                    <a:pt x="1486" y="346"/>
                    <a:pt x="1483" y="348"/>
                    <a:pt x="1479" y="346"/>
                  </a:cubicBezTo>
                  <a:cubicBezTo>
                    <a:pt x="1475" y="344"/>
                    <a:pt x="1472" y="338"/>
                    <a:pt x="1473" y="333"/>
                  </a:cubicBezTo>
                  <a:lnTo>
                    <a:pt x="1480" y="338"/>
                  </a:lnTo>
                  <a:close/>
                  <a:moveTo>
                    <a:pt x="1480" y="347"/>
                  </a:moveTo>
                  <a:lnTo>
                    <a:pt x="1409" y="326"/>
                  </a:lnTo>
                  <a:lnTo>
                    <a:pt x="1408" y="308"/>
                  </a:lnTo>
                  <a:lnTo>
                    <a:pt x="1479" y="328"/>
                  </a:lnTo>
                  <a:lnTo>
                    <a:pt x="1480" y="347"/>
                  </a:lnTo>
                  <a:close/>
                  <a:moveTo>
                    <a:pt x="1408" y="317"/>
                  </a:moveTo>
                  <a:lnTo>
                    <a:pt x="1409" y="326"/>
                  </a:lnTo>
                  <a:cubicBezTo>
                    <a:pt x="1406" y="325"/>
                    <a:pt x="1402" y="320"/>
                    <a:pt x="1402" y="315"/>
                  </a:cubicBezTo>
                  <a:cubicBezTo>
                    <a:pt x="1401" y="310"/>
                    <a:pt x="1404" y="307"/>
                    <a:pt x="1408" y="308"/>
                  </a:cubicBezTo>
                  <a:lnTo>
                    <a:pt x="1408" y="317"/>
                  </a:lnTo>
                  <a:close/>
                  <a:moveTo>
                    <a:pt x="1403" y="320"/>
                  </a:moveTo>
                  <a:cubicBezTo>
                    <a:pt x="1373" y="247"/>
                    <a:pt x="1344" y="202"/>
                    <a:pt x="1305" y="166"/>
                  </a:cubicBezTo>
                  <a:lnTo>
                    <a:pt x="1310" y="151"/>
                  </a:lnTo>
                  <a:cubicBezTo>
                    <a:pt x="1352" y="190"/>
                    <a:pt x="1383" y="238"/>
                    <a:pt x="1414" y="315"/>
                  </a:cubicBezTo>
                  <a:lnTo>
                    <a:pt x="1403" y="320"/>
                  </a:lnTo>
                  <a:close/>
                  <a:moveTo>
                    <a:pt x="1305" y="166"/>
                  </a:moveTo>
                  <a:cubicBezTo>
                    <a:pt x="1266" y="129"/>
                    <a:pt x="1215" y="102"/>
                    <a:pt x="1144" y="66"/>
                  </a:cubicBezTo>
                  <a:lnTo>
                    <a:pt x="1144" y="48"/>
                  </a:lnTo>
                  <a:cubicBezTo>
                    <a:pt x="1217" y="84"/>
                    <a:pt x="1268" y="113"/>
                    <a:pt x="1310" y="151"/>
                  </a:cubicBezTo>
                  <a:lnTo>
                    <a:pt x="1305" y="166"/>
                  </a:lnTo>
                  <a:close/>
                  <a:moveTo>
                    <a:pt x="1144" y="57"/>
                  </a:moveTo>
                  <a:lnTo>
                    <a:pt x="1144" y="66"/>
                  </a:lnTo>
                  <a:cubicBezTo>
                    <a:pt x="1140" y="64"/>
                    <a:pt x="1137" y="58"/>
                    <a:pt x="1137" y="53"/>
                  </a:cubicBezTo>
                  <a:cubicBezTo>
                    <a:pt x="1137" y="48"/>
                    <a:pt x="1140" y="46"/>
                    <a:pt x="1144" y="48"/>
                  </a:cubicBezTo>
                  <a:lnTo>
                    <a:pt x="1144" y="57"/>
                  </a:lnTo>
                  <a:close/>
                  <a:moveTo>
                    <a:pt x="1151" y="57"/>
                  </a:moveTo>
                  <a:lnTo>
                    <a:pt x="1171" y="165"/>
                  </a:lnTo>
                  <a:lnTo>
                    <a:pt x="1158" y="163"/>
                  </a:lnTo>
                  <a:lnTo>
                    <a:pt x="1137" y="56"/>
                  </a:lnTo>
                  <a:lnTo>
                    <a:pt x="1151" y="57"/>
                  </a:lnTo>
                  <a:close/>
                  <a:moveTo>
                    <a:pt x="1164" y="164"/>
                  </a:moveTo>
                  <a:lnTo>
                    <a:pt x="1171" y="165"/>
                  </a:lnTo>
                  <a:cubicBezTo>
                    <a:pt x="1172" y="170"/>
                    <a:pt x="1170" y="174"/>
                    <a:pt x="1166" y="173"/>
                  </a:cubicBezTo>
                  <a:cubicBezTo>
                    <a:pt x="1162" y="173"/>
                    <a:pt x="1159" y="169"/>
                    <a:pt x="1158" y="163"/>
                  </a:cubicBezTo>
                  <a:lnTo>
                    <a:pt x="1164" y="164"/>
                  </a:lnTo>
                  <a:close/>
                  <a:moveTo>
                    <a:pt x="1167" y="173"/>
                  </a:moveTo>
                  <a:lnTo>
                    <a:pt x="1080" y="173"/>
                  </a:lnTo>
                  <a:lnTo>
                    <a:pt x="1076" y="154"/>
                  </a:lnTo>
                  <a:lnTo>
                    <a:pt x="1162" y="154"/>
                  </a:lnTo>
                  <a:lnTo>
                    <a:pt x="1167" y="173"/>
                  </a:lnTo>
                  <a:close/>
                  <a:moveTo>
                    <a:pt x="1078" y="164"/>
                  </a:moveTo>
                  <a:lnTo>
                    <a:pt x="1080" y="173"/>
                  </a:lnTo>
                  <a:cubicBezTo>
                    <a:pt x="1076" y="173"/>
                    <a:pt x="1073" y="169"/>
                    <a:pt x="1071" y="164"/>
                  </a:cubicBezTo>
                  <a:cubicBezTo>
                    <a:pt x="1070" y="159"/>
                    <a:pt x="1072" y="154"/>
                    <a:pt x="1076" y="154"/>
                  </a:cubicBezTo>
                  <a:lnTo>
                    <a:pt x="1078" y="164"/>
                  </a:lnTo>
                  <a:close/>
                  <a:moveTo>
                    <a:pt x="1078" y="173"/>
                  </a:moveTo>
                  <a:lnTo>
                    <a:pt x="910" y="96"/>
                  </a:lnTo>
                  <a:lnTo>
                    <a:pt x="910" y="78"/>
                  </a:lnTo>
                  <a:lnTo>
                    <a:pt x="1078" y="155"/>
                  </a:lnTo>
                  <a:lnTo>
                    <a:pt x="1078" y="173"/>
                  </a:lnTo>
                  <a:close/>
                  <a:moveTo>
                    <a:pt x="910" y="87"/>
                  </a:moveTo>
                  <a:lnTo>
                    <a:pt x="910" y="96"/>
                  </a:lnTo>
                  <a:cubicBezTo>
                    <a:pt x="906" y="95"/>
                    <a:pt x="903" y="89"/>
                    <a:pt x="903" y="84"/>
                  </a:cubicBezTo>
                  <a:cubicBezTo>
                    <a:pt x="903" y="79"/>
                    <a:pt x="906" y="77"/>
                    <a:pt x="910" y="78"/>
                  </a:cubicBezTo>
                  <a:lnTo>
                    <a:pt x="910" y="87"/>
                  </a:lnTo>
                  <a:close/>
                  <a:moveTo>
                    <a:pt x="908" y="95"/>
                  </a:moveTo>
                  <a:lnTo>
                    <a:pt x="812" y="19"/>
                  </a:lnTo>
                  <a:lnTo>
                    <a:pt x="815" y="3"/>
                  </a:lnTo>
                  <a:lnTo>
                    <a:pt x="912" y="79"/>
                  </a:lnTo>
                  <a:lnTo>
                    <a:pt x="908" y="95"/>
                  </a:lnTo>
                  <a:close/>
                  <a:moveTo>
                    <a:pt x="813" y="11"/>
                  </a:moveTo>
                  <a:lnTo>
                    <a:pt x="812" y="19"/>
                  </a:lnTo>
                  <a:cubicBezTo>
                    <a:pt x="808" y="16"/>
                    <a:pt x="806" y="10"/>
                    <a:pt x="807" y="6"/>
                  </a:cubicBezTo>
                  <a:cubicBezTo>
                    <a:pt x="808" y="1"/>
                    <a:pt x="811" y="0"/>
                    <a:pt x="815" y="3"/>
                  </a:cubicBezTo>
                  <a:lnTo>
                    <a:pt x="813" y="11"/>
                  </a:lnTo>
                  <a:close/>
                  <a:moveTo>
                    <a:pt x="817" y="20"/>
                  </a:moveTo>
                  <a:lnTo>
                    <a:pt x="731" y="56"/>
                  </a:lnTo>
                  <a:lnTo>
                    <a:pt x="723" y="37"/>
                  </a:lnTo>
                  <a:lnTo>
                    <a:pt x="810" y="2"/>
                  </a:lnTo>
                  <a:lnTo>
                    <a:pt x="817" y="20"/>
                  </a:lnTo>
                  <a:close/>
                  <a:moveTo>
                    <a:pt x="727" y="47"/>
                  </a:moveTo>
                  <a:lnTo>
                    <a:pt x="731" y="56"/>
                  </a:lnTo>
                  <a:cubicBezTo>
                    <a:pt x="727" y="57"/>
                    <a:pt x="723" y="54"/>
                    <a:pt x="721" y="49"/>
                  </a:cubicBezTo>
                  <a:cubicBezTo>
                    <a:pt x="719" y="44"/>
                    <a:pt x="720" y="39"/>
                    <a:pt x="723" y="37"/>
                  </a:cubicBezTo>
                  <a:lnTo>
                    <a:pt x="727" y="47"/>
                  </a:lnTo>
                  <a:close/>
                  <a:moveTo>
                    <a:pt x="730" y="56"/>
                  </a:moveTo>
                  <a:lnTo>
                    <a:pt x="628" y="81"/>
                  </a:lnTo>
                  <a:lnTo>
                    <a:pt x="622" y="63"/>
                  </a:lnTo>
                  <a:lnTo>
                    <a:pt x="724" y="37"/>
                  </a:lnTo>
                  <a:lnTo>
                    <a:pt x="730" y="56"/>
                  </a:lnTo>
                  <a:close/>
                  <a:moveTo>
                    <a:pt x="625" y="72"/>
                  </a:moveTo>
                  <a:lnTo>
                    <a:pt x="628" y="81"/>
                  </a:lnTo>
                  <a:cubicBezTo>
                    <a:pt x="625" y="82"/>
                    <a:pt x="621" y="79"/>
                    <a:pt x="619" y="74"/>
                  </a:cubicBezTo>
                  <a:cubicBezTo>
                    <a:pt x="617" y="68"/>
                    <a:pt x="619" y="63"/>
                    <a:pt x="622" y="63"/>
                  </a:cubicBezTo>
                  <a:lnTo>
                    <a:pt x="625" y="72"/>
                  </a:lnTo>
                  <a:close/>
                  <a:moveTo>
                    <a:pt x="628" y="81"/>
                  </a:moveTo>
                  <a:lnTo>
                    <a:pt x="557" y="97"/>
                  </a:lnTo>
                  <a:lnTo>
                    <a:pt x="551" y="78"/>
                  </a:lnTo>
                  <a:lnTo>
                    <a:pt x="622" y="63"/>
                  </a:lnTo>
                  <a:lnTo>
                    <a:pt x="628" y="81"/>
                  </a:lnTo>
                  <a:close/>
                  <a:moveTo>
                    <a:pt x="554" y="87"/>
                  </a:moveTo>
                  <a:lnTo>
                    <a:pt x="557" y="97"/>
                  </a:lnTo>
                  <a:cubicBezTo>
                    <a:pt x="554" y="98"/>
                    <a:pt x="550" y="94"/>
                    <a:pt x="548" y="89"/>
                  </a:cubicBezTo>
                  <a:cubicBezTo>
                    <a:pt x="546" y="83"/>
                    <a:pt x="547" y="79"/>
                    <a:pt x="551" y="78"/>
                  </a:cubicBezTo>
                  <a:lnTo>
                    <a:pt x="554" y="87"/>
                  </a:lnTo>
                  <a:close/>
                  <a:moveTo>
                    <a:pt x="560" y="94"/>
                  </a:moveTo>
                  <a:lnTo>
                    <a:pt x="534" y="153"/>
                  </a:lnTo>
                  <a:lnTo>
                    <a:pt x="522" y="140"/>
                  </a:lnTo>
                  <a:lnTo>
                    <a:pt x="548" y="81"/>
                  </a:lnTo>
                  <a:lnTo>
                    <a:pt x="560" y="94"/>
                  </a:lnTo>
                  <a:close/>
                  <a:moveTo>
                    <a:pt x="528" y="147"/>
                  </a:moveTo>
                  <a:lnTo>
                    <a:pt x="534" y="153"/>
                  </a:lnTo>
                  <a:cubicBezTo>
                    <a:pt x="533" y="157"/>
                    <a:pt x="529" y="157"/>
                    <a:pt x="525" y="153"/>
                  </a:cubicBezTo>
                  <a:cubicBezTo>
                    <a:pt x="522" y="150"/>
                    <a:pt x="520" y="144"/>
                    <a:pt x="522" y="140"/>
                  </a:cubicBezTo>
                  <a:lnTo>
                    <a:pt x="528" y="147"/>
                  </a:lnTo>
                  <a:close/>
                  <a:moveTo>
                    <a:pt x="534" y="145"/>
                  </a:moveTo>
                  <a:lnTo>
                    <a:pt x="555" y="200"/>
                  </a:lnTo>
                  <a:lnTo>
                    <a:pt x="544" y="204"/>
                  </a:lnTo>
                  <a:lnTo>
                    <a:pt x="522" y="149"/>
                  </a:lnTo>
                  <a:lnTo>
                    <a:pt x="534" y="145"/>
                  </a:lnTo>
                  <a:close/>
                  <a:moveTo>
                    <a:pt x="549" y="202"/>
                  </a:moveTo>
                  <a:lnTo>
                    <a:pt x="555" y="200"/>
                  </a:lnTo>
                  <a:cubicBezTo>
                    <a:pt x="557" y="205"/>
                    <a:pt x="556" y="210"/>
                    <a:pt x="553" y="211"/>
                  </a:cubicBezTo>
                  <a:cubicBezTo>
                    <a:pt x="550" y="212"/>
                    <a:pt x="546" y="209"/>
                    <a:pt x="544" y="204"/>
                  </a:cubicBezTo>
                  <a:lnTo>
                    <a:pt x="549" y="202"/>
                  </a:lnTo>
                  <a:close/>
                  <a:moveTo>
                    <a:pt x="553" y="211"/>
                  </a:moveTo>
                  <a:lnTo>
                    <a:pt x="502" y="234"/>
                  </a:lnTo>
                  <a:lnTo>
                    <a:pt x="495" y="216"/>
                  </a:lnTo>
                  <a:lnTo>
                    <a:pt x="546" y="193"/>
                  </a:lnTo>
                  <a:lnTo>
                    <a:pt x="553" y="211"/>
                  </a:lnTo>
                  <a:close/>
                  <a:moveTo>
                    <a:pt x="499" y="225"/>
                  </a:moveTo>
                  <a:lnTo>
                    <a:pt x="502" y="234"/>
                  </a:lnTo>
                  <a:cubicBezTo>
                    <a:pt x="499" y="235"/>
                    <a:pt x="495" y="232"/>
                    <a:pt x="493" y="227"/>
                  </a:cubicBezTo>
                  <a:cubicBezTo>
                    <a:pt x="491" y="222"/>
                    <a:pt x="492" y="217"/>
                    <a:pt x="495" y="216"/>
                  </a:cubicBezTo>
                  <a:lnTo>
                    <a:pt x="499" y="225"/>
                  </a:lnTo>
                  <a:close/>
                  <a:moveTo>
                    <a:pt x="505" y="227"/>
                  </a:moveTo>
                  <a:cubicBezTo>
                    <a:pt x="507" y="250"/>
                    <a:pt x="509" y="270"/>
                    <a:pt x="511" y="288"/>
                  </a:cubicBezTo>
                  <a:lnTo>
                    <a:pt x="497" y="285"/>
                  </a:lnTo>
                  <a:cubicBezTo>
                    <a:pt x="495" y="266"/>
                    <a:pt x="493" y="245"/>
                    <a:pt x="492" y="222"/>
                  </a:cubicBezTo>
                  <a:lnTo>
                    <a:pt x="505" y="227"/>
                  </a:lnTo>
                  <a:close/>
                  <a:moveTo>
                    <a:pt x="511" y="288"/>
                  </a:moveTo>
                  <a:cubicBezTo>
                    <a:pt x="518" y="358"/>
                    <a:pt x="522" y="406"/>
                    <a:pt x="488" y="487"/>
                  </a:cubicBezTo>
                  <a:lnTo>
                    <a:pt x="475" y="473"/>
                  </a:lnTo>
                  <a:cubicBezTo>
                    <a:pt x="508" y="397"/>
                    <a:pt x="504" y="351"/>
                    <a:pt x="497" y="285"/>
                  </a:cubicBezTo>
                  <a:lnTo>
                    <a:pt x="511" y="288"/>
                  </a:lnTo>
                  <a:close/>
                  <a:moveTo>
                    <a:pt x="482" y="480"/>
                  </a:moveTo>
                  <a:lnTo>
                    <a:pt x="488" y="487"/>
                  </a:lnTo>
                  <a:cubicBezTo>
                    <a:pt x="486" y="490"/>
                    <a:pt x="482" y="490"/>
                    <a:pt x="479" y="487"/>
                  </a:cubicBezTo>
                  <a:cubicBezTo>
                    <a:pt x="475" y="483"/>
                    <a:pt x="474" y="477"/>
                    <a:pt x="475" y="473"/>
                  </a:cubicBezTo>
                  <a:lnTo>
                    <a:pt x="482" y="480"/>
                  </a:lnTo>
                  <a:close/>
                  <a:moveTo>
                    <a:pt x="486" y="489"/>
                  </a:moveTo>
                  <a:lnTo>
                    <a:pt x="402" y="562"/>
                  </a:lnTo>
                  <a:lnTo>
                    <a:pt x="392" y="545"/>
                  </a:lnTo>
                  <a:lnTo>
                    <a:pt x="477" y="471"/>
                  </a:lnTo>
                  <a:lnTo>
                    <a:pt x="486" y="489"/>
                  </a:lnTo>
                  <a:close/>
                  <a:moveTo>
                    <a:pt x="397" y="554"/>
                  </a:moveTo>
                  <a:lnTo>
                    <a:pt x="402" y="562"/>
                  </a:lnTo>
                  <a:cubicBezTo>
                    <a:pt x="399" y="565"/>
                    <a:pt x="395" y="563"/>
                    <a:pt x="392" y="558"/>
                  </a:cubicBezTo>
                  <a:cubicBezTo>
                    <a:pt x="389" y="553"/>
                    <a:pt x="389" y="548"/>
                    <a:pt x="392" y="545"/>
                  </a:cubicBezTo>
                  <a:lnTo>
                    <a:pt x="397" y="554"/>
                  </a:lnTo>
                  <a:close/>
                  <a:moveTo>
                    <a:pt x="402" y="550"/>
                  </a:moveTo>
                  <a:cubicBezTo>
                    <a:pt x="449" y="634"/>
                    <a:pt x="435" y="660"/>
                    <a:pt x="416" y="699"/>
                  </a:cubicBezTo>
                  <a:lnTo>
                    <a:pt x="404" y="685"/>
                  </a:lnTo>
                  <a:cubicBezTo>
                    <a:pt x="420" y="652"/>
                    <a:pt x="432" y="630"/>
                    <a:pt x="392" y="558"/>
                  </a:cubicBezTo>
                  <a:lnTo>
                    <a:pt x="402" y="550"/>
                  </a:lnTo>
                  <a:close/>
                  <a:moveTo>
                    <a:pt x="416" y="699"/>
                  </a:moveTo>
                  <a:cubicBezTo>
                    <a:pt x="403" y="724"/>
                    <a:pt x="387" y="756"/>
                    <a:pt x="387" y="818"/>
                  </a:cubicBezTo>
                  <a:lnTo>
                    <a:pt x="373" y="812"/>
                  </a:lnTo>
                  <a:cubicBezTo>
                    <a:pt x="373" y="745"/>
                    <a:pt x="390" y="711"/>
                    <a:pt x="404" y="685"/>
                  </a:cubicBezTo>
                  <a:lnTo>
                    <a:pt x="416" y="699"/>
                  </a:lnTo>
                  <a:close/>
                  <a:moveTo>
                    <a:pt x="380" y="815"/>
                  </a:moveTo>
                  <a:lnTo>
                    <a:pt x="387" y="818"/>
                  </a:lnTo>
                  <a:cubicBezTo>
                    <a:pt x="387" y="823"/>
                    <a:pt x="384" y="825"/>
                    <a:pt x="380" y="824"/>
                  </a:cubicBezTo>
                  <a:cubicBezTo>
                    <a:pt x="376" y="822"/>
                    <a:pt x="373" y="817"/>
                    <a:pt x="373" y="812"/>
                  </a:cubicBezTo>
                  <a:lnTo>
                    <a:pt x="380" y="815"/>
                  </a:lnTo>
                  <a:close/>
                  <a:moveTo>
                    <a:pt x="377" y="805"/>
                  </a:moveTo>
                  <a:lnTo>
                    <a:pt x="422" y="794"/>
                  </a:lnTo>
                  <a:lnTo>
                    <a:pt x="428" y="813"/>
                  </a:lnTo>
                  <a:lnTo>
                    <a:pt x="383" y="824"/>
                  </a:lnTo>
                  <a:lnTo>
                    <a:pt x="377" y="805"/>
                  </a:lnTo>
                  <a:close/>
                  <a:moveTo>
                    <a:pt x="425" y="803"/>
                  </a:moveTo>
                  <a:lnTo>
                    <a:pt x="422" y="794"/>
                  </a:lnTo>
                  <a:cubicBezTo>
                    <a:pt x="425" y="793"/>
                    <a:pt x="429" y="797"/>
                    <a:pt x="431" y="802"/>
                  </a:cubicBezTo>
                  <a:cubicBezTo>
                    <a:pt x="433" y="807"/>
                    <a:pt x="432" y="812"/>
                    <a:pt x="428" y="813"/>
                  </a:cubicBezTo>
                  <a:lnTo>
                    <a:pt x="425" y="803"/>
                  </a:lnTo>
                  <a:close/>
                  <a:moveTo>
                    <a:pt x="432" y="809"/>
                  </a:moveTo>
                  <a:lnTo>
                    <a:pt x="409" y="922"/>
                  </a:lnTo>
                  <a:lnTo>
                    <a:pt x="396" y="912"/>
                  </a:lnTo>
                  <a:lnTo>
                    <a:pt x="418" y="798"/>
                  </a:lnTo>
                  <a:lnTo>
                    <a:pt x="432" y="809"/>
                  </a:lnTo>
                  <a:close/>
                  <a:moveTo>
                    <a:pt x="402" y="917"/>
                  </a:moveTo>
                  <a:lnTo>
                    <a:pt x="409" y="922"/>
                  </a:lnTo>
                  <a:cubicBezTo>
                    <a:pt x="408" y="926"/>
                    <a:pt x="405" y="928"/>
                    <a:pt x="401" y="925"/>
                  </a:cubicBezTo>
                  <a:cubicBezTo>
                    <a:pt x="397" y="922"/>
                    <a:pt x="395" y="916"/>
                    <a:pt x="396" y="912"/>
                  </a:cubicBezTo>
                  <a:lnTo>
                    <a:pt x="402" y="917"/>
                  </a:lnTo>
                  <a:close/>
                  <a:moveTo>
                    <a:pt x="400" y="907"/>
                  </a:moveTo>
                  <a:lnTo>
                    <a:pt x="496" y="902"/>
                  </a:lnTo>
                  <a:lnTo>
                    <a:pt x="501" y="921"/>
                  </a:lnTo>
                  <a:lnTo>
                    <a:pt x="405" y="926"/>
                  </a:lnTo>
                  <a:lnTo>
                    <a:pt x="400" y="907"/>
                  </a:lnTo>
                  <a:close/>
                  <a:moveTo>
                    <a:pt x="499" y="911"/>
                  </a:moveTo>
                  <a:lnTo>
                    <a:pt x="496" y="902"/>
                  </a:lnTo>
                  <a:cubicBezTo>
                    <a:pt x="500" y="901"/>
                    <a:pt x="504" y="906"/>
                    <a:pt x="505" y="911"/>
                  </a:cubicBezTo>
                  <a:cubicBezTo>
                    <a:pt x="506" y="916"/>
                    <a:pt x="505" y="921"/>
                    <a:pt x="501" y="921"/>
                  </a:cubicBezTo>
                  <a:lnTo>
                    <a:pt x="499" y="911"/>
                  </a:lnTo>
                  <a:close/>
                  <a:moveTo>
                    <a:pt x="505" y="914"/>
                  </a:moveTo>
                  <a:lnTo>
                    <a:pt x="511" y="1004"/>
                  </a:lnTo>
                  <a:lnTo>
                    <a:pt x="497" y="1000"/>
                  </a:lnTo>
                  <a:lnTo>
                    <a:pt x="492" y="909"/>
                  </a:lnTo>
                  <a:lnTo>
                    <a:pt x="505" y="914"/>
                  </a:lnTo>
                  <a:close/>
                  <a:moveTo>
                    <a:pt x="504" y="1002"/>
                  </a:moveTo>
                  <a:lnTo>
                    <a:pt x="511" y="1004"/>
                  </a:lnTo>
                  <a:cubicBezTo>
                    <a:pt x="511" y="1009"/>
                    <a:pt x="509" y="1012"/>
                    <a:pt x="505" y="1011"/>
                  </a:cubicBezTo>
                  <a:cubicBezTo>
                    <a:pt x="501" y="1010"/>
                    <a:pt x="498" y="1005"/>
                    <a:pt x="497" y="1000"/>
                  </a:cubicBezTo>
                  <a:lnTo>
                    <a:pt x="504" y="1002"/>
                  </a:lnTo>
                  <a:close/>
                  <a:moveTo>
                    <a:pt x="507" y="1011"/>
                  </a:moveTo>
                  <a:lnTo>
                    <a:pt x="411" y="1028"/>
                  </a:lnTo>
                  <a:lnTo>
                    <a:pt x="405" y="1010"/>
                  </a:lnTo>
                  <a:lnTo>
                    <a:pt x="501" y="992"/>
                  </a:lnTo>
                  <a:lnTo>
                    <a:pt x="507" y="1011"/>
                  </a:lnTo>
                  <a:close/>
                  <a:moveTo>
                    <a:pt x="408" y="1019"/>
                  </a:moveTo>
                  <a:lnTo>
                    <a:pt x="411" y="1028"/>
                  </a:lnTo>
                  <a:cubicBezTo>
                    <a:pt x="408" y="1029"/>
                    <a:pt x="404" y="1025"/>
                    <a:pt x="402" y="1020"/>
                  </a:cubicBezTo>
                  <a:cubicBezTo>
                    <a:pt x="400" y="1015"/>
                    <a:pt x="402" y="1010"/>
                    <a:pt x="405" y="1010"/>
                  </a:cubicBezTo>
                  <a:lnTo>
                    <a:pt x="408" y="1019"/>
                  </a:lnTo>
                  <a:close/>
                  <a:moveTo>
                    <a:pt x="414" y="1026"/>
                  </a:moveTo>
                  <a:lnTo>
                    <a:pt x="363" y="1134"/>
                  </a:lnTo>
                  <a:lnTo>
                    <a:pt x="351" y="1120"/>
                  </a:lnTo>
                  <a:lnTo>
                    <a:pt x="402" y="1012"/>
                  </a:lnTo>
                  <a:lnTo>
                    <a:pt x="414" y="1026"/>
                  </a:lnTo>
                  <a:close/>
                  <a:moveTo>
                    <a:pt x="357" y="1127"/>
                  </a:moveTo>
                  <a:lnTo>
                    <a:pt x="363" y="1134"/>
                  </a:lnTo>
                  <a:cubicBezTo>
                    <a:pt x="362" y="1137"/>
                    <a:pt x="358" y="1137"/>
                    <a:pt x="354" y="1133"/>
                  </a:cubicBezTo>
                  <a:cubicBezTo>
                    <a:pt x="351" y="1130"/>
                    <a:pt x="349" y="1124"/>
                    <a:pt x="351" y="1120"/>
                  </a:cubicBezTo>
                  <a:lnTo>
                    <a:pt x="357" y="1127"/>
                  </a:lnTo>
                  <a:close/>
                  <a:moveTo>
                    <a:pt x="361" y="1121"/>
                  </a:moveTo>
                  <a:lnTo>
                    <a:pt x="401" y="1178"/>
                  </a:lnTo>
                  <a:lnTo>
                    <a:pt x="393" y="1189"/>
                  </a:lnTo>
                  <a:lnTo>
                    <a:pt x="353" y="1132"/>
                  </a:lnTo>
                  <a:lnTo>
                    <a:pt x="361" y="1121"/>
                  </a:lnTo>
                  <a:close/>
                  <a:moveTo>
                    <a:pt x="397" y="1184"/>
                  </a:moveTo>
                  <a:lnTo>
                    <a:pt x="401" y="1178"/>
                  </a:lnTo>
                  <a:cubicBezTo>
                    <a:pt x="404" y="1183"/>
                    <a:pt x="405" y="1188"/>
                    <a:pt x="402" y="1191"/>
                  </a:cubicBezTo>
                  <a:cubicBezTo>
                    <a:pt x="400" y="1194"/>
                    <a:pt x="396" y="1193"/>
                    <a:pt x="393" y="1189"/>
                  </a:cubicBezTo>
                  <a:lnTo>
                    <a:pt x="397" y="1184"/>
                  </a:lnTo>
                  <a:close/>
                  <a:moveTo>
                    <a:pt x="399" y="1193"/>
                  </a:moveTo>
                  <a:lnTo>
                    <a:pt x="302" y="1182"/>
                  </a:lnTo>
                  <a:lnTo>
                    <a:pt x="299" y="1163"/>
                  </a:lnTo>
                  <a:lnTo>
                    <a:pt x="395" y="1174"/>
                  </a:lnTo>
                  <a:lnTo>
                    <a:pt x="399" y="1193"/>
                  </a:lnTo>
                  <a:close/>
                  <a:moveTo>
                    <a:pt x="301" y="1172"/>
                  </a:moveTo>
                  <a:lnTo>
                    <a:pt x="302" y="1182"/>
                  </a:lnTo>
                  <a:cubicBezTo>
                    <a:pt x="299" y="1181"/>
                    <a:pt x="295" y="1177"/>
                    <a:pt x="294" y="1171"/>
                  </a:cubicBezTo>
                  <a:cubicBezTo>
                    <a:pt x="293" y="1166"/>
                    <a:pt x="295" y="1162"/>
                    <a:pt x="299" y="1163"/>
                  </a:cubicBezTo>
                  <a:lnTo>
                    <a:pt x="301" y="1172"/>
                  </a:lnTo>
                  <a:close/>
                  <a:moveTo>
                    <a:pt x="308" y="1175"/>
                  </a:moveTo>
                  <a:lnTo>
                    <a:pt x="313" y="1277"/>
                  </a:lnTo>
                  <a:lnTo>
                    <a:pt x="300" y="1272"/>
                  </a:lnTo>
                  <a:lnTo>
                    <a:pt x="294" y="1170"/>
                  </a:lnTo>
                  <a:lnTo>
                    <a:pt x="308" y="1175"/>
                  </a:lnTo>
                  <a:close/>
                  <a:moveTo>
                    <a:pt x="306" y="1274"/>
                  </a:moveTo>
                  <a:lnTo>
                    <a:pt x="313" y="1277"/>
                  </a:lnTo>
                  <a:cubicBezTo>
                    <a:pt x="314" y="1282"/>
                    <a:pt x="311" y="1285"/>
                    <a:pt x="307" y="1284"/>
                  </a:cubicBezTo>
                  <a:cubicBezTo>
                    <a:pt x="303" y="1282"/>
                    <a:pt x="300" y="1277"/>
                    <a:pt x="300" y="1272"/>
                  </a:cubicBezTo>
                  <a:lnTo>
                    <a:pt x="306" y="1274"/>
                  </a:lnTo>
                  <a:close/>
                  <a:moveTo>
                    <a:pt x="313" y="1278"/>
                  </a:moveTo>
                  <a:lnTo>
                    <a:pt x="308" y="1374"/>
                  </a:lnTo>
                  <a:lnTo>
                    <a:pt x="294" y="1367"/>
                  </a:lnTo>
                  <a:lnTo>
                    <a:pt x="300" y="1271"/>
                  </a:lnTo>
                  <a:lnTo>
                    <a:pt x="313" y="1278"/>
                  </a:lnTo>
                  <a:close/>
                  <a:moveTo>
                    <a:pt x="301" y="1371"/>
                  </a:moveTo>
                  <a:lnTo>
                    <a:pt x="308" y="1374"/>
                  </a:lnTo>
                  <a:cubicBezTo>
                    <a:pt x="307" y="1379"/>
                    <a:pt x="304" y="1382"/>
                    <a:pt x="300" y="1379"/>
                  </a:cubicBezTo>
                  <a:cubicBezTo>
                    <a:pt x="296" y="1377"/>
                    <a:pt x="294" y="1372"/>
                    <a:pt x="294" y="1367"/>
                  </a:cubicBezTo>
                  <a:lnTo>
                    <a:pt x="301" y="1371"/>
                  </a:lnTo>
                  <a:close/>
                  <a:moveTo>
                    <a:pt x="301" y="1362"/>
                  </a:moveTo>
                  <a:lnTo>
                    <a:pt x="352" y="1390"/>
                  </a:lnTo>
                  <a:lnTo>
                    <a:pt x="351" y="1408"/>
                  </a:lnTo>
                  <a:lnTo>
                    <a:pt x="300" y="1379"/>
                  </a:lnTo>
                  <a:lnTo>
                    <a:pt x="301" y="1362"/>
                  </a:lnTo>
                  <a:close/>
                  <a:moveTo>
                    <a:pt x="352" y="1399"/>
                  </a:moveTo>
                  <a:lnTo>
                    <a:pt x="352" y="1390"/>
                  </a:lnTo>
                  <a:cubicBezTo>
                    <a:pt x="356" y="1392"/>
                    <a:pt x="359" y="1398"/>
                    <a:pt x="358" y="1403"/>
                  </a:cubicBezTo>
                  <a:cubicBezTo>
                    <a:pt x="358" y="1408"/>
                    <a:pt x="355" y="1410"/>
                    <a:pt x="351" y="1408"/>
                  </a:cubicBezTo>
                  <a:lnTo>
                    <a:pt x="352" y="1399"/>
                  </a:lnTo>
                  <a:close/>
                  <a:moveTo>
                    <a:pt x="358" y="1403"/>
                  </a:moveTo>
                  <a:lnTo>
                    <a:pt x="353" y="1522"/>
                  </a:lnTo>
                  <a:lnTo>
                    <a:pt x="339" y="1515"/>
                  </a:lnTo>
                  <a:lnTo>
                    <a:pt x="345" y="1395"/>
                  </a:lnTo>
                  <a:lnTo>
                    <a:pt x="358" y="1403"/>
                  </a:lnTo>
                  <a:close/>
                  <a:moveTo>
                    <a:pt x="346" y="1518"/>
                  </a:moveTo>
                  <a:lnTo>
                    <a:pt x="353" y="1522"/>
                  </a:lnTo>
                  <a:cubicBezTo>
                    <a:pt x="353" y="1527"/>
                    <a:pt x="349" y="1529"/>
                    <a:pt x="346" y="1527"/>
                  </a:cubicBezTo>
                  <a:cubicBezTo>
                    <a:pt x="342" y="1525"/>
                    <a:pt x="339" y="1519"/>
                    <a:pt x="339" y="1515"/>
                  </a:cubicBezTo>
                  <a:lnTo>
                    <a:pt x="346" y="1518"/>
                  </a:lnTo>
                  <a:close/>
                  <a:moveTo>
                    <a:pt x="352" y="1525"/>
                  </a:moveTo>
                  <a:cubicBezTo>
                    <a:pt x="337" y="1563"/>
                    <a:pt x="318" y="1591"/>
                    <a:pt x="293" y="1608"/>
                  </a:cubicBezTo>
                  <a:lnTo>
                    <a:pt x="285" y="1590"/>
                  </a:lnTo>
                  <a:cubicBezTo>
                    <a:pt x="308" y="1575"/>
                    <a:pt x="325" y="1548"/>
                    <a:pt x="340" y="1512"/>
                  </a:cubicBezTo>
                  <a:lnTo>
                    <a:pt x="352" y="1525"/>
                  </a:lnTo>
                  <a:close/>
                  <a:moveTo>
                    <a:pt x="293" y="1608"/>
                  </a:moveTo>
                  <a:cubicBezTo>
                    <a:pt x="268" y="1624"/>
                    <a:pt x="237" y="1628"/>
                    <a:pt x="195" y="1618"/>
                  </a:cubicBezTo>
                  <a:lnTo>
                    <a:pt x="192" y="1600"/>
                  </a:lnTo>
                  <a:cubicBezTo>
                    <a:pt x="232" y="1608"/>
                    <a:pt x="261" y="1605"/>
                    <a:pt x="285" y="1590"/>
                  </a:cubicBezTo>
                  <a:lnTo>
                    <a:pt x="293" y="1608"/>
                  </a:lnTo>
                  <a:close/>
                  <a:moveTo>
                    <a:pt x="193" y="1609"/>
                  </a:moveTo>
                  <a:lnTo>
                    <a:pt x="195" y="1618"/>
                  </a:lnTo>
                  <a:cubicBezTo>
                    <a:pt x="191" y="1618"/>
                    <a:pt x="187" y="1613"/>
                    <a:pt x="187" y="1608"/>
                  </a:cubicBezTo>
                  <a:cubicBezTo>
                    <a:pt x="186" y="1602"/>
                    <a:pt x="188" y="1599"/>
                    <a:pt x="192" y="1600"/>
                  </a:cubicBezTo>
                  <a:lnTo>
                    <a:pt x="193" y="1609"/>
                  </a:lnTo>
                  <a:close/>
                  <a:moveTo>
                    <a:pt x="200" y="1610"/>
                  </a:moveTo>
                  <a:lnTo>
                    <a:pt x="206" y="1650"/>
                  </a:lnTo>
                  <a:lnTo>
                    <a:pt x="192" y="1647"/>
                  </a:lnTo>
                  <a:lnTo>
                    <a:pt x="187" y="1608"/>
                  </a:lnTo>
                  <a:lnTo>
                    <a:pt x="200" y="1610"/>
                  </a:lnTo>
                  <a:close/>
                  <a:moveTo>
                    <a:pt x="199" y="1649"/>
                  </a:moveTo>
                  <a:lnTo>
                    <a:pt x="206" y="1650"/>
                  </a:lnTo>
                  <a:cubicBezTo>
                    <a:pt x="206" y="1655"/>
                    <a:pt x="204" y="1659"/>
                    <a:pt x="200" y="1658"/>
                  </a:cubicBezTo>
                  <a:cubicBezTo>
                    <a:pt x="197" y="1657"/>
                    <a:pt x="193" y="1653"/>
                    <a:pt x="192" y="1647"/>
                  </a:cubicBezTo>
                  <a:lnTo>
                    <a:pt x="199" y="1649"/>
                  </a:lnTo>
                  <a:close/>
                  <a:moveTo>
                    <a:pt x="202" y="1658"/>
                  </a:moveTo>
                  <a:cubicBezTo>
                    <a:pt x="169" y="1664"/>
                    <a:pt x="149" y="1671"/>
                    <a:pt x="129" y="1678"/>
                  </a:cubicBezTo>
                  <a:lnTo>
                    <a:pt x="122" y="1660"/>
                  </a:lnTo>
                  <a:cubicBezTo>
                    <a:pt x="142" y="1653"/>
                    <a:pt x="163" y="1645"/>
                    <a:pt x="196" y="1639"/>
                  </a:cubicBezTo>
                  <a:lnTo>
                    <a:pt x="202" y="1658"/>
                  </a:lnTo>
                  <a:close/>
                  <a:moveTo>
                    <a:pt x="129" y="1678"/>
                  </a:moveTo>
                  <a:cubicBezTo>
                    <a:pt x="100" y="1689"/>
                    <a:pt x="73" y="1698"/>
                    <a:pt x="15" y="1701"/>
                  </a:cubicBezTo>
                  <a:lnTo>
                    <a:pt x="10" y="1682"/>
                  </a:lnTo>
                  <a:cubicBezTo>
                    <a:pt x="67" y="1679"/>
                    <a:pt x="93" y="1670"/>
                    <a:pt x="122" y="1660"/>
                  </a:cubicBezTo>
                  <a:lnTo>
                    <a:pt x="129" y="1678"/>
                  </a:lnTo>
                  <a:close/>
                  <a:moveTo>
                    <a:pt x="13" y="1691"/>
                  </a:moveTo>
                  <a:lnTo>
                    <a:pt x="15" y="1701"/>
                  </a:lnTo>
                  <a:cubicBezTo>
                    <a:pt x="11" y="1701"/>
                    <a:pt x="7" y="1697"/>
                    <a:pt x="6" y="1692"/>
                  </a:cubicBezTo>
                  <a:cubicBezTo>
                    <a:pt x="5" y="1686"/>
                    <a:pt x="7" y="1682"/>
                    <a:pt x="10" y="1682"/>
                  </a:cubicBezTo>
                  <a:lnTo>
                    <a:pt x="13" y="1691"/>
                  </a:lnTo>
                  <a:close/>
                  <a:moveTo>
                    <a:pt x="19" y="1695"/>
                  </a:moveTo>
                  <a:lnTo>
                    <a:pt x="14" y="1789"/>
                  </a:lnTo>
                  <a:lnTo>
                    <a:pt x="0" y="1781"/>
                  </a:lnTo>
                  <a:lnTo>
                    <a:pt x="6" y="1688"/>
                  </a:lnTo>
                  <a:lnTo>
                    <a:pt x="19" y="1695"/>
                  </a:lnTo>
                  <a:close/>
                  <a:moveTo>
                    <a:pt x="7" y="1785"/>
                  </a:moveTo>
                  <a:lnTo>
                    <a:pt x="14" y="1789"/>
                  </a:lnTo>
                  <a:cubicBezTo>
                    <a:pt x="13" y="1793"/>
                    <a:pt x="10" y="1796"/>
                    <a:pt x="6" y="1794"/>
                  </a:cubicBezTo>
                  <a:cubicBezTo>
                    <a:pt x="3" y="1792"/>
                    <a:pt x="0" y="1786"/>
                    <a:pt x="0" y="1781"/>
                  </a:cubicBezTo>
                  <a:lnTo>
                    <a:pt x="7" y="1785"/>
                  </a:lnTo>
                  <a:close/>
                  <a:moveTo>
                    <a:pt x="14" y="1788"/>
                  </a:moveTo>
                  <a:lnTo>
                    <a:pt x="14" y="1924"/>
                  </a:lnTo>
                  <a:lnTo>
                    <a:pt x="0" y="1918"/>
                  </a:lnTo>
                  <a:lnTo>
                    <a:pt x="0" y="1782"/>
                  </a:lnTo>
                  <a:lnTo>
                    <a:pt x="14" y="1788"/>
                  </a:lnTo>
                  <a:close/>
                  <a:moveTo>
                    <a:pt x="7" y="1921"/>
                  </a:moveTo>
                  <a:lnTo>
                    <a:pt x="14" y="1924"/>
                  </a:lnTo>
                  <a:cubicBezTo>
                    <a:pt x="14" y="1929"/>
                    <a:pt x="11" y="1932"/>
                    <a:pt x="7" y="1930"/>
                  </a:cubicBezTo>
                  <a:cubicBezTo>
                    <a:pt x="3" y="1928"/>
                    <a:pt x="0" y="1923"/>
                    <a:pt x="0" y="1918"/>
                  </a:cubicBezTo>
                  <a:lnTo>
                    <a:pt x="7" y="1921"/>
                  </a:lnTo>
                  <a:close/>
                  <a:moveTo>
                    <a:pt x="10" y="1914"/>
                  </a:moveTo>
                  <a:lnTo>
                    <a:pt x="63" y="1973"/>
                  </a:lnTo>
                  <a:lnTo>
                    <a:pt x="57" y="1986"/>
                  </a:lnTo>
                  <a:lnTo>
                    <a:pt x="4" y="1928"/>
                  </a:lnTo>
                  <a:lnTo>
                    <a:pt x="10" y="1914"/>
                  </a:lnTo>
                  <a:close/>
                  <a:moveTo>
                    <a:pt x="60" y="1979"/>
                  </a:moveTo>
                  <a:lnTo>
                    <a:pt x="63" y="1973"/>
                  </a:lnTo>
                  <a:cubicBezTo>
                    <a:pt x="66" y="1977"/>
                    <a:pt x="68" y="1983"/>
                    <a:pt x="66" y="1986"/>
                  </a:cubicBezTo>
                  <a:cubicBezTo>
                    <a:pt x="64" y="1990"/>
                    <a:pt x="60" y="1990"/>
                    <a:pt x="57" y="1986"/>
                  </a:cubicBezTo>
                  <a:lnTo>
                    <a:pt x="60" y="1979"/>
                  </a:lnTo>
                  <a:close/>
                  <a:moveTo>
                    <a:pt x="64" y="1974"/>
                  </a:moveTo>
                  <a:lnTo>
                    <a:pt x="107" y="2032"/>
                  </a:lnTo>
                  <a:lnTo>
                    <a:pt x="100" y="2044"/>
                  </a:lnTo>
                  <a:lnTo>
                    <a:pt x="56" y="1985"/>
                  </a:lnTo>
                  <a:lnTo>
                    <a:pt x="64" y="1974"/>
                  </a:lnTo>
                  <a:close/>
                  <a:moveTo>
                    <a:pt x="104" y="2038"/>
                  </a:moveTo>
                  <a:lnTo>
                    <a:pt x="107" y="2032"/>
                  </a:lnTo>
                  <a:cubicBezTo>
                    <a:pt x="111" y="2037"/>
                    <a:pt x="111" y="2043"/>
                    <a:pt x="109" y="2046"/>
                  </a:cubicBezTo>
                  <a:cubicBezTo>
                    <a:pt x="107" y="2049"/>
                    <a:pt x="103" y="2048"/>
                    <a:pt x="100" y="2044"/>
                  </a:cubicBezTo>
                  <a:lnTo>
                    <a:pt x="104" y="2038"/>
                  </a:lnTo>
                  <a:close/>
                  <a:moveTo>
                    <a:pt x="101" y="2029"/>
                  </a:moveTo>
                  <a:lnTo>
                    <a:pt x="212" y="2004"/>
                  </a:lnTo>
                  <a:lnTo>
                    <a:pt x="219" y="2023"/>
                  </a:lnTo>
                  <a:lnTo>
                    <a:pt x="107" y="2048"/>
                  </a:lnTo>
                  <a:lnTo>
                    <a:pt x="101" y="2029"/>
                  </a:lnTo>
                  <a:close/>
                  <a:moveTo>
                    <a:pt x="216" y="2014"/>
                  </a:moveTo>
                  <a:lnTo>
                    <a:pt x="212" y="2004"/>
                  </a:lnTo>
                  <a:cubicBezTo>
                    <a:pt x="216" y="2003"/>
                    <a:pt x="220" y="2007"/>
                    <a:pt x="222" y="2012"/>
                  </a:cubicBezTo>
                  <a:cubicBezTo>
                    <a:pt x="223" y="2018"/>
                    <a:pt x="222" y="2022"/>
                    <a:pt x="219" y="2023"/>
                  </a:cubicBezTo>
                  <a:lnTo>
                    <a:pt x="216" y="2014"/>
                  </a:lnTo>
                  <a:close/>
                  <a:moveTo>
                    <a:pt x="221" y="2011"/>
                  </a:moveTo>
                  <a:lnTo>
                    <a:pt x="246" y="2070"/>
                  </a:lnTo>
                  <a:lnTo>
                    <a:pt x="234" y="2075"/>
                  </a:lnTo>
                  <a:lnTo>
                    <a:pt x="210" y="2016"/>
                  </a:lnTo>
                  <a:lnTo>
                    <a:pt x="221" y="2011"/>
                  </a:lnTo>
                  <a:close/>
                  <a:moveTo>
                    <a:pt x="240" y="2072"/>
                  </a:moveTo>
                  <a:lnTo>
                    <a:pt x="246" y="2070"/>
                  </a:lnTo>
                  <a:cubicBezTo>
                    <a:pt x="248" y="2075"/>
                    <a:pt x="247" y="2080"/>
                    <a:pt x="244" y="2081"/>
                  </a:cubicBezTo>
                  <a:cubicBezTo>
                    <a:pt x="241" y="2083"/>
                    <a:pt x="236" y="2080"/>
                    <a:pt x="234" y="2075"/>
                  </a:cubicBezTo>
                  <a:lnTo>
                    <a:pt x="240" y="2072"/>
                  </a:lnTo>
                  <a:close/>
                  <a:moveTo>
                    <a:pt x="246" y="2072"/>
                  </a:moveTo>
                  <a:lnTo>
                    <a:pt x="261" y="2131"/>
                  </a:lnTo>
                  <a:lnTo>
                    <a:pt x="248" y="2131"/>
                  </a:lnTo>
                  <a:lnTo>
                    <a:pt x="233" y="2073"/>
                  </a:lnTo>
                  <a:lnTo>
                    <a:pt x="246" y="2072"/>
                  </a:lnTo>
                  <a:close/>
                  <a:moveTo>
                    <a:pt x="254" y="2131"/>
                  </a:moveTo>
                  <a:lnTo>
                    <a:pt x="261" y="2131"/>
                  </a:lnTo>
                  <a:cubicBezTo>
                    <a:pt x="262" y="2136"/>
                    <a:pt x="260" y="2140"/>
                    <a:pt x="257" y="2140"/>
                  </a:cubicBezTo>
                  <a:cubicBezTo>
                    <a:pt x="253" y="2141"/>
                    <a:pt x="249" y="2136"/>
                    <a:pt x="248" y="2131"/>
                  </a:cubicBezTo>
                  <a:lnTo>
                    <a:pt x="254" y="2131"/>
                  </a:lnTo>
                  <a:close/>
                  <a:moveTo>
                    <a:pt x="253" y="2121"/>
                  </a:moveTo>
                  <a:lnTo>
                    <a:pt x="341" y="2141"/>
                  </a:lnTo>
                  <a:lnTo>
                    <a:pt x="343" y="2160"/>
                  </a:lnTo>
                  <a:lnTo>
                    <a:pt x="256" y="2140"/>
                  </a:lnTo>
                  <a:lnTo>
                    <a:pt x="253" y="2121"/>
                  </a:lnTo>
                  <a:close/>
                  <a:moveTo>
                    <a:pt x="342" y="2150"/>
                  </a:moveTo>
                  <a:lnTo>
                    <a:pt x="341" y="2141"/>
                  </a:lnTo>
                  <a:cubicBezTo>
                    <a:pt x="345" y="2142"/>
                    <a:pt x="348" y="2147"/>
                    <a:pt x="349" y="2152"/>
                  </a:cubicBezTo>
                  <a:cubicBezTo>
                    <a:pt x="349" y="2157"/>
                    <a:pt x="347" y="2161"/>
                    <a:pt x="343" y="2160"/>
                  </a:cubicBezTo>
                  <a:lnTo>
                    <a:pt x="342" y="2150"/>
                  </a:lnTo>
                  <a:close/>
                  <a:moveTo>
                    <a:pt x="336" y="2143"/>
                  </a:moveTo>
                  <a:lnTo>
                    <a:pt x="366" y="2099"/>
                  </a:lnTo>
                  <a:lnTo>
                    <a:pt x="377" y="2114"/>
                  </a:lnTo>
                  <a:lnTo>
                    <a:pt x="348" y="2158"/>
                  </a:lnTo>
                  <a:lnTo>
                    <a:pt x="336" y="2143"/>
                  </a:lnTo>
                  <a:close/>
                  <a:moveTo>
                    <a:pt x="371" y="2106"/>
                  </a:moveTo>
                  <a:lnTo>
                    <a:pt x="366" y="2099"/>
                  </a:lnTo>
                  <a:cubicBezTo>
                    <a:pt x="368" y="2096"/>
                    <a:pt x="372" y="2097"/>
                    <a:pt x="375" y="2101"/>
                  </a:cubicBezTo>
                  <a:cubicBezTo>
                    <a:pt x="378" y="2105"/>
                    <a:pt x="379" y="2111"/>
                    <a:pt x="377" y="2114"/>
                  </a:cubicBezTo>
                  <a:lnTo>
                    <a:pt x="371" y="2106"/>
                  </a:lnTo>
                  <a:close/>
                  <a:moveTo>
                    <a:pt x="371" y="2097"/>
                  </a:moveTo>
                  <a:lnTo>
                    <a:pt x="459" y="2137"/>
                  </a:lnTo>
                  <a:lnTo>
                    <a:pt x="459" y="2155"/>
                  </a:lnTo>
                  <a:lnTo>
                    <a:pt x="371" y="2116"/>
                  </a:lnTo>
                  <a:lnTo>
                    <a:pt x="371" y="2097"/>
                  </a:lnTo>
                  <a:close/>
                  <a:moveTo>
                    <a:pt x="459" y="2146"/>
                  </a:moveTo>
                  <a:lnTo>
                    <a:pt x="459" y="2137"/>
                  </a:lnTo>
                  <a:cubicBezTo>
                    <a:pt x="463" y="2138"/>
                    <a:pt x="466" y="2144"/>
                    <a:pt x="466" y="2149"/>
                  </a:cubicBezTo>
                  <a:cubicBezTo>
                    <a:pt x="466" y="2154"/>
                    <a:pt x="463" y="2156"/>
                    <a:pt x="459" y="2155"/>
                  </a:cubicBezTo>
                  <a:lnTo>
                    <a:pt x="459" y="2146"/>
                  </a:lnTo>
                  <a:close/>
                  <a:moveTo>
                    <a:pt x="456" y="2136"/>
                  </a:moveTo>
                  <a:lnTo>
                    <a:pt x="577" y="2112"/>
                  </a:lnTo>
                  <a:lnTo>
                    <a:pt x="584" y="2131"/>
                  </a:lnTo>
                  <a:lnTo>
                    <a:pt x="462" y="2155"/>
                  </a:lnTo>
                  <a:lnTo>
                    <a:pt x="456" y="2136"/>
                  </a:lnTo>
                  <a:close/>
                  <a:moveTo>
                    <a:pt x="580" y="2121"/>
                  </a:moveTo>
                  <a:lnTo>
                    <a:pt x="577" y="2112"/>
                  </a:lnTo>
                  <a:cubicBezTo>
                    <a:pt x="581" y="2111"/>
                    <a:pt x="585" y="2115"/>
                    <a:pt x="587" y="2120"/>
                  </a:cubicBezTo>
                  <a:cubicBezTo>
                    <a:pt x="588" y="2125"/>
                    <a:pt x="587" y="2130"/>
                    <a:pt x="584" y="2131"/>
                  </a:cubicBezTo>
                  <a:lnTo>
                    <a:pt x="580" y="2121"/>
                  </a:lnTo>
                  <a:close/>
                  <a:moveTo>
                    <a:pt x="587" y="2121"/>
                  </a:moveTo>
                  <a:lnTo>
                    <a:pt x="616" y="2248"/>
                  </a:lnTo>
                  <a:lnTo>
                    <a:pt x="603" y="2248"/>
                  </a:lnTo>
                  <a:lnTo>
                    <a:pt x="574" y="2121"/>
                  </a:lnTo>
                  <a:lnTo>
                    <a:pt x="587" y="2121"/>
                  </a:lnTo>
                  <a:close/>
                  <a:moveTo>
                    <a:pt x="610" y="2248"/>
                  </a:moveTo>
                  <a:lnTo>
                    <a:pt x="616" y="2248"/>
                  </a:lnTo>
                  <a:cubicBezTo>
                    <a:pt x="617" y="2253"/>
                    <a:pt x="615" y="2258"/>
                    <a:pt x="612" y="2258"/>
                  </a:cubicBezTo>
                  <a:cubicBezTo>
                    <a:pt x="608" y="2258"/>
                    <a:pt x="604" y="2253"/>
                    <a:pt x="603" y="2248"/>
                  </a:cubicBezTo>
                  <a:lnTo>
                    <a:pt x="610" y="2248"/>
                  </a:lnTo>
                  <a:close/>
                  <a:moveTo>
                    <a:pt x="616" y="2248"/>
                  </a:moveTo>
                  <a:lnTo>
                    <a:pt x="641" y="2366"/>
                  </a:lnTo>
                  <a:lnTo>
                    <a:pt x="627" y="2365"/>
                  </a:lnTo>
                  <a:lnTo>
                    <a:pt x="603" y="2248"/>
                  </a:lnTo>
                  <a:lnTo>
                    <a:pt x="616" y="2248"/>
                  </a:lnTo>
                  <a:close/>
                  <a:moveTo>
                    <a:pt x="634" y="2365"/>
                  </a:moveTo>
                  <a:lnTo>
                    <a:pt x="641" y="2366"/>
                  </a:lnTo>
                  <a:cubicBezTo>
                    <a:pt x="642" y="2371"/>
                    <a:pt x="640" y="2375"/>
                    <a:pt x="636" y="2375"/>
                  </a:cubicBezTo>
                  <a:cubicBezTo>
                    <a:pt x="632" y="2375"/>
                    <a:pt x="629" y="2370"/>
                    <a:pt x="627" y="2365"/>
                  </a:cubicBezTo>
                  <a:lnTo>
                    <a:pt x="634" y="2365"/>
                  </a:lnTo>
                  <a:close/>
                  <a:moveTo>
                    <a:pt x="641" y="2368"/>
                  </a:moveTo>
                  <a:lnTo>
                    <a:pt x="641" y="2471"/>
                  </a:lnTo>
                  <a:lnTo>
                    <a:pt x="627" y="2465"/>
                  </a:lnTo>
                  <a:lnTo>
                    <a:pt x="627" y="2362"/>
                  </a:lnTo>
                  <a:lnTo>
                    <a:pt x="641" y="2368"/>
                  </a:lnTo>
                  <a:close/>
                  <a:moveTo>
                    <a:pt x="634" y="2468"/>
                  </a:moveTo>
                  <a:lnTo>
                    <a:pt x="641" y="2471"/>
                  </a:lnTo>
                  <a:cubicBezTo>
                    <a:pt x="641" y="2476"/>
                    <a:pt x="638" y="2479"/>
                    <a:pt x="634" y="2477"/>
                  </a:cubicBezTo>
                  <a:cubicBezTo>
                    <a:pt x="630" y="2475"/>
                    <a:pt x="627" y="2470"/>
                    <a:pt x="627" y="2465"/>
                  </a:cubicBezTo>
                  <a:lnTo>
                    <a:pt x="634" y="2468"/>
                  </a:lnTo>
                  <a:close/>
                  <a:moveTo>
                    <a:pt x="633" y="2458"/>
                  </a:moveTo>
                  <a:lnTo>
                    <a:pt x="774" y="2488"/>
                  </a:lnTo>
                  <a:lnTo>
                    <a:pt x="776" y="2507"/>
                  </a:lnTo>
                  <a:lnTo>
                    <a:pt x="635" y="2477"/>
                  </a:lnTo>
                  <a:lnTo>
                    <a:pt x="633" y="2458"/>
                  </a:lnTo>
                  <a:close/>
                  <a:moveTo>
                    <a:pt x="775" y="2497"/>
                  </a:moveTo>
                  <a:lnTo>
                    <a:pt x="774" y="2488"/>
                  </a:lnTo>
                  <a:cubicBezTo>
                    <a:pt x="777" y="2489"/>
                    <a:pt x="781" y="2493"/>
                    <a:pt x="782" y="2499"/>
                  </a:cubicBezTo>
                  <a:cubicBezTo>
                    <a:pt x="782" y="2504"/>
                    <a:pt x="780" y="2507"/>
                    <a:pt x="776" y="2507"/>
                  </a:cubicBezTo>
                  <a:lnTo>
                    <a:pt x="775" y="2497"/>
                  </a:lnTo>
                  <a:close/>
                  <a:moveTo>
                    <a:pt x="776" y="2488"/>
                  </a:moveTo>
                  <a:lnTo>
                    <a:pt x="863" y="2537"/>
                  </a:lnTo>
                  <a:lnTo>
                    <a:pt x="862" y="2555"/>
                  </a:lnTo>
                  <a:lnTo>
                    <a:pt x="775" y="2506"/>
                  </a:lnTo>
                  <a:lnTo>
                    <a:pt x="776" y="2488"/>
                  </a:lnTo>
                  <a:close/>
                  <a:moveTo>
                    <a:pt x="863" y="2546"/>
                  </a:moveTo>
                  <a:lnTo>
                    <a:pt x="863" y="2537"/>
                  </a:lnTo>
                  <a:cubicBezTo>
                    <a:pt x="867" y="2539"/>
                    <a:pt x="870" y="2545"/>
                    <a:pt x="869" y="2550"/>
                  </a:cubicBezTo>
                  <a:cubicBezTo>
                    <a:pt x="869" y="2555"/>
                    <a:pt x="866" y="2557"/>
                    <a:pt x="862" y="2555"/>
                  </a:cubicBezTo>
                  <a:lnTo>
                    <a:pt x="863" y="2546"/>
                  </a:lnTo>
                  <a:close/>
                  <a:moveTo>
                    <a:pt x="868" y="2543"/>
                  </a:moveTo>
                  <a:lnTo>
                    <a:pt x="922" y="2665"/>
                  </a:lnTo>
                  <a:lnTo>
                    <a:pt x="911" y="2671"/>
                  </a:lnTo>
                  <a:lnTo>
                    <a:pt x="857" y="2549"/>
                  </a:lnTo>
                  <a:lnTo>
                    <a:pt x="868" y="2543"/>
                  </a:lnTo>
                  <a:close/>
                  <a:moveTo>
                    <a:pt x="916" y="2668"/>
                  </a:moveTo>
                  <a:lnTo>
                    <a:pt x="922" y="2665"/>
                  </a:lnTo>
                  <a:cubicBezTo>
                    <a:pt x="924" y="2670"/>
                    <a:pt x="923" y="2676"/>
                    <a:pt x="920" y="2677"/>
                  </a:cubicBezTo>
                  <a:cubicBezTo>
                    <a:pt x="917" y="2679"/>
                    <a:pt x="913" y="2676"/>
                    <a:pt x="911" y="2671"/>
                  </a:cubicBezTo>
                  <a:lnTo>
                    <a:pt x="916" y="2668"/>
                  </a:lnTo>
                  <a:close/>
                  <a:moveTo>
                    <a:pt x="923" y="2672"/>
                  </a:moveTo>
                  <a:lnTo>
                    <a:pt x="919" y="2834"/>
                  </a:lnTo>
                  <a:lnTo>
                    <a:pt x="905" y="2828"/>
                  </a:lnTo>
                  <a:lnTo>
                    <a:pt x="909" y="2665"/>
                  </a:lnTo>
                  <a:lnTo>
                    <a:pt x="923" y="2672"/>
                  </a:lnTo>
                  <a:close/>
                  <a:moveTo>
                    <a:pt x="912" y="2831"/>
                  </a:moveTo>
                  <a:lnTo>
                    <a:pt x="919" y="2834"/>
                  </a:lnTo>
                  <a:cubicBezTo>
                    <a:pt x="919" y="2839"/>
                    <a:pt x="915" y="2842"/>
                    <a:pt x="912" y="2840"/>
                  </a:cubicBezTo>
                  <a:cubicBezTo>
                    <a:pt x="908" y="2838"/>
                    <a:pt x="905" y="2832"/>
                    <a:pt x="905" y="2828"/>
                  </a:cubicBezTo>
                  <a:lnTo>
                    <a:pt x="912" y="2831"/>
                  </a:lnTo>
                  <a:close/>
                  <a:moveTo>
                    <a:pt x="909" y="2821"/>
                  </a:moveTo>
                  <a:lnTo>
                    <a:pt x="1055" y="2811"/>
                  </a:lnTo>
                  <a:lnTo>
                    <a:pt x="1060" y="2830"/>
                  </a:lnTo>
                  <a:lnTo>
                    <a:pt x="914" y="2840"/>
                  </a:lnTo>
                  <a:lnTo>
                    <a:pt x="909" y="2821"/>
                  </a:lnTo>
                  <a:close/>
                  <a:moveTo>
                    <a:pt x="1058" y="2820"/>
                  </a:moveTo>
                  <a:lnTo>
                    <a:pt x="1055" y="2811"/>
                  </a:lnTo>
                  <a:cubicBezTo>
                    <a:pt x="1059" y="2810"/>
                    <a:pt x="1063" y="2814"/>
                    <a:pt x="1064" y="2820"/>
                  </a:cubicBezTo>
                  <a:cubicBezTo>
                    <a:pt x="1066" y="2825"/>
                    <a:pt x="1064" y="2829"/>
                    <a:pt x="1060" y="2830"/>
                  </a:cubicBezTo>
                  <a:lnTo>
                    <a:pt x="1058" y="2820"/>
                  </a:lnTo>
                  <a:close/>
                  <a:moveTo>
                    <a:pt x="1065" y="2822"/>
                  </a:moveTo>
                  <a:lnTo>
                    <a:pt x="1081" y="3023"/>
                  </a:lnTo>
                  <a:lnTo>
                    <a:pt x="1067" y="3019"/>
                  </a:lnTo>
                  <a:lnTo>
                    <a:pt x="1051" y="2818"/>
                  </a:lnTo>
                  <a:lnTo>
                    <a:pt x="1065" y="2822"/>
                  </a:lnTo>
                  <a:close/>
                  <a:moveTo>
                    <a:pt x="1074" y="3021"/>
                  </a:moveTo>
                  <a:lnTo>
                    <a:pt x="1081" y="3023"/>
                  </a:lnTo>
                  <a:cubicBezTo>
                    <a:pt x="1081" y="3028"/>
                    <a:pt x="1079" y="3031"/>
                    <a:pt x="1075" y="3030"/>
                  </a:cubicBezTo>
                  <a:cubicBezTo>
                    <a:pt x="1071" y="3029"/>
                    <a:pt x="1068" y="3024"/>
                    <a:pt x="1067" y="3019"/>
                  </a:cubicBezTo>
                  <a:lnTo>
                    <a:pt x="1074" y="3021"/>
                  </a:lnTo>
                  <a:close/>
                  <a:moveTo>
                    <a:pt x="1072" y="3011"/>
                  </a:moveTo>
                  <a:lnTo>
                    <a:pt x="1159" y="3020"/>
                  </a:lnTo>
                  <a:lnTo>
                    <a:pt x="1162" y="3039"/>
                  </a:lnTo>
                  <a:lnTo>
                    <a:pt x="1076" y="3030"/>
                  </a:lnTo>
                  <a:lnTo>
                    <a:pt x="1072" y="3011"/>
                  </a:lnTo>
                  <a:close/>
                  <a:moveTo>
                    <a:pt x="1161" y="3029"/>
                  </a:moveTo>
                  <a:lnTo>
                    <a:pt x="1159" y="3020"/>
                  </a:lnTo>
                  <a:cubicBezTo>
                    <a:pt x="1162" y="3020"/>
                    <a:pt x="1166" y="3024"/>
                    <a:pt x="1167" y="3030"/>
                  </a:cubicBezTo>
                  <a:cubicBezTo>
                    <a:pt x="1168" y="3035"/>
                    <a:pt x="1166" y="3039"/>
                    <a:pt x="1162" y="3039"/>
                  </a:cubicBezTo>
                  <a:lnTo>
                    <a:pt x="1161" y="3029"/>
                  </a:lnTo>
                  <a:close/>
                  <a:moveTo>
                    <a:pt x="1154" y="3026"/>
                  </a:moveTo>
                  <a:lnTo>
                    <a:pt x="1154" y="2985"/>
                  </a:lnTo>
                  <a:lnTo>
                    <a:pt x="1167" y="2991"/>
                  </a:lnTo>
                  <a:lnTo>
                    <a:pt x="1167" y="3032"/>
                  </a:lnTo>
                  <a:lnTo>
                    <a:pt x="1154" y="3026"/>
                  </a:lnTo>
                  <a:close/>
                  <a:moveTo>
                    <a:pt x="1161" y="2988"/>
                  </a:moveTo>
                  <a:lnTo>
                    <a:pt x="1154" y="2985"/>
                  </a:lnTo>
                  <a:cubicBezTo>
                    <a:pt x="1154" y="2980"/>
                    <a:pt x="1157" y="2978"/>
                    <a:pt x="1160" y="2979"/>
                  </a:cubicBezTo>
                  <a:cubicBezTo>
                    <a:pt x="1164" y="2981"/>
                    <a:pt x="1167" y="2986"/>
                    <a:pt x="1167" y="2991"/>
                  </a:cubicBezTo>
                  <a:lnTo>
                    <a:pt x="1161" y="2988"/>
                  </a:lnTo>
                  <a:close/>
                  <a:moveTo>
                    <a:pt x="1158" y="2979"/>
                  </a:moveTo>
                  <a:lnTo>
                    <a:pt x="1280" y="2976"/>
                  </a:lnTo>
                  <a:lnTo>
                    <a:pt x="1284" y="2995"/>
                  </a:lnTo>
                  <a:lnTo>
                    <a:pt x="1163" y="2998"/>
                  </a:lnTo>
                  <a:lnTo>
                    <a:pt x="1158" y="2979"/>
                  </a:lnTo>
                  <a:close/>
                  <a:moveTo>
                    <a:pt x="1282" y="2986"/>
                  </a:moveTo>
                  <a:lnTo>
                    <a:pt x="1280" y="2976"/>
                  </a:lnTo>
                  <a:cubicBezTo>
                    <a:pt x="1283" y="2976"/>
                    <a:pt x="1287" y="2980"/>
                    <a:pt x="1289" y="2985"/>
                  </a:cubicBezTo>
                  <a:cubicBezTo>
                    <a:pt x="1290" y="2991"/>
                    <a:pt x="1288" y="2995"/>
                    <a:pt x="1284" y="2995"/>
                  </a:cubicBezTo>
                  <a:lnTo>
                    <a:pt x="1282" y="2986"/>
                  </a:lnTo>
                  <a:close/>
                  <a:moveTo>
                    <a:pt x="1276" y="2978"/>
                  </a:moveTo>
                  <a:lnTo>
                    <a:pt x="1328" y="2889"/>
                  </a:lnTo>
                  <a:lnTo>
                    <a:pt x="1339" y="2903"/>
                  </a:lnTo>
                  <a:lnTo>
                    <a:pt x="1288" y="2993"/>
                  </a:lnTo>
                  <a:lnTo>
                    <a:pt x="1276" y="2978"/>
                  </a:lnTo>
                  <a:close/>
                  <a:moveTo>
                    <a:pt x="1333" y="2896"/>
                  </a:moveTo>
                  <a:lnTo>
                    <a:pt x="1328" y="2889"/>
                  </a:lnTo>
                  <a:cubicBezTo>
                    <a:pt x="1330" y="2885"/>
                    <a:pt x="1334" y="2886"/>
                    <a:pt x="1337" y="2890"/>
                  </a:cubicBezTo>
                  <a:cubicBezTo>
                    <a:pt x="1340" y="2894"/>
                    <a:pt x="1341" y="2900"/>
                    <a:pt x="1339" y="2903"/>
                  </a:cubicBezTo>
                  <a:lnTo>
                    <a:pt x="1333" y="2896"/>
                  </a:lnTo>
                  <a:close/>
                  <a:moveTo>
                    <a:pt x="1327" y="2892"/>
                  </a:moveTo>
                  <a:lnTo>
                    <a:pt x="1337" y="2754"/>
                  </a:lnTo>
                  <a:lnTo>
                    <a:pt x="1351" y="2762"/>
                  </a:lnTo>
                  <a:lnTo>
                    <a:pt x="1340" y="2900"/>
                  </a:lnTo>
                  <a:lnTo>
                    <a:pt x="1327" y="2892"/>
                  </a:lnTo>
                  <a:close/>
                  <a:moveTo>
                    <a:pt x="1344" y="2758"/>
                  </a:moveTo>
                  <a:lnTo>
                    <a:pt x="1337" y="2754"/>
                  </a:lnTo>
                  <a:cubicBezTo>
                    <a:pt x="1338" y="2749"/>
                    <a:pt x="1341" y="2747"/>
                    <a:pt x="1345" y="2749"/>
                  </a:cubicBezTo>
                  <a:cubicBezTo>
                    <a:pt x="1349" y="2751"/>
                    <a:pt x="1351" y="2757"/>
                    <a:pt x="1351" y="2762"/>
                  </a:cubicBezTo>
                  <a:lnTo>
                    <a:pt x="1344" y="2758"/>
                  </a:lnTo>
                  <a:close/>
                  <a:moveTo>
                    <a:pt x="1342" y="2748"/>
                  </a:moveTo>
                  <a:lnTo>
                    <a:pt x="1480" y="2745"/>
                  </a:lnTo>
                  <a:lnTo>
                    <a:pt x="1484" y="2765"/>
                  </a:lnTo>
                  <a:lnTo>
                    <a:pt x="1347" y="2767"/>
                  </a:lnTo>
                  <a:lnTo>
                    <a:pt x="1342" y="2748"/>
                  </a:lnTo>
                  <a:close/>
                  <a:moveTo>
                    <a:pt x="1482" y="2755"/>
                  </a:moveTo>
                  <a:lnTo>
                    <a:pt x="1480" y="2745"/>
                  </a:lnTo>
                  <a:cubicBezTo>
                    <a:pt x="1483" y="2745"/>
                    <a:pt x="1487" y="2750"/>
                    <a:pt x="1489" y="2755"/>
                  </a:cubicBezTo>
                  <a:cubicBezTo>
                    <a:pt x="1490" y="2760"/>
                    <a:pt x="1488" y="2764"/>
                    <a:pt x="1484" y="2765"/>
                  </a:cubicBezTo>
                  <a:lnTo>
                    <a:pt x="1482" y="2755"/>
                  </a:lnTo>
                  <a:close/>
                  <a:moveTo>
                    <a:pt x="1475" y="2750"/>
                  </a:moveTo>
                  <a:lnTo>
                    <a:pt x="1486" y="2688"/>
                  </a:lnTo>
                  <a:lnTo>
                    <a:pt x="1500" y="2697"/>
                  </a:lnTo>
                  <a:lnTo>
                    <a:pt x="1489" y="2760"/>
                  </a:lnTo>
                  <a:lnTo>
                    <a:pt x="1475" y="2750"/>
                  </a:lnTo>
                  <a:close/>
                  <a:moveTo>
                    <a:pt x="1493" y="2693"/>
                  </a:moveTo>
                  <a:lnTo>
                    <a:pt x="1486" y="2688"/>
                  </a:lnTo>
                  <a:cubicBezTo>
                    <a:pt x="1487" y="2683"/>
                    <a:pt x="1491" y="2682"/>
                    <a:pt x="1494" y="2684"/>
                  </a:cubicBezTo>
                  <a:cubicBezTo>
                    <a:pt x="1498" y="2687"/>
                    <a:pt x="1500" y="2693"/>
                    <a:pt x="1500" y="2697"/>
                  </a:cubicBezTo>
                  <a:lnTo>
                    <a:pt x="1493" y="2693"/>
                  </a:lnTo>
                  <a:close/>
                  <a:moveTo>
                    <a:pt x="1487" y="2685"/>
                  </a:moveTo>
                  <a:lnTo>
                    <a:pt x="1531" y="2628"/>
                  </a:lnTo>
                  <a:lnTo>
                    <a:pt x="1542" y="2643"/>
                  </a:lnTo>
                  <a:lnTo>
                    <a:pt x="1498" y="2700"/>
                  </a:lnTo>
                  <a:lnTo>
                    <a:pt x="1487" y="2685"/>
                  </a:lnTo>
                  <a:close/>
                  <a:moveTo>
                    <a:pt x="1536" y="2636"/>
                  </a:moveTo>
                  <a:lnTo>
                    <a:pt x="1531" y="2628"/>
                  </a:lnTo>
                  <a:cubicBezTo>
                    <a:pt x="1533" y="2625"/>
                    <a:pt x="1537" y="2626"/>
                    <a:pt x="1540" y="2630"/>
                  </a:cubicBezTo>
                  <a:cubicBezTo>
                    <a:pt x="1543" y="2635"/>
                    <a:pt x="1544" y="2641"/>
                    <a:pt x="1542" y="2643"/>
                  </a:cubicBezTo>
                  <a:lnTo>
                    <a:pt x="1536" y="2636"/>
                  </a:lnTo>
                  <a:close/>
                  <a:moveTo>
                    <a:pt x="1532" y="2627"/>
                  </a:moveTo>
                  <a:lnTo>
                    <a:pt x="1584" y="2590"/>
                  </a:lnTo>
                  <a:lnTo>
                    <a:pt x="1593" y="2608"/>
                  </a:lnTo>
                  <a:lnTo>
                    <a:pt x="1541" y="2644"/>
                  </a:lnTo>
                  <a:lnTo>
                    <a:pt x="1532" y="2627"/>
                  </a:lnTo>
                  <a:close/>
                  <a:moveTo>
                    <a:pt x="1588" y="2599"/>
                  </a:moveTo>
                  <a:lnTo>
                    <a:pt x="1584" y="2590"/>
                  </a:lnTo>
                  <a:cubicBezTo>
                    <a:pt x="1587" y="2588"/>
                    <a:pt x="1591" y="2590"/>
                    <a:pt x="1593" y="2595"/>
                  </a:cubicBezTo>
                  <a:cubicBezTo>
                    <a:pt x="1596" y="2600"/>
                    <a:pt x="1596" y="2606"/>
                    <a:pt x="1593" y="2608"/>
                  </a:cubicBezTo>
                  <a:lnTo>
                    <a:pt x="1588" y="2599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6110287" y="2601913"/>
              <a:ext cx="1711325" cy="1903413"/>
            </a:xfrm>
            <a:custGeom>
              <a:avLst/>
              <a:gdLst>
                <a:gd name="T0" fmla="*/ 226 w 3923"/>
                <a:gd name="T1" fmla="*/ 847 h 4355"/>
                <a:gd name="T2" fmla="*/ 88 w 3923"/>
                <a:gd name="T3" fmla="*/ 1228 h 4355"/>
                <a:gd name="T4" fmla="*/ 193 w 3923"/>
                <a:gd name="T5" fmla="*/ 1498 h 4355"/>
                <a:gd name="T6" fmla="*/ 54 w 3923"/>
                <a:gd name="T7" fmla="*/ 1739 h 4355"/>
                <a:gd name="T8" fmla="*/ 0 w 3923"/>
                <a:gd name="T9" fmla="*/ 2127 h 4355"/>
                <a:gd name="T10" fmla="*/ 223 w 3923"/>
                <a:gd name="T11" fmla="*/ 2216 h 4355"/>
                <a:gd name="T12" fmla="*/ 456 w 3923"/>
                <a:gd name="T13" fmla="*/ 2359 h 4355"/>
                <a:gd name="T14" fmla="*/ 889 w 3923"/>
                <a:gd name="T15" fmla="*/ 2512 h 4355"/>
                <a:gd name="T16" fmla="*/ 1092 w 3923"/>
                <a:gd name="T17" fmla="*/ 2732 h 4355"/>
                <a:gd name="T18" fmla="*/ 1469 w 3923"/>
                <a:gd name="T19" fmla="*/ 3043 h 4355"/>
                <a:gd name="T20" fmla="*/ 1331 w 3923"/>
                <a:gd name="T21" fmla="*/ 3314 h 4355"/>
                <a:gd name="T22" fmla="*/ 1387 w 3923"/>
                <a:gd name="T23" fmla="*/ 3605 h 4355"/>
                <a:gd name="T24" fmla="*/ 1382 w 3923"/>
                <a:gd name="T25" fmla="*/ 3938 h 4355"/>
                <a:gd name="T26" fmla="*/ 1496 w 3923"/>
                <a:gd name="T27" fmla="*/ 4069 h 4355"/>
                <a:gd name="T28" fmla="*/ 1690 w 3923"/>
                <a:gd name="T29" fmla="*/ 4214 h 4355"/>
                <a:gd name="T30" fmla="*/ 2037 w 3923"/>
                <a:gd name="T31" fmla="*/ 4188 h 4355"/>
                <a:gd name="T32" fmla="*/ 2168 w 3923"/>
                <a:gd name="T33" fmla="*/ 4284 h 4355"/>
                <a:gd name="T34" fmla="*/ 2434 w 3923"/>
                <a:gd name="T35" fmla="*/ 4350 h 4355"/>
                <a:gd name="T36" fmla="*/ 2630 w 3923"/>
                <a:gd name="T37" fmla="*/ 4289 h 4355"/>
                <a:gd name="T38" fmla="*/ 2766 w 3923"/>
                <a:gd name="T39" fmla="*/ 4300 h 4355"/>
                <a:gd name="T40" fmla="*/ 2828 w 3923"/>
                <a:gd name="T41" fmla="*/ 4132 h 4355"/>
                <a:gd name="T42" fmla="*/ 2871 w 3923"/>
                <a:gd name="T43" fmla="*/ 3908 h 4355"/>
                <a:gd name="T44" fmla="*/ 2754 w 3923"/>
                <a:gd name="T45" fmla="*/ 3684 h 4355"/>
                <a:gd name="T46" fmla="*/ 2828 w 3923"/>
                <a:gd name="T47" fmla="*/ 3502 h 4355"/>
                <a:gd name="T48" fmla="*/ 2679 w 3923"/>
                <a:gd name="T49" fmla="*/ 3353 h 4355"/>
                <a:gd name="T50" fmla="*/ 2657 w 3923"/>
                <a:gd name="T51" fmla="*/ 3243 h 4355"/>
                <a:gd name="T52" fmla="*/ 2774 w 3923"/>
                <a:gd name="T53" fmla="*/ 3009 h 4355"/>
                <a:gd name="T54" fmla="*/ 2742 w 3923"/>
                <a:gd name="T55" fmla="*/ 2859 h 4355"/>
                <a:gd name="T56" fmla="*/ 2870 w 3923"/>
                <a:gd name="T57" fmla="*/ 2582 h 4355"/>
                <a:gd name="T58" fmla="*/ 3136 w 3923"/>
                <a:gd name="T59" fmla="*/ 2507 h 4355"/>
                <a:gd name="T60" fmla="*/ 3285 w 3923"/>
                <a:gd name="T61" fmla="*/ 2518 h 4355"/>
                <a:gd name="T62" fmla="*/ 3529 w 3923"/>
                <a:gd name="T63" fmla="*/ 2421 h 4355"/>
                <a:gd name="T64" fmla="*/ 3774 w 3923"/>
                <a:gd name="T65" fmla="*/ 2325 h 4355"/>
                <a:gd name="T66" fmla="*/ 3923 w 3923"/>
                <a:gd name="T67" fmla="*/ 2005 h 4355"/>
                <a:gd name="T68" fmla="*/ 3772 w 3923"/>
                <a:gd name="T69" fmla="*/ 1829 h 4355"/>
                <a:gd name="T70" fmla="*/ 3320 w 3923"/>
                <a:gd name="T71" fmla="*/ 1685 h 4355"/>
                <a:gd name="T72" fmla="*/ 3147 w 3923"/>
                <a:gd name="T73" fmla="*/ 1140 h 4355"/>
                <a:gd name="T74" fmla="*/ 2975 w 3923"/>
                <a:gd name="T75" fmla="*/ 1148 h 4355"/>
                <a:gd name="T76" fmla="*/ 2666 w 3923"/>
                <a:gd name="T77" fmla="*/ 871 h 4355"/>
                <a:gd name="T78" fmla="*/ 2435 w 3923"/>
                <a:gd name="T79" fmla="*/ 684 h 4355"/>
                <a:gd name="T80" fmla="*/ 2310 w 3923"/>
                <a:gd name="T81" fmla="*/ 545 h 4355"/>
                <a:gd name="T82" fmla="*/ 2151 w 3923"/>
                <a:gd name="T83" fmla="*/ 0 h 4355"/>
                <a:gd name="T84" fmla="*/ 1828 w 3923"/>
                <a:gd name="T85" fmla="*/ 127 h 4355"/>
                <a:gd name="T86" fmla="*/ 1491 w 3923"/>
                <a:gd name="T87" fmla="*/ 289 h 4355"/>
                <a:gd name="T88" fmla="*/ 1261 w 3923"/>
                <a:gd name="T89" fmla="*/ 489 h 4355"/>
                <a:gd name="T90" fmla="*/ 977 w 3923"/>
                <a:gd name="T91" fmla="*/ 728 h 4355"/>
                <a:gd name="T92" fmla="*/ 509 w 3923"/>
                <a:gd name="T93" fmla="*/ 666 h 4355"/>
                <a:gd name="T94" fmla="*/ 339 w 3923"/>
                <a:gd name="T95" fmla="*/ 754 h 4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3" h="4355">
                  <a:moveTo>
                    <a:pt x="339" y="754"/>
                  </a:moveTo>
                  <a:lnTo>
                    <a:pt x="341" y="847"/>
                  </a:lnTo>
                  <a:lnTo>
                    <a:pt x="226" y="847"/>
                  </a:lnTo>
                  <a:lnTo>
                    <a:pt x="297" y="1134"/>
                  </a:lnTo>
                  <a:lnTo>
                    <a:pt x="204" y="1128"/>
                  </a:lnTo>
                  <a:lnTo>
                    <a:pt x="88" y="1228"/>
                  </a:lnTo>
                  <a:lnTo>
                    <a:pt x="149" y="1294"/>
                  </a:lnTo>
                  <a:lnTo>
                    <a:pt x="94" y="1399"/>
                  </a:lnTo>
                  <a:lnTo>
                    <a:pt x="193" y="1498"/>
                  </a:lnTo>
                  <a:lnTo>
                    <a:pt x="105" y="1553"/>
                  </a:lnTo>
                  <a:lnTo>
                    <a:pt x="127" y="1663"/>
                  </a:lnTo>
                  <a:lnTo>
                    <a:pt x="54" y="1739"/>
                  </a:lnTo>
                  <a:lnTo>
                    <a:pt x="94" y="1818"/>
                  </a:lnTo>
                  <a:lnTo>
                    <a:pt x="22" y="1884"/>
                  </a:lnTo>
                  <a:lnTo>
                    <a:pt x="0" y="2127"/>
                  </a:lnTo>
                  <a:lnTo>
                    <a:pt x="12" y="2180"/>
                  </a:lnTo>
                  <a:lnTo>
                    <a:pt x="106" y="2247"/>
                  </a:lnTo>
                  <a:lnTo>
                    <a:pt x="223" y="2216"/>
                  </a:lnTo>
                  <a:lnTo>
                    <a:pt x="370" y="2313"/>
                  </a:lnTo>
                  <a:lnTo>
                    <a:pt x="395" y="2359"/>
                  </a:lnTo>
                  <a:lnTo>
                    <a:pt x="456" y="2359"/>
                  </a:lnTo>
                  <a:lnTo>
                    <a:pt x="635" y="2242"/>
                  </a:lnTo>
                  <a:lnTo>
                    <a:pt x="858" y="2421"/>
                  </a:lnTo>
                  <a:lnTo>
                    <a:pt x="889" y="2512"/>
                  </a:lnTo>
                  <a:lnTo>
                    <a:pt x="1067" y="2558"/>
                  </a:lnTo>
                  <a:lnTo>
                    <a:pt x="1016" y="2717"/>
                  </a:lnTo>
                  <a:lnTo>
                    <a:pt x="1092" y="2732"/>
                  </a:lnTo>
                  <a:lnTo>
                    <a:pt x="1082" y="2860"/>
                  </a:lnTo>
                  <a:lnTo>
                    <a:pt x="1403" y="2921"/>
                  </a:lnTo>
                  <a:lnTo>
                    <a:pt x="1469" y="3043"/>
                  </a:lnTo>
                  <a:lnTo>
                    <a:pt x="1555" y="3232"/>
                  </a:lnTo>
                  <a:lnTo>
                    <a:pt x="1514" y="3350"/>
                  </a:lnTo>
                  <a:lnTo>
                    <a:pt x="1331" y="3314"/>
                  </a:lnTo>
                  <a:lnTo>
                    <a:pt x="1270" y="3386"/>
                  </a:lnTo>
                  <a:lnTo>
                    <a:pt x="1316" y="3472"/>
                  </a:lnTo>
                  <a:lnTo>
                    <a:pt x="1387" y="3605"/>
                  </a:lnTo>
                  <a:lnTo>
                    <a:pt x="1419" y="3720"/>
                  </a:lnTo>
                  <a:lnTo>
                    <a:pt x="1362" y="3906"/>
                  </a:lnTo>
                  <a:lnTo>
                    <a:pt x="1382" y="3938"/>
                  </a:lnTo>
                  <a:lnTo>
                    <a:pt x="1460" y="3931"/>
                  </a:lnTo>
                  <a:lnTo>
                    <a:pt x="1477" y="3982"/>
                  </a:lnTo>
                  <a:lnTo>
                    <a:pt x="1496" y="4069"/>
                  </a:lnTo>
                  <a:lnTo>
                    <a:pt x="1583" y="4083"/>
                  </a:lnTo>
                  <a:lnTo>
                    <a:pt x="1665" y="4163"/>
                  </a:lnTo>
                  <a:lnTo>
                    <a:pt x="1690" y="4214"/>
                  </a:lnTo>
                  <a:lnTo>
                    <a:pt x="1876" y="4224"/>
                  </a:lnTo>
                  <a:lnTo>
                    <a:pt x="1946" y="4199"/>
                  </a:lnTo>
                  <a:lnTo>
                    <a:pt x="2037" y="4188"/>
                  </a:lnTo>
                  <a:lnTo>
                    <a:pt x="2077" y="4108"/>
                  </a:lnTo>
                  <a:lnTo>
                    <a:pt x="2127" y="4193"/>
                  </a:lnTo>
                  <a:lnTo>
                    <a:pt x="2168" y="4284"/>
                  </a:lnTo>
                  <a:lnTo>
                    <a:pt x="2339" y="4294"/>
                  </a:lnTo>
                  <a:lnTo>
                    <a:pt x="2424" y="4294"/>
                  </a:lnTo>
                  <a:lnTo>
                    <a:pt x="2434" y="4350"/>
                  </a:lnTo>
                  <a:lnTo>
                    <a:pt x="2530" y="4355"/>
                  </a:lnTo>
                  <a:lnTo>
                    <a:pt x="2555" y="4289"/>
                  </a:lnTo>
                  <a:lnTo>
                    <a:pt x="2630" y="4289"/>
                  </a:lnTo>
                  <a:lnTo>
                    <a:pt x="2665" y="4244"/>
                  </a:lnTo>
                  <a:lnTo>
                    <a:pt x="2736" y="4244"/>
                  </a:lnTo>
                  <a:lnTo>
                    <a:pt x="2766" y="4300"/>
                  </a:lnTo>
                  <a:lnTo>
                    <a:pt x="2851" y="4290"/>
                  </a:lnTo>
                  <a:lnTo>
                    <a:pt x="2828" y="4196"/>
                  </a:lnTo>
                  <a:lnTo>
                    <a:pt x="2828" y="4132"/>
                  </a:lnTo>
                  <a:lnTo>
                    <a:pt x="2850" y="4079"/>
                  </a:lnTo>
                  <a:lnTo>
                    <a:pt x="2818" y="3950"/>
                  </a:lnTo>
                  <a:lnTo>
                    <a:pt x="2871" y="3908"/>
                  </a:lnTo>
                  <a:lnTo>
                    <a:pt x="2850" y="3833"/>
                  </a:lnTo>
                  <a:lnTo>
                    <a:pt x="2839" y="3716"/>
                  </a:lnTo>
                  <a:lnTo>
                    <a:pt x="2754" y="3684"/>
                  </a:lnTo>
                  <a:lnTo>
                    <a:pt x="2743" y="3609"/>
                  </a:lnTo>
                  <a:lnTo>
                    <a:pt x="2818" y="3609"/>
                  </a:lnTo>
                  <a:lnTo>
                    <a:pt x="2828" y="3502"/>
                  </a:lnTo>
                  <a:lnTo>
                    <a:pt x="2807" y="3395"/>
                  </a:lnTo>
                  <a:lnTo>
                    <a:pt x="2775" y="3342"/>
                  </a:lnTo>
                  <a:lnTo>
                    <a:pt x="2679" y="3353"/>
                  </a:lnTo>
                  <a:lnTo>
                    <a:pt x="2594" y="3321"/>
                  </a:lnTo>
                  <a:lnTo>
                    <a:pt x="2562" y="3211"/>
                  </a:lnTo>
                  <a:lnTo>
                    <a:pt x="2657" y="3243"/>
                  </a:lnTo>
                  <a:lnTo>
                    <a:pt x="2796" y="3211"/>
                  </a:lnTo>
                  <a:lnTo>
                    <a:pt x="2796" y="3105"/>
                  </a:lnTo>
                  <a:lnTo>
                    <a:pt x="2774" y="3009"/>
                  </a:lnTo>
                  <a:lnTo>
                    <a:pt x="2870" y="2955"/>
                  </a:lnTo>
                  <a:lnTo>
                    <a:pt x="2849" y="2848"/>
                  </a:lnTo>
                  <a:lnTo>
                    <a:pt x="2742" y="2859"/>
                  </a:lnTo>
                  <a:lnTo>
                    <a:pt x="2785" y="2752"/>
                  </a:lnTo>
                  <a:lnTo>
                    <a:pt x="2732" y="2635"/>
                  </a:lnTo>
                  <a:lnTo>
                    <a:pt x="2870" y="2582"/>
                  </a:lnTo>
                  <a:lnTo>
                    <a:pt x="2934" y="2518"/>
                  </a:lnTo>
                  <a:lnTo>
                    <a:pt x="3051" y="2496"/>
                  </a:lnTo>
                  <a:lnTo>
                    <a:pt x="3136" y="2507"/>
                  </a:lnTo>
                  <a:lnTo>
                    <a:pt x="3178" y="2453"/>
                  </a:lnTo>
                  <a:lnTo>
                    <a:pt x="3210" y="2528"/>
                  </a:lnTo>
                  <a:lnTo>
                    <a:pt x="3285" y="2518"/>
                  </a:lnTo>
                  <a:lnTo>
                    <a:pt x="3338" y="2411"/>
                  </a:lnTo>
                  <a:lnTo>
                    <a:pt x="3434" y="2400"/>
                  </a:lnTo>
                  <a:lnTo>
                    <a:pt x="3529" y="2421"/>
                  </a:lnTo>
                  <a:lnTo>
                    <a:pt x="3540" y="2293"/>
                  </a:lnTo>
                  <a:lnTo>
                    <a:pt x="3646" y="2315"/>
                  </a:lnTo>
                  <a:lnTo>
                    <a:pt x="3774" y="2325"/>
                  </a:lnTo>
                  <a:lnTo>
                    <a:pt x="3806" y="2208"/>
                  </a:lnTo>
                  <a:lnTo>
                    <a:pt x="3891" y="2101"/>
                  </a:lnTo>
                  <a:lnTo>
                    <a:pt x="3923" y="2005"/>
                  </a:lnTo>
                  <a:lnTo>
                    <a:pt x="3923" y="1941"/>
                  </a:lnTo>
                  <a:lnTo>
                    <a:pt x="3791" y="1887"/>
                  </a:lnTo>
                  <a:lnTo>
                    <a:pt x="3772" y="1829"/>
                  </a:lnTo>
                  <a:lnTo>
                    <a:pt x="3615" y="1823"/>
                  </a:lnTo>
                  <a:lnTo>
                    <a:pt x="3376" y="1807"/>
                  </a:lnTo>
                  <a:lnTo>
                    <a:pt x="3320" y="1685"/>
                  </a:lnTo>
                  <a:lnTo>
                    <a:pt x="3280" y="1690"/>
                  </a:lnTo>
                  <a:cubicBezTo>
                    <a:pt x="3298" y="1523"/>
                    <a:pt x="3173" y="1562"/>
                    <a:pt x="3190" y="1506"/>
                  </a:cubicBezTo>
                  <a:lnTo>
                    <a:pt x="3147" y="1140"/>
                  </a:lnTo>
                  <a:lnTo>
                    <a:pt x="3068" y="1129"/>
                  </a:lnTo>
                  <a:lnTo>
                    <a:pt x="3054" y="1183"/>
                  </a:lnTo>
                  <a:lnTo>
                    <a:pt x="2975" y="1148"/>
                  </a:lnTo>
                  <a:lnTo>
                    <a:pt x="2959" y="1004"/>
                  </a:lnTo>
                  <a:lnTo>
                    <a:pt x="2674" y="1004"/>
                  </a:lnTo>
                  <a:lnTo>
                    <a:pt x="2666" y="871"/>
                  </a:lnTo>
                  <a:lnTo>
                    <a:pt x="2547" y="847"/>
                  </a:lnTo>
                  <a:lnTo>
                    <a:pt x="2544" y="708"/>
                  </a:lnTo>
                  <a:lnTo>
                    <a:pt x="2435" y="684"/>
                  </a:lnTo>
                  <a:lnTo>
                    <a:pt x="2438" y="630"/>
                  </a:lnTo>
                  <a:lnTo>
                    <a:pt x="2302" y="646"/>
                  </a:lnTo>
                  <a:lnTo>
                    <a:pt x="2310" y="545"/>
                  </a:lnTo>
                  <a:lnTo>
                    <a:pt x="2259" y="361"/>
                  </a:lnTo>
                  <a:lnTo>
                    <a:pt x="2230" y="161"/>
                  </a:lnTo>
                  <a:lnTo>
                    <a:pt x="2151" y="0"/>
                  </a:lnTo>
                  <a:lnTo>
                    <a:pt x="2081" y="27"/>
                  </a:lnTo>
                  <a:lnTo>
                    <a:pt x="1989" y="120"/>
                  </a:lnTo>
                  <a:lnTo>
                    <a:pt x="1828" y="127"/>
                  </a:lnTo>
                  <a:lnTo>
                    <a:pt x="1736" y="227"/>
                  </a:lnTo>
                  <a:lnTo>
                    <a:pt x="1621" y="289"/>
                  </a:lnTo>
                  <a:lnTo>
                    <a:pt x="1491" y="289"/>
                  </a:lnTo>
                  <a:lnTo>
                    <a:pt x="1445" y="404"/>
                  </a:lnTo>
                  <a:lnTo>
                    <a:pt x="1299" y="389"/>
                  </a:lnTo>
                  <a:lnTo>
                    <a:pt x="1261" y="489"/>
                  </a:lnTo>
                  <a:lnTo>
                    <a:pt x="1184" y="558"/>
                  </a:lnTo>
                  <a:lnTo>
                    <a:pt x="985" y="604"/>
                  </a:lnTo>
                  <a:lnTo>
                    <a:pt x="977" y="728"/>
                  </a:lnTo>
                  <a:lnTo>
                    <a:pt x="808" y="743"/>
                  </a:lnTo>
                  <a:lnTo>
                    <a:pt x="586" y="743"/>
                  </a:lnTo>
                  <a:lnTo>
                    <a:pt x="509" y="666"/>
                  </a:lnTo>
                  <a:lnTo>
                    <a:pt x="460" y="675"/>
                  </a:lnTo>
                  <a:lnTo>
                    <a:pt x="448" y="753"/>
                  </a:lnTo>
                  <a:lnTo>
                    <a:pt x="339" y="754"/>
                  </a:lnTo>
                  <a:close/>
                </a:path>
              </a:pathLst>
            </a:custGeom>
            <a:solidFill>
              <a:srgbClr val="35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36"/>
            <p:cNvSpPr>
              <a:spLocks noEditPoints="1"/>
            </p:cNvSpPr>
            <p:nvPr/>
          </p:nvSpPr>
          <p:spPr bwMode="auto">
            <a:xfrm>
              <a:off x="6107112" y="2597150"/>
              <a:ext cx="1716088" cy="1912938"/>
            </a:xfrm>
            <a:custGeom>
              <a:avLst/>
              <a:gdLst>
                <a:gd name="T0" fmla="*/ 298 w 3937"/>
                <a:gd name="T1" fmla="*/ 1144 h 4375"/>
                <a:gd name="T2" fmla="*/ 95 w 3937"/>
                <a:gd name="T3" fmla="*/ 1238 h 4375"/>
                <a:gd name="T4" fmla="*/ 95 w 3937"/>
                <a:gd name="T5" fmla="*/ 1401 h 4375"/>
                <a:gd name="T6" fmla="*/ 140 w 3937"/>
                <a:gd name="T7" fmla="*/ 1674 h 4375"/>
                <a:gd name="T8" fmla="*/ 67 w 3937"/>
                <a:gd name="T9" fmla="*/ 1745 h 4375"/>
                <a:gd name="T10" fmla="*/ 7 w 3937"/>
                <a:gd name="T11" fmla="*/ 2146 h 4375"/>
                <a:gd name="T12" fmla="*/ 109 w 3937"/>
                <a:gd name="T13" fmla="*/ 2248 h 4375"/>
                <a:gd name="T14" fmla="*/ 372 w 3937"/>
                <a:gd name="T15" fmla="*/ 2327 h 4375"/>
                <a:gd name="T16" fmla="*/ 637 w 3937"/>
                <a:gd name="T17" fmla="*/ 2243 h 4375"/>
                <a:gd name="T18" fmla="*/ 896 w 3937"/>
                <a:gd name="T19" fmla="*/ 2522 h 4375"/>
                <a:gd name="T20" fmla="*/ 1101 w 3937"/>
                <a:gd name="T21" fmla="*/ 2751 h 4375"/>
                <a:gd name="T22" fmla="*/ 1410 w 3937"/>
                <a:gd name="T23" fmla="*/ 2931 h 4375"/>
                <a:gd name="T24" fmla="*/ 1557 w 3937"/>
                <a:gd name="T25" fmla="*/ 3245 h 4375"/>
                <a:gd name="T26" fmla="*/ 1283 w 3937"/>
                <a:gd name="T27" fmla="*/ 3404 h 4375"/>
                <a:gd name="T28" fmla="*/ 1328 w 3937"/>
                <a:gd name="T29" fmla="*/ 3478 h 4375"/>
                <a:gd name="T30" fmla="*/ 1367 w 3937"/>
                <a:gd name="T31" fmla="*/ 3924 h 4375"/>
                <a:gd name="T32" fmla="*/ 1473 w 3937"/>
                <a:gd name="T33" fmla="*/ 3939 h 4375"/>
                <a:gd name="T34" fmla="*/ 1504 w 3937"/>
                <a:gd name="T35" fmla="*/ 4089 h 4375"/>
                <a:gd name="T36" fmla="*/ 1702 w 3937"/>
                <a:gd name="T37" fmla="*/ 4220 h 4375"/>
                <a:gd name="T38" fmla="*/ 1953 w 3937"/>
                <a:gd name="T39" fmla="*/ 4209 h 4375"/>
                <a:gd name="T40" fmla="*/ 2130 w 3937"/>
                <a:gd name="T41" fmla="*/ 4208 h 4375"/>
                <a:gd name="T42" fmla="*/ 2346 w 3937"/>
                <a:gd name="T43" fmla="*/ 4304 h 4375"/>
                <a:gd name="T44" fmla="*/ 2434 w 3937"/>
                <a:gd name="T45" fmla="*/ 4359 h 4375"/>
                <a:gd name="T46" fmla="*/ 2635 w 3937"/>
                <a:gd name="T47" fmla="*/ 4290 h 4375"/>
                <a:gd name="T48" fmla="*/ 2670 w 3937"/>
                <a:gd name="T49" fmla="*/ 4244 h 4375"/>
                <a:gd name="T50" fmla="*/ 2865 w 3937"/>
                <a:gd name="T51" fmla="*/ 4300 h 4375"/>
                <a:gd name="T52" fmla="*/ 2829 w 3937"/>
                <a:gd name="T53" fmla="*/ 4135 h 4375"/>
                <a:gd name="T54" fmla="*/ 2829 w 3937"/>
                <a:gd name="T55" fmla="*/ 3969 h 4375"/>
                <a:gd name="T56" fmla="*/ 2839 w 3937"/>
                <a:gd name="T57" fmla="*/ 3724 h 4375"/>
                <a:gd name="T58" fmla="*/ 2750 w 3937"/>
                <a:gd name="T59" fmla="*/ 3619 h 4375"/>
                <a:gd name="T60" fmla="*/ 2821 w 3937"/>
                <a:gd name="T61" fmla="*/ 3406 h 4375"/>
                <a:gd name="T62" fmla="*/ 2686 w 3937"/>
                <a:gd name="T63" fmla="*/ 3363 h 4375"/>
                <a:gd name="T64" fmla="*/ 2575 w 3937"/>
                <a:gd name="T65" fmla="*/ 3220 h 4375"/>
                <a:gd name="T66" fmla="*/ 2796 w 3937"/>
                <a:gd name="T67" fmla="*/ 3112 h 4375"/>
                <a:gd name="T68" fmla="*/ 2777 w 3937"/>
                <a:gd name="T69" fmla="*/ 3010 h 4375"/>
                <a:gd name="T70" fmla="*/ 2743 w 3937"/>
                <a:gd name="T71" fmla="*/ 2870 h 4375"/>
                <a:gd name="T72" fmla="*/ 2735 w 3937"/>
                <a:gd name="T73" fmla="*/ 2636 h 4375"/>
                <a:gd name="T74" fmla="*/ 2944 w 3937"/>
                <a:gd name="T75" fmla="*/ 2537 h 4375"/>
                <a:gd name="T76" fmla="*/ 3180 w 3937"/>
                <a:gd name="T77" fmla="*/ 2456 h 4375"/>
                <a:gd name="T78" fmla="*/ 3292 w 3937"/>
                <a:gd name="T79" fmla="*/ 2528 h 4375"/>
                <a:gd name="T80" fmla="*/ 3537 w 3937"/>
                <a:gd name="T81" fmla="*/ 2441 h 4375"/>
                <a:gd name="T82" fmla="*/ 3653 w 3937"/>
                <a:gd name="T83" fmla="*/ 2325 h 4375"/>
                <a:gd name="T84" fmla="*/ 3819 w 3937"/>
                <a:gd name="T85" fmla="*/ 2224 h 4375"/>
                <a:gd name="T86" fmla="*/ 3923 w 3937"/>
                <a:gd name="T87" fmla="*/ 1948 h 4375"/>
                <a:gd name="T88" fmla="*/ 3792 w 3937"/>
                <a:gd name="T89" fmla="*/ 1899 h 4375"/>
                <a:gd name="T90" fmla="*/ 3376 w 3937"/>
                <a:gd name="T91" fmla="*/ 1817 h 4375"/>
                <a:gd name="T92" fmla="*/ 3280 w 3937"/>
                <a:gd name="T93" fmla="*/ 1696 h 4375"/>
                <a:gd name="T94" fmla="*/ 3204 w 3937"/>
                <a:gd name="T95" fmla="*/ 1517 h 4375"/>
                <a:gd name="T96" fmla="*/ 3068 w 3937"/>
                <a:gd name="T97" fmla="*/ 1198 h 4375"/>
                <a:gd name="T98" fmla="*/ 2966 w 3937"/>
                <a:gd name="T99" fmla="*/ 1014 h 4375"/>
                <a:gd name="T100" fmla="*/ 2552 w 3937"/>
                <a:gd name="T101" fmla="*/ 847 h 4375"/>
                <a:gd name="T102" fmla="*/ 2442 w 3937"/>
                <a:gd name="T103" fmla="*/ 694 h 4375"/>
                <a:gd name="T104" fmla="*/ 2306 w 3937"/>
                <a:gd name="T105" fmla="*/ 647 h 4375"/>
                <a:gd name="T106" fmla="*/ 2230 w 3937"/>
                <a:gd name="T107" fmla="*/ 169 h 4375"/>
                <a:gd name="T108" fmla="*/ 2162 w 3937"/>
                <a:gd name="T109" fmla="*/ 20 h 4375"/>
                <a:gd name="T110" fmla="*/ 1828 w 3937"/>
                <a:gd name="T111" fmla="*/ 138 h 4375"/>
                <a:gd name="T112" fmla="*/ 1630 w 3937"/>
                <a:gd name="T113" fmla="*/ 308 h 4375"/>
                <a:gd name="T114" fmla="*/ 1450 w 3937"/>
                <a:gd name="T115" fmla="*/ 405 h 4375"/>
                <a:gd name="T116" fmla="*/ 1196 w 3937"/>
                <a:gd name="T117" fmla="*/ 577 h 4375"/>
                <a:gd name="T118" fmla="*/ 984 w 3937"/>
                <a:gd name="T119" fmla="*/ 738 h 4375"/>
                <a:gd name="T120" fmla="*/ 519 w 3937"/>
                <a:gd name="T121" fmla="*/ 669 h 4375"/>
                <a:gd name="T122" fmla="*/ 455 w 3937"/>
                <a:gd name="T123" fmla="*/ 763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7" h="4375">
                  <a:moveTo>
                    <a:pt x="353" y="767"/>
                  </a:moveTo>
                  <a:lnTo>
                    <a:pt x="355" y="860"/>
                  </a:lnTo>
                  <a:lnTo>
                    <a:pt x="341" y="854"/>
                  </a:lnTo>
                  <a:lnTo>
                    <a:pt x="340" y="761"/>
                  </a:lnTo>
                  <a:lnTo>
                    <a:pt x="353" y="767"/>
                  </a:lnTo>
                  <a:close/>
                  <a:moveTo>
                    <a:pt x="348" y="857"/>
                  </a:moveTo>
                  <a:lnTo>
                    <a:pt x="355" y="860"/>
                  </a:lnTo>
                  <a:cubicBezTo>
                    <a:pt x="355" y="865"/>
                    <a:pt x="352" y="867"/>
                    <a:pt x="348" y="866"/>
                  </a:cubicBezTo>
                  <a:cubicBezTo>
                    <a:pt x="344" y="864"/>
                    <a:pt x="341" y="859"/>
                    <a:pt x="341" y="854"/>
                  </a:cubicBezTo>
                  <a:lnTo>
                    <a:pt x="348" y="857"/>
                  </a:lnTo>
                  <a:close/>
                  <a:moveTo>
                    <a:pt x="350" y="866"/>
                  </a:moveTo>
                  <a:lnTo>
                    <a:pt x="235" y="866"/>
                  </a:lnTo>
                  <a:lnTo>
                    <a:pt x="230" y="847"/>
                  </a:lnTo>
                  <a:lnTo>
                    <a:pt x="346" y="847"/>
                  </a:lnTo>
                  <a:lnTo>
                    <a:pt x="350" y="866"/>
                  </a:lnTo>
                  <a:close/>
                  <a:moveTo>
                    <a:pt x="233" y="857"/>
                  </a:moveTo>
                  <a:lnTo>
                    <a:pt x="235" y="866"/>
                  </a:lnTo>
                  <a:cubicBezTo>
                    <a:pt x="231" y="866"/>
                    <a:pt x="227" y="862"/>
                    <a:pt x="226" y="857"/>
                  </a:cubicBezTo>
                  <a:cubicBezTo>
                    <a:pt x="225" y="852"/>
                    <a:pt x="227" y="847"/>
                    <a:pt x="230" y="847"/>
                  </a:cubicBezTo>
                  <a:lnTo>
                    <a:pt x="233" y="857"/>
                  </a:lnTo>
                  <a:close/>
                  <a:moveTo>
                    <a:pt x="239" y="857"/>
                  </a:moveTo>
                  <a:lnTo>
                    <a:pt x="311" y="1144"/>
                  </a:lnTo>
                  <a:lnTo>
                    <a:pt x="298" y="1144"/>
                  </a:lnTo>
                  <a:lnTo>
                    <a:pt x="226" y="857"/>
                  </a:lnTo>
                  <a:lnTo>
                    <a:pt x="239" y="857"/>
                  </a:lnTo>
                  <a:close/>
                  <a:moveTo>
                    <a:pt x="304" y="1144"/>
                  </a:moveTo>
                  <a:lnTo>
                    <a:pt x="311" y="1144"/>
                  </a:lnTo>
                  <a:cubicBezTo>
                    <a:pt x="312" y="1149"/>
                    <a:pt x="310" y="1153"/>
                    <a:pt x="307" y="1153"/>
                  </a:cubicBezTo>
                  <a:cubicBezTo>
                    <a:pt x="303" y="1153"/>
                    <a:pt x="299" y="1149"/>
                    <a:pt x="298" y="1144"/>
                  </a:cubicBezTo>
                  <a:lnTo>
                    <a:pt x="304" y="1144"/>
                  </a:lnTo>
                  <a:close/>
                  <a:moveTo>
                    <a:pt x="306" y="1153"/>
                  </a:moveTo>
                  <a:lnTo>
                    <a:pt x="213" y="1148"/>
                  </a:lnTo>
                  <a:lnTo>
                    <a:pt x="209" y="1129"/>
                  </a:lnTo>
                  <a:lnTo>
                    <a:pt x="302" y="1134"/>
                  </a:lnTo>
                  <a:lnTo>
                    <a:pt x="306" y="1153"/>
                  </a:lnTo>
                  <a:close/>
                  <a:moveTo>
                    <a:pt x="211" y="1138"/>
                  </a:moveTo>
                  <a:lnTo>
                    <a:pt x="213" y="1148"/>
                  </a:lnTo>
                  <a:cubicBezTo>
                    <a:pt x="209" y="1148"/>
                    <a:pt x="205" y="1143"/>
                    <a:pt x="204" y="1138"/>
                  </a:cubicBezTo>
                  <a:cubicBezTo>
                    <a:pt x="203" y="1133"/>
                    <a:pt x="205" y="1128"/>
                    <a:pt x="209" y="1129"/>
                  </a:cubicBezTo>
                  <a:lnTo>
                    <a:pt x="211" y="1138"/>
                  </a:lnTo>
                  <a:close/>
                  <a:moveTo>
                    <a:pt x="216" y="1147"/>
                  </a:moveTo>
                  <a:lnTo>
                    <a:pt x="100" y="1246"/>
                  </a:lnTo>
                  <a:lnTo>
                    <a:pt x="90" y="1229"/>
                  </a:lnTo>
                  <a:lnTo>
                    <a:pt x="206" y="1130"/>
                  </a:lnTo>
                  <a:lnTo>
                    <a:pt x="216" y="1147"/>
                  </a:lnTo>
                  <a:close/>
                  <a:moveTo>
                    <a:pt x="95" y="1238"/>
                  </a:moveTo>
                  <a:lnTo>
                    <a:pt x="100" y="1246"/>
                  </a:lnTo>
                  <a:cubicBezTo>
                    <a:pt x="97" y="1248"/>
                    <a:pt x="93" y="1246"/>
                    <a:pt x="90" y="1242"/>
                  </a:cubicBezTo>
                  <a:cubicBezTo>
                    <a:pt x="88" y="1237"/>
                    <a:pt x="88" y="1231"/>
                    <a:pt x="90" y="1229"/>
                  </a:cubicBezTo>
                  <a:lnTo>
                    <a:pt x="95" y="1238"/>
                  </a:lnTo>
                  <a:close/>
                  <a:moveTo>
                    <a:pt x="98" y="1231"/>
                  </a:moveTo>
                  <a:lnTo>
                    <a:pt x="159" y="1297"/>
                  </a:lnTo>
                  <a:lnTo>
                    <a:pt x="153" y="1310"/>
                  </a:lnTo>
                  <a:lnTo>
                    <a:pt x="92" y="1244"/>
                  </a:lnTo>
                  <a:lnTo>
                    <a:pt x="98" y="1231"/>
                  </a:lnTo>
                  <a:close/>
                  <a:moveTo>
                    <a:pt x="156" y="1304"/>
                  </a:moveTo>
                  <a:lnTo>
                    <a:pt x="159" y="1297"/>
                  </a:lnTo>
                  <a:cubicBezTo>
                    <a:pt x="162" y="1301"/>
                    <a:pt x="164" y="1307"/>
                    <a:pt x="162" y="1310"/>
                  </a:cubicBezTo>
                  <a:cubicBezTo>
                    <a:pt x="160" y="1314"/>
                    <a:pt x="156" y="1314"/>
                    <a:pt x="153" y="1310"/>
                  </a:cubicBezTo>
                  <a:lnTo>
                    <a:pt x="156" y="1304"/>
                  </a:lnTo>
                  <a:close/>
                  <a:moveTo>
                    <a:pt x="162" y="1311"/>
                  </a:moveTo>
                  <a:lnTo>
                    <a:pt x="107" y="1416"/>
                  </a:lnTo>
                  <a:lnTo>
                    <a:pt x="95" y="1401"/>
                  </a:lnTo>
                  <a:lnTo>
                    <a:pt x="150" y="1297"/>
                  </a:lnTo>
                  <a:lnTo>
                    <a:pt x="162" y="1311"/>
                  </a:lnTo>
                  <a:close/>
                  <a:moveTo>
                    <a:pt x="101" y="1409"/>
                  </a:moveTo>
                  <a:lnTo>
                    <a:pt x="107" y="1416"/>
                  </a:lnTo>
                  <a:cubicBezTo>
                    <a:pt x="105" y="1419"/>
                    <a:pt x="101" y="1419"/>
                    <a:pt x="97" y="1415"/>
                  </a:cubicBezTo>
                  <a:cubicBezTo>
                    <a:pt x="94" y="1411"/>
                    <a:pt x="93" y="1405"/>
                    <a:pt x="95" y="1401"/>
                  </a:cubicBezTo>
                  <a:lnTo>
                    <a:pt x="101" y="1409"/>
                  </a:lnTo>
                  <a:close/>
                  <a:moveTo>
                    <a:pt x="103" y="1401"/>
                  </a:moveTo>
                  <a:lnTo>
                    <a:pt x="202" y="1501"/>
                  </a:lnTo>
                  <a:lnTo>
                    <a:pt x="197" y="1515"/>
                  </a:lnTo>
                  <a:lnTo>
                    <a:pt x="98" y="1416"/>
                  </a:lnTo>
                  <a:lnTo>
                    <a:pt x="103" y="1401"/>
                  </a:lnTo>
                  <a:close/>
                  <a:moveTo>
                    <a:pt x="200" y="1508"/>
                  </a:moveTo>
                  <a:lnTo>
                    <a:pt x="202" y="1501"/>
                  </a:lnTo>
                  <a:cubicBezTo>
                    <a:pt x="206" y="1504"/>
                    <a:pt x="207" y="1510"/>
                    <a:pt x="206" y="1514"/>
                  </a:cubicBezTo>
                  <a:cubicBezTo>
                    <a:pt x="205" y="1518"/>
                    <a:pt x="201" y="1519"/>
                    <a:pt x="197" y="1515"/>
                  </a:cubicBezTo>
                  <a:lnTo>
                    <a:pt x="200" y="1508"/>
                  </a:lnTo>
                  <a:close/>
                  <a:moveTo>
                    <a:pt x="204" y="1517"/>
                  </a:moveTo>
                  <a:lnTo>
                    <a:pt x="116" y="1572"/>
                  </a:lnTo>
                  <a:lnTo>
                    <a:pt x="107" y="1554"/>
                  </a:lnTo>
                  <a:lnTo>
                    <a:pt x="195" y="1499"/>
                  </a:lnTo>
                  <a:lnTo>
                    <a:pt x="204" y="1517"/>
                  </a:lnTo>
                  <a:close/>
                  <a:moveTo>
                    <a:pt x="112" y="1563"/>
                  </a:moveTo>
                  <a:lnTo>
                    <a:pt x="116" y="1572"/>
                  </a:lnTo>
                  <a:cubicBezTo>
                    <a:pt x="113" y="1574"/>
                    <a:pt x="109" y="1571"/>
                    <a:pt x="106" y="1566"/>
                  </a:cubicBezTo>
                  <a:cubicBezTo>
                    <a:pt x="104" y="1561"/>
                    <a:pt x="104" y="1556"/>
                    <a:pt x="107" y="1554"/>
                  </a:cubicBezTo>
                  <a:lnTo>
                    <a:pt x="112" y="1563"/>
                  </a:lnTo>
                  <a:close/>
                  <a:moveTo>
                    <a:pt x="118" y="1564"/>
                  </a:moveTo>
                  <a:lnTo>
                    <a:pt x="140" y="1674"/>
                  </a:lnTo>
                  <a:lnTo>
                    <a:pt x="127" y="1673"/>
                  </a:lnTo>
                  <a:lnTo>
                    <a:pt x="105" y="1563"/>
                  </a:lnTo>
                  <a:lnTo>
                    <a:pt x="118" y="1564"/>
                  </a:lnTo>
                  <a:close/>
                  <a:moveTo>
                    <a:pt x="134" y="1673"/>
                  </a:moveTo>
                  <a:lnTo>
                    <a:pt x="140" y="1674"/>
                  </a:lnTo>
                  <a:cubicBezTo>
                    <a:pt x="141" y="1679"/>
                    <a:pt x="139" y="1683"/>
                    <a:pt x="136" y="1683"/>
                  </a:cubicBezTo>
                  <a:cubicBezTo>
                    <a:pt x="132" y="1683"/>
                    <a:pt x="128" y="1678"/>
                    <a:pt x="127" y="1673"/>
                  </a:cubicBezTo>
                  <a:lnTo>
                    <a:pt x="134" y="1673"/>
                  </a:lnTo>
                  <a:close/>
                  <a:moveTo>
                    <a:pt x="139" y="1682"/>
                  </a:moveTo>
                  <a:lnTo>
                    <a:pt x="67" y="1757"/>
                  </a:lnTo>
                  <a:lnTo>
                    <a:pt x="56" y="1740"/>
                  </a:lnTo>
                  <a:lnTo>
                    <a:pt x="129" y="1665"/>
                  </a:lnTo>
                  <a:lnTo>
                    <a:pt x="139" y="1682"/>
                  </a:lnTo>
                  <a:close/>
                  <a:moveTo>
                    <a:pt x="61" y="1749"/>
                  </a:moveTo>
                  <a:lnTo>
                    <a:pt x="67" y="1757"/>
                  </a:lnTo>
                  <a:cubicBezTo>
                    <a:pt x="64" y="1760"/>
                    <a:pt x="60" y="1758"/>
                    <a:pt x="57" y="1753"/>
                  </a:cubicBezTo>
                  <a:cubicBezTo>
                    <a:pt x="54" y="1749"/>
                    <a:pt x="54" y="1743"/>
                    <a:pt x="56" y="1740"/>
                  </a:cubicBezTo>
                  <a:lnTo>
                    <a:pt x="61" y="1749"/>
                  </a:lnTo>
                  <a:close/>
                  <a:moveTo>
                    <a:pt x="67" y="1745"/>
                  </a:moveTo>
                  <a:lnTo>
                    <a:pt x="106" y="1825"/>
                  </a:lnTo>
                  <a:lnTo>
                    <a:pt x="96" y="1831"/>
                  </a:lnTo>
                  <a:lnTo>
                    <a:pt x="56" y="1752"/>
                  </a:lnTo>
                  <a:lnTo>
                    <a:pt x="67" y="1745"/>
                  </a:lnTo>
                  <a:close/>
                  <a:moveTo>
                    <a:pt x="101" y="1828"/>
                  </a:moveTo>
                  <a:lnTo>
                    <a:pt x="106" y="1825"/>
                  </a:lnTo>
                  <a:cubicBezTo>
                    <a:pt x="108" y="1829"/>
                    <a:pt x="108" y="1835"/>
                    <a:pt x="105" y="1837"/>
                  </a:cubicBezTo>
                  <a:cubicBezTo>
                    <a:pt x="102" y="1839"/>
                    <a:pt x="98" y="1836"/>
                    <a:pt x="96" y="1831"/>
                  </a:cubicBezTo>
                  <a:lnTo>
                    <a:pt x="101" y="1828"/>
                  </a:lnTo>
                  <a:close/>
                  <a:moveTo>
                    <a:pt x="106" y="1836"/>
                  </a:moveTo>
                  <a:lnTo>
                    <a:pt x="34" y="1903"/>
                  </a:lnTo>
                  <a:lnTo>
                    <a:pt x="24" y="1886"/>
                  </a:lnTo>
                  <a:lnTo>
                    <a:pt x="96" y="1819"/>
                  </a:lnTo>
                  <a:lnTo>
                    <a:pt x="106" y="1836"/>
                  </a:lnTo>
                  <a:close/>
                  <a:moveTo>
                    <a:pt x="29" y="1894"/>
                  </a:moveTo>
                  <a:lnTo>
                    <a:pt x="34" y="1903"/>
                  </a:lnTo>
                  <a:cubicBezTo>
                    <a:pt x="32" y="1905"/>
                    <a:pt x="27" y="1903"/>
                    <a:pt x="25" y="1899"/>
                  </a:cubicBezTo>
                  <a:cubicBezTo>
                    <a:pt x="22" y="1894"/>
                    <a:pt x="22" y="1888"/>
                    <a:pt x="24" y="1886"/>
                  </a:cubicBezTo>
                  <a:lnTo>
                    <a:pt x="29" y="1894"/>
                  </a:lnTo>
                  <a:close/>
                  <a:moveTo>
                    <a:pt x="36" y="1898"/>
                  </a:moveTo>
                  <a:lnTo>
                    <a:pt x="14" y="2141"/>
                  </a:lnTo>
                  <a:lnTo>
                    <a:pt x="0" y="2133"/>
                  </a:lnTo>
                  <a:lnTo>
                    <a:pt x="22" y="1890"/>
                  </a:lnTo>
                  <a:lnTo>
                    <a:pt x="36" y="1898"/>
                  </a:lnTo>
                  <a:close/>
                  <a:moveTo>
                    <a:pt x="7" y="2137"/>
                  </a:moveTo>
                  <a:lnTo>
                    <a:pt x="14" y="2141"/>
                  </a:lnTo>
                  <a:cubicBezTo>
                    <a:pt x="14" y="2146"/>
                    <a:pt x="10" y="2148"/>
                    <a:pt x="7" y="2146"/>
                  </a:cubicBezTo>
                  <a:cubicBezTo>
                    <a:pt x="3" y="2143"/>
                    <a:pt x="0" y="2138"/>
                    <a:pt x="0" y="2133"/>
                  </a:cubicBezTo>
                  <a:lnTo>
                    <a:pt x="7" y="2137"/>
                  </a:lnTo>
                  <a:close/>
                  <a:moveTo>
                    <a:pt x="14" y="2137"/>
                  </a:moveTo>
                  <a:lnTo>
                    <a:pt x="25" y="2190"/>
                  </a:lnTo>
                  <a:lnTo>
                    <a:pt x="12" y="2190"/>
                  </a:lnTo>
                  <a:lnTo>
                    <a:pt x="1" y="2137"/>
                  </a:lnTo>
                  <a:lnTo>
                    <a:pt x="14" y="2137"/>
                  </a:lnTo>
                  <a:close/>
                  <a:moveTo>
                    <a:pt x="19" y="2190"/>
                  </a:moveTo>
                  <a:lnTo>
                    <a:pt x="25" y="2190"/>
                  </a:lnTo>
                  <a:cubicBezTo>
                    <a:pt x="26" y="2196"/>
                    <a:pt x="25" y="2200"/>
                    <a:pt x="21" y="2200"/>
                  </a:cubicBezTo>
                  <a:cubicBezTo>
                    <a:pt x="17" y="2200"/>
                    <a:pt x="13" y="2195"/>
                    <a:pt x="12" y="2190"/>
                  </a:cubicBezTo>
                  <a:lnTo>
                    <a:pt x="19" y="2190"/>
                  </a:lnTo>
                  <a:close/>
                  <a:moveTo>
                    <a:pt x="20" y="2182"/>
                  </a:moveTo>
                  <a:lnTo>
                    <a:pt x="114" y="2249"/>
                  </a:lnTo>
                  <a:lnTo>
                    <a:pt x="111" y="2265"/>
                  </a:lnTo>
                  <a:lnTo>
                    <a:pt x="18" y="2198"/>
                  </a:lnTo>
                  <a:lnTo>
                    <a:pt x="20" y="2182"/>
                  </a:lnTo>
                  <a:close/>
                  <a:moveTo>
                    <a:pt x="113" y="2257"/>
                  </a:moveTo>
                  <a:lnTo>
                    <a:pt x="114" y="2249"/>
                  </a:lnTo>
                  <a:cubicBezTo>
                    <a:pt x="118" y="2251"/>
                    <a:pt x="120" y="2257"/>
                    <a:pt x="119" y="2262"/>
                  </a:cubicBezTo>
                  <a:cubicBezTo>
                    <a:pt x="119" y="2266"/>
                    <a:pt x="115" y="2268"/>
                    <a:pt x="111" y="2265"/>
                  </a:cubicBezTo>
                  <a:lnTo>
                    <a:pt x="113" y="2257"/>
                  </a:lnTo>
                  <a:close/>
                  <a:moveTo>
                    <a:pt x="109" y="2248"/>
                  </a:moveTo>
                  <a:lnTo>
                    <a:pt x="226" y="2217"/>
                  </a:lnTo>
                  <a:lnTo>
                    <a:pt x="233" y="2236"/>
                  </a:lnTo>
                  <a:lnTo>
                    <a:pt x="116" y="2266"/>
                  </a:lnTo>
                  <a:lnTo>
                    <a:pt x="109" y="2248"/>
                  </a:lnTo>
                  <a:close/>
                  <a:moveTo>
                    <a:pt x="230" y="2226"/>
                  </a:moveTo>
                  <a:lnTo>
                    <a:pt x="226" y="2217"/>
                  </a:lnTo>
                  <a:cubicBezTo>
                    <a:pt x="230" y="2216"/>
                    <a:pt x="234" y="2220"/>
                    <a:pt x="236" y="2225"/>
                  </a:cubicBezTo>
                  <a:cubicBezTo>
                    <a:pt x="237" y="2230"/>
                    <a:pt x="236" y="2235"/>
                    <a:pt x="233" y="2236"/>
                  </a:cubicBezTo>
                  <a:lnTo>
                    <a:pt x="230" y="2226"/>
                  </a:lnTo>
                  <a:close/>
                  <a:moveTo>
                    <a:pt x="231" y="2218"/>
                  </a:moveTo>
                  <a:lnTo>
                    <a:pt x="378" y="2315"/>
                  </a:lnTo>
                  <a:lnTo>
                    <a:pt x="376" y="2332"/>
                  </a:lnTo>
                  <a:lnTo>
                    <a:pt x="228" y="2235"/>
                  </a:lnTo>
                  <a:lnTo>
                    <a:pt x="231" y="2218"/>
                  </a:lnTo>
                  <a:close/>
                  <a:moveTo>
                    <a:pt x="377" y="2323"/>
                  </a:moveTo>
                  <a:lnTo>
                    <a:pt x="378" y="2315"/>
                  </a:lnTo>
                  <a:cubicBezTo>
                    <a:pt x="382" y="2317"/>
                    <a:pt x="384" y="2323"/>
                    <a:pt x="384" y="2328"/>
                  </a:cubicBezTo>
                  <a:cubicBezTo>
                    <a:pt x="383" y="2332"/>
                    <a:pt x="380" y="2334"/>
                    <a:pt x="376" y="2332"/>
                  </a:cubicBezTo>
                  <a:lnTo>
                    <a:pt x="377" y="2323"/>
                  </a:lnTo>
                  <a:close/>
                  <a:moveTo>
                    <a:pt x="382" y="2319"/>
                  </a:moveTo>
                  <a:lnTo>
                    <a:pt x="407" y="2365"/>
                  </a:lnTo>
                  <a:lnTo>
                    <a:pt x="398" y="2373"/>
                  </a:lnTo>
                  <a:lnTo>
                    <a:pt x="372" y="2327"/>
                  </a:lnTo>
                  <a:lnTo>
                    <a:pt x="382" y="2319"/>
                  </a:lnTo>
                  <a:close/>
                  <a:moveTo>
                    <a:pt x="402" y="2369"/>
                  </a:moveTo>
                  <a:lnTo>
                    <a:pt x="407" y="2365"/>
                  </a:lnTo>
                  <a:cubicBezTo>
                    <a:pt x="410" y="2370"/>
                    <a:pt x="410" y="2376"/>
                    <a:pt x="407" y="2378"/>
                  </a:cubicBezTo>
                  <a:cubicBezTo>
                    <a:pt x="405" y="2380"/>
                    <a:pt x="400" y="2378"/>
                    <a:pt x="398" y="2373"/>
                  </a:cubicBezTo>
                  <a:lnTo>
                    <a:pt x="402" y="2369"/>
                  </a:lnTo>
                  <a:close/>
                  <a:moveTo>
                    <a:pt x="400" y="2360"/>
                  </a:moveTo>
                  <a:lnTo>
                    <a:pt x="461" y="2360"/>
                  </a:lnTo>
                  <a:lnTo>
                    <a:pt x="466" y="2379"/>
                  </a:lnTo>
                  <a:lnTo>
                    <a:pt x="405" y="2379"/>
                  </a:lnTo>
                  <a:lnTo>
                    <a:pt x="400" y="2360"/>
                  </a:lnTo>
                  <a:close/>
                  <a:moveTo>
                    <a:pt x="463" y="2369"/>
                  </a:moveTo>
                  <a:lnTo>
                    <a:pt x="461" y="2360"/>
                  </a:lnTo>
                  <a:cubicBezTo>
                    <a:pt x="465" y="2360"/>
                    <a:pt x="469" y="2364"/>
                    <a:pt x="470" y="2369"/>
                  </a:cubicBezTo>
                  <a:cubicBezTo>
                    <a:pt x="471" y="2375"/>
                    <a:pt x="469" y="2379"/>
                    <a:pt x="466" y="2379"/>
                  </a:cubicBezTo>
                  <a:lnTo>
                    <a:pt x="463" y="2369"/>
                  </a:lnTo>
                  <a:close/>
                  <a:moveTo>
                    <a:pt x="459" y="2360"/>
                  </a:moveTo>
                  <a:lnTo>
                    <a:pt x="637" y="2243"/>
                  </a:lnTo>
                  <a:lnTo>
                    <a:pt x="646" y="2261"/>
                  </a:lnTo>
                  <a:lnTo>
                    <a:pt x="468" y="2378"/>
                  </a:lnTo>
                  <a:lnTo>
                    <a:pt x="459" y="2360"/>
                  </a:lnTo>
                  <a:close/>
                  <a:moveTo>
                    <a:pt x="642" y="2252"/>
                  </a:moveTo>
                  <a:lnTo>
                    <a:pt x="637" y="2243"/>
                  </a:lnTo>
                  <a:cubicBezTo>
                    <a:pt x="640" y="2241"/>
                    <a:pt x="644" y="2243"/>
                    <a:pt x="647" y="2248"/>
                  </a:cubicBezTo>
                  <a:cubicBezTo>
                    <a:pt x="649" y="2253"/>
                    <a:pt x="649" y="2259"/>
                    <a:pt x="646" y="2261"/>
                  </a:cubicBezTo>
                  <a:lnTo>
                    <a:pt x="642" y="2252"/>
                  </a:lnTo>
                  <a:close/>
                  <a:moveTo>
                    <a:pt x="643" y="2244"/>
                  </a:moveTo>
                  <a:lnTo>
                    <a:pt x="867" y="2423"/>
                  </a:lnTo>
                  <a:lnTo>
                    <a:pt x="864" y="2438"/>
                  </a:lnTo>
                  <a:lnTo>
                    <a:pt x="640" y="2260"/>
                  </a:lnTo>
                  <a:lnTo>
                    <a:pt x="643" y="2244"/>
                  </a:lnTo>
                  <a:close/>
                  <a:moveTo>
                    <a:pt x="865" y="2431"/>
                  </a:moveTo>
                  <a:lnTo>
                    <a:pt x="867" y="2423"/>
                  </a:lnTo>
                  <a:cubicBezTo>
                    <a:pt x="871" y="2426"/>
                    <a:pt x="873" y="2431"/>
                    <a:pt x="872" y="2436"/>
                  </a:cubicBezTo>
                  <a:cubicBezTo>
                    <a:pt x="871" y="2440"/>
                    <a:pt x="867" y="2441"/>
                    <a:pt x="864" y="2438"/>
                  </a:cubicBezTo>
                  <a:lnTo>
                    <a:pt x="865" y="2431"/>
                  </a:lnTo>
                  <a:close/>
                  <a:moveTo>
                    <a:pt x="871" y="2429"/>
                  </a:moveTo>
                  <a:lnTo>
                    <a:pt x="902" y="2521"/>
                  </a:lnTo>
                  <a:lnTo>
                    <a:pt x="890" y="2524"/>
                  </a:lnTo>
                  <a:lnTo>
                    <a:pt x="859" y="2432"/>
                  </a:lnTo>
                  <a:lnTo>
                    <a:pt x="871" y="2429"/>
                  </a:lnTo>
                  <a:close/>
                  <a:moveTo>
                    <a:pt x="896" y="2522"/>
                  </a:moveTo>
                  <a:lnTo>
                    <a:pt x="902" y="2521"/>
                  </a:lnTo>
                  <a:cubicBezTo>
                    <a:pt x="904" y="2526"/>
                    <a:pt x="902" y="2531"/>
                    <a:pt x="899" y="2532"/>
                  </a:cubicBezTo>
                  <a:cubicBezTo>
                    <a:pt x="896" y="2533"/>
                    <a:pt x="891" y="2529"/>
                    <a:pt x="890" y="2524"/>
                  </a:cubicBezTo>
                  <a:lnTo>
                    <a:pt x="896" y="2522"/>
                  </a:lnTo>
                  <a:close/>
                  <a:moveTo>
                    <a:pt x="895" y="2513"/>
                  </a:moveTo>
                  <a:lnTo>
                    <a:pt x="1073" y="2559"/>
                  </a:lnTo>
                  <a:lnTo>
                    <a:pt x="1075" y="2578"/>
                  </a:lnTo>
                  <a:lnTo>
                    <a:pt x="897" y="2532"/>
                  </a:lnTo>
                  <a:lnTo>
                    <a:pt x="895" y="2513"/>
                  </a:lnTo>
                  <a:close/>
                  <a:moveTo>
                    <a:pt x="1074" y="2568"/>
                  </a:moveTo>
                  <a:lnTo>
                    <a:pt x="1073" y="2559"/>
                  </a:lnTo>
                  <a:cubicBezTo>
                    <a:pt x="1077" y="2560"/>
                    <a:pt x="1080" y="2565"/>
                    <a:pt x="1081" y="2570"/>
                  </a:cubicBezTo>
                  <a:cubicBezTo>
                    <a:pt x="1081" y="2575"/>
                    <a:pt x="1079" y="2579"/>
                    <a:pt x="1075" y="2578"/>
                  </a:cubicBezTo>
                  <a:lnTo>
                    <a:pt x="1074" y="2568"/>
                  </a:lnTo>
                  <a:close/>
                  <a:moveTo>
                    <a:pt x="1080" y="2574"/>
                  </a:moveTo>
                  <a:lnTo>
                    <a:pt x="1029" y="2733"/>
                  </a:lnTo>
                  <a:lnTo>
                    <a:pt x="1017" y="2721"/>
                  </a:lnTo>
                  <a:lnTo>
                    <a:pt x="1067" y="2562"/>
                  </a:lnTo>
                  <a:lnTo>
                    <a:pt x="1080" y="2574"/>
                  </a:lnTo>
                  <a:close/>
                  <a:moveTo>
                    <a:pt x="1023" y="2727"/>
                  </a:moveTo>
                  <a:lnTo>
                    <a:pt x="1029" y="2733"/>
                  </a:lnTo>
                  <a:cubicBezTo>
                    <a:pt x="1028" y="2737"/>
                    <a:pt x="1024" y="2737"/>
                    <a:pt x="1021" y="2734"/>
                  </a:cubicBezTo>
                  <a:cubicBezTo>
                    <a:pt x="1017" y="2731"/>
                    <a:pt x="1015" y="2725"/>
                    <a:pt x="1017" y="2721"/>
                  </a:cubicBezTo>
                  <a:lnTo>
                    <a:pt x="1023" y="2727"/>
                  </a:lnTo>
                  <a:close/>
                  <a:moveTo>
                    <a:pt x="1022" y="2717"/>
                  </a:moveTo>
                  <a:lnTo>
                    <a:pt x="1098" y="2733"/>
                  </a:lnTo>
                  <a:lnTo>
                    <a:pt x="1101" y="2751"/>
                  </a:lnTo>
                  <a:lnTo>
                    <a:pt x="1024" y="2736"/>
                  </a:lnTo>
                  <a:lnTo>
                    <a:pt x="1022" y="2717"/>
                  </a:lnTo>
                  <a:close/>
                  <a:moveTo>
                    <a:pt x="1099" y="2742"/>
                  </a:moveTo>
                  <a:lnTo>
                    <a:pt x="1098" y="2733"/>
                  </a:lnTo>
                  <a:cubicBezTo>
                    <a:pt x="1102" y="2733"/>
                    <a:pt x="1105" y="2738"/>
                    <a:pt x="1106" y="2743"/>
                  </a:cubicBezTo>
                  <a:cubicBezTo>
                    <a:pt x="1107" y="2749"/>
                    <a:pt x="1104" y="2752"/>
                    <a:pt x="1101" y="2751"/>
                  </a:cubicBezTo>
                  <a:lnTo>
                    <a:pt x="1099" y="2742"/>
                  </a:lnTo>
                  <a:close/>
                  <a:moveTo>
                    <a:pt x="1106" y="2746"/>
                  </a:moveTo>
                  <a:lnTo>
                    <a:pt x="1096" y="2874"/>
                  </a:lnTo>
                  <a:lnTo>
                    <a:pt x="1082" y="2866"/>
                  </a:lnTo>
                  <a:lnTo>
                    <a:pt x="1092" y="2738"/>
                  </a:lnTo>
                  <a:lnTo>
                    <a:pt x="1106" y="2746"/>
                  </a:lnTo>
                  <a:close/>
                  <a:moveTo>
                    <a:pt x="1089" y="2870"/>
                  </a:moveTo>
                  <a:lnTo>
                    <a:pt x="1096" y="2874"/>
                  </a:lnTo>
                  <a:cubicBezTo>
                    <a:pt x="1096" y="2878"/>
                    <a:pt x="1092" y="2881"/>
                    <a:pt x="1088" y="2878"/>
                  </a:cubicBezTo>
                  <a:cubicBezTo>
                    <a:pt x="1085" y="2876"/>
                    <a:pt x="1082" y="2870"/>
                    <a:pt x="1082" y="2866"/>
                  </a:cubicBezTo>
                  <a:lnTo>
                    <a:pt x="1089" y="2870"/>
                  </a:lnTo>
                  <a:close/>
                  <a:moveTo>
                    <a:pt x="1088" y="2860"/>
                  </a:moveTo>
                  <a:lnTo>
                    <a:pt x="1408" y="2921"/>
                  </a:lnTo>
                  <a:lnTo>
                    <a:pt x="1411" y="2940"/>
                  </a:lnTo>
                  <a:lnTo>
                    <a:pt x="1090" y="2879"/>
                  </a:lnTo>
                  <a:lnTo>
                    <a:pt x="1088" y="2860"/>
                  </a:lnTo>
                  <a:close/>
                  <a:moveTo>
                    <a:pt x="1410" y="2931"/>
                  </a:moveTo>
                  <a:lnTo>
                    <a:pt x="1408" y="2921"/>
                  </a:lnTo>
                  <a:cubicBezTo>
                    <a:pt x="1412" y="2922"/>
                    <a:pt x="1415" y="2927"/>
                    <a:pt x="1416" y="2932"/>
                  </a:cubicBezTo>
                  <a:cubicBezTo>
                    <a:pt x="1417" y="2937"/>
                    <a:pt x="1415" y="2941"/>
                    <a:pt x="1411" y="2940"/>
                  </a:cubicBezTo>
                  <a:lnTo>
                    <a:pt x="1410" y="2931"/>
                  </a:lnTo>
                  <a:close/>
                  <a:moveTo>
                    <a:pt x="1414" y="2927"/>
                  </a:moveTo>
                  <a:lnTo>
                    <a:pt x="1481" y="3050"/>
                  </a:lnTo>
                  <a:lnTo>
                    <a:pt x="1471" y="3057"/>
                  </a:lnTo>
                  <a:lnTo>
                    <a:pt x="1405" y="2935"/>
                  </a:lnTo>
                  <a:lnTo>
                    <a:pt x="1414" y="2927"/>
                  </a:lnTo>
                  <a:close/>
                  <a:moveTo>
                    <a:pt x="1476" y="3053"/>
                  </a:moveTo>
                  <a:lnTo>
                    <a:pt x="1481" y="3050"/>
                  </a:lnTo>
                  <a:cubicBezTo>
                    <a:pt x="1483" y="3054"/>
                    <a:pt x="1483" y="3060"/>
                    <a:pt x="1480" y="3062"/>
                  </a:cubicBezTo>
                  <a:cubicBezTo>
                    <a:pt x="1478" y="3064"/>
                    <a:pt x="1473" y="3062"/>
                    <a:pt x="1471" y="3057"/>
                  </a:cubicBezTo>
                  <a:lnTo>
                    <a:pt x="1476" y="3053"/>
                  </a:lnTo>
                  <a:close/>
                  <a:moveTo>
                    <a:pt x="1481" y="3051"/>
                  </a:moveTo>
                  <a:lnTo>
                    <a:pt x="1568" y="3239"/>
                  </a:lnTo>
                  <a:lnTo>
                    <a:pt x="1557" y="3245"/>
                  </a:lnTo>
                  <a:lnTo>
                    <a:pt x="1470" y="3056"/>
                  </a:lnTo>
                  <a:lnTo>
                    <a:pt x="1481" y="3051"/>
                  </a:lnTo>
                  <a:close/>
                  <a:moveTo>
                    <a:pt x="1562" y="3242"/>
                  </a:moveTo>
                  <a:lnTo>
                    <a:pt x="1568" y="3239"/>
                  </a:lnTo>
                  <a:cubicBezTo>
                    <a:pt x="1570" y="3244"/>
                    <a:pt x="1569" y="3250"/>
                    <a:pt x="1566" y="3251"/>
                  </a:cubicBezTo>
                  <a:cubicBezTo>
                    <a:pt x="1563" y="3253"/>
                    <a:pt x="1559" y="3250"/>
                    <a:pt x="1557" y="3245"/>
                  </a:cubicBezTo>
                  <a:lnTo>
                    <a:pt x="1562" y="3242"/>
                  </a:lnTo>
                  <a:close/>
                  <a:moveTo>
                    <a:pt x="1568" y="3249"/>
                  </a:moveTo>
                  <a:lnTo>
                    <a:pt x="1528" y="3366"/>
                  </a:lnTo>
                  <a:lnTo>
                    <a:pt x="1515" y="3354"/>
                  </a:lnTo>
                  <a:lnTo>
                    <a:pt x="1556" y="3236"/>
                  </a:lnTo>
                  <a:lnTo>
                    <a:pt x="1568" y="3249"/>
                  </a:lnTo>
                  <a:close/>
                  <a:moveTo>
                    <a:pt x="1521" y="3360"/>
                  </a:moveTo>
                  <a:lnTo>
                    <a:pt x="1528" y="3366"/>
                  </a:lnTo>
                  <a:cubicBezTo>
                    <a:pt x="1526" y="3370"/>
                    <a:pt x="1522" y="3370"/>
                    <a:pt x="1519" y="3367"/>
                  </a:cubicBezTo>
                  <a:cubicBezTo>
                    <a:pt x="1515" y="3364"/>
                    <a:pt x="1514" y="3358"/>
                    <a:pt x="1515" y="3354"/>
                  </a:cubicBezTo>
                  <a:lnTo>
                    <a:pt x="1521" y="3360"/>
                  </a:lnTo>
                  <a:close/>
                  <a:moveTo>
                    <a:pt x="1523" y="3369"/>
                  </a:moveTo>
                  <a:lnTo>
                    <a:pt x="1340" y="3334"/>
                  </a:lnTo>
                  <a:lnTo>
                    <a:pt x="1337" y="3315"/>
                  </a:lnTo>
                  <a:lnTo>
                    <a:pt x="1520" y="3350"/>
                  </a:lnTo>
                  <a:lnTo>
                    <a:pt x="1523" y="3369"/>
                  </a:lnTo>
                  <a:close/>
                  <a:moveTo>
                    <a:pt x="1338" y="3324"/>
                  </a:moveTo>
                  <a:lnTo>
                    <a:pt x="1340" y="3334"/>
                  </a:lnTo>
                  <a:cubicBezTo>
                    <a:pt x="1336" y="3333"/>
                    <a:pt x="1332" y="3328"/>
                    <a:pt x="1332" y="3323"/>
                  </a:cubicBezTo>
                  <a:cubicBezTo>
                    <a:pt x="1331" y="3318"/>
                    <a:pt x="1333" y="3314"/>
                    <a:pt x="1337" y="3315"/>
                  </a:cubicBezTo>
                  <a:lnTo>
                    <a:pt x="1338" y="3324"/>
                  </a:lnTo>
                  <a:close/>
                  <a:moveTo>
                    <a:pt x="1344" y="3332"/>
                  </a:moveTo>
                  <a:lnTo>
                    <a:pt x="1283" y="3404"/>
                  </a:lnTo>
                  <a:lnTo>
                    <a:pt x="1272" y="3387"/>
                  </a:lnTo>
                  <a:lnTo>
                    <a:pt x="1333" y="3316"/>
                  </a:lnTo>
                  <a:lnTo>
                    <a:pt x="1344" y="3332"/>
                  </a:lnTo>
                  <a:close/>
                  <a:moveTo>
                    <a:pt x="1277" y="3396"/>
                  </a:moveTo>
                  <a:lnTo>
                    <a:pt x="1283" y="3404"/>
                  </a:lnTo>
                  <a:cubicBezTo>
                    <a:pt x="1280" y="3406"/>
                    <a:pt x="1276" y="3405"/>
                    <a:pt x="1273" y="3401"/>
                  </a:cubicBezTo>
                  <a:cubicBezTo>
                    <a:pt x="1270" y="3396"/>
                    <a:pt x="1270" y="3390"/>
                    <a:pt x="1272" y="3387"/>
                  </a:cubicBezTo>
                  <a:lnTo>
                    <a:pt x="1277" y="3396"/>
                  </a:lnTo>
                  <a:close/>
                  <a:moveTo>
                    <a:pt x="1282" y="3392"/>
                  </a:moveTo>
                  <a:lnTo>
                    <a:pt x="1328" y="3479"/>
                  </a:lnTo>
                  <a:lnTo>
                    <a:pt x="1318" y="3486"/>
                  </a:lnTo>
                  <a:lnTo>
                    <a:pt x="1272" y="3399"/>
                  </a:lnTo>
                  <a:lnTo>
                    <a:pt x="1282" y="3392"/>
                  </a:lnTo>
                  <a:close/>
                  <a:moveTo>
                    <a:pt x="1323" y="3482"/>
                  </a:moveTo>
                  <a:lnTo>
                    <a:pt x="1328" y="3479"/>
                  </a:lnTo>
                  <a:cubicBezTo>
                    <a:pt x="1331" y="3483"/>
                    <a:pt x="1330" y="3489"/>
                    <a:pt x="1328" y="3491"/>
                  </a:cubicBezTo>
                  <a:cubicBezTo>
                    <a:pt x="1325" y="3493"/>
                    <a:pt x="1321" y="3491"/>
                    <a:pt x="1318" y="3486"/>
                  </a:cubicBezTo>
                  <a:lnTo>
                    <a:pt x="1323" y="3482"/>
                  </a:lnTo>
                  <a:close/>
                  <a:moveTo>
                    <a:pt x="1328" y="3478"/>
                  </a:moveTo>
                  <a:lnTo>
                    <a:pt x="1399" y="3611"/>
                  </a:lnTo>
                  <a:lnTo>
                    <a:pt x="1389" y="3619"/>
                  </a:lnTo>
                  <a:lnTo>
                    <a:pt x="1318" y="3486"/>
                  </a:lnTo>
                  <a:lnTo>
                    <a:pt x="1328" y="3478"/>
                  </a:lnTo>
                  <a:close/>
                  <a:moveTo>
                    <a:pt x="1394" y="3615"/>
                  </a:moveTo>
                  <a:lnTo>
                    <a:pt x="1399" y="3611"/>
                  </a:lnTo>
                  <a:cubicBezTo>
                    <a:pt x="1402" y="3616"/>
                    <a:pt x="1402" y="3622"/>
                    <a:pt x="1399" y="3624"/>
                  </a:cubicBezTo>
                  <a:cubicBezTo>
                    <a:pt x="1396" y="3626"/>
                    <a:pt x="1392" y="3624"/>
                    <a:pt x="1389" y="3619"/>
                  </a:cubicBezTo>
                  <a:lnTo>
                    <a:pt x="1394" y="3615"/>
                  </a:lnTo>
                  <a:close/>
                  <a:moveTo>
                    <a:pt x="1401" y="3615"/>
                  </a:moveTo>
                  <a:lnTo>
                    <a:pt x="1432" y="3729"/>
                  </a:lnTo>
                  <a:lnTo>
                    <a:pt x="1419" y="3730"/>
                  </a:lnTo>
                  <a:lnTo>
                    <a:pt x="1388" y="3616"/>
                  </a:lnTo>
                  <a:lnTo>
                    <a:pt x="1401" y="3615"/>
                  </a:lnTo>
                  <a:close/>
                  <a:moveTo>
                    <a:pt x="1426" y="3730"/>
                  </a:moveTo>
                  <a:lnTo>
                    <a:pt x="1432" y="3729"/>
                  </a:lnTo>
                  <a:cubicBezTo>
                    <a:pt x="1433" y="3735"/>
                    <a:pt x="1432" y="3739"/>
                    <a:pt x="1428" y="3739"/>
                  </a:cubicBezTo>
                  <a:cubicBezTo>
                    <a:pt x="1425" y="3740"/>
                    <a:pt x="1421" y="3736"/>
                    <a:pt x="1419" y="3730"/>
                  </a:cubicBezTo>
                  <a:lnTo>
                    <a:pt x="1426" y="3730"/>
                  </a:lnTo>
                  <a:close/>
                  <a:moveTo>
                    <a:pt x="1432" y="3736"/>
                  </a:moveTo>
                  <a:lnTo>
                    <a:pt x="1375" y="3922"/>
                  </a:lnTo>
                  <a:lnTo>
                    <a:pt x="1362" y="3910"/>
                  </a:lnTo>
                  <a:lnTo>
                    <a:pt x="1419" y="3724"/>
                  </a:lnTo>
                  <a:lnTo>
                    <a:pt x="1432" y="3736"/>
                  </a:lnTo>
                  <a:close/>
                  <a:moveTo>
                    <a:pt x="1369" y="3916"/>
                  </a:moveTo>
                  <a:lnTo>
                    <a:pt x="1375" y="3922"/>
                  </a:lnTo>
                  <a:cubicBezTo>
                    <a:pt x="1374" y="3926"/>
                    <a:pt x="1370" y="3927"/>
                    <a:pt x="1367" y="3924"/>
                  </a:cubicBezTo>
                  <a:cubicBezTo>
                    <a:pt x="1363" y="3921"/>
                    <a:pt x="1361" y="3915"/>
                    <a:pt x="1362" y="3910"/>
                  </a:cubicBezTo>
                  <a:lnTo>
                    <a:pt x="1369" y="3916"/>
                  </a:lnTo>
                  <a:close/>
                  <a:moveTo>
                    <a:pt x="1373" y="3911"/>
                  </a:moveTo>
                  <a:lnTo>
                    <a:pt x="1393" y="3943"/>
                  </a:lnTo>
                  <a:lnTo>
                    <a:pt x="1385" y="3953"/>
                  </a:lnTo>
                  <a:lnTo>
                    <a:pt x="1364" y="3921"/>
                  </a:lnTo>
                  <a:lnTo>
                    <a:pt x="1373" y="3911"/>
                  </a:lnTo>
                  <a:close/>
                  <a:moveTo>
                    <a:pt x="1389" y="3948"/>
                  </a:moveTo>
                  <a:lnTo>
                    <a:pt x="1393" y="3943"/>
                  </a:lnTo>
                  <a:cubicBezTo>
                    <a:pt x="1396" y="3947"/>
                    <a:pt x="1397" y="3953"/>
                    <a:pt x="1394" y="3956"/>
                  </a:cubicBezTo>
                  <a:cubicBezTo>
                    <a:pt x="1392" y="3958"/>
                    <a:pt x="1388" y="3957"/>
                    <a:pt x="1385" y="3953"/>
                  </a:cubicBezTo>
                  <a:lnTo>
                    <a:pt x="1389" y="3948"/>
                  </a:lnTo>
                  <a:close/>
                  <a:moveTo>
                    <a:pt x="1387" y="3938"/>
                  </a:moveTo>
                  <a:lnTo>
                    <a:pt x="1464" y="3931"/>
                  </a:lnTo>
                  <a:lnTo>
                    <a:pt x="1469" y="3950"/>
                  </a:lnTo>
                  <a:lnTo>
                    <a:pt x="1392" y="3957"/>
                  </a:lnTo>
                  <a:lnTo>
                    <a:pt x="1387" y="3938"/>
                  </a:lnTo>
                  <a:close/>
                  <a:moveTo>
                    <a:pt x="1467" y="3941"/>
                  </a:moveTo>
                  <a:lnTo>
                    <a:pt x="1464" y="3931"/>
                  </a:lnTo>
                  <a:cubicBezTo>
                    <a:pt x="1468" y="3931"/>
                    <a:pt x="1472" y="3935"/>
                    <a:pt x="1473" y="3940"/>
                  </a:cubicBezTo>
                  <a:cubicBezTo>
                    <a:pt x="1475" y="3945"/>
                    <a:pt x="1473" y="3950"/>
                    <a:pt x="1469" y="3950"/>
                  </a:cubicBezTo>
                  <a:lnTo>
                    <a:pt x="1467" y="3941"/>
                  </a:lnTo>
                  <a:close/>
                  <a:moveTo>
                    <a:pt x="1473" y="3939"/>
                  </a:moveTo>
                  <a:lnTo>
                    <a:pt x="1490" y="3991"/>
                  </a:lnTo>
                  <a:lnTo>
                    <a:pt x="1478" y="3993"/>
                  </a:lnTo>
                  <a:lnTo>
                    <a:pt x="1461" y="3942"/>
                  </a:lnTo>
                  <a:lnTo>
                    <a:pt x="1473" y="3939"/>
                  </a:lnTo>
                  <a:close/>
                  <a:moveTo>
                    <a:pt x="1484" y="3992"/>
                  </a:moveTo>
                  <a:lnTo>
                    <a:pt x="1490" y="3991"/>
                  </a:lnTo>
                  <a:cubicBezTo>
                    <a:pt x="1492" y="3996"/>
                    <a:pt x="1490" y="4001"/>
                    <a:pt x="1487" y="4001"/>
                  </a:cubicBezTo>
                  <a:cubicBezTo>
                    <a:pt x="1484" y="4002"/>
                    <a:pt x="1480" y="3999"/>
                    <a:pt x="1478" y="3993"/>
                  </a:cubicBezTo>
                  <a:lnTo>
                    <a:pt x="1484" y="3992"/>
                  </a:lnTo>
                  <a:close/>
                  <a:moveTo>
                    <a:pt x="1490" y="3992"/>
                  </a:moveTo>
                  <a:lnTo>
                    <a:pt x="1509" y="4079"/>
                  </a:lnTo>
                  <a:lnTo>
                    <a:pt x="1496" y="4079"/>
                  </a:lnTo>
                  <a:lnTo>
                    <a:pt x="1477" y="3992"/>
                  </a:lnTo>
                  <a:lnTo>
                    <a:pt x="1490" y="3992"/>
                  </a:lnTo>
                  <a:close/>
                  <a:moveTo>
                    <a:pt x="1503" y="4079"/>
                  </a:moveTo>
                  <a:lnTo>
                    <a:pt x="1509" y="4079"/>
                  </a:lnTo>
                  <a:cubicBezTo>
                    <a:pt x="1510" y="4085"/>
                    <a:pt x="1508" y="4089"/>
                    <a:pt x="1505" y="4089"/>
                  </a:cubicBezTo>
                  <a:cubicBezTo>
                    <a:pt x="1501" y="4089"/>
                    <a:pt x="1497" y="4084"/>
                    <a:pt x="1496" y="4079"/>
                  </a:cubicBezTo>
                  <a:lnTo>
                    <a:pt x="1503" y="4079"/>
                  </a:lnTo>
                  <a:close/>
                  <a:moveTo>
                    <a:pt x="1501" y="4070"/>
                  </a:moveTo>
                  <a:lnTo>
                    <a:pt x="1588" y="4084"/>
                  </a:lnTo>
                  <a:lnTo>
                    <a:pt x="1591" y="4103"/>
                  </a:lnTo>
                  <a:lnTo>
                    <a:pt x="1504" y="4089"/>
                  </a:lnTo>
                  <a:lnTo>
                    <a:pt x="1501" y="4070"/>
                  </a:lnTo>
                  <a:close/>
                  <a:moveTo>
                    <a:pt x="1590" y="4093"/>
                  </a:moveTo>
                  <a:lnTo>
                    <a:pt x="1588" y="4084"/>
                  </a:lnTo>
                  <a:cubicBezTo>
                    <a:pt x="1592" y="4084"/>
                    <a:pt x="1595" y="4089"/>
                    <a:pt x="1596" y="4094"/>
                  </a:cubicBezTo>
                  <a:cubicBezTo>
                    <a:pt x="1597" y="4100"/>
                    <a:pt x="1595" y="4103"/>
                    <a:pt x="1591" y="4103"/>
                  </a:cubicBezTo>
                  <a:lnTo>
                    <a:pt x="1590" y="4093"/>
                  </a:lnTo>
                  <a:close/>
                  <a:moveTo>
                    <a:pt x="1592" y="4086"/>
                  </a:moveTo>
                  <a:lnTo>
                    <a:pt x="1674" y="4166"/>
                  </a:lnTo>
                  <a:lnTo>
                    <a:pt x="1669" y="4180"/>
                  </a:lnTo>
                  <a:lnTo>
                    <a:pt x="1587" y="4100"/>
                  </a:lnTo>
                  <a:lnTo>
                    <a:pt x="1592" y="4086"/>
                  </a:lnTo>
                  <a:close/>
                  <a:moveTo>
                    <a:pt x="1672" y="4173"/>
                  </a:moveTo>
                  <a:lnTo>
                    <a:pt x="1674" y="4166"/>
                  </a:lnTo>
                  <a:cubicBezTo>
                    <a:pt x="1678" y="4169"/>
                    <a:pt x="1679" y="4175"/>
                    <a:pt x="1678" y="4179"/>
                  </a:cubicBezTo>
                  <a:cubicBezTo>
                    <a:pt x="1677" y="4183"/>
                    <a:pt x="1673" y="4184"/>
                    <a:pt x="1669" y="4180"/>
                  </a:cubicBezTo>
                  <a:lnTo>
                    <a:pt x="1672" y="4173"/>
                  </a:lnTo>
                  <a:close/>
                  <a:moveTo>
                    <a:pt x="1677" y="4170"/>
                  </a:moveTo>
                  <a:lnTo>
                    <a:pt x="1702" y="4220"/>
                  </a:lnTo>
                  <a:lnTo>
                    <a:pt x="1692" y="4227"/>
                  </a:lnTo>
                  <a:lnTo>
                    <a:pt x="1666" y="4177"/>
                  </a:lnTo>
                  <a:lnTo>
                    <a:pt x="1677" y="4170"/>
                  </a:lnTo>
                  <a:close/>
                  <a:moveTo>
                    <a:pt x="1697" y="4224"/>
                  </a:moveTo>
                  <a:lnTo>
                    <a:pt x="1702" y="4220"/>
                  </a:lnTo>
                  <a:cubicBezTo>
                    <a:pt x="1704" y="4225"/>
                    <a:pt x="1704" y="4231"/>
                    <a:pt x="1701" y="4233"/>
                  </a:cubicBezTo>
                  <a:cubicBezTo>
                    <a:pt x="1698" y="4234"/>
                    <a:pt x="1694" y="4232"/>
                    <a:pt x="1692" y="4227"/>
                  </a:cubicBezTo>
                  <a:lnTo>
                    <a:pt x="1697" y="4224"/>
                  </a:lnTo>
                  <a:close/>
                  <a:moveTo>
                    <a:pt x="1695" y="4214"/>
                  </a:moveTo>
                  <a:lnTo>
                    <a:pt x="1881" y="4224"/>
                  </a:lnTo>
                  <a:lnTo>
                    <a:pt x="1885" y="4243"/>
                  </a:lnTo>
                  <a:lnTo>
                    <a:pt x="1699" y="4233"/>
                  </a:lnTo>
                  <a:lnTo>
                    <a:pt x="1695" y="4214"/>
                  </a:lnTo>
                  <a:close/>
                  <a:moveTo>
                    <a:pt x="1883" y="4234"/>
                  </a:moveTo>
                  <a:lnTo>
                    <a:pt x="1881" y="4224"/>
                  </a:lnTo>
                  <a:cubicBezTo>
                    <a:pt x="1884" y="4224"/>
                    <a:pt x="1888" y="4229"/>
                    <a:pt x="1889" y="4234"/>
                  </a:cubicBezTo>
                  <a:cubicBezTo>
                    <a:pt x="1890" y="4239"/>
                    <a:pt x="1888" y="4243"/>
                    <a:pt x="1885" y="4243"/>
                  </a:cubicBezTo>
                  <a:lnTo>
                    <a:pt x="1883" y="4234"/>
                  </a:lnTo>
                  <a:close/>
                  <a:moveTo>
                    <a:pt x="1879" y="4224"/>
                  </a:moveTo>
                  <a:lnTo>
                    <a:pt x="1950" y="4199"/>
                  </a:lnTo>
                  <a:lnTo>
                    <a:pt x="1957" y="4218"/>
                  </a:lnTo>
                  <a:lnTo>
                    <a:pt x="1886" y="4243"/>
                  </a:lnTo>
                  <a:lnTo>
                    <a:pt x="1879" y="4224"/>
                  </a:lnTo>
                  <a:close/>
                  <a:moveTo>
                    <a:pt x="1953" y="4209"/>
                  </a:moveTo>
                  <a:lnTo>
                    <a:pt x="1950" y="4199"/>
                  </a:lnTo>
                  <a:cubicBezTo>
                    <a:pt x="1953" y="4198"/>
                    <a:pt x="1957" y="4201"/>
                    <a:pt x="1959" y="4206"/>
                  </a:cubicBezTo>
                  <a:cubicBezTo>
                    <a:pt x="1961" y="4212"/>
                    <a:pt x="1960" y="4217"/>
                    <a:pt x="1957" y="4218"/>
                  </a:cubicBezTo>
                  <a:lnTo>
                    <a:pt x="1953" y="4209"/>
                  </a:lnTo>
                  <a:close/>
                  <a:moveTo>
                    <a:pt x="1951" y="4199"/>
                  </a:moveTo>
                  <a:lnTo>
                    <a:pt x="2041" y="4189"/>
                  </a:lnTo>
                  <a:lnTo>
                    <a:pt x="2046" y="4208"/>
                  </a:lnTo>
                  <a:lnTo>
                    <a:pt x="1956" y="4218"/>
                  </a:lnTo>
                  <a:lnTo>
                    <a:pt x="1951" y="4199"/>
                  </a:lnTo>
                  <a:close/>
                  <a:moveTo>
                    <a:pt x="2044" y="4198"/>
                  </a:moveTo>
                  <a:lnTo>
                    <a:pt x="2041" y="4189"/>
                  </a:lnTo>
                  <a:cubicBezTo>
                    <a:pt x="2045" y="4189"/>
                    <a:pt x="2049" y="4192"/>
                    <a:pt x="2050" y="4198"/>
                  </a:cubicBezTo>
                  <a:cubicBezTo>
                    <a:pt x="2052" y="4203"/>
                    <a:pt x="2050" y="4208"/>
                    <a:pt x="2046" y="4208"/>
                  </a:cubicBezTo>
                  <a:lnTo>
                    <a:pt x="2044" y="4198"/>
                  </a:lnTo>
                  <a:close/>
                  <a:moveTo>
                    <a:pt x="2038" y="4191"/>
                  </a:moveTo>
                  <a:lnTo>
                    <a:pt x="2078" y="4111"/>
                  </a:lnTo>
                  <a:lnTo>
                    <a:pt x="2090" y="4125"/>
                  </a:lnTo>
                  <a:lnTo>
                    <a:pt x="2050" y="4205"/>
                  </a:lnTo>
                  <a:lnTo>
                    <a:pt x="2038" y="4191"/>
                  </a:lnTo>
                  <a:close/>
                  <a:moveTo>
                    <a:pt x="2084" y="4118"/>
                  </a:moveTo>
                  <a:lnTo>
                    <a:pt x="2078" y="4111"/>
                  </a:lnTo>
                  <a:cubicBezTo>
                    <a:pt x="2080" y="4107"/>
                    <a:pt x="2084" y="4107"/>
                    <a:pt x="2087" y="4111"/>
                  </a:cubicBezTo>
                  <a:cubicBezTo>
                    <a:pt x="2091" y="4115"/>
                    <a:pt x="2092" y="4121"/>
                    <a:pt x="2090" y="4125"/>
                  </a:cubicBezTo>
                  <a:lnTo>
                    <a:pt x="2084" y="4118"/>
                  </a:lnTo>
                  <a:close/>
                  <a:moveTo>
                    <a:pt x="2089" y="4113"/>
                  </a:moveTo>
                  <a:lnTo>
                    <a:pt x="2139" y="4199"/>
                  </a:lnTo>
                  <a:lnTo>
                    <a:pt x="2130" y="4208"/>
                  </a:lnTo>
                  <a:lnTo>
                    <a:pt x="2079" y="4122"/>
                  </a:lnTo>
                  <a:lnTo>
                    <a:pt x="2089" y="4113"/>
                  </a:lnTo>
                  <a:close/>
                  <a:moveTo>
                    <a:pt x="2134" y="4203"/>
                  </a:moveTo>
                  <a:lnTo>
                    <a:pt x="2139" y="4199"/>
                  </a:lnTo>
                  <a:cubicBezTo>
                    <a:pt x="2142" y="4204"/>
                    <a:pt x="2142" y="4210"/>
                    <a:pt x="2139" y="4212"/>
                  </a:cubicBezTo>
                  <a:cubicBezTo>
                    <a:pt x="2137" y="4214"/>
                    <a:pt x="2132" y="4213"/>
                    <a:pt x="2130" y="4208"/>
                  </a:cubicBezTo>
                  <a:lnTo>
                    <a:pt x="2134" y="4203"/>
                  </a:lnTo>
                  <a:close/>
                  <a:moveTo>
                    <a:pt x="2140" y="4201"/>
                  </a:moveTo>
                  <a:lnTo>
                    <a:pt x="2180" y="4292"/>
                  </a:lnTo>
                  <a:lnTo>
                    <a:pt x="2169" y="4297"/>
                  </a:lnTo>
                  <a:lnTo>
                    <a:pt x="2129" y="4206"/>
                  </a:lnTo>
                  <a:lnTo>
                    <a:pt x="2140" y="4201"/>
                  </a:lnTo>
                  <a:close/>
                  <a:moveTo>
                    <a:pt x="2175" y="4294"/>
                  </a:moveTo>
                  <a:lnTo>
                    <a:pt x="2180" y="4292"/>
                  </a:lnTo>
                  <a:cubicBezTo>
                    <a:pt x="2182" y="4297"/>
                    <a:pt x="2182" y="4302"/>
                    <a:pt x="2179" y="4303"/>
                  </a:cubicBezTo>
                  <a:cubicBezTo>
                    <a:pt x="2175" y="4305"/>
                    <a:pt x="2171" y="4302"/>
                    <a:pt x="2169" y="4297"/>
                  </a:cubicBezTo>
                  <a:lnTo>
                    <a:pt x="2175" y="4294"/>
                  </a:lnTo>
                  <a:close/>
                  <a:moveTo>
                    <a:pt x="2173" y="4285"/>
                  </a:moveTo>
                  <a:lnTo>
                    <a:pt x="2344" y="4295"/>
                  </a:lnTo>
                  <a:lnTo>
                    <a:pt x="2347" y="4314"/>
                  </a:lnTo>
                  <a:lnTo>
                    <a:pt x="2176" y="4304"/>
                  </a:lnTo>
                  <a:lnTo>
                    <a:pt x="2173" y="4285"/>
                  </a:lnTo>
                  <a:close/>
                  <a:moveTo>
                    <a:pt x="2346" y="4304"/>
                  </a:moveTo>
                  <a:lnTo>
                    <a:pt x="2344" y="4295"/>
                  </a:lnTo>
                  <a:cubicBezTo>
                    <a:pt x="2347" y="4295"/>
                    <a:pt x="2351" y="4300"/>
                    <a:pt x="2352" y="4305"/>
                  </a:cubicBezTo>
                  <a:cubicBezTo>
                    <a:pt x="2353" y="4310"/>
                    <a:pt x="2351" y="4314"/>
                    <a:pt x="2347" y="4314"/>
                  </a:cubicBezTo>
                  <a:lnTo>
                    <a:pt x="2346" y="4304"/>
                  </a:lnTo>
                  <a:close/>
                  <a:moveTo>
                    <a:pt x="2343" y="4295"/>
                  </a:moveTo>
                  <a:lnTo>
                    <a:pt x="2429" y="4295"/>
                  </a:lnTo>
                  <a:lnTo>
                    <a:pt x="2433" y="4314"/>
                  </a:lnTo>
                  <a:lnTo>
                    <a:pt x="2348" y="4314"/>
                  </a:lnTo>
                  <a:lnTo>
                    <a:pt x="2343" y="4295"/>
                  </a:lnTo>
                  <a:close/>
                  <a:moveTo>
                    <a:pt x="2431" y="4304"/>
                  </a:moveTo>
                  <a:lnTo>
                    <a:pt x="2429" y="4295"/>
                  </a:lnTo>
                  <a:cubicBezTo>
                    <a:pt x="2432" y="4295"/>
                    <a:pt x="2436" y="4299"/>
                    <a:pt x="2438" y="4304"/>
                  </a:cubicBezTo>
                  <a:cubicBezTo>
                    <a:pt x="2439" y="4310"/>
                    <a:pt x="2437" y="4314"/>
                    <a:pt x="2433" y="4314"/>
                  </a:cubicBezTo>
                  <a:lnTo>
                    <a:pt x="2431" y="4304"/>
                  </a:lnTo>
                  <a:close/>
                  <a:moveTo>
                    <a:pt x="2438" y="4305"/>
                  </a:moveTo>
                  <a:lnTo>
                    <a:pt x="2448" y="4361"/>
                  </a:lnTo>
                  <a:lnTo>
                    <a:pt x="2434" y="4359"/>
                  </a:lnTo>
                  <a:lnTo>
                    <a:pt x="2424" y="4304"/>
                  </a:lnTo>
                  <a:lnTo>
                    <a:pt x="2438" y="4305"/>
                  </a:lnTo>
                  <a:close/>
                  <a:moveTo>
                    <a:pt x="2441" y="4360"/>
                  </a:moveTo>
                  <a:lnTo>
                    <a:pt x="2448" y="4361"/>
                  </a:lnTo>
                  <a:cubicBezTo>
                    <a:pt x="2449" y="4366"/>
                    <a:pt x="2446" y="4370"/>
                    <a:pt x="2443" y="4370"/>
                  </a:cubicBezTo>
                  <a:cubicBezTo>
                    <a:pt x="2439" y="4369"/>
                    <a:pt x="2435" y="4365"/>
                    <a:pt x="2434" y="4359"/>
                  </a:cubicBezTo>
                  <a:lnTo>
                    <a:pt x="2441" y="4360"/>
                  </a:lnTo>
                  <a:close/>
                  <a:moveTo>
                    <a:pt x="2439" y="4350"/>
                  </a:moveTo>
                  <a:lnTo>
                    <a:pt x="2535" y="4356"/>
                  </a:lnTo>
                  <a:lnTo>
                    <a:pt x="2539" y="4375"/>
                  </a:lnTo>
                  <a:lnTo>
                    <a:pt x="2443" y="4370"/>
                  </a:lnTo>
                  <a:lnTo>
                    <a:pt x="2439" y="4350"/>
                  </a:lnTo>
                  <a:close/>
                  <a:moveTo>
                    <a:pt x="2537" y="4365"/>
                  </a:moveTo>
                  <a:lnTo>
                    <a:pt x="2535" y="4356"/>
                  </a:lnTo>
                  <a:cubicBezTo>
                    <a:pt x="2538" y="4356"/>
                    <a:pt x="2542" y="4360"/>
                    <a:pt x="2543" y="4365"/>
                  </a:cubicBezTo>
                  <a:cubicBezTo>
                    <a:pt x="2544" y="4371"/>
                    <a:pt x="2542" y="4375"/>
                    <a:pt x="2539" y="4375"/>
                  </a:cubicBezTo>
                  <a:lnTo>
                    <a:pt x="2537" y="4365"/>
                  </a:lnTo>
                  <a:close/>
                  <a:moveTo>
                    <a:pt x="2530" y="4359"/>
                  </a:moveTo>
                  <a:lnTo>
                    <a:pt x="2556" y="4293"/>
                  </a:lnTo>
                  <a:lnTo>
                    <a:pt x="2568" y="4306"/>
                  </a:lnTo>
                  <a:lnTo>
                    <a:pt x="2543" y="4371"/>
                  </a:lnTo>
                  <a:lnTo>
                    <a:pt x="2530" y="4359"/>
                  </a:lnTo>
                  <a:close/>
                  <a:moveTo>
                    <a:pt x="2562" y="4299"/>
                  </a:moveTo>
                  <a:lnTo>
                    <a:pt x="2556" y="4293"/>
                  </a:lnTo>
                  <a:cubicBezTo>
                    <a:pt x="2557" y="4289"/>
                    <a:pt x="2561" y="4289"/>
                    <a:pt x="2565" y="4292"/>
                  </a:cubicBezTo>
                  <a:cubicBezTo>
                    <a:pt x="2568" y="4296"/>
                    <a:pt x="2570" y="4302"/>
                    <a:pt x="2568" y="4306"/>
                  </a:cubicBezTo>
                  <a:lnTo>
                    <a:pt x="2562" y="4299"/>
                  </a:lnTo>
                  <a:close/>
                  <a:moveTo>
                    <a:pt x="2560" y="4290"/>
                  </a:moveTo>
                  <a:lnTo>
                    <a:pt x="2635" y="4290"/>
                  </a:lnTo>
                  <a:lnTo>
                    <a:pt x="2639" y="4309"/>
                  </a:lnTo>
                  <a:lnTo>
                    <a:pt x="2564" y="4309"/>
                  </a:lnTo>
                  <a:lnTo>
                    <a:pt x="2560" y="4290"/>
                  </a:lnTo>
                  <a:close/>
                  <a:moveTo>
                    <a:pt x="2637" y="4299"/>
                  </a:moveTo>
                  <a:lnTo>
                    <a:pt x="2635" y="4290"/>
                  </a:lnTo>
                  <a:cubicBezTo>
                    <a:pt x="2639" y="4290"/>
                    <a:pt x="2642" y="4294"/>
                    <a:pt x="2644" y="4299"/>
                  </a:cubicBezTo>
                  <a:cubicBezTo>
                    <a:pt x="2645" y="4305"/>
                    <a:pt x="2643" y="4309"/>
                    <a:pt x="2639" y="4309"/>
                  </a:cubicBezTo>
                  <a:lnTo>
                    <a:pt x="2637" y="4299"/>
                  </a:lnTo>
                  <a:close/>
                  <a:moveTo>
                    <a:pt x="2632" y="4292"/>
                  </a:moveTo>
                  <a:lnTo>
                    <a:pt x="2667" y="4246"/>
                  </a:lnTo>
                  <a:lnTo>
                    <a:pt x="2678" y="4262"/>
                  </a:lnTo>
                  <a:lnTo>
                    <a:pt x="2643" y="4307"/>
                  </a:lnTo>
                  <a:lnTo>
                    <a:pt x="2632" y="4292"/>
                  </a:lnTo>
                  <a:close/>
                  <a:moveTo>
                    <a:pt x="2672" y="4254"/>
                  </a:moveTo>
                  <a:lnTo>
                    <a:pt x="2667" y="4246"/>
                  </a:lnTo>
                  <a:cubicBezTo>
                    <a:pt x="2669" y="4243"/>
                    <a:pt x="2674" y="4244"/>
                    <a:pt x="2677" y="4249"/>
                  </a:cubicBezTo>
                  <a:cubicBezTo>
                    <a:pt x="2680" y="4253"/>
                    <a:pt x="2680" y="4259"/>
                    <a:pt x="2678" y="4262"/>
                  </a:cubicBezTo>
                  <a:lnTo>
                    <a:pt x="2672" y="4254"/>
                  </a:lnTo>
                  <a:close/>
                  <a:moveTo>
                    <a:pt x="2670" y="4244"/>
                  </a:moveTo>
                  <a:lnTo>
                    <a:pt x="2741" y="4244"/>
                  </a:lnTo>
                  <a:lnTo>
                    <a:pt x="2745" y="4264"/>
                  </a:lnTo>
                  <a:lnTo>
                    <a:pt x="2675" y="4264"/>
                  </a:lnTo>
                  <a:lnTo>
                    <a:pt x="2670" y="4244"/>
                  </a:lnTo>
                  <a:close/>
                  <a:moveTo>
                    <a:pt x="2743" y="4254"/>
                  </a:moveTo>
                  <a:lnTo>
                    <a:pt x="2741" y="4244"/>
                  </a:lnTo>
                  <a:cubicBezTo>
                    <a:pt x="2744" y="4244"/>
                    <a:pt x="2748" y="4249"/>
                    <a:pt x="2749" y="4254"/>
                  </a:cubicBezTo>
                  <a:cubicBezTo>
                    <a:pt x="2751" y="4259"/>
                    <a:pt x="2749" y="4264"/>
                    <a:pt x="2745" y="4264"/>
                  </a:cubicBezTo>
                  <a:lnTo>
                    <a:pt x="2743" y="4254"/>
                  </a:lnTo>
                  <a:close/>
                  <a:moveTo>
                    <a:pt x="2748" y="4250"/>
                  </a:moveTo>
                  <a:lnTo>
                    <a:pt x="2778" y="4306"/>
                  </a:lnTo>
                  <a:lnTo>
                    <a:pt x="2768" y="4313"/>
                  </a:lnTo>
                  <a:lnTo>
                    <a:pt x="2738" y="4258"/>
                  </a:lnTo>
                  <a:lnTo>
                    <a:pt x="2748" y="4250"/>
                  </a:lnTo>
                  <a:close/>
                  <a:moveTo>
                    <a:pt x="2773" y="4310"/>
                  </a:moveTo>
                  <a:lnTo>
                    <a:pt x="2778" y="4306"/>
                  </a:lnTo>
                  <a:cubicBezTo>
                    <a:pt x="2781" y="4310"/>
                    <a:pt x="2780" y="4316"/>
                    <a:pt x="2778" y="4318"/>
                  </a:cubicBezTo>
                  <a:cubicBezTo>
                    <a:pt x="2775" y="4320"/>
                    <a:pt x="2771" y="4318"/>
                    <a:pt x="2768" y="4313"/>
                  </a:cubicBezTo>
                  <a:lnTo>
                    <a:pt x="2773" y="4310"/>
                  </a:lnTo>
                  <a:close/>
                  <a:moveTo>
                    <a:pt x="2770" y="4300"/>
                  </a:moveTo>
                  <a:lnTo>
                    <a:pt x="2856" y="4291"/>
                  </a:lnTo>
                  <a:lnTo>
                    <a:pt x="2861" y="4310"/>
                  </a:lnTo>
                  <a:lnTo>
                    <a:pt x="2776" y="4319"/>
                  </a:lnTo>
                  <a:lnTo>
                    <a:pt x="2770" y="4300"/>
                  </a:lnTo>
                  <a:close/>
                  <a:moveTo>
                    <a:pt x="2858" y="4300"/>
                  </a:moveTo>
                  <a:lnTo>
                    <a:pt x="2856" y="4291"/>
                  </a:lnTo>
                  <a:cubicBezTo>
                    <a:pt x="2859" y="4291"/>
                    <a:pt x="2863" y="4294"/>
                    <a:pt x="2865" y="4300"/>
                  </a:cubicBezTo>
                  <a:cubicBezTo>
                    <a:pt x="2866" y="4305"/>
                    <a:pt x="2864" y="4310"/>
                    <a:pt x="2861" y="4310"/>
                  </a:cubicBezTo>
                  <a:lnTo>
                    <a:pt x="2858" y="4300"/>
                  </a:lnTo>
                  <a:close/>
                  <a:moveTo>
                    <a:pt x="2852" y="4301"/>
                  </a:moveTo>
                  <a:lnTo>
                    <a:pt x="2829" y="4206"/>
                  </a:lnTo>
                  <a:lnTo>
                    <a:pt x="2842" y="4206"/>
                  </a:lnTo>
                  <a:lnTo>
                    <a:pt x="2865" y="4300"/>
                  </a:lnTo>
                  <a:lnTo>
                    <a:pt x="2852" y="4301"/>
                  </a:lnTo>
                  <a:close/>
                  <a:moveTo>
                    <a:pt x="2835" y="4206"/>
                  </a:moveTo>
                  <a:lnTo>
                    <a:pt x="2829" y="4206"/>
                  </a:lnTo>
                  <a:cubicBezTo>
                    <a:pt x="2828" y="4201"/>
                    <a:pt x="2829" y="4197"/>
                    <a:pt x="2833" y="4196"/>
                  </a:cubicBezTo>
                  <a:cubicBezTo>
                    <a:pt x="2837" y="4196"/>
                    <a:pt x="2840" y="4201"/>
                    <a:pt x="2842" y="4206"/>
                  </a:cubicBezTo>
                  <a:lnTo>
                    <a:pt x="2835" y="4206"/>
                  </a:lnTo>
                  <a:close/>
                  <a:moveTo>
                    <a:pt x="2828" y="4203"/>
                  </a:moveTo>
                  <a:lnTo>
                    <a:pt x="2828" y="4139"/>
                  </a:lnTo>
                  <a:lnTo>
                    <a:pt x="2842" y="4145"/>
                  </a:lnTo>
                  <a:lnTo>
                    <a:pt x="2842" y="4209"/>
                  </a:lnTo>
                  <a:lnTo>
                    <a:pt x="2828" y="4203"/>
                  </a:lnTo>
                  <a:close/>
                  <a:moveTo>
                    <a:pt x="2835" y="4142"/>
                  </a:moveTo>
                  <a:lnTo>
                    <a:pt x="2828" y="4139"/>
                  </a:lnTo>
                  <a:cubicBezTo>
                    <a:pt x="2828" y="4134"/>
                    <a:pt x="2832" y="4131"/>
                    <a:pt x="2835" y="4133"/>
                  </a:cubicBezTo>
                  <a:cubicBezTo>
                    <a:pt x="2839" y="4135"/>
                    <a:pt x="2842" y="4140"/>
                    <a:pt x="2842" y="4145"/>
                  </a:cubicBezTo>
                  <a:lnTo>
                    <a:pt x="2835" y="4142"/>
                  </a:lnTo>
                  <a:close/>
                  <a:moveTo>
                    <a:pt x="2829" y="4135"/>
                  </a:moveTo>
                  <a:lnTo>
                    <a:pt x="2850" y="4082"/>
                  </a:lnTo>
                  <a:lnTo>
                    <a:pt x="2863" y="4095"/>
                  </a:lnTo>
                  <a:lnTo>
                    <a:pt x="2842" y="4148"/>
                  </a:lnTo>
                  <a:lnTo>
                    <a:pt x="2829" y="4135"/>
                  </a:lnTo>
                  <a:close/>
                  <a:moveTo>
                    <a:pt x="2857" y="4089"/>
                  </a:moveTo>
                  <a:lnTo>
                    <a:pt x="2850" y="4082"/>
                  </a:lnTo>
                  <a:cubicBezTo>
                    <a:pt x="2852" y="4078"/>
                    <a:pt x="2856" y="4078"/>
                    <a:pt x="2859" y="4082"/>
                  </a:cubicBezTo>
                  <a:cubicBezTo>
                    <a:pt x="2863" y="4085"/>
                    <a:pt x="2864" y="4091"/>
                    <a:pt x="2863" y="4095"/>
                  </a:cubicBezTo>
                  <a:lnTo>
                    <a:pt x="2857" y="4089"/>
                  </a:lnTo>
                  <a:close/>
                  <a:moveTo>
                    <a:pt x="2850" y="4089"/>
                  </a:moveTo>
                  <a:lnTo>
                    <a:pt x="2818" y="3961"/>
                  </a:lnTo>
                  <a:lnTo>
                    <a:pt x="2831" y="3960"/>
                  </a:lnTo>
                  <a:lnTo>
                    <a:pt x="2863" y="4088"/>
                  </a:lnTo>
                  <a:lnTo>
                    <a:pt x="2850" y="4089"/>
                  </a:lnTo>
                  <a:close/>
                  <a:moveTo>
                    <a:pt x="2825" y="3960"/>
                  </a:moveTo>
                  <a:lnTo>
                    <a:pt x="2818" y="3961"/>
                  </a:lnTo>
                  <a:cubicBezTo>
                    <a:pt x="2817" y="3955"/>
                    <a:pt x="2819" y="3951"/>
                    <a:pt x="2822" y="3951"/>
                  </a:cubicBezTo>
                  <a:cubicBezTo>
                    <a:pt x="2826" y="3951"/>
                    <a:pt x="2830" y="3955"/>
                    <a:pt x="2831" y="3960"/>
                  </a:cubicBezTo>
                  <a:lnTo>
                    <a:pt x="2825" y="3960"/>
                  </a:lnTo>
                  <a:close/>
                  <a:moveTo>
                    <a:pt x="2820" y="3952"/>
                  </a:moveTo>
                  <a:lnTo>
                    <a:pt x="2873" y="3909"/>
                  </a:lnTo>
                  <a:lnTo>
                    <a:pt x="2883" y="3926"/>
                  </a:lnTo>
                  <a:lnTo>
                    <a:pt x="2829" y="3969"/>
                  </a:lnTo>
                  <a:lnTo>
                    <a:pt x="2820" y="3952"/>
                  </a:lnTo>
                  <a:close/>
                  <a:moveTo>
                    <a:pt x="2878" y="3918"/>
                  </a:moveTo>
                  <a:lnTo>
                    <a:pt x="2873" y="3909"/>
                  </a:lnTo>
                  <a:cubicBezTo>
                    <a:pt x="2876" y="3907"/>
                    <a:pt x="2880" y="3909"/>
                    <a:pt x="2883" y="3914"/>
                  </a:cubicBezTo>
                  <a:cubicBezTo>
                    <a:pt x="2885" y="3919"/>
                    <a:pt x="2885" y="3924"/>
                    <a:pt x="2883" y="3926"/>
                  </a:cubicBezTo>
                  <a:lnTo>
                    <a:pt x="2878" y="3918"/>
                  </a:lnTo>
                  <a:close/>
                  <a:moveTo>
                    <a:pt x="2872" y="3918"/>
                  </a:moveTo>
                  <a:lnTo>
                    <a:pt x="2850" y="3844"/>
                  </a:lnTo>
                  <a:lnTo>
                    <a:pt x="2863" y="3842"/>
                  </a:lnTo>
                  <a:lnTo>
                    <a:pt x="2884" y="3917"/>
                  </a:lnTo>
                  <a:lnTo>
                    <a:pt x="2872" y="3918"/>
                  </a:lnTo>
                  <a:close/>
                  <a:moveTo>
                    <a:pt x="2857" y="3843"/>
                  </a:moveTo>
                  <a:lnTo>
                    <a:pt x="2850" y="3844"/>
                  </a:lnTo>
                  <a:cubicBezTo>
                    <a:pt x="2849" y="3838"/>
                    <a:pt x="2850" y="3834"/>
                    <a:pt x="2854" y="3833"/>
                  </a:cubicBezTo>
                  <a:cubicBezTo>
                    <a:pt x="2857" y="3833"/>
                    <a:pt x="2861" y="3837"/>
                    <a:pt x="2863" y="3842"/>
                  </a:cubicBezTo>
                  <a:lnTo>
                    <a:pt x="2857" y="3843"/>
                  </a:lnTo>
                  <a:close/>
                  <a:moveTo>
                    <a:pt x="2850" y="3841"/>
                  </a:moveTo>
                  <a:lnTo>
                    <a:pt x="2839" y="3724"/>
                  </a:lnTo>
                  <a:lnTo>
                    <a:pt x="2853" y="3728"/>
                  </a:lnTo>
                  <a:lnTo>
                    <a:pt x="2863" y="3845"/>
                  </a:lnTo>
                  <a:lnTo>
                    <a:pt x="2850" y="3841"/>
                  </a:lnTo>
                  <a:close/>
                  <a:moveTo>
                    <a:pt x="2846" y="3726"/>
                  </a:moveTo>
                  <a:lnTo>
                    <a:pt x="2839" y="3724"/>
                  </a:lnTo>
                  <a:cubicBezTo>
                    <a:pt x="2839" y="3718"/>
                    <a:pt x="2841" y="3715"/>
                    <a:pt x="2845" y="3716"/>
                  </a:cubicBezTo>
                  <a:cubicBezTo>
                    <a:pt x="2849" y="3717"/>
                    <a:pt x="2852" y="3722"/>
                    <a:pt x="2853" y="3728"/>
                  </a:cubicBezTo>
                  <a:lnTo>
                    <a:pt x="2846" y="3726"/>
                  </a:lnTo>
                  <a:close/>
                  <a:moveTo>
                    <a:pt x="2846" y="3735"/>
                  </a:moveTo>
                  <a:lnTo>
                    <a:pt x="2761" y="3703"/>
                  </a:lnTo>
                  <a:lnTo>
                    <a:pt x="2760" y="3684"/>
                  </a:lnTo>
                  <a:lnTo>
                    <a:pt x="2846" y="3716"/>
                  </a:lnTo>
                  <a:lnTo>
                    <a:pt x="2846" y="3735"/>
                  </a:lnTo>
                  <a:close/>
                  <a:moveTo>
                    <a:pt x="2761" y="3694"/>
                  </a:moveTo>
                  <a:lnTo>
                    <a:pt x="2761" y="3703"/>
                  </a:lnTo>
                  <a:cubicBezTo>
                    <a:pt x="2758" y="3701"/>
                    <a:pt x="2754" y="3696"/>
                    <a:pt x="2754" y="3691"/>
                  </a:cubicBezTo>
                  <a:cubicBezTo>
                    <a:pt x="2754" y="3686"/>
                    <a:pt x="2757" y="3683"/>
                    <a:pt x="2760" y="3684"/>
                  </a:cubicBezTo>
                  <a:lnTo>
                    <a:pt x="2761" y="3694"/>
                  </a:lnTo>
                  <a:close/>
                  <a:moveTo>
                    <a:pt x="2754" y="3692"/>
                  </a:moveTo>
                  <a:lnTo>
                    <a:pt x="2744" y="3618"/>
                  </a:lnTo>
                  <a:lnTo>
                    <a:pt x="2757" y="3620"/>
                  </a:lnTo>
                  <a:lnTo>
                    <a:pt x="2768" y="3695"/>
                  </a:lnTo>
                  <a:lnTo>
                    <a:pt x="2754" y="3692"/>
                  </a:lnTo>
                  <a:close/>
                  <a:moveTo>
                    <a:pt x="2750" y="3619"/>
                  </a:moveTo>
                  <a:lnTo>
                    <a:pt x="2744" y="3618"/>
                  </a:lnTo>
                  <a:cubicBezTo>
                    <a:pt x="2743" y="3612"/>
                    <a:pt x="2745" y="3609"/>
                    <a:pt x="2749" y="3609"/>
                  </a:cubicBezTo>
                  <a:cubicBezTo>
                    <a:pt x="2753" y="3610"/>
                    <a:pt x="2756" y="3615"/>
                    <a:pt x="2757" y="3620"/>
                  </a:cubicBezTo>
                  <a:lnTo>
                    <a:pt x="2750" y="3619"/>
                  </a:lnTo>
                  <a:close/>
                  <a:moveTo>
                    <a:pt x="2748" y="3609"/>
                  </a:moveTo>
                  <a:lnTo>
                    <a:pt x="2822" y="3609"/>
                  </a:lnTo>
                  <a:lnTo>
                    <a:pt x="2827" y="3628"/>
                  </a:lnTo>
                  <a:lnTo>
                    <a:pt x="2752" y="3628"/>
                  </a:lnTo>
                  <a:lnTo>
                    <a:pt x="2748" y="3609"/>
                  </a:lnTo>
                  <a:close/>
                  <a:moveTo>
                    <a:pt x="2825" y="3619"/>
                  </a:moveTo>
                  <a:lnTo>
                    <a:pt x="2822" y="3609"/>
                  </a:lnTo>
                  <a:cubicBezTo>
                    <a:pt x="2826" y="3609"/>
                    <a:pt x="2830" y="3614"/>
                    <a:pt x="2831" y="3619"/>
                  </a:cubicBezTo>
                  <a:cubicBezTo>
                    <a:pt x="2832" y="3624"/>
                    <a:pt x="2831" y="3628"/>
                    <a:pt x="2827" y="3628"/>
                  </a:cubicBezTo>
                  <a:lnTo>
                    <a:pt x="2825" y="3619"/>
                  </a:lnTo>
                  <a:close/>
                  <a:moveTo>
                    <a:pt x="2818" y="3615"/>
                  </a:moveTo>
                  <a:lnTo>
                    <a:pt x="2829" y="3508"/>
                  </a:lnTo>
                  <a:lnTo>
                    <a:pt x="2842" y="3516"/>
                  </a:lnTo>
                  <a:lnTo>
                    <a:pt x="2831" y="3623"/>
                  </a:lnTo>
                  <a:lnTo>
                    <a:pt x="2818" y="3615"/>
                  </a:lnTo>
                  <a:close/>
                  <a:moveTo>
                    <a:pt x="2835" y="3512"/>
                  </a:moveTo>
                  <a:lnTo>
                    <a:pt x="2829" y="3508"/>
                  </a:lnTo>
                  <a:cubicBezTo>
                    <a:pt x="2829" y="3503"/>
                    <a:pt x="2832" y="3501"/>
                    <a:pt x="2836" y="3503"/>
                  </a:cubicBezTo>
                  <a:cubicBezTo>
                    <a:pt x="2840" y="3506"/>
                    <a:pt x="2843" y="3512"/>
                    <a:pt x="2842" y="3516"/>
                  </a:cubicBezTo>
                  <a:lnTo>
                    <a:pt x="2835" y="3512"/>
                  </a:lnTo>
                  <a:close/>
                  <a:moveTo>
                    <a:pt x="2829" y="3512"/>
                  </a:moveTo>
                  <a:lnTo>
                    <a:pt x="2807" y="3405"/>
                  </a:lnTo>
                  <a:lnTo>
                    <a:pt x="2821" y="3406"/>
                  </a:lnTo>
                  <a:lnTo>
                    <a:pt x="2842" y="3513"/>
                  </a:lnTo>
                  <a:lnTo>
                    <a:pt x="2829" y="3512"/>
                  </a:lnTo>
                  <a:close/>
                  <a:moveTo>
                    <a:pt x="2814" y="3405"/>
                  </a:moveTo>
                  <a:lnTo>
                    <a:pt x="2807" y="3405"/>
                  </a:lnTo>
                  <a:cubicBezTo>
                    <a:pt x="2806" y="3400"/>
                    <a:pt x="2809" y="3396"/>
                    <a:pt x="2812" y="3396"/>
                  </a:cubicBezTo>
                  <a:cubicBezTo>
                    <a:pt x="2816" y="3396"/>
                    <a:pt x="2820" y="3401"/>
                    <a:pt x="2821" y="3406"/>
                  </a:cubicBezTo>
                  <a:lnTo>
                    <a:pt x="2814" y="3405"/>
                  </a:lnTo>
                  <a:close/>
                  <a:moveTo>
                    <a:pt x="2809" y="3410"/>
                  </a:moveTo>
                  <a:lnTo>
                    <a:pt x="2777" y="3356"/>
                  </a:lnTo>
                  <a:lnTo>
                    <a:pt x="2787" y="3347"/>
                  </a:lnTo>
                  <a:lnTo>
                    <a:pt x="2819" y="3401"/>
                  </a:lnTo>
                  <a:lnTo>
                    <a:pt x="2809" y="3410"/>
                  </a:lnTo>
                  <a:close/>
                  <a:moveTo>
                    <a:pt x="2782" y="3352"/>
                  </a:moveTo>
                  <a:lnTo>
                    <a:pt x="2777" y="3356"/>
                  </a:lnTo>
                  <a:cubicBezTo>
                    <a:pt x="2775" y="3352"/>
                    <a:pt x="2775" y="3346"/>
                    <a:pt x="2777" y="3344"/>
                  </a:cubicBezTo>
                  <a:cubicBezTo>
                    <a:pt x="2780" y="3341"/>
                    <a:pt x="2784" y="3343"/>
                    <a:pt x="2787" y="3347"/>
                  </a:cubicBezTo>
                  <a:lnTo>
                    <a:pt x="2782" y="3352"/>
                  </a:lnTo>
                  <a:close/>
                  <a:moveTo>
                    <a:pt x="2785" y="3361"/>
                  </a:moveTo>
                  <a:lnTo>
                    <a:pt x="2689" y="3372"/>
                  </a:lnTo>
                  <a:lnTo>
                    <a:pt x="2684" y="3353"/>
                  </a:lnTo>
                  <a:lnTo>
                    <a:pt x="2779" y="3342"/>
                  </a:lnTo>
                  <a:lnTo>
                    <a:pt x="2785" y="3361"/>
                  </a:lnTo>
                  <a:close/>
                  <a:moveTo>
                    <a:pt x="2686" y="3363"/>
                  </a:moveTo>
                  <a:lnTo>
                    <a:pt x="2689" y="3372"/>
                  </a:lnTo>
                  <a:cubicBezTo>
                    <a:pt x="2686" y="3373"/>
                    <a:pt x="2682" y="3369"/>
                    <a:pt x="2680" y="3363"/>
                  </a:cubicBezTo>
                  <a:cubicBezTo>
                    <a:pt x="2679" y="3358"/>
                    <a:pt x="2680" y="3353"/>
                    <a:pt x="2684" y="3353"/>
                  </a:cubicBezTo>
                  <a:lnTo>
                    <a:pt x="2686" y="3363"/>
                  </a:lnTo>
                  <a:close/>
                  <a:moveTo>
                    <a:pt x="2687" y="3372"/>
                  </a:moveTo>
                  <a:lnTo>
                    <a:pt x="2602" y="3340"/>
                  </a:lnTo>
                  <a:lnTo>
                    <a:pt x="2601" y="3321"/>
                  </a:lnTo>
                  <a:lnTo>
                    <a:pt x="2686" y="3353"/>
                  </a:lnTo>
                  <a:lnTo>
                    <a:pt x="2687" y="3372"/>
                  </a:lnTo>
                  <a:close/>
                  <a:moveTo>
                    <a:pt x="2601" y="3331"/>
                  </a:moveTo>
                  <a:lnTo>
                    <a:pt x="2602" y="3340"/>
                  </a:lnTo>
                  <a:cubicBezTo>
                    <a:pt x="2598" y="3338"/>
                    <a:pt x="2595" y="3333"/>
                    <a:pt x="2595" y="3328"/>
                  </a:cubicBezTo>
                  <a:cubicBezTo>
                    <a:pt x="2594" y="3323"/>
                    <a:pt x="2597" y="3320"/>
                    <a:pt x="2601" y="3321"/>
                  </a:cubicBezTo>
                  <a:lnTo>
                    <a:pt x="2601" y="3331"/>
                  </a:lnTo>
                  <a:close/>
                  <a:moveTo>
                    <a:pt x="2595" y="3332"/>
                  </a:moveTo>
                  <a:lnTo>
                    <a:pt x="2562" y="3222"/>
                  </a:lnTo>
                  <a:lnTo>
                    <a:pt x="2575" y="3220"/>
                  </a:lnTo>
                  <a:lnTo>
                    <a:pt x="2608" y="3330"/>
                  </a:lnTo>
                  <a:lnTo>
                    <a:pt x="2595" y="3332"/>
                  </a:lnTo>
                  <a:close/>
                  <a:moveTo>
                    <a:pt x="2569" y="3221"/>
                  </a:moveTo>
                  <a:lnTo>
                    <a:pt x="2562" y="3222"/>
                  </a:lnTo>
                  <a:cubicBezTo>
                    <a:pt x="2561" y="3217"/>
                    <a:pt x="2562" y="3212"/>
                    <a:pt x="2566" y="3212"/>
                  </a:cubicBezTo>
                  <a:cubicBezTo>
                    <a:pt x="2569" y="3211"/>
                    <a:pt x="2573" y="3215"/>
                    <a:pt x="2575" y="3220"/>
                  </a:cubicBezTo>
                  <a:lnTo>
                    <a:pt x="2569" y="3221"/>
                  </a:lnTo>
                  <a:close/>
                  <a:moveTo>
                    <a:pt x="2568" y="3212"/>
                  </a:moveTo>
                  <a:lnTo>
                    <a:pt x="2664" y="3244"/>
                  </a:lnTo>
                  <a:lnTo>
                    <a:pt x="2665" y="3263"/>
                  </a:lnTo>
                  <a:lnTo>
                    <a:pt x="2569" y="3231"/>
                  </a:lnTo>
                  <a:lnTo>
                    <a:pt x="2568" y="3212"/>
                  </a:lnTo>
                  <a:close/>
                  <a:moveTo>
                    <a:pt x="2664" y="3253"/>
                  </a:moveTo>
                  <a:lnTo>
                    <a:pt x="2664" y="3244"/>
                  </a:lnTo>
                  <a:cubicBezTo>
                    <a:pt x="2667" y="3245"/>
                    <a:pt x="2671" y="3251"/>
                    <a:pt x="2671" y="3256"/>
                  </a:cubicBezTo>
                  <a:cubicBezTo>
                    <a:pt x="2671" y="3261"/>
                    <a:pt x="2669" y="3264"/>
                    <a:pt x="2665" y="3263"/>
                  </a:cubicBezTo>
                  <a:lnTo>
                    <a:pt x="2664" y="3253"/>
                  </a:lnTo>
                  <a:close/>
                  <a:moveTo>
                    <a:pt x="2661" y="3244"/>
                  </a:moveTo>
                  <a:lnTo>
                    <a:pt x="2799" y="3212"/>
                  </a:lnTo>
                  <a:lnTo>
                    <a:pt x="2806" y="3231"/>
                  </a:lnTo>
                  <a:lnTo>
                    <a:pt x="2667" y="3263"/>
                  </a:lnTo>
                  <a:lnTo>
                    <a:pt x="2661" y="3244"/>
                  </a:lnTo>
                  <a:close/>
                  <a:moveTo>
                    <a:pt x="2803" y="3221"/>
                  </a:moveTo>
                  <a:lnTo>
                    <a:pt x="2799" y="3212"/>
                  </a:lnTo>
                  <a:cubicBezTo>
                    <a:pt x="2803" y="3211"/>
                    <a:pt x="2807" y="3215"/>
                    <a:pt x="2809" y="3220"/>
                  </a:cubicBezTo>
                  <a:cubicBezTo>
                    <a:pt x="2810" y="3225"/>
                    <a:pt x="2809" y="3230"/>
                    <a:pt x="2806" y="3231"/>
                  </a:cubicBezTo>
                  <a:lnTo>
                    <a:pt x="2803" y="3221"/>
                  </a:lnTo>
                  <a:close/>
                  <a:moveTo>
                    <a:pt x="2796" y="3218"/>
                  </a:moveTo>
                  <a:lnTo>
                    <a:pt x="2796" y="3112"/>
                  </a:lnTo>
                  <a:lnTo>
                    <a:pt x="2809" y="3118"/>
                  </a:lnTo>
                  <a:lnTo>
                    <a:pt x="2809" y="3225"/>
                  </a:lnTo>
                  <a:lnTo>
                    <a:pt x="2796" y="3218"/>
                  </a:lnTo>
                  <a:close/>
                  <a:moveTo>
                    <a:pt x="2803" y="3115"/>
                  </a:moveTo>
                  <a:lnTo>
                    <a:pt x="2796" y="3112"/>
                  </a:lnTo>
                  <a:cubicBezTo>
                    <a:pt x="2796" y="3107"/>
                    <a:pt x="2799" y="3104"/>
                    <a:pt x="2803" y="3106"/>
                  </a:cubicBezTo>
                  <a:cubicBezTo>
                    <a:pt x="2806" y="3107"/>
                    <a:pt x="2809" y="3113"/>
                    <a:pt x="2809" y="3118"/>
                  </a:cubicBezTo>
                  <a:lnTo>
                    <a:pt x="2803" y="3115"/>
                  </a:lnTo>
                  <a:close/>
                  <a:moveTo>
                    <a:pt x="2796" y="3115"/>
                  </a:moveTo>
                  <a:lnTo>
                    <a:pt x="2775" y="3018"/>
                  </a:lnTo>
                  <a:lnTo>
                    <a:pt x="2788" y="3019"/>
                  </a:lnTo>
                  <a:lnTo>
                    <a:pt x="2809" y="3115"/>
                  </a:lnTo>
                  <a:lnTo>
                    <a:pt x="2796" y="3115"/>
                  </a:lnTo>
                  <a:close/>
                  <a:moveTo>
                    <a:pt x="2781" y="3019"/>
                  </a:moveTo>
                  <a:lnTo>
                    <a:pt x="2775" y="3018"/>
                  </a:lnTo>
                  <a:cubicBezTo>
                    <a:pt x="2774" y="3013"/>
                    <a:pt x="2776" y="3009"/>
                    <a:pt x="2779" y="3009"/>
                  </a:cubicBezTo>
                  <a:cubicBezTo>
                    <a:pt x="2783" y="3009"/>
                    <a:pt x="2787" y="3014"/>
                    <a:pt x="2788" y="3019"/>
                  </a:cubicBezTo>
                  <a:lnTo>
                    <a:pt x="2781" y="3019"/>
                  </a:lnTo>
                  <a:close/>
                  <a:moveTo>
                    <a:pt x="2777" y="3010"/>
                  </a:moveTo>
                  <a:lnTo>
                    <a:pt x="2873" y="2956"/>
                  </a:lnTo>
                  <a:lnTo>
                    <a:pt x="2881" y="2974"/>
                  </a:lnTo>
                  <a:lnTo>
                    <a:pt x="2785" y="3028"/>
                  </a:lnTo>
                  <a:lnTo>
                    <a:pt x="2777" y="3010"/>
                  </a:lnTo>
                  <a:close/>
                  <a:moveTo>
                    <a:pt x="2877" y="2965"/>
                  </a:moveTo>
                  <a:lnTo>
                    <a:pt x="2873" y="2956"/>
                  </a:lnTo>
                  <a:cubicBezTo>
                    <a:pt x="2876" y="2955"/>
                    <a:pt x="2880" y="2957"/>
                    <a:pt x="2882" y="2962"/>
                  </a:cubicBezTo>
                  <a:cubicBezTo>
                    <a:pt x="2885" y="2967"/>
                    <a:pt x="2884" y="2973"/>
                    <a:pt x="2881" y="2974"/>
                  </a:cubicBezTo>
                  <a:lnTo>
                    <a:pt x="2877" y="2965"/>
                  </a:lnTo>
                  <a:close/>
                  <a:moveTo>
                    <a:pt x="2870" y="2965"/>
                  </a:moveTo>
                  <a:lnTo>
                    <a:pt x="2849" y="2858"/>
                  </a:lnTo>
                  <a:lnTo>
                    <a:pt x="2862" y="2859"/>
                  </a:lnTo>
                  <a:lnTo>
                    <a:pt x="2884" y="2966"/>
                  </a:lnTo>
                  <a:lnTo>
                    <a:pt x="2870" y="2965"/>
                  </a:lnTo>
                  <a:close/>
                  <a:moveTo>
                    <a:pt x="2856" y="2858"/>
                  </a:moveTo>
                  <a:lnTo>
                    <a:pt x="2849" y="2858"/>
                  </a:lnTo>
                  <a:cubicBezTo>
                    <a:pt x="2848" y="2853"/>
                    <a:pt x="2850" y="2849"/>
                    <a:pt x="2854" y="2849"/>
                  </a:cubicBezTo>
                  <a:cubicBezTo>
                    <a:pt x="2857" y="2849"/>
                    <a:pt x="2861" y="2854"/>
                    <a:pt x="2862" y="2859"/>
                  </a:cubicBezTo>
                  <a:lnTo>
                    <a:pt x="2856" y="2858"/>
                  </a:lnTo>
                  <a:close/>
                  <a:moveTo>
                    <a:pt x="2858" y="2868"/>
                  </a:moveTo>
                  <a:lnTo>
                    <a:pt x="2752" y="2879"/>
                  </a:lnTo>
                  <a:lnTo>
                    <a:pt x="2747" y="2860"/>
                  </a:lnTo>
                  <a:lnTo>
                    <a:pt x="2853" y="2849"/>
                  </a:lnTo>
                  <a:lnTo>
                    <a:pt x="2858" y="2868"/>
                  </a:lnTo>
                  <a:close/>
                  <a:moveTo>
                    <a:pt x="2749" y="2869"/>
                  </a:moveTo>
                  <a:lnTo>
                    <a:pt x="2752" y="2879"/>
                  </a:lnTo>
                  <a:cubicBezTo>
                    <a:pt x="2749" y="2879"/>
                    <a:pt x="2745" y="2875"/>
                    <a:pt x="2743" y="2870"/>
                  </a:cubicBezTo>
                  <a:cubicBezTo>
                    <a:pt x="2742" y="2865"/>
                    <a:pt x="2743" y="2860"/>
                    <a:pt x="2747" y="2860"/>
                  </a:cubicBezTo>
                  <a:lnTo>
                    <a:pt x="2749" y="2869"/>
                  </a:lnTo>
                  <a:close/>
                  <a:moveTo>
                    <a:pt x="2743" y="2863"/>
                  </a:moveTo>
                  <a:lnTo>
                    <a:pt x="2786" y="2756"/>
                  </a:lnTo>
                  <a:lnTo>
                    <a:pt x="2798" y="2769"/>
                  </a:lnTo>
                  <a:lnTo>
                    <a:pt x="2756" y="2876"/>
                  </a:lnTo>
                  <a:lnTo>
                    <a:pt x="2743" y="2863"/>
                  </a:lnTo>
                  <a:close/>
                  <a:moveTo>
                    <a:pt x="2792" y="2762"/>
                  </a:moveTo>
                  <a:lnTo>
                    <a:pt x="2786" y="2756"/>
                  </a:lnTo>
                  <a:cubicBezTo>
                    <a:pt x="2787" y="2752"/>
                    <a:pt x="2791" y="2752"/>
                    <a:pt x="2795" y="2755"/>
                  </a:cubicBezTo>
                  <a:cubicBezTo>
                    <a:pt x="2798" y="2759"/>
                    <a:pt x="2800" y="2765"/>
                    <a:pt x="2798" y="2769"/>
                  </a:cubicBezTo>
                  <a:lnTo>
                    <a:pt x="2792" y="2762"/>
                  </a:lnTo>
                  <a:close/>
                  <a:moveTo>
                    <a:pt x="2786" y="2765"/>
                  </a:moveTo>
                  <a:lnTo>
                    <a:pt x="2733" y="2648"/>
                  </a:lnTo>
                  <a:lnTo>
                    <a:pt x="2744" y="2642"/>
                  </a:lnTo>
                  <a:lnTo>
                    <a:pt x="2797" y="2760"/>
                  </a:lnTo>
                  <a:lnTo>
                    <a:pt x="2786" y="2765"/>
                  </a:lnTo>
                  <a:close/>
                  <a:moveTo>
                    <a:pt x="2739" y="2645"/>
                  </a:moveTo>
                  <a:lnTo>
                    <a:pt x="2733" y="2648"/>
                  </a:lnTo>
                  <a:cubicBezTo>
                    <a:pt x="2731" y="2643"/>
                    <a:pt x="2732" y="2637"/>
                    <a:pt x="2735" y="2636"/>
                  </a:cubicBezTo>
                  <a:cubicBezTo>
                    <a:pt x="2738" y="2634"/>
                    <a:pt x="2742" y="2637"/>
                    <a:pt x="2744" y="2642"/>
                  </a:cubicBezTo>
                  <a:lnTo>
                    <a:pt x="2739" y="2645"/>
                  </a:lnTo>
                  <a:close/>
                  <a:moveTo>
                    <a:pt x="2735" y="2636"/>
                  </a:moveTo>
                  <a:lnTo>
                    <a:pt x="2873" y="2582"/>
                  </a:lnTo>
                  <a:lnTo>
                    <a:pt x="2881" y="2601"/>
                  </a:lnTo>
                  <a:lnTo>
                    <a:pt x="2742" y="2654"/>
                  </a:lnTo>
                  <a:lnTo>
                    <a:pt x="2735" y="2636"/>
                  </a:lnTo>
                  <a:close/>
                  <a:moveTo>
                    <a:pt x="2877" y="2592"/>
                  </a:moveTo>
                  <a:lnTo>
                    <a:pt x="2873" y="2582"/>
                  </a:lnTo>
                  <a:cubicBezTo>
                    <a:pt x="2876" y="2581"/>
                    <a:pt x="2881" y="2584"/>
                    <a:pt x="2883" y="2589"/>
                  </a:cubicBezTo>
                  <a:cubicBezTo>
                    <a:pt x="2885" y="2594"/>
                    <a:pt x="2884" y="2600"/>
                    <a:pt x="2881" y="2601"/>
                  </a:cubicBezTo>
                  <a:lnTo>
                    <a:pt x="2877" y="2592"/>
                  </a:lnTo>
                  <a:close/>
                  <a:moveTo>
                    <a:pt x="2872" y="2583"/>
                  </a:moveTo>
                  <a:lnTo>
                    <a:pt x="2936" y="2519"/>
                  </a:lnTo>
                  <a:lnTo>
                    <a:pt x="2946" y="2536"/>
                  </a:lnTo>
                  <a:lnTo>
                    <a:pt x="2882" y="2600"/>
                  </a:lnTo>
                  <a:lnTo>
                    <a:pt x="2872" y="2583"/>
                  </a:lnTo>
                  <a:close/>
                  <a:moveTo>
                    <a:pt x="2941" y="2528"/>
                  </a:moveTo>
                  <a:lnTo>
                    <a:pt x="2936" y="2519"/>
                  </a:lnTo>
                  <a:cubicBezTo>
                    <a:pt x="2938" y="2517"/>
                    <a:pt x="2943" y="2518"/>
                    <a:pt x="2945" y="2523"/>
                  </a:cubicBezTo>
                  <a:cubicBezTo>
                    <a:pt x="2948" y="2528"/>
                    <a:pt x="2948" y="2533"/>
                    <a:pt x="2946" y="2536"/>
                  </a:cubicBezTo>
                  <a:lnTo>
                    <a:pt x="2941" y="2528"/>
                  </a:lnTo>
                  <a:close/>
                  <a:moveTo>
                    <a:pt x="2938" y="2518"/>
                  </a:moveTo>
                  <a:lnTo>
                    <a:pt x="3055" y="2497"/>
                  </a:lnTo>
                  <a:lnTo>
                    <a:pt x="3061" y="2516"/>
                  </a:lnTo>
                  <a:lnTo>
                    <a:pt x="2944" y="2537"/>
                  </a:lnTo>
                  <a:lnTo>
                    <a:pt x="2938" y="2518"/>
                  </a:lnTo>
                  <a:close/>
                  <a:moveTo>
                    <a:pt x="3058" y="2506"/>
                  </a:moveTo>
                  <a:lnTo>
                    <a:pt x="3055" y="2497"/>
                  </a:lnTo>
                  <a:cubicBezTo>
                    <a:pt x="3058" y="2496"/>
                    <a:pt x="3062" y="2500"/>
                    <a:pt x="3064" y="2505"/>
                  </a:cubicBezTo>
                  <a:cubicBezTo>
                    <a:pt x="3066" y="2510"/>
                    <a:pt x="3064" y="2515"/>
                    <a:pt x="3061" y="2516"/>
                  </a:cubicBezTo>
                  <a:lnTo>
                    <a:pt x="3058" y="2506"/>
                  </a:lnTo>
                  <a:close/>
                  <a:moveTo>
                    <a:pt x="3056" y="2497"/>
                  </a:moveTo>
                  <a:lnTo>
                    <a:pt x="3141" y="2507"/>
                  </a:lnTo>
                  <a:lnTo>
                    <a:pt x="3144" y="2526"/>
                  </a:lnTo>
                  <a:lnTo>
                    <a:pt x="3059" y="2516"/>
                  </a:lnTo>
                  <a:lnTo>
                    <a:pt x="3056" y="2497"/>
                  </a:lnTo>
                  <a:close/>
                  <a:moveTo>
                    <a:pt x="3143" y="2517"/>
                  </a:moveTo>
                  <a:lnTo>
                    <a:pt x="3141" y="2507"/>
                  </a:lnTo>
                  <a:cubicBezTo>
                    <a:pt x="3145" y="2508"/>
                    <a:pt x="3149" y="2512"/>
                    <a:pt x="3149" y="2518"/>
                  </a:cubicBezTo>
                  <a:cubicBezTo>
                    <a:pt x="3150" y="2523"/>
                    <a:pt x="3148" y="2527"/>
                    <a:pt x="3144" y="2526"/>
                  </a:cubicBezTo>
                  <a:lnTo>
                    <a:pt x="3143" y="2517"/>
                  </a:lnTo>
                  <a:close/>
                  <a:moveTo>
                    <a:pt x="3137" y="2509"/>
                  </a:moveTo>
                  <a:lnTo>
                    <a:pt x="3180" y="2456"/>
                  </a:lnTo>
                  <a:lnTo>
                    <a:pt x="3191" y="2471"/>
                  </a:lnTo>
                  <a:lnTo>
                    <a:pt x="3148" y="2525"/>
                  </a:lnTo>
                  <a:lnTo>
                    <a:pt x="3137" y="2509"/>
                  </a:lnTo>
                  <a:close/>
                  <a:moveTo>
                    <a:pt x="3185" y="2463"/>
                  </a:moveTo>
                  <a:lnTo>
                    <a:pt x="3180" y="2456"/>
                  </a:lnTo>
                  <a:cubicBezTo>
                    <a:pt x="3182" y="2453"/>
                    <a:pt x="3187" y="2454"/>
                    <a:pt x="3190" y="2458"/>
                  </a:cubicBezTo>
                  <a:cubicBezTo>
                    <a:pt x="3193" y="2463"/>
                    <a:pt x="3193" y="2469"/>
                    <a:pt x="3191" y="2471"/>
                  </a:cubicBezTo>
                  <a:lnTo>
                    <a:pt x="3185" y="2463"/>
                  </a:lnTo>
                  <a:close/>
                  <a:moveTo>
                    <a:pt x="3191" y="2461"/>
                  </a:moveTo>
                  <a:lnTo>
                    <a:pt x="3223" y="2536"/>
                  </a:lnTo>
                  <a:lnTo>
                    <a:pt x="3212" y="2541"/>
                  </a:lnTo>
                  <a:lnTo>
                    <a:pt x="3180" y="2466"/>
                  </a:lnTo>
                  <a:lnTo>
                    <a:pt x="3191" y="2461"/>
                  </a:lnTo>
                  <a:close/>
                  <a:moveTo>
                    <a:pt x="3217" y="2538"/>
                  </a:moveTo>
                  <a:lnTo>
                    <a:pt x="3223" y="2536"/>
                  </a:lnTo>
                  <a:cubicBezTo>
                    <a:pt x="3225" y="2541"/>
                    <a:pt x="3224" y="2546"/>
                    <a:pt x="3221" y="2547"/>
                  </a:cubicBezTo>
                  <a:cubicBezTo>
                    <a:pt x="3218" y="2549"/>
                    <a:pt x="3214" y="2546"/>
                    <a:pt x="3212" y="2541"/>
                  </a:cubicBezTo>
                  <a:lnTo>
                    <a:pt x="3217" y="2538"/>
                  </a:lnTo>
                  <a:close/>
                  <a:moveTo>
                    <a:pt x="3214" y="2529"/>
                  </a:moveTo>
                  <a:lnTo>
                    <a:pt x="3289" y="2518"/>
                  </a:lnTo>
                  <a:lnTo>
                    <a:pt x="3295" y="2537"/>
                  </a:lnTo>
                  <a:lnTo>
                    <a:pt x="3220" y="2548"/>
                  </a:lnTo>
                  <a:lnTo>
                    <a:pt x="3214" y="2529"/>
                  </a:lnTo>
                  <a:close/>
                  <a:moveTo>
                    <a:pt x="3292" y="2528"/>
                  </a:moveTo>
                  <a:lnTo>
                    <a:pt x="3289" y="2518"/>
                  </a:lnTo>
                  <a:cubicBezTo>
                    <a:pt x="3292" y="2518"/>
                    <a:pt x="3296" y="2521"/>
                    <a:pt x="3298" y="2527"/>
                  </a:cubicBezTo>
                  <a:cubicBezTo>
                    <a:pt x="3299" y="2532"/>
                    <a:pt x="3298" y="2537"/>
                    <a:pt x="3295" y="2537"/>
                  </a:cubicBezTo>
                  <a:lnTo>
                    <a:pt x="3292" y="2528"/>
                  </a:lnTo>
                  <a:close/>
                  <a:moveTo>
                    <a:pt x="3286" y="2521"/>
                  </a:moveTo>
                  <a:lnTo>
                    <a:pt x="3339" y="2414"/>
                  </a:lnTo>
                  <a:lnTo>
                    <a:pt x="3351" y="2428"/>
                  </a:lnTo>
                  <a:lnTo>
                    <a:pt x="3298" y="2535"/>
                  </a:lnTo>
                  <a:lnTo>
                    <a:pt x="3286" y="2521"/>
                  </a:lnTo>
                  <a:close/>
                  <a:moveTo>
                    <a:pt x="3345" y="2421"/>
                  </a:moveTo>
                  <a:lnTo>
                    <a:pt x="3339" y="2414"/>
                  </a:lnTo>
                  <a:cubicBezTo>
                    <a:pt x="3341" y="2410"/>
                    <a:pt x="3345" y="2410"/>
                    <a:pt x="3348" y="2414"/>
                  </a:cubicBezTo>
                  <a:cubicBezTo>
                    <a:pt x="3351" y="2418"/>
                    <a:pt x="3353" y="2424"/>
                    <a:pt x="3351" y="2428"/>
                  </a:cubicBezTo>
                  <a:lnTo>
                    <a:pt x="3345" y="2421"/>
                  </a:lnTo>
                  <a:close/>
                  <a:moveTo>
                    <a:pt x="3342" y="2411"/>
                  </a:moveTo>
                  <a:lnTo>
                    <a:pt x="3438" y="2401"/>
                  </a:lnTo>
                  <a:lnTo>
                    <a:pt x="3443" y="2420"/>
                  </a:lnTo>
                  <a:lnTo>
                    <a:pt x="3348" y="2430"/>
                  </a:lnTo>
                  <a:lnTo>
                    <a:pt x="3342" y="2411"/>
                  </a:lnTo>
                  <a:close/>
                  <a:moveTo>
                    <a:pt x="3441" y="2410"/>
                  </a:moveTo>
                  <a:lnTo>
                    <a:pt x="3438" y="2401"/>
                  </a:lnTo>
                  <a:cubicBezTo>
                    <a:pt x="3441" y="2400"/>
                    <a:pt x="3445" y="2404"/>
                    <a:pt x="3447" y="2409"/>
                  </a:cubicBezTo>
                  <a:cubicBezTo>
                    <a:pt x="3448" y="2415"/>
                    <a:pt x="3447" y="2419"/>
                    <a:pt x="3443" y="2420"/>
                  </a:cubicBezTo>
                  <a:lnTo>
                    <a:pt x="3441" y="2410"/>
                  </a:lnTo>
                  <a:close/>
                  <a:moveTo>
                    <a:pt x="3439" y="2401"/>
                  </a:moveTo>
                  <a:lnTo>
                    <a:pt x="3535" y="2422"/>
                  </a:lnTo>
                  <a:lnTo>
                    <a:pt x="3537" y="2441"/>
                  </a:lnTo>
                  <a:lnTo>
                    <a:pt x="3442" y="2420"/>
                  </a:lnTo>
                  <a:lnTo>
                    <a:pt x="3439" y="2401"/>
                  </a:lnTo>
                  <a:close/>
                  <a:moveTo>
                    <a:pt x="3536" y="2431"/>
                  </a:moveTo>
                  <a:lnTo>
                    <a:pt x="3535" y="2422"/>
                  </a:lnTo>
                  <a:cubicBezTo>
                    <a:pt x="3539" y="2423"/>
                    <a:pt x="3542" y="2428"/>
                    <a:pt x="3543" y="2433"/>
                  </a:cubicBezTo>
                  <a:cubicBezTo>
                    <a:pt x="3544" y="2438"/>
                    <a:pt x="3541" y="2442"/>
                    <a:pt x="3537" y="2441"/>
                  </a:cubicBezTo>
                  <a:lnTo>
                    <a:pt x="3536" y="2431"/>
                  </a:lnTo>
                  <a:close/>
                  <a:moveTo>
                    <a:pt x="3529" y="2427"/>
                  </a:moveTo>
                  <a:lnTo>
                    <a:pt x="3540" y="2299"/>
                  </a:lnTo>
                  <a:lnTo>
                    <a:pt x="3554" y="2307"/>
                  </a:lnTo>
                  <a:lnTo>
                    <a:pt x="3543" y="2435"/>
                  </a:lnTo>
                  <a:lnTo>
                    <a:pt x="3529" y="2427"/>
                  </a:lnTo>
                  <a:close/>
                  <a:moveTo>
                    <a:pt x="3547" y="2303"/>
                  </a:moveTo>
                  <a:lnTo>
                    <a:pt x="3540" y="2299"/>
                  </a:lnTo>
                  <a:cubicBezTo>
                    <a:pt x="3540" y="2295"/>
                    <a:pt x="3544" y="2292"/>
                    <a:pt x="3548" y="2295"/>
                  </a:cubicBezTo>
                  <a:cubicBezTo>
                    <a:pt x="3551" y="2297"/>
                    <a:pt x="3554" y="2303"/>
                    <a:pt x="3554" y="2307"/>
                  </a:cubicBezTo>
                  <a:lnTo>
                    <a:pt x="3547" y="2303"/>
                  </a:lnTo>
                  <a:close/>
                  <a:moveTo>
                    <a:pt x="3546" y="2294"/>
                  </a:moveTo>
                  <a:lnTo>
                    <a:pt x="3652" y="2315"/>
                  </a:lnTo>
                  <a:lnTo>
                    <a:pt x="3655" y="2334"/>
                  </a:lnTo>
                  <a:lnTo>
                    <a:pt x="3548" y="2313"/>
                  </a:lnTo>
                  <a:lnTo>
                    <a:pt x="3546" y="2294"/>
                  </a:lnTo>
                  <a:close/>
                  <a:moveTo>
                    <a:pt x="3653" y="2325"/>
                  </a:moveTo>
                  <a:lnTo>
                    <a:pt x="3652" y="2315"/>
                  </a:lnTo>
                  <a:cubicBezTo>
                    <a:pt x="3656" y="2316"/>
                    <a:pt x="3659" y="2321"/>
                    <a:pt x="3660" y="2326"/>
                  </a:cubicBezTo>
                  <a:cubicBezTo>
                    <a:pt x="3661" y="2331"/>
                    <a:pt x="3658" y="2335"/>
                    <a:pt x="3655" y="2334"/>
                  </a:cubicBezTo>
                  <a:lnTo>
                    <a:pt x="3653" y="2325"/>
                  </a:lnTo>
                  <a:close/>
                  <a:moveTo>
                    <a:pt x="3651" y="2315"/>
                  </a:moveTo>
                  <a:lnTo>
                    <a:pt x="3779" y="2326"/>
                  </a:lnTo>
                  <a:lnTo>
                    <a:pt x="3783" y="2345"/>
                  </a:lnTo>
                  <a:lnTo>
                    <a:pt x="3655" y="2334"/>
                  </a:lnTo>
                  <a:lnTo>
                    <a:pt x="3651" y="2315"/>
                  </a:lnTo>
                  <a:close/>
                  <a:moveTo>
                    <a:pt x="3781" y="2335"/>
                  </a:moveTo>
                  <a:lnTo>
                    <a:pt x="3779" y="2326"/>
                  </a:lnTo>
                  <a:cubicBezTo>
                    <a:pt x="3783" y="2326"/>
                    <a:pt x="3786" y="2331"/>
                    <a:pt x="3787" y="2336"/>
                  </a:cubicBezTo>
                  <a:cubicBezTo>
                    <a:pt x="3788" y="2341"/>
                    <a:pt x="3786" y="2345"/>
                    <a:pt x="3783" y="2345"/>
                  </a:cubicBezTo>
                  <a:lnTo>
                    <a:pt x="3781" y="2335"/>
                  </a:lnTo>
                  <a:close/>
                  <a:moveTo>
                    <a:pt x="3774" y="2330"/>
                  </a:moveTo>
                  <a:lnTo>
                    <a:pt x="3806" y="2212"/>
                  </a:lnTo>
                  <a:lnTo>
                    <a:pt x="3819" y="2224"/>
                  </a:lnTo>
                  <a:lnTo>
                    <a:pt x="3787" y="2341"/>
                  </a:lnTo>
                  <a:lnTo>
                    <a:pt x="3774" y="2330"/>
                  </a:lnTo>
                  <a:close/>
                  <a:moveTo>
                    <a:pt x="3813" y="2218"/>
                  </a:moveTo>
                  <a:lnTo>
                    <a:pt x="3806" y="2212"/>
                  </a:lnTo>
                  <a:cubicBezTo>
                    <a:pt x="3807" y="2208"/>
                    <a:pt x="3811" y="2207"/>
                    <a:pt x="3815" y="2210"/>
                  </a:cubicBezTo>
                  <a:cubicBezTo>
                    <a:pt x="3818" y="2213"/>
                    <a:pt x="3820" y="2219"/>
                    <a:pt x="3819" y="2224"/>
                  </a:cubicBezTo>
                  <a:lnTo>
                    <a:pt x="3813" y="2218"/>
                  </a:lnTo>
                  <a:close/>
                  <a:moveTo>
                    <a:pt x="3807" y="2210"/>
                  </a:moveTo>
                  <a:lnTo>
                    <a:pt x="3892" y="2103"/>
                  </a:lnTo>
                  <a:lnTo>
                    <a:pt x="3903" y="2119"/>
                  </a:lnTo>
                  <a:lnTo>
                    <a:pt x="3818" y="2226"/>
                  </a:lnTo>
                  <a:lnTo>
                    <a:pt x="3807" y="2210"/>
                  </a:lnTo>
                  <a:close/>
                  <a:moveTo>
                    <a:pt x="3898" y="2111"/>
                  </a:moveTo>
                  <a:lnTo>
                    <a:pt x="3892" y="2103"/>
                  </a:lnTo>
                  <a:cubicBezTo>
                    <a:pt x="3895" y="2100"/>
                    <a:pt x="3899" y="2102"/>
                    <a:pt x="3902" y="2106"/>
                  </a:cubicBezTo>
                  <a:cubicBezTo>
                    <a:pt x="3905" y="2110"/>
                    <a:pt x="3906" y="2116"/>
                    <a:pt x="3903" y="2119"/>
                  </a:cubicBezTo>
                  <a:lnTo>
                    <a:pt x="3898" y="2111"/>
                  </a:lnTo>
                  <a:close/>
                  <a:moveTo>
                    <a:pt x="3891" y="2105"/>
                  </a:moveTo>
                  <a:lnTo>
                    <a:pt x="3923" y="2009"/>
                  </a:lnTo>
                  <a:lnTo>
                    <a:pt x="3936" y="2021"/>
                  </a:lnTo>
                  <a:lnTo>
                    <a:pt x="3904" y="2117"/>
                  </a:lnTo>
                  <a:lnTo>
                    <a:pt x="3891" y="2105"/>
                  </a:lnTo>
                  <a:close/>
                  <a:moveTo>
                    <a:pt x="3930" y="2015"/>
                  </a:moveTo>
                  <a:lnTo>
                    <a:pt x="3923" y="2009"/>
                  </a:lnTo>
                  <a:cubicBezTo>
                    <a:pt x="3925" y="2005"/>
                    <a:pt x="3929" y="2004"/>
                    <a:pt x="3932" y="2008"/>
                  </a:cubicBezTo>
                  <a:cubicBezTo>
                    <a:pt x="3936" y="2011"/>
                    <a:pt x="3937" y="2017"/>
                    <a:pt x="3936" y="2021"/>
                  </a:cubicBezTo>
                  <a:lnTo>
                    <a:pt x="3930" y="2015"/>
                  </a:lnTo>
                  <a:close/>
                  <a:moveTo>
                    <a:pt x="3923" y="2012"/>
                  </a:moveTo>
                  <a:lnTo>
                    <a:pt x="3923" y="1948"/>
                  </a:lnTo>
                  <a:lnTo>
                    <a:pt x="3937" y="1954"/>
                  </a:lnTo>
                  <a:lnTo>
                    <a:pt x="3937" y="2018"/>
                  </a:lnTo>
                  <a:lnTo>
                    <a:pt x="3923" y="2012"/>
                  </a:lnTo>
                  <a:close/>
                  <a:moveTo>
                    <a:pt x="3930" y="1951"/>
                  </a:moveTo>
                  <a:lnTo>
                    <a:pt x="3923" y="1948"/>
                  </a:lnTo>
                  <a:cubicBezTo>
                    <a:pt x="3923" y="1943"/>
                    <a:pt x="3926" y="1940"/>
                    <a:pt x="3930" y="1942"/>
                  </a:cubicBezTo>
                  <a:cubicBezTo>
                    <a:pt x="3933" y="1944"/>
                    <a:pt x="3937" y="1949"/>
                    <a:pt x="3937" y="1954"/>
                  </a:cubicBezTo>
                  <a:lnTo>
                    <a:pt x="3930" y="1951"/>
                  </a:lnTo>
                  <a:close/>
                  <a:moveTo>
                    <a:pt x="3930" y="1960"/>
                  </a:moveTo>
                  <a:lnTo>
                    <a:pt x="3798" y="1906"/>
                  </a:lnTo>
                  <a:lnTo>
                    <a:pt x="3797" y="1888"/>
                  </a:lnTo>
                  <a:lnTo>
                    <a:pt x="3929" y="1942"/>
                  </a:lnTo>
                  <a:lnTo>
                    <a:pt x="3930" y="1960"/>
                  </a:lnTo>
                  <a:close/>
                  <a:moveTo>
                    <a:pt x="3798" y="1897"/>
                  </a:moveTo>
                  <a:lnTo>
                    <a:pt x="3798" y="1906"/>
                  </a:lnTo>
                  <a:cubicBezTo>
                    <a:pt x="3794" y="1905"/>
                    <a:pt x="3791" y="1900"/>
                    <a:pt x="3791" y="1895"/>
                  </a:cubicBezTo>
                  <a:cubicBezTo>
                    <a:pt x="3791" y="1890"/>
                    <a:pt x="3794" y="1887"/>
                    <a:pt x="3797" y="1888"/>
                  </a:cubicBezTo>
                  <a:lnTo>
                    <a:pt x="3798" y="1897"/>
                  </a:lnTo>
                  <a:close/>
                  <a:moveTo>
                    <a:pt x="3792" y="1899"/>
                  </a:moveTo>
                  <a:lnTo>
                    <a:pt x="3773" y="1840"/>
                  </a:lnTo>
                  <a:lnTo>
                    <a:pt x="3785" y="1837"/>
                  </a:lnTo>
                  <a:lnTo>
                    <a:pt x="3804" y="1896"/>
                  </a:lnTo>
                  <a:lnTo>
                    <a:pt x="3792" y="1899"/>
                  </a:lnTo>
                  <a:close/>
                  <a:moveTo>
                    <a:pt x="3779" y="1839"/>
                  </a:moveTo>
                  <a:lnTo>
                    <a:pt x="3773" y="1840"/>
                  </a:lnTo>
                  <a:cubicBezTo>
                    <a:pt x="3771" y="1835"/>
                    <a:pt x="3773" y="1830"/>
                    <a:pt x="3776" y="1829"/>
                  </a:cubicBezTo>
                  <a:cubicBezTo>
                    <a:pt x="3779" y="1829"/>
                    <a:pt x="3784" y="1832"/>
                    <a:pt x="3785" y="1837"/>
                  </a:cubicBezTo>
                  <a:lnTo>
                    <a:pt x="3779" y="1839"/>
                  </a:lnTo>
                  <a:close/>
                  <a:moveTo>
                    <a:pt x="3781" y="1848"/>
                  </a:moveTo>
                  <a:lnTo>
                    <a:pt x="3624" y="1843"/>
                  </a:lnTo>
                  <a:lnTo>
                    <a:pt x="3620" y="1824"/>
                  </a:lnTo>
                  <a:lnTo>
                    <a:pt x="3777" y="1829"/>
                  </a:lnTo>
                  <a:lnTo>
                    <a:pt x="3781" y="1848"/>
                  </a:lnTo>
                  <a:close/>
                  <a:moveTo>
                    <a:pt x="3622" y="1833"/>
                  </a:moveTo>
                  <a:lnTo>
                    <a:pt x="3624" y="1843"/>
                  </a:lnTo>
                  <a:cubicBezTo>
                    <a:pt x="3621" y="1843"/>
                    <a:pt x="3617" y="1838"/>
                    <a:pt x="3616" y="1833"/>
                  </a:cubicBezTo>
                  <a:cubicBezTo>
                    <a:pt x="3615" y="1828"/>
                    <a:pt x="3617" y="1824"/>
                    <a:pt x="3620" y="1824"/>
                  </a:cubicBezTo>
                  <a:lnTo>
                    <a:pt x="3622" y="1833"/>
                  </a:lnTo>
                  <a:close/>
                  <a:moveTo>
                    <a:pt x="3624" y="1843"/>
                  </a:moveTo>
                  <a:lnTo>
                    <a:pt x="3385" y="1827"/>
                  </a:lnTo>
                  <a:lnTo>
                    <a:pt x="3381" y="1808"/>
                  </a:lnTo>
                  <a:lnTo>
                    <a:pt x="3620" y="1824"/>
                  </a:lnTo>
                  <a:lnTo>
                    <a:pt x="3624" y="1843"/>
                  </a:lnTo>
                  <a:close/>
                  <a:moveTo>
                    <a:pt x="3383" y="1817"/>
                  </a:moveTo>
                  <a:lnTo>
                    <a:pt x="3385" y="1827"/>
                  </a:lnTo>
                  <a:cubicBezTo>
                    <a:pt x="3381" y="1827"/>
                    <a:pt x="3377" y="1822"/>
                    <a:pt x="3376" y="1817"/>
                  </a:cubicBezTo>
                  <a:cubicBezTo>
                    <a:pt x="3375" y="1812"/>
                    <a:pt x="3377" y="1808"/>
                    <a:pt x="3381" y="1808"/>
                  </a:cubicBezTo>
                  <a:lnTo>
                    <a:pt x="3383" y="1817"/>
                  </a:lnTo>
                  <a:close/>
                  <a:moveTo>
                    <a:pt x="3377" y="1820"/>
                  </a:moveTo>
                  <a:lnTo>
                    <a:pt x="3322" y="1697"/>
                  </a:lnTo>
                  <a:lnTo>
                    <a:pt x="3333" y="1692"/>
                  </a:lnTo>
                  <a:lnTo>
                    <a:pt x="3388" y="1814"/>
                  </a:lnTo>
                  <a:lnTo>
                    <a:pt x="3377" y="1820"/>
                  </a:lnTo>
                  <a:close/>
                  <a:moveTo>
                    <a:pt x="3327" y="1695"/>
                  </a:moveTo>
                  <a:lnTo>
                    <a:pt x="3322" y="1697"/>
                  </a:lnTo>
                  <a:cubicBezTo>
                    <a:pt x="3319" y="1692"/>
                    <a:pt x="3320" y="1687"/>
                    <a:pt x="3323" y="1685"/>
                  </a:cubicBezTo>
                  <a:cubicBezTo>
                    <a:pt x="3326" y="1684"/>
                    <a:pt x="3330" y="1687"/>
                    <a:pt x="3333" y="1692"/>
                  </a:cubicBezTo>
                  <a:lnTo>
                    <a:pt x="3327" y="1695"/>
                  </a:lnTo>
                  <a:close/>
                  <a:moveTo>
                    <a:pt x="3330" y="1704"/>
                  </a:moveTo>
                  <a:lnTo>
                    <a:pt x="3290" y="1709"/>
                  </a:lnTo>
                  <a:lnTo>
                    <a:pt x="3284" y="1690"/>
                  </a:lnTo>
                  <a:lnTo>
                    <a:pt x="3324" y="1685"/>
                  </a:lnTo>
                  <a:lnTo>
                    <a:pt x="3330" y="1704"/>
                  </a:lnTo>
                  <a:close/>
                  <a:moveTo>
                    <a:pt x="3287" y="1700"/>
                  </a:moveTo>
                  <a:lnTo>
                    <a:pt x="3290" y="1709"/>
                  </a:lnTo>
                  <a:cubicBezTo>
                    <a:pt x="3287" y="1710"/>
                    <a:pt x="3283" y="1706"/>
                    <a:pt x="3281" y="1701"/>
                  </a:cubicBezTo>
                  <a:cubicBezTo>
                    <a:pt x="3279" y="1695"/>
                    <a:pt x="3281" y="1691"/>
                    <a:pt x="3284" y="1690"/>
                  </a:cubicBezTo>
                  <a:lnTo>
                    <a:pt x="3287" y="1700"/>
                  </a:lnTo>
                  <a:close/>
                  <a:moveTo>
                    <a:pt x="3280" y="1696"/>
                  </a:moveTo>
                  <a:cubicBezTo>
                    <a:pt x="3291" y="1601"/>
                    <a:pt x="3251" y="1579"/>
                    <a:pt x="3223" y="1563"/>
                  </a:cubicBezTo>
                  <a:lnTo>
                    <a:pt x="3224" y="1546"/>
                  </a:lnTo>
                  <a:cubicBezTo>
                    <a:pt x="3258" y="1565"/>
                    <a:pt x="3306" y="1591"/>
                    <a:pt x="3294" y="1704"/>
                  </a:cubicBezTo>
                  <a:lnTo>
                    <a:pt x="3280" y="1696"/>
                  </a:lnTo>
                  <a:close/>
                  <a:moveTo>
                    <a:pt x="3223" y="1555"/>
                  </a:moveTo>
                  <a:lnTo>
                    <a:pt x="3223" y="1563"/>
                  </a:lnTo>
                  <a:cubicBezTo>
                    <a:pt x="3219" y="1561"/>
                    <a:pt x="3216" y="1556"/>
                    <a:pt x="3216" y="1551"/>
                  </a:cubicBezTo>
                  <a:cubicBezTo>
                    <a:pt x="3217" y="1546"/>
                    <a:pt x="3220" y="1544"/>
                    <a:pt x="3224" y="1546"/>
                  </a:cubicBezTo>
                  <a:lnTo>
                    <a:pt x="3223" y="1555"/>
                  </a:lnTo>
                  <a:close/>
                  <a:moveTo>
                    <a:pt x="3223" y="1563"/>
                  </a:moveTo>
                  <a:cubicBezTo>
                    <a:pt x="3199" y="1550"/>
                    <a:pt x="3181" y="1541"/>
                    <a:pt x="3190" y="1510"/>
                  </a:cubicBezTo>
                  <a:lnTo>
                    <a:pt x="3203" y="1522"/>
                  </a:lnTo>
                  <a:cubicBezTo>
                    <a:pt x="3200" y="1533"/>
                    <a:pt x="3210" y="1538"/>
                    <a:pt x="3224" y="1546"/>
                  </a:cubicBezTo>
                  <a:lnTo>
                    <a:pt x="3223" y="1563"/>
                  </a:lnTo>
                  <a:close/>
                  <a:moveTo>
                    <a:pt x="3197" y="1516"/>
                  </a:moveTo>
                  <a:lnTo>
                    <a:pt x="3190" y="1510"/>
                  </a:lnTo>
                  <a:cubicBezTo>
                    <a:pt x="3192" y="1506"/>
                    <a:pt x="3196" y="1505"/>
                    <a:pt x="3199" y="1508"/>
                  </a:cubicBezTo>
                  <a:cubicBezTo>
                    <a:pt x="3203" y="1511"/>
                    <a:pt x="3205" y="1517"/>
                    <a:pt x="3203" y="1522"/>
                  </a:cubicBezTo>
                  <a:lnTo>
                    <a:pt x="3197" y="1516"/>
                  </a:lnTo>
                  <a:close/>
                  <a:moveTo>
                    <a:pt x="3190" y="1514"/>
                  </a:moveTo>
                  <a:lnTo>
                    <a:pt x="3148" y="1148"/>
                  </a:lnTo>
                  <a:lnTo>
                    <a:pt x="3161" y="1152"/>
                  </a:lnTo>
                  <a:lnTo>
                    <a:pt x="3204" y="1517"/>
                  </a:lnTo>
                  <a:lnTo>
                    <a:pt x="3190" y="1514"/>
                  </a:lnTo>
                  <a:close/>
                  <a:moveTo>
                    <a:pt x="3154" y="1150"/>
                  </a:moveTo>
                  <a:lnTo>
                    <a:pt x="3148" y="1148"/>
                  </a:lnTo>
                  <a:cubicBezTo>
                    <a:pt x="3147" y="1143"/>
                    <a:pt x="3149" y="1140"/>
                    <a:pt x="3153" y="1141"/>
                  </a:cubicBezTo>
                  <a:cubicBezTo>
                    <a:pt x="3157" y="1142"/>
                    <a:pt x="3160" y="1147"/>
                    <a:pt x="3161" y="1152"/>
                  </a:cubicBezTo>
                  <a:lnTo>
                    <a:pt x="3154" y="1150"/>
                  </a:lnTo>
                  <a:close/>
                  <a:moveTo>
                    <a:pt x="3156" y="1160"/>
                  </a:moveTo>
                  <a:lnTo>
                    <a:pt x="3076" y="1149"/>
                  </a:lnTo>
                  <a:lnTo>
                    <a:pt x="3073" y="1130"/>
                  </a:lnTo>
                  <a:lnTo>
                    <a:pt x="3153" y="1141"/>
                  </a:lnTo>
                  <a:lnTo>
                    <a:pt x="3156" y="1160"/>
                  </a:lnTo>
                  <a:close/>
                  <a:moveTo>
                    <a:pt x="3075" y="1139"/>
                  </a:moveTo>
                  <a:lnTo>
                    <a:pt x="3076" y="1149"/>
                  </a:lnTo>
                  <a:cubicBezTo>
                    <a:pt x="3073" y="1148"/>
                    <a:pt x="3069" y="1144"/>
                    <a:pt x="3068" y="1139"/>
                  </a:cubicBezTo>
                  <a:cubicBezTo>
                    <a:pt x="3067" y="1133"/>
                    <a:pt x="3069" y="1129"/>
                    <a:pt x="3073" y="1130"/>
                  </a:cubicBezTo>
                  <a:lnTo>
                    <a:pt x="3075" y="1139"/>
                  </a:lnTo>
                  <a:close/>
                  <a:moveTo>
                    <a:pt x="3081" y="1145"/>
                  </a:moveTo>
                  <a:lnTo>
                    <a:pt x="3068" y="1198"/>
                  </a:lnTo>
                  <a:lnTo>
                    <a:pt x="3055" y="1187"/>
                  </a:lnTo>
                  <a:lnTo>
                    <a:pt x="3068" y="1134"/>
                  </a:lnTo>
                  <a:lnTo>
                    <a:pt x="3081" y="1145"/>
                  </a:lnTo>
                  <a:close/>
                  <a:moveTo>
                    <a:pt x="3061" y="1193"/>
                  </a:moveTo>
                  <a:lnTo>
                    <a:pt x="3068" y="1198"/>
                  </a:lnTo>
                  <a:cubicBezTo>
                    <a:pt x="3067" y="1203"/>
                    <a:pt x="3063" y="1204"/>
                    <a:pt x="3059" y="1201"/>
                  </a:cubicBezTo>
                  <a:cubicBezTo>
                    <a:pt x="3056" y="1198"/>
                    <a:pt x="3054" y="1192"/>
                    <a:pt x="3055" y="1187"/>
                  </a:cubicBezTo>
                  <a:lnTo>
                    <a:pt x="3061" y="1193"/>
                  </a:lnTo>
                  <a:close/>
                  <a:moveTo>
                    <a:pt x="3061" y="1202"/>
                  </a:moveTo>
                  <a:lnTo>
                    <a:pt x="2982" y="1167"/>
                  </a:lnTo>
                  <a:lnTo>
                    <a:pt x="2981" y="1149"/>
                  </a:lnTo>
                  <a:lnTo>
                    <a:pt x="3061" y="1184"/>
                  </a:lnTo>
                  <a:lnTo>
                    <a:pt x="3061" y="1202"/>
                  </a:lnTo>
                  <a:close/>
                  <a:moveTo>
                    <a:pt x="2982" y="1158"/>
                  </a:moveTo>
                  <a:lnTo>
                    <a:pt x="2982" y="1167"/>
                  </a:lnTo>
                  <a:cubicBezTo>
                    <a:pt x="2978" y="1166"/>
                    <a:pt x="2975" y="1160"/>
                    <a:pt x="2975" y="1155"/>
                  </a:cubicBezTo>
                  <a:cubicBezTo>
                    <a:pt x="2975" y="1150"/>
                    <a:pt x="2978" y="1147"/>
                    <a:pt x="2981" y="1149"/>
                  </a:cubicBezTo>
                  <a:lnTo>
                    <a:pt x="2982" y="1158"/>
                  </a:lnTo>
                  <a:close/>
                  <a:moveTo>
                    <a:pt x="2975" y="1156"/>
                  </a:moveTo>
                  <a:lnTo>
                    <a:pt x="2959" y="1012"/>
                  </a:lnTo>
                  <a:lnTo>
                    <a:pt x="2972" y="1016"/>
                  </a:lnTo>
                  <a:lnTo>
                    <a:pt x="2988" y="1160"/>
                  </a:lnTo>
                  <a:lnTo>
                    <a:pt x="2975" y="1156"/>
                  </a:lnTo>
                  <a:close/>
                  <a:moveTo>
                    <a:pt x="2966" y="1014"/>
                  </a:moveTo>
                  <a:lnTo>
                    <a:pt x="2959" y="1012"/>
                  </a:lnTo>
                  <a:cubicBezTo>
                    <a:pt x="2958" y="1007"/>
                    <a:pt x="2961" y="1004"/>
                    <a:pt x="2965" y="1005"/>
                  </a:cubicBezTo>
                  <a:cubicBezTo>
                    <a:pt x="2968" y="1006"/>
                    <a:pt x="2972" y="1010"/>
                    <a:pt x="2972" y="1016"/>
                  </a:cubicBezTo>
                  <a:lnTo>
                    <a:pt x="2966" y="1014"/>
                  </a:lnTo>
                  <a:close/>
                  <a:moveTo>
                    <a:pt x="2968" y="1024"/>
                  </a:moveTo>
                  <a:lnTo>
                    <a:pt x="2683" y="1024"/>
                  </a:lnTo>
                  <a:lnTo>
                    <a:pt x="2679" y="1004"/>
                  </a:lnTo>
                  <a:lnTo>
                    <a:pt x="2963" y="1004"/>
                  </a:lnTo>
                  <a:lnTo>
                    <a:pt x="2968" y="1024"/>
                  </a:lnTo>
                  <a:close/>
                  <a:moveTo>
                    <a:pt x="2681" y="1014"/>
                  </a:moveTo>
                  <a:lnTo>
                    <a:pt x="2683" y="1024"/>
                  </a:lnTo>
                  <a:cubicBezTo>
                    <a:pt x="2680" y="1024"/>
                    <a:pt x="2676" y="1019"/>
                    <a:pt x="2675" y="1014"/>
                  </a:cubicBezTo>
                  <a:cubicBezTo>
                    <a:pt x="2673" y="1009"/>
                    <a:pt x="2675" y="1004"/>
                    <a:pt x="2679" y="1004"/>
                  </a:cubicBezTo>
                  <a:lnTo>
                    <a:pt x="2681" y="1014"/>
                  </a:lnTo>
                  <a:close/>
                  <a:moveTo>
                    <a:pt x="2674" y="1012"/>
                  </a:moveTo>
                  <a:lnTo>
                    <a:pt x="2666" y="878"/>
                  </a:lnTo>
                  <a:lnTo>
                    <a:pt x="2680" y="883"/>
                  </a:lnTo>
                  <a:lnTo>
                    <a:pt x="2688" y="1016"/>
                  </a:lnTo>
                  <a:lnTo>
                    <a:pt x="2674" y="1012"/>
                  </a:lnTo>
                  <a:close/>
                  <a:moveTo>
                    <a:pt x="2673" y="881"/>
                  </a:moveTo>
                  <a:lnTo>
                    <a:pt x="2666" y="878"/>
                  </a:lnTo>
                  <a:cubicBezTo>
                    <a:pt x="2666" y="873"/>
                    <a:pt x="2669" y="870"/>
                    <a:pt x="2673" y="871"/>
                  </a:cubicBezTo>
                  <a:cubicBezTo>
                    <a:pt x="2676" y="873"/>
                    <a:pt x="2680" y="878"/>
                    <a:pt x="2680" y="883"/>
                  </a:cubicBezTo>
                  <a:lnTo>
                    <a:pt x="2673" y="881"/>
                  </a:lnTo>
                  <a:close/>
                  <a:moveTo>
                    <a:pt x="2674" y="890"/>
                  </a:moveTo>
                  <a:lnTo>
                    <a:pt x="2555" y="866"/>
                  </a:lnTo>
                  <a:lnTo>
                    <a:pt x="2552" y="847"/>
                  </a:lnTo>
                  <a:lnTo>
                    <a:pt x="2672" y="871"/>
                  </a:lnTo>
                  <a:lnTo>
                    <a:pt x="2674" y="890"/>
                  </a:lnTo>
                  <a:close/>
                  <a:moveTo>
                    <a:pt x="2554" y="857"/>
                  </a:moveTo>
                  <a:lnTo>
                    <a:pt x="2555" y="866"/>
                  </a:lnTo>
                  <a:cubicBezTo>
                    <a:pt x="2551" y="865"/>
                    <a:pt x="2548" y="860"/>
                    <a:pt x="2547" y="855"/>
                  </a:cubicBezTo>
                  <a:cubicBezTo>
                    <a:pt x="2546" y="850"/>
                    <a:pt x="2548" y="846"/>
                    <a:pt x="2552" y="847"/>
                  </a:cubicBezTo>
                  <a:lnTo>
                    <a:pt x="2554" y="857"/>
                  </a:lnTo>
                  <a:close/>
                  <a:moveTo>
                    <a:pt x="2547" y="854"/>
                  </a:moveTo>
                  <a:lnTo>
                    <a:pt x="2544" y="715"/>
                  </a:lnTo>
                  <a:lnTo>
                    <a:pt x="2558" y="721"/>
                  </a:lnTo>
                  <a:lnTo>
                    <a:pt x="2560" y="859"/>
                  </a:lnTo>
                  <a:lnTo>
                    <a:pt x="2547" y="854"/>
                  </a:lnTo>
                  <a:close/>
                  <a:moveTo>
                    <a:pt x="2551" y="718"/>
                  </a:moveTo>
                  <a:lnTo>
                    <a:pt x="2544" y="715"/>
                  </a:lnTo>
                  <a:cubicBezTo>
                    <a:pt x="2544" y="710"/>
                    <a:pt x="2547" y="707"/>
                    <a:pt x="2551" y="709"/>
                  </a:cubicBezTo>
                  <a:cubicBezTo>
                    <a:pt x="2554" y="710"/>
                    <a:pt x="2558" y="716"/>
                    <a:pt x="2558" y="721"/>
                  </a:cubicBezTo>
                  <a:lnTo>
                    <a:pt x="2551" y="718"/>
                  </a:lnTo>
                  <a:close/>
                  <a:moveTo>
                    <a:pt x="2552" y="727"/>
                  </a:moveTo>
                  <a:lnTo>
                    <a:pt x="2443" y="703"/>
                  </a:lnTo>
                  <a:lnTo>
                    <a:pt x="2441" y="684"/>
                  </a:lnTo>
                  <a:lnTo>
                    <a:pt x="2550" y="708"/>
                  </a:lnTo>
                  <a:lnTo>
                    <a:pt x="2552" y="727"/>
                  </a:lnTo>
                  <a:close/>
                  <a:moveTo>
                    <a:pt x="2442" y="694"/>
                  </a:moveTo>
                  <a:lnTo>
                    <a:pt x="2443" y="703"/>
                  </a:lnTo>
                  <a:cubicBezTo>
                    <a:pt x="2439" y="702"/>
                    <a:pt x="2436" y="697"/>
                    <a:pt x="2435" y="692"/>
                  </a:cubicBezTo>
                  <a:cubicBezTo>
                    <a:pt x="2434" y="687"/>
                    <a:pt x="2437" y="683"/>
                    <a:pt x="2441" y="684"/>
                  </a:cubicBezTo>
                  <a:lnTo>
                    <a:pt x="2442" y="694"/>
                  </a:lnTo>
                  <a:close/>
                  <a:moveTo>
                    <a:pt x="2435" y="690"/>
                  </a:moveTo>
                  <a:lnTo>
                    <a:pt x="2438" y="637"/>
                  </a:lnTo>
                  <a:lnTo>
                    <a:pt x="2451" y="644"/>
                  </a:lnTo>
                  <a:lnTo>
                    <a:pt x="2449" y="697"/>
                  </a:lnTo>
                  <a:lnTo>
                    <a:pt x="2435" y="690"/>
                  </a:lnTo>
                  <a:close/>
                  <a:moveTo>
                    <a:pt x="2445" y="640"/>
                  </a:moveTo>
                  <a:lnTo>
                    <a:pt x="2438" y="637"/>
                  </a:lnTo>
                  <a:cubicBezTo>
                    <a:pt x="2438" y="632"/>
                    <a:pt x="2441" y="629"/>
                    <a:pt x="2445" y="632"/>
                  </a:cubicBezTo>
                  <a:cubicBezTo>
                    <a:pt x="2449" y="634"/>
                    <a:pt x="2452" y="639"/>
                    <a:pt x="2451" y="644"/>
                  </a:cubicBezTo>
                  <a:lnTo>
                    <a:pt x="2445" y="640"/>
                  </a:lnTo>
                  <a:close/>
                  <a:moveTo>
                    <a:pt x="2447" y="650"/>
                  </a:moveTo>
                  <a:lnTo>
                    <a:pt x="2312" y="666"/>
                  </a:lnTo>
                  <a:lnTo>
                    <a:pt x="2306" y="647"/>
                  </a:lnTo>
                  <a:lnTo>
                    <a:pt x="2442" y="631"/>
                  </a:lnTo>
                  <a:lnTo>
                    <a:pt x="2447" y="650"/>
                  </a:lnTo>
                  <a:close/>
                  <a:moveTo>
                    <a:pt x="2309" y="656"/>
                  </a:moveTo>
                  <a:lnTo>
                    <a:pt x="2312" y="666"/>
                  </a:lnTo>
                  <a:cubicBezTo>
                    <a:pt x="2308" y="666"/>
                    <a:pt x="2304" y="662"/>
                    <a:pt x="2303" y="657"/>
                  </a:cubicBezTo>
                  <a:cubicBezTo>
                    <a:pt x="2301" y="652"/>
                    <a:pt x="2303" y="647"/>
                    <a:pt x="2306" y="647"/>
                  </a:cubicBezTo>
                  <a:lnTo>
                    <a:pt x="2309" y="656"/>
                  </a:lnTo>
                  <a:close/>
                  <a:moveTo>
                    <a:pt x="2302" y="652"/>
                  </a:moveTo>
                  <a:lnTo>
                    <a:pt x="2310" y="551"/>
                  </a:lnTo>
                  <a:lnTo>
                    <a:pt x="2324" y="559"/>
                  </a:lnTo>
                  <a:lnTo>
                    <a:pt x="2316" y="660"/>
                  </a:lnTo>
                  <a:lnTo>
                    <a:pt x="2302" y="652"/>
                  </a:lnTo>
                  <a:close/>
                  <a:moveTo>
                    <a:pt x="2317" y="555"/>
                  </a:moveTo>
                  <a:lnTo>
                    <a:pt x="2310" y="551"/>
                  </a:lnTo>
                  <a:cubicBezTo>
                    <a:pt x="2310" y="546"/>
                    <a:pt x="2314" y="544"/>
                    <a:pt x="2318" y="546"/>
                  </a:cubicBezTo>
                  <a:cubicBezTo>
                    <a:pt x="2321" y="548"/>
                    <a:pt x="2324" y="554"/>
                    <a:pt x="2324" y="559"/>
                  </a:cubicBezTo>
                  <a:lnTo>
                    <a:pt x="2317" y="555"/>
                  </a:lnTo>
                  <a:close/>
                  <a:moveTo>
                    <a:pt x="2311" y="555"/>
                  </a:moveTo>
                  <a:lnTo>
                    <a:pt x="2260" y="371"/>
                  </a:lnTo>
                  <a:lnTo>
                    <a:pt x="2273" y="370"/>
                  </a:lnTo>
                  <a:lnTo>
                    <a:pt x="2323" y="554"/>
                  </a:lnTo>
                  <a:lnTo>
                    <a:pt x="2311" y="555"/>
                  </a:lnTo>
                  <a:close/>
                  <a:moveTo>
                    <a:pt x="2266" y="371"/>
                  </a:moveTo>
                  <a:lnTo>
                    <a:pt x="2260" y="371"/>
                  </a:lnTo>
                  <a:cubicBezTo>
                    <a:pt x="2259" y="366"/>
                    <a:pt x="2260" y="362"/>
                    <a:pt x="2264" y="361"/>
                  </a:cubicBezTo>
                  <a:cubicBezTo>
                    <a:pt x="2267" y="361"/>
                    <a:pt x="2271" y="365"/>
                    <a:pt x="2273" y="370"/>
                  </a:cubicBezTo>
                  <a:lnTo>
                    <a:pt x="2266" y="371"/>
                  </a:lnTo>
                  <a:close/>
                  <a:moveTo>
                    <a:pt x="2260" y="370"/>
                  </a:moveTo>
                  <a:lnTo>
                    <a:pt x="2230" y="169"/>
                  </a:lnTo>
                  <a:lnTo>
                    <a:pt x="2244" y="172"/>
                  </a:lnTo>
                  <a:lnTo>
                    <a:pt x="2273" y="372"/>
                  </a:lnTo>
                  <a:lnTo>
                    <a:pt x="2260" y="370"/>
                  </a:lnTo>
                  <a:close/>
                  <a:moveTo>
                    <a:pt x="2237" y="171"/>
                  </a:moveTo>
                  <a:lnTo>
                    <a:pt x="2230" y="169"/>
                  </a:lnTo>
                  <a:cubicBezTo>
                    <a:pt x="2230" y="164"/>
                    <a:pt x="2232" y="160"/>
                    <a:pt x="2236" y="161"/>
                  </a:cubicBezTo>
                  <a:cubicBezTo>
                    <a:pt x="2239" y="162"/>
                    <a:pt x="2243" y="167"/>
                    <a:pt x="2244" y="172"/>
                  </a:cubicBezTo>
                  <a:lnTo>
                    <a:pt x="2237" y="171"/>
                  </a:lnTo>
                  <a:close/>
                  <a:moveTo>
                    <a:pt x="2232" y="174"/>
                  </a:moveTo>
                  <a:lnTo>
                    <a:pt x="2153" y="14"/>
                  </a:lnTo>
                  <a:lnTo>
                    <a:pt x="2163" y="7"/>
                  </a:lnTo>
                  <a:lnTo>
                    <a:pt x="2242" y="167"/>
                  </a:lnTo>
                  <a:lnTo>
                    <a:pt x="2232" y="174"/>
                  </a:lnTo>
                  <a:close/>
                  <a:moveTo>
                    <a:pt x="2158" y="10"/>
                  </a:moveTo>
                  <a:lnTo>
                    <a:pt x="2153" y="14"/>
                  </a:lnTo>
                  <a:cubicBezTo>
                    <a:pt x="2150" y="9"/>
                    <a:pt x="2151" y="3"/>
                    <a:pt x="2153" y="2"/>
                  </a:cubicBezTo>
                  <a:cubicBezTo>
                    <a:pt x="2156" y="0"/>
                    <a:pt x="2161" y="2"/>
                    <a:pt x="2163" y="7"/>
                  </a:cubicBezTo>
                  <a:lnTo>
                    <a:pt x="2158" y="10"/>
                  </a:lnTo>
                  <a:close/>
                  <a:moveTo>
                    <a:pt x="2162" y="20"/>
                  </a:moveTo>
                  <a:lnTo>
                    <a:pt x="2092" y="47"/>
                  </a:lnTo>
                  <a:lnTo>
                    <a:pt x="2084" y="28"/>
                  </a:lnTo>
                  <a:lnTo>
                    <a:pt x="2154" y="1"/>
                  </a:lnTo>
                  <a:lnTo>
                    <a:pt x="2162" y="20"/>
                  </a:lnTo>
                  <a:close/>
                  <a:moveTo>
                    <a:pt x="2088" y="37"/>
                  </a:moveTo>
                  <a:lnTo>
                    <a:pt x="2092" y="47"/>
                  </a:lnTo>
                  <a:cubicBezTo>
                    <a:pt x="2088" y="48"/>
                    <a:pt x="2084" y="45"/>
                    <a:pt x="2082" y="39"/>
                  </a:cubicBezTo>
                  <a:cubicBezTo>
                    <a:pt x="2080" y="34"/>
                    <a:pt x="2081" y="29"/>
                    <a:pt x="2084" y="28"/>
                  </a:cubicBezTo>
                  <a:lnTo>
                    <a:pt x="2088" y="37"/>
                  </a:lnTo>
                  <a:close/>
                  <a:moveTo>
                    <a:pt x="2093" y="46"/>
                  </a:moveTo>
                  <a:lnTo>
                    <a:pt x="2001" y="138"/>
                  </a:lnTo>
                  <a:lnTo>
                    <a:pt x="1991" y="121"/>
                  </a:lnTo>
                  <a:lnTo>
                    <a:pt x="2083" y="29"/>
                  </a:lnTo>
                  <a:lnTo>
                    <a:pt x="2093" y="46"/>
                  </a:lnTo>
                  <a:close/>
                  <a:moveTo>
                    <a:pt x="1996" y="130"/>
                  </a:moveTo>
                  <a:lnTo>
                    <a:pt x="2001" y="138"/>
                  </a:lnTo>
                  <a:cubicBezTo>
                    <a:pt x="1998" y="141"/>
                    <a:pt x="1994" y="139"/>
                    <a:pt x="1991" y="134"/>
                  </a:cubicBezTo>
                  <a:cubicBezTo>
                    <a:pt x="1988" y="130"/>
                    <a:pt x="1988" y="124"/>
                    <a:pt x="1991" y="121"/>
                  </a:cubicBezTo>
                  <a:lnTo>
                    <a:pt x="1996" y="130"/>
                  </a:lnTo>
                  <a:close/>
                  <a:moveTo>
                    <a:pt x="1998" y="139"/>
                  </a:moveTo>
                  <a:lnTo>
                    <a:pt x="1837" y="147"/>
                  </a:lnTo>
                  <a:lnTo>
                    <a:pt x="1832" y="128"/>
                  </a:lnTo>
                  <a:lnTo>
                    <a:pt x="1993" y="120"/>
                  </a:lnTo>
                  <a:lnTo>
                    <a:pt x="1998" y="139"/>
                  </a:lnTo>
                  <a:close/>
                  <a:moveTo>
                    <a:pt x="1835" y="137"/>
                  </a:moveTo>
                  <a:lnTo>
                    <a:pt x="1837" y="147"/>
                  </a:lnTo>
                  <a:cubicBezTo>
                    <a:pt x="1834" y="147"/>
                    <a:pt x="1830" y="143"/>
                    <a:pt x="1828" y="138"/>
                  </a:cubicBezTo>
                  <a:cubicBezTo>
                    <a:pt x="1827" y="132"/>
                    <a:pt x="1829" y="128"/>
                    <a:pt x="1832" y="128"/>
                  </a:cubicBezTo>
                  <a:lnTo>
                    <a:pt x="1835" y="137"/>
                  </a:lnTo>
                  <a:close/>
                  <a:moveTo>
                    <a:pt x="1840" y="146"/>
                  </a:moveTo>
                  <a:lnTo>
                    <a:pt x="1748" y="246"/>
                  </a:lnTo>
                  <a:lnTo>
                    <a:pt x="1738" y="229"/>
                  </a:lnTo>
                  <a:lnTo>
                    <a:pt x="1830" y="129"/>
                  </a:lnTo>
                  <a:lnTo>
                    <a:pt x="1840" y="146"/>
                  </a:lnTo>
                  <a:close/>
                  <a:moveTo>
                    <a:pt x="1743" y="237"/>
                  </a:moveTo>
                  <a:lnTo>
                    <a:pt x="1748" y="246"/>
                  </a:lnTo>
                  <a:cubicBezTo>
                    <a:pt x="1746" y="248"/>
                    <a:pt x="1741" y="247"/>
                    <a:pt x="1738" y="242"/>
                  </a:cubicBezTo>
                  <a:cubicBezTo>
                    <a:pt x="1736" y="238"/>
                    <a:pt x="1735" y="232"/>
                    <a:pt x="1738" y="229"/>
                  </a:cubicBezTo>
                  <a:lnTo>
                    <a:pt x="1743" y="237"/>
                  </a:lnTo>
                  <a:close/>
                  <a:moveTo>
                    <a:pt x="1747" y="246"/>
                  </a:moveTo>
                  <a:lnTo>
                    <a:pt x="1632" y="308"/>
                  </a:lnTo>
                  <a:lnTo>
                    <a:pt x="1624" y="290"/>
                  </a:lnTo>
                  <a:lnTo>
                    <a:pt x="1739" y="228"/>
                  </a:lnTo>
                  <a:lnTo>
                    <a:pt x="1747" y="246"/>
                  </a:lnTo>
                  <a:close/>
                  <a:moveTo>
                    <a:pt x="1628" y="299"/>
                  </a:moveTo>
                  <a:lnTo>
                    <a:pt x="1632" y="308"/>
                  </a:lnTo>
                  <a:cubicBezTo>
                    <a:pt x="1629" y="310"/>
                    <a:pt x="1625" y="307"/>
                    <a:pt x="1622" y="302"/>
                  </a:cubicBezTo>
                  <a:cubicBezTo>
                    <a:pt x="1620" y="297"/>
                    <a:pt x="1621" y="291"/>
                    <a:pt x="1624" y="290"/>
                  </a:cubicBezTo>
                  <a:lnTo>
                    <a:pt x="1628" y="299"/>
                  </a:lnTo>
                  <a:close/>
                  <a:moveTo>
                    <a:pt x="1630" y="308"/>
                  </a:moveTo>
                  <a:lnTo>
                    <a:pt x="1500" y="308"/>
                  </a:lnTo>
                  <a:lnTo>
                    <a:pt x="1495" y="289"/>
                  </a:lnTo>
                  <a:lnTo>
                    <a:pt x="1626" y="289"/>
                  </a:lnTo>
                  <a:lnTo>
                    <a:pt x="1630" y="308"/>
                  </a:lnTo>
                  <a:close/>
                  <a:moveTo>
                    <a:pt x="1498" y="299"/>
                  </a:moveTo>
                  <a:lnTo>
                    <a:pt x="1500" y="308"/>
                  </a:lnTo>
                  <a:cubicBezTo>
                    <a:pt x="1496" y="308"/>
                    <a:pt x="1492" y="304"/>
                    <a:pt x="1491" y="299"/>
                  </a:cubicBezTo>
                  <a:cubicBezTo>
                    <a:pt x="1490" y="294"/>
                    <a:pt x="1492" y="289"/>
                    <a:pt x="1495" y="289"/>
                  </a:cubicBezTo>
                  <a:lnTo>
                    <a:pt x="1498" y="299"/>
                  </a:lnTo>
                  <a:close/>
                  <a:moveTo>
                    <a:pt x="1504" y="305"/>
                  </a:moveTo>
                  <a:lnTo>
                    <a:pt x="1458" y="421"/>
                  </a:lnTo>
                  <a:lnTo>
                    <a:pt x="1445" y="408"/>
                  </a:lnTo>
                  <a:lnTo>
                    <a:pt x="1491" y="292"/>
                  </a:lnTo>
                  <a:lnTo>
                    <a:pt x="1504" y="305"/>
                  </a:lnTo>
                  <a:close/>
                  <a:moveTo>
                    <a:pt x="1452" y="414"/>
                  </a:moveTo>
                  <a:lnTo>
                    <a:pt x="1458" y="421"/>
                  </a:lnTo>
                  <a:cubicBezTo>
                    <a:pt x="1456" y="425"/>
                    <a:pt x="1452" y="425"/>
                    <a:pt x="1449" y="421"/>
                  </a:cubicBezTo>
                  <a:cubicBezTo>
                    <a:pt x="1445" y="418"/>
                    <a:pt x="1444" y="412"/>
                    <a:pt x="1445" y="408"/>
                  </a:cubicBezTo>
                  <a:lnTo>
                    <a:pt x="1452" y="414"/>
                  </a:lnTo>
                  <a:close/>
                  <a:moveTo>
                    <a:pt x="1453" y="424"/>
                  </a:moveTo>
                  <a:lnTo>
                    <a:pt x="1308" y="408"/>
                  </a:lnTo>
                  <a:lnTo>
                    <a:pt x="1304" y="389"/>
                  </a:lnTo>
                  <a:lnTo>
                    <a:pt x="1450" y="405"/>
                  </a:lnTo>
                  <a:lnTo>
                    <a:pt x="1453" y="424"/>
                  </a:lnTo>
                  <a:close/>
                  <a:moveTo>
                    <a:pt x="1306" y="399"/>
                  </a:moveTo>
                  <a:lnTo>
                    <a:pt x="1308" y="408"/>
                  </a:lnTo>
                  <a:cubicBezTo>
                    <a:pt x="1304" y="408"/>
                    <a:pt x="1300" y="404"/>
                    <a:pt x="1299" y="398"/>
                  </a:cubicBezTo>
                  <a:cubicBezTo>
                    <a:pt x="1298" y="393"/>
                    <a:pt x="1301" y="389"/>
                    <a:pt x="1304" y="389"/>
                  </a:cubicBezTo>
                  <a:lnTo>
                    <a:pt x="1306" y="399"/>
                  </a:lnTo>
                  <a:close/>
                  <a:moveTo>
                    <a:pt x="1312" y="405"/>
                  </a:moveTo>
                  <a:lnTo>
                    <a:pt x="1274" y="505"/>
                  </a:lnTo>
                  <a:lnTo>
                    <a:pt x="1261" y="493"/>
                  </a:lnTo>
                  <a:lnTo>
                    <a:pt x="1300" y="393"/>
                  </a:lnTo>
                  <a:lnTo>
                    <a:pt x="1312" y="405"/>
                  </a:lnTo>
                  <a:close/>
                  <a:moveTo>
                    <a:pt x="1268" y="499"/>
                  </a:moveTo>
                  <a:lnTo>
                    <a:pt x="1274" y="505"/>
                  </a:lnTo>
                  <a:cubicBezTo>
                    <a:pt x="1272" y="509"/>
                    <a:pt x="1268" y="510"/>
                    <a:pt x="1265" y="506"/>
                  </a:cubicBezTo>
                  <a:cubicBezTo>
                    <a:pt x="1261" y="502"/>
                    <a:pt x="1260" y="496"/>
                    <a:pt x="1261" y="493"/>
                  </a:cubicBezTo>
                  <a:lnTo>
                    <a:pt x="1268" y="499"/>
                  </a:lnTo>
                  <a:close/>
                  <a:moveTo>
                    <a:pt x="1272" y="508"/>
                  </a:moveTo>
                  <a:lnTo>
                    <a:pt x="1196" y="577"/>
                  </a:lnTo>
                  <a:lnTo>
                    <a:pt x="1186" y="560"/>
                  </a:lnTo>
                  <a:lnTo>
                    <a:pt x="1263" y="490"/>
                  </a:lnTo>
                  <a:lnTo>
                    <a:pt x="1272" y="508"/>
                  </a:lnTo>
                  <a:close/>
                  <a:moveTo>
                    <a:pt x="1191" y="568"/>
                  </a:moveTo>
                  <a:lnTo>
                    <a:pt x="1196" y="577"/>
                  </a:lnTo>
                  <a:cubicBezTo>
                    <a:pt x="1193" y="579"/>
                    <a:pt x="1189" y="577"/>
                    <a:pt x="1186" y="573"/>
                  </a:cubicBezTo>
                  <a:cubicBezTo>
                    <a:pt x="1183" y="568"/>
                    <a:pt x="1183" y="562"/>
                    <a:pt x="1186" y="560"/>
                  </a:cubicBezTo>
                  <a:lnTo>
                    <a:pt x="1191" y="568"/>
                  </a:lnTo>
                  <a:close/>
                  <a:moveTo>
                    <a:pt x="1194" y="578"/>
                  </a:moveTo>
                  <a:lnTo>
                    <a:pt x="995" y="624"/>
                  </a:lnTo>
                  <a:lnTo>
                    <a:pt x="988" y="605"/>
                  </a:lnTo>
                  <a:lnTo>
                    <a:pt x="1188" y="559"/>
                  </a:lnTo>
                  <a:lnTo>
                    <a:pt x="1194" y="578"/>
                  </a:lnTo>
                  <a:close/>
                  <a:moveTo>
                    <a:pt x="992" y="614"/>
                  </a:moveTo>
                  <a:lnTo>
                    <a:pt x="995" y="624"/>
                  </a:lnTo>
                  <a:cubicBezTo>
                    <a:pt x="991" y="625"/>
                    <a:pt x="987" y="621"/>
                    <a:pt x="986" y="616"/>
                  </a:cubicBezTo>
                  <a:cubicBezTo>
                    <a:pt x="984" y="611"/>
                    <a:pt x="985" y="606"/>
                    <a:pt x="988" y="605"/>
                  </a:cubicBezTo>
                  <a:lnTo>
                    <a:pt x="992" y="614"/>
                  </a:lnTo>
                  <a:close/>
                  <a:moveTo>
                    <a:pt x="998" y="618"/>
                  </a:moveTo>
                  <a:lnTo>
                    <a:pt x="991" y="741"/>
                  </a:lnTo>
                  <a:lnTo>
                    <a:pt x="977" y="734"/>
                  </a:lnTo>
                  <a:lnTo>
                    <a:pt x="985" y="611"/>
                  </a:lnTo>
                  <a:lnTo>
                    <a:pt x="998" y="618"/>
                  </a:lnTo>
                  <a:close/>
                  <a:moveTo>
                    <a:pt x="984" y="738"/>
                  </a:moveTo>
                  <a:lnTo>
                    <a:pt x="991" y="741"/>
                  </a:lnTo>
                  <a:cubicBezTo>
                    <a:pt x="990" y="746"/>
                    <a:pt x="987" y="748"/>
                    <a:pt x="983" y="746"/>
                  </a:cubicBezTo>
                  <a:cubicBezTo>
                    <a:pt x="980" y="744"/>
                    <a:pt x="977" y="739"/>
                    <a:pt x="977" y="734"/>
                  </a:cubicBezTo>
                  <a:lnTo>
                    <a:pt x="984" y="738"/>
                  </a:lnTo>
                  <a:close/>
                  <a:moveTo>
                    <a:pt x="987" y="747"/>
                  </a:moveTo>
                  <a:lnTo>
                    <a:pt x="818" y="762"/>
                  </a:lnTo>
                  <a:lnTo>
                    <a:pt x="813" y="743"/>
                  </a:lnTo>
                  <a:lnTo>
                    <a:pt x="981" y="728"/>
                  </a:lnTo>
                  <a:lnTo>
                    <a:pt x="987" y="747"/>
                  </a:lnTo>
                  <a:close/>
                  <a:moveTo>
                    <a:pt x="815" y="753"/>
                  </a:moveTo>
                  <a:lnTo>
                    <a:pt x="818" y="762"/>
                  </a:lnTo>
                  <a:cubicBezTo>
                    <a:pt x="814" y="763"/>
                    <a:pt x="810" y="759"/>
                    <a:pt x="809" y="754"/>
                  </a:cubicBezTo>
                  <a:cubicBezTo>
                    <a:pt x="808" y="748"/>
                    <a:pt x="809" y="744"/>
                    <a:pt x="813" y="743"/>
                  </a:cubicBezTo>
                  <a:lnTo>
                    <a:pt x="815" y="753"/>
                  </a:lnTo>
                  <a:close/>
                  <a:moveTo>
                    <a:pt x="818" y="763"/>
                  </a:moveTo>
                  <a:lnTo>
                    <a:pt x="595" y="763"/>
                  </a:lnTo>
                  <a:lnTo>
                    <a:pt x="591" y="743"/>
                  </a:lnTo>
                  <a:lnTo>
                    <a:pt x="813" y="743"/>
                  </a:lnTo>
                  <a:lnTo>
                    <a:pt x="818" y="763"/>
                  </a:lnTo>
                  <a:close/>
                  <a:moveTo>
                    <a:pt x="593" y="753"/>
                  </a:moveTo>
                  <a:lnTo>
                    <a:pt x="595" y="763"/>
                  </a:lnTo>
                  <a:cubicBezTo>
                    <a:pt x="592" y="763"/>
                    <a:pt x="588" y="758"/>
                    <a:pt x="587" y="753"/>
                  </a:cubicBezTo>
                  <a:cubicBezTo>
                    <a:pt x="585" y="748"/>
                    <a:pt x="587" y="743"/>
                    <a:pt x="591" y="743"/>
                  </a:cubicBezTo>
                  <a:lnTo>
                    <a:pt x="593" y="753"/>
                  </a:lnTo>
                  <a:close/>
                  <a:moveTo>
                    <a:pt x="590" y="760"/>
                  </a:moveTo>
                  <a:lnTo>
                    <a:pt x="514" y="683"/>
                  </a:lnTo>
                  <a:lnTo>
                    <a:pt x="519" y="669"/>
                  </a:lnTo>
                  <a:lnTo>
                    <a:pt x="596" y="746"/>
                  </a:lnTo>
                  <a:lnTo>
                    <a:pt x="590" y="760"/>
                  </a:lnTo>
                  <a:close/>
                  <a:moveTo>
                    <a:pt x="516" y="676"/>
                  </a:moveTo>
                  <a:lnTo>
                    <a:pt x="514" y="683"/>
                  </a:lnTo>
                  <a:cubicBezTo>
                    <a:pt x="510" y="680"/>
                    <a:pt x="509" y="674"/>
                    <a:pt x="510" y="670"/>
                  </a:cubicBezTo>
                  <a:cubicBezTo>
                    <a:pt x="511" y="666"/>
                    <a:pt x="515" y="665"/>
                    <a:pt x="519" y="669"/>
                  </a:cubicBezTo>
                  <a:lnTo>
                    <a:pt x="516" y="676"/>
                  </a:lnTo>
                  <a:close/>
                  <a:moveTo>
                    <a:pt x="519" y="685"/>
                  </a:moveTo>
                  <a:lnTo>
                    <a:pt x="470" y="695"/>
                  </a:lnTo>
                  <a:lnTo>
                    <a:pt x="464" y="676"/>
                  </a:lnTo>
                  <a:lnTo>
                    <a:pt x="513" y="667"/>
                  </a:lnTo>
                  <a:lnTo>
                    <a:pt x="519" y="685"/>
                  </a:lnTo>
                  <a:close/>
                  <a:moveTo>
                    <a:pt x="467" y="685"/>
                  </a:moveTo>
                  <a:lnTo>
                    <a:pt x="470" y="695"/>
                  </a:lnTo>
                  <a:cubicBezTo>
                    <a:pt x="466" y="695"/>
                    <a:pt x="462" y="691"/>
                    <a:pt x="461" y="686"/>
                  </a:cubicBezTo>
                  <a:cubicBezTo>
                    <a:pt x="459" y="681"/>
                    <a:pt x="460" y="676"/>
                    <a:pt x="464" y="676"/>
                  </a:cubicBezTo>
                  <a:lnTo>
                    <a:pt x="467" y="685"/>
                  </a:lnTo>
                  <a:close/>
                  <a:moveTo>
                    <a:pt x="473" y="690"/>
                  </a:moveTo>
                  <a:lnTo>
                    <a:pt x="462" y="768"/>
                  </a:lnTo>
                  <a:lnTo>
                    <a:pt x="448" y="759"/>
                  </a:lnTo>
                  <a:lnTo>
                    <a:pt x="460" y="680"/>
                  </a:lnTo>
                  <a:lnTo>
                    <a:pt x="473" y="690"/>
                  </a:lnTo>
                  <a:close/>
                  <a:moveTo>
                    <a:pt x="455" y="763"/>
                  </a:moveTo>
                  <a:lnTo>
                    <a:pt x="462" y="768"/>
                  </a:lnTo>
                  <a:cubicBezTo>
                    <a:pt x="461" y="773"/>
                    <a:pt x="457" y="774"/>
                    <a:pt x="454" y="772"/>
                  </a:cubicBezTo>
                  <a:cubicBezTo>
                    <a:pt x="450" y="769"/>
                    <a:pt x="447" y="763"/>
                    <a:pt x="448" y="759"/>
                  </a:cubicBezTo>
                  <a:lnTo>
                    <a:pt x="455" y="763"/>
                  </a:lnTo>
                  <a:close/>
                  <a:moveTo>
                    <a:pt x="457" y="773"/>
                  </a:moveTo>
                  <a:lnTo>
                    <a:pt x="349" y="773"/>
                  </a:lnTo>
                  <a:lnTo>
                    <a:pt x="344" y="754"/>
                  </a:lnTo>
                  <a:lnTo>
                    <a:pt x="453" y="754"/>
                  </a:lnTo>
                  <a:lnTo>
                    <a:pt x="457" y="773"/>
                  </a:lnTo>
                  <a:close/>
                  <a:moveTo>
                    <a:pt x="346" y="764"/>
                  </a:moveTo>
                  <a:lnTo>
                    <a:pt x="349" y="773"/>
                  </a:lnTo>
                  <a:cubicBezTo>
                    <a:pt x="345" y="773"/>
                    <a:pt x="341" y="769"/>
                    <a:pt x="340" y="764"/>
                  </a:cubicBezTo>
                  <a:cubicBezTo>
                    <a:pt x="339" y="759"/>
                    <a:pt x="341" y="754"/>
                    <a:pt x="344" y="754"/>
                  </a:cubicBezTo>
                  <a:lnTo>
                    <a:pt x="346" y="764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37"/>
            <p:cNvSpPr>
              <a:spLocks/>
            </p:cNvSpPr>
            <p:nvPr/>
          </p:nvSpPr>
          <p:spPr bwMode="auto">
            <a:xfrm>
              <a:off x="5626100" y="3554413"/>
              <a:ext cx="1162050" cy="1176338"/>
            </a:xfrm>
            <a:custGeom>
              <a:avLst/>
              <a:gdLst>
                <a:gd name="T0" fmla="*/ 112 w 2662"/>
                <a:gd name="T1" fmla="*/ 2105 h 2691"/>
                <a:gd name="T2" fmla="*/ 51 w 2662"/>
                <a:gd name="T3" fmla="*/ 2018 h 2691"/>
                <a:gd name="T4" fmla="*/ 76 w 2662"/>
                <a:gd name="T5" fmla="*/ 1896 h 2691"/>
                <a:gd name="T6" fmla="*/ 269 w 2662"/>
                <a:gd name="T7" fmla="*/ 1789 h 2691"/>
                <a:gd name="T8" fmla="*/ 264 w 2662"/>
                <a:gd name="T9" fmla="*/ 1314 h 2691"/>
                <a:gd name="T10" fmla="*/ 305 w 2662"/>
                <a:gd name="T11" fmla="*/ 1105 h 2691"/>
                <a:gd name="T12" fmla="*/ 529 w 2662"/>
                <a:gd name="T13" fmla="*/ 1059 h 2691"/>
                <a:gd name="T14" fmla="*/ 600 w 2662"/>
                <a:gd name="T15" fmla="*/ 962 h 2691"/>
                <a:gd name="T16" fmla="*/ 570 w 2662"/>
                <a:gd name="T17" fmla="*/ 773 h 2691"/>
                <a:gd name="T18" fmla="*/ 702 w 2662"/>
                <a:gd name="T19" fmla="*/ 574 h 2691"/>
                <a:gd name="T20" fmla="*/ 804 w 2662"/>
                <a:gd name="T21" fmla="*/ 507 h 2691"/>
                <a:gd name="T22" fmla="*/ 753 w 2662"/>
                <a:gd name="T23" fmla="*/ 349 h 2691"/>
                <a:gd name="T24" fmla="*/ 910 w 2662"/>
                <a:gd name="T25" fmla="*/ 231 h 2691"/>
                <a:gd name="T26" fmla="*/ 870 w 2662"/>
                <a:gd name="T27" fmla="*/ 106 h 2691"/>
                <a:gd name="T28" fmla="*/ 1023 w 2662"/>
                <a:gd name="T29" fmla="*/ 90 h 2691"/>
                <a:gd name="T30" fmla="*/ 1213 w 2662"/>
                <a:gd name="T31" fmla="*/ 67 h 2691"/>
                <a:gd name="T32" fmla="*/ 1477 w 2662"/>
                <a:gd name="T33" fmla="*/ 133 h 2691"/>
                <a:gd name="T34" fmla="*/ 1563 w 2662"/>
                <a:gd name="T35" fmla="*/ 179 h 2691"/>
                <a:gd name="T36" fmla="*/ 1965 w 2662"/>
                <a:gd name="T37" fmla="*/ 241 h 2691"/>
                <a:gd name="T38" fmla="*/ 2174 w 2662"/>
                <a:gd name="T39" fmla="*/ 378 h 2691"/>
                <a:gd name="T40" fmla="*/ 2199 w 2662"/>
                <a:gd name="T41" fmla="*/ 552 h 2691"/>
                <a:gd name="T42" fmla="*/ 2510 w 2662"/>
                <a:gd name="T43" fmla="*/ 741 h 2691"/>
                <a:gd name="T44" fmla="*/ 2662 w 2662"/>
                <a:gd name="T45" fmla="*/ 1052 h 2691"/>
                <a:gd name="T46" fmla="*/ 2438 w 2662"/>
                <a:gd name="T47" fmla="*/ 1134 h 2691"/>
                <a:gd name="T48" fmla="*/ 2423 w 2662"/>
                <a:gd name="T49" fmla="*/ 1292 h 2691"/>
                <a:gd name="T50" fmla="*/ 2526 w 2662"/>
                <a:gd name="T51" fmla="*/ 1540 h 2691"/>
                <a:gd name="T52" fmla="*/ 2489 w 2662"/>
                <a:gd name="T53" fmla="*/ 1757 h 2691"/>
                <a:gd name="T54" fmla="*/ 2321 w 2662"/>
                <a:gd name="T55" fmla="*/ 1920 h 2691"/>
                <a:gd name="T56" fmla="*/ 2077 w 2662"/>
                <a:gd name="T57" fmla="*/ 2043 h 2691"/>
                <a:gd name="T58" fmla="*/ 2047 w 2662"/>
                <a:gd name="T59" fmla="*/ 2176 h 2691"/>
                <a:gd name="T60" fmla="*/ 2081 w 2662"/>
                <a:gd name="T61" fmla="*/ 2373 h 2691"/>
                <a:gd name="T62" fmla="*/ 1930 w 2662"/>
                <a:gd name="T63" fmla="*/ 2548 h 2691"/>
                <a:gd name="T64" fmla="*/ 1833 w 2662"/>
                <a:gd name="T65" fmla="*/ 2691 h 2691"/>
                <a:gd name="T66" fmla="*/ 1630 w 2662"/>
                <a:gd name="T67" fmla="*/ 2651 h 2691"/>
                <a:gd name="T68" fmla="*/ 1294 w 2662"/>
                <a:gd name="T69" fmla="*/ 2370 h 2691"/>
                <a:gd name="T70" fmla="*/ 1228 w 2662"/>
                <a:gd name="T71" fmla="*/ 2477 h 2691"/>
                <a:gd name="T72" fmla="*/ 963 w 2662"/>
                <a:gd name="T73" fmla="*/ 2324 h 2691"/>
                <a:gd name="T74" fmla="*/ 775 w 2662"/>
                <a:gd name="T75" fmla="*/ 2385 h 2691"/>
                <a:gd name="T76" fmla="*/ 678 w 2662"/>
                <a:gd name="T77" fmla="*/ 2460 h 2691"/>
                <a:gd name="T78" fmla="*/ 513 w 2662"/>
                <a:gd name="T79" fmla="*/ 2362 h 2691"/>
                <a:gd name="T80" fmla="*/ 185 w 2662"/>
                <a:gd name="T81" fmla="*/ 2254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62" h="2691">
                  <a:moveTo>
                    <a:pt x="118" y="2269"/>
                  </a:moveTo>
                  <a:lnTo>
                    <a:pt x="112" y="2105"/>
                  </a:lnTo>
                  <a:lnTo>
                    <a:pt x="56" y="2080"/>
                  </a:lnTo>
                  <a:lnTo>
                    <a:pt x="51" y="2018"/>
                  </a:lnTo>
                  <a:lnTo>
                    <a:pt x="0" y="1952"/>
                  </a:lnTo>
                  <a:lnTo>
                    <a:pt x="76" y="1896"/>
                  </a:lnTo>
                  <a:lnTo>
                    <a:pt x="142" y="1763"/>
                  </a:lnTo>
                  <a:lnTo>
                    <a:pt x="269" y="1789"/>
                  </a:lnTo>
                  <a:lnTo>
                    <a:pt x="285" y="1544"/>
                  </a:lnTo>
                  <a:lnTo>
                    <a:pt x="264" y="1314"/>
                  </a:lnTo>
                  <a:lnTo>
                    <a:pt x="315" y="1309"/>
                  </a:lnTo>
                  <a:lnTo>
                    <a:pt x="305" y="1105"/>
                  </a:lnTo>
                  <a:lnTo>
                    <a:pt x="361" y="1043"/>
                  </a:lnTo>
                  <a:lnTo>
                    <a:pt x="529" y="1059"/>
                  </a:lnTo>
                  <a:lnTo>
                    <a:pt x="564" y="972"/>
                  </a:lnTo>
                  <a:lnTo>
                    <a:pt x="600" y="962"/>
                  </a:lnTo>
                  <a:lnTo>
                    <a:pt x="631" y="824"/>
                  </a:lnTo>
                  <a:lnTo>
                    <a:pt x="570" y="773"/>
                  </a:lnTo>
                  <a:lnTo>
                    <a:pt x="590" y="650"/>
                  </a:lnTo>
                  <a:lnTo>
                    <a:pt x="702" y="574"/>
                  </a:lnTo>
                  <a:lnTo>
                    <a:pt x="763" y="579"/>
                  </a:lnTo>
                  <a:lnTo>
                    <a:pt x="804" y="507"/>
                  </a:lnTo>
                  <a:lnTo>
                    <a:pt x="758" y="502"/>
                  </a:lnTo>
                  <a:lnTo>
                    <a:pt x="753" y="349"/>
                  </a:lnTo>
                  <a:lnTo>
                    <a:pt x="859" y="318"/>
                  </a:lnTo>
                  <a:lnTo>
                    <a:pt x="910" y="231"/>
                  </a:lnTo>
                  <a:lnTo>
                    <a:pt x="859" y="165"/>
                  </a:lnTo>
                  <a:lnTo>
                    <a:pt x="870" y="106"/>
                  </a:lnTo>
                  <a:lnTo>
                    <a:pt x="921" y="54"/>
                  </a:lnTo>
                  <a:lnTo>
                    <a:pt x="1023" y="90"/>
                  </a:lnTo>
                  <a:lnTo>
                    <a:pt x="1119" y="0"/>
                  </a:lnTo>
                  <a:lnTo>
                    <a:pt x="1213" y="67"/>
                  </a:lnTo>
                  <a:lnTo>
                    <a:pt x="1330" y="36"/>
                  </a:lnTo>
                  <a:lnTo>
                    <a:pt x="1477" y="133"/>
                  </a:lnTo>
                  <a:lnTo>
                    <a:pt x="1502" y="179"/>
                  </a:lnTo>
                  <a:lnTo>
                    <a:pt x="1563" y="179"/>
                  </a:lnTo>
                  <a:lnTo>
                    <a:pt x="1742" y="62"/>
                  </a:lnTo>
                  <a:lnTo>
                    <a:pt x="1965" y="241"/>
                  </a:lnTo>
                  <a:lnTo>
                    <a:pt x="1996" y="332"/>
                  </a:lnTo>
                  <a:lnTo>
                    <a:pt x="2174" y="378"/>
                  </a:lnTo>
                  <a:lnTo>
                    <a:pt x="2123" y="537"/>
                  </a:lnTo>
                  <a:lnTo>
                    <a:pt x="2199" y="552"/>
                  </a:lnTo>
                  <a:lnTo>
                    <a:pt x="2189" y="680"/>
                  </a:lnTo>
                  <a:lnTo>
                    <a:pt x="2510" y="741"/>
                  </a:lnTo>
                  <a:lnTo>
                    <a:pt x="2576" y="863"/>
                  </a:lnTo>
                  <a:lnTo>
                    <a:pt x="2662" y="1052"/>
                  </a:lnTo>
                  <a:lnTo>
                    <a:pt x="2621" y="1170"/>
                  </a:lnTo>
                  <a:lnTo>
                    <a:pt x="2438" y="1134"/>
                  </a:lnTo>
                  <a:lnTo>
                    <a:pt x="2377" y="1206"/>
                  </a:lnTo>
                  <a:lnTo>
                    <a:pt x="2423" y="1292"/>
                  </a:lnTo>
                  <a:lnTo>
                    <a:pt x="2494" y="1425"/>
                  </a:lnTo>
                  <a:lnTo>
                    <a:pt x="2526" y="1540"/>
                  </a:lnTo>
                  <a:lnTo>
                    <a:pt x="2469" y="1726"/>
                  </a:lnTo>
                  <a:lnTo>
                    <a:pt x="2489" y="1757"/>
                  </a:lnTo>
                  <a:lnTo>
                    <a:pt x="2438" y="1931"/>
                  </a:lnTo>
                  <a:lnTo>
                    <a:pt x="2321" y="1920"/>
                  </a:lnTo>
                  <a:lnTo>
                    <a:pt x="2311" y="1992"/>
                  </a:lnTo>
                  <a:lnTo>
                    <a:pt x="2077" y="2043"/>
                  </a:lnTo>
                  <a:lnTo>
                    <a:pt x="2092" y="2140"/>
                  </a:lnTo>
                  <a:lnTo>
                    <a:pt x="2047" y="2176"/>
                  </a:lnTo>
                  <a:lnTo>
                    <a:pt x="2118" y="2257"/>
                  </a:lnTo>
                  <a:lnTo>
                    <a:pt x="2081" y="2373"/>
                  </a:lnTo>
                  <a:lnTo>
                    <a:pt x="1935" y="2308"/>
                  </a:lnTo>
                  <a:lnTo>
                    <a:pt x="1930" y="2548"/>
                  </a:lnTo>
                  <a:lnTo>
                    <a:pt x="1879" y="2640"/>
                  </a:lnTo>
                  <a:lnTo>
                    <a:pt x="1833" y="2691"/>
                  </a:lnTo>
                  <a:lnTo>
                    <a:pt x="1635" y="2599"/>
                  </a:lnTo>
                  <a:lnTo>
                    <a:pt x="1630" y="2651"/>
                  </a:lnTo>
                  <a:lnTo>
                    <a:pt x="1558" y="2630"/>
                  </a:lnTo>
                  <a:cubicBezTo>
                    <a:pt x="1497" y="2481"/>
                    <a:pt x="1438" y="2442"/>
                    <a:pt x="1294" y="2370"/>
                  </a:cubicBezTo>
                  <a:lnTo>
                    <a:pt x="1314" y="2477"/>
                  </a:lnTo>
                  <a:lnTo>
                    <a:pt x="1228" y="2477"/>
                  </a:lnTo>
                  <a:lnTo>
                    <a:pt x="1060" y="2400"/>
                  </a:lnTo>
                  <a:lnTo>
                    <a:pt x="963" y="2324"/>
                  </a:lnTo>
                  <a:lnTo>
                    <a:pt x="877" y="2360"/>
                  </a:lnTo>
                  <a:lnTo>
                    <a:pt x="775" y="2385"/>
                  </a:lnTo>
                  <a:lnTo>
                    <a:pt x="704" y="2400"/>
                  </a:lnTo>
                  <a:lnTo>
                    <a:pt x="678" y="2460"/>
                  </a:lnTo>
                  <a:lnTo>
                    <a:pt x="677" y="2441"/>
                  </a:lnTo>
                  <a:cubicBezTo>
                    <a:pt x="605" y="2390"/>
                    <a:pt x="594" y="2369"/>
                    <a:pt x="513" y="2362"/>
                  </a:cubicBezTo>
                  <a:lnTo>
                    <a:pt x="456" y="2350"/>
                  </a:lnTo>
                  <a:lnTo>
                    <a:pt x="185" y="2254"/>
                  </a:lnTo>
                  <a:lnTo>
                    <a:pt x="118" y="2269"/>
                  </a:lnTo>
                  <a:close/>
                </a:path>
              </a:pathLst>
            </a:custGeom>
            <a:solidFill>
              <a:srgbClr val="A5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38"/>
            <p:cNvSpPr>
              <a:spLocks noEditPoints="1"/>
            </p:cNvSpPr>
            <p:nvPr/>
          </p:nvSpPr>
          <p:spPr bwMode="auto">
            <a:xfrm>
              <a:off x="5622925" y="3549650"/>
              <a:ext cx="1168400" cy="1185863"/>
            </a:xfrm>
            <a:custGeom>
              <a:avLst/>
              <a:gdLst>
                <a:gd name="T0" fmla="*/ 64 w 2678"/>
                <a:gd name="T1" fmla="*/ 2082 h 2713"/>
                <a:gd name="T2" fmla="*/ 59 w 2678"/>
                <a:gd name="T3" fmla="*/ 2029 h 2713"/>
                <a:gd name="T4" fmla="*/ 12 w 2678"/>
                <a:gd name="T5" fmla="*/ 1957 h 2713"/>
                <a:gd name="T6" fmla="*/ 144 w 2678"/>
                <a:gd name="T7" fmla="*/ 1767 h 2713"/>
                <a:gd name="T8" fmla="*/ 149 w 2678"/>
                <a:gd name="T9" fmla="*/ 1765 h 2713"/>
                <a:gd name="T10" fmla="*/ 293 w 2678"/>
                <a:gd name="T11" fmla="*/ 1546 h 2713"/>
                <a:gd name="T12" fmla="*/ 270 w 2678"/>
                <a:gd name="T13" fmla="*/ 1315 h 2713"/>
                <a:gd name="T14" fmla="*/ 330 w 2678"/>
                <a:gd name="T15" fmla="*/ 1322 h 2713"/>
                <a:gd name="T16" fmla="*/ 364 w 2678"/>
                <a:gd name="T17" fmla="*/ 1046 h 2713"/>
                <a:gd name="T18" fmla="*/ 537 w 2678"/>
                <a:gd name="T19" fmla="*/ 1070 h 2713"/>
                <a:gd name="T20" fmla="*/ 611 w 2678"/>
                <a:gd name="T21" fmla="*/ 982 h 2713"/>
                <a:gd name="T22" fmla="*/ 639 w 2678"/>
                <a:gd name="T23" fmla="*/ 835 h 2713"/>
                <a:gd name="T24" fmla="*/ 579 w 2678"/>
                <a:gd name="T25" fmla="*/ 776 h 2713"/>
                <a:gd name="T26" fmla="*/ 705 w 2678"/>
                <a:gd name="T27" fmla="*/ 576 h 2713"/>
                <a:gd name="T28" fmla="*/ 708 w 2678"/>
                <a:gd name="T29" fmla="*/ 575 h 2713"/>
                <a:gd name="T30" fmla="*/ 815 w 2678"/>
                <a:gd name="T31" fmla="*/ 512 h 2713"/>
                <a:gd name="T32" fmla="*/ 759 w 2678"/>
                <a:gd name="T33" fmla="*/ 510 h 2713"/>
                <a:gd name="T34" fmla="*/ 764 w 2678"/>
                <a:gd name="T35" fmla="*/ 369 h 2713"/>
                <a:gd name="T36" fmla="*/ 913 w 2678"/>
                <a:gd name="T37" fmla="*/ 235 h 2713"/>
                <a:gd name="T38" fmla="*/ 867 w 2678"/>
                <a:gd name="T39" fmla="*/ 176 h 2713"/>
                <a:gd name="T40" fmla="*/ 934 w 2678"/>
                <a:gd name="T41" fmla="*/ 74 h 2713"/>
                <a:gd name="T42" fmla="*/ 1031 w 2678"/>
                <a:gd name="T43" fmla="*/ 101 h 2713"/>
                <a:gd name="T44" fmla="*/ 1132 w 2678"/>
                <a:gd name="T45" fmla="*/ 20 h 2713"/>
                <a:gd name="T46" fmla="*/ 1334 w 2678"/>
                <a:gd name="T47" fmla="*/ 38 h 2713"/>
                <a:gd name="T48" fmla="*/ 1339 w 2678"/>
                <a:gd name="T49" fmla="*/ 39 h 2713"/>
                <a:gd name="T50" fmla="*/ 1515 w 2678"/>
                <a:gd name="T51" fmla="*/ 199 h 2713"/>
                <a:gd name="T52" fmla="*/ 1567 w 2678"/>
                <a:gd name="T53" fmla="*/ 181 h 2713"/>
                <a:gd name="T54" fmla="*/ 1748 w 2678"/>
                <a:gd name="T55" fmla="*/ 81 h 2713"/>
                <a:gd name="T56" fmla="*/ 2010 w 2678"/>
                <a:gd name="T57" fmla="*/ 342 h 2713"/>
                <a:gd name="T58" fmla="*/ 2182 w 2678"/>
                <a:gd name="T59" fmla="*/ 389 h 2713"/>
                <a:gd name="T60" fmla="*/ 2209 w 2678"/>
                <a:gd name="T61" fmla="*/ 572 h 2713"/>
                <a:gd name="T62" fmla="*/ 2197 w 2678"/>
                <a:gd name="T63" fmla="*/ 691 h 2713"/>
                <a:gd name="T64" fmla="*/ 2519 w 2678"/>
                <a:gd name="T65" fmla="*/ 761 h 2713"/>
                <a:gd name="T66" fmla="*/ 2676 w 2678"/>
                <a:gd name="T67" fmla="*/ 1060 h 2713"/>
                <a:gd name="T68" fmla="*/ 2676 w 2678"/>
                <a:gd name="T69" fmla="*/ 1070 h 2713"/>
                <a:gd name="T70" fmla="*/ 2440 w 2678"/>
                <a:gd name="T71" fmla="*/ 1144 h 2713"/>
                <a:gd name="T72" fmla="*/ 2390 w 2678"/>
                <a:gd name="T73" fmla="*/ 1213 h 2713"/>
                <a:gd name="T74" fmla="*/ 2426 w 2678"/>
                <a:gd name="T75" fmla="*/ 1307 h 2713"/>
                <a:gd name="T76" fmla="*/ 2540 w 2678"/>
                <a:gd name="T77" fmla="*/ 1550 h 2713"/>
                <a:gd name="T78" fmla="*/ 2477 w 2678"/>
                <a:gd name="T79" fmla="*/ 1737 h 2713"/>
                <a:gd name="T80" fmla="*/ 2440 w 2678"/>
                <a:gd name="T81" fmla="*/ 1936 h 2713"/>
                <a:gd name="T82" fmla="*/ 2329 w 2678"/>
                <a:gd name="T83" fmla="*/ 1931 h 2713"/>
                <a:gd name="T84" fmla="*/ 2312 w 2678"/>
                <a:gd name="T85" fmla="*/ 1998 h 2713"/>
                <a:gd name="T86" fmla="*/ 2107 w 2678"/>
                <a:gd name="T87" fmla="*/ 2152 h 2713"/>
                <a:gd name="T88" fmla="*/ 2105 w 2678"/>
                <a:gd name="T89" fmla="*/ 2160 h 2713"/>
                <a:gd name="T90" fmla="*/ 2132 w 2678"/>
                <a:gd name="T91" fmla="*/ 2275 h 2713"/>
                <a:gd name="T92" fmla="*/ 2089 w 2678"/>
                <a:gd name="T93" fmla="*/ 2393 h 2713"/>
                <a:gd name="T94" fmla="*/ 1936 w 2678"/>
                <a:gd name="T95" fmla="*/ 2316 h 2713"/>
                <a:gd name="T96" fmla="*/ 1893 w 2678"/>
                <a:gd name="T97" fmla="*/ 2659 h 2713"/>
                <a:gd name="T98" fmla="*/ 1841 w 2678"/>
                <a:gd name="T99" fmla="*/ 2702 h 2713"/>
                <a:gd name="T100" fmla="*/ 1631 w 2678"/>
                <a:gd name="T101" fmla="*/ 2657 h 2713"/>
                <a:gd name="T102" fmla="*/ 1566 w 2678"/>
                <a:gd name="T103" fmla="*/ 2641 h 2713"/>
                <a:gd name="T104" fmla="*/ 1468 w 2678"/>
                <a:gd name="T105" fmla="*/ 2475 h 2713"/>
                <a:gd name="T106" fmla="*/ 1329 w 2678"/>
                <a:gd name="T107" fmla="*/ 2489 h 2713"/>
                <a:gd name="T108" fmla="*/ 1236 w 2678"/>
                <a:gd name="T109" fmla="*/ 2488 h 2713"/>
                <a:gd name="T110" fmla="*/ 973 w 2678"/>
                <a:gd name="T111" fmla="*/ 2327 h 2713"/>
                <a:gd name="T112" fmla="*/ 885 w 2678"/>
                <a:gd name="T113" fmla="*/ 2371 h 2713"/>
                <a:gd name="T114" fmla="*/ 780 w 2678"/>
                <a:gd name="T115" fmla="*/ 2387 h 2713"/>
                <a:gd name="T116" fmla="*/ 692 w 2678"/>
                <a:gd name="T117" fmla="*/ 2477 h 2713"/>
                <a:gd name="T118" fmla="*/ 679 w 2678"/>
                <a:gd name="T119" fmla="*/ 2469 h 2713"/>
                <a:gd name="T120" fmla="*/ 519 w 2678"/>
                <a:gd name="T121" fmla="*/ 2363 h 2713"/>
                <a:gd name="T122" fmla="*/ 464 w 2678"/>
                <a:gd name="T123" fmla="*/ 2361 h 2713"/>
                <a:gd name="T124" fmla="*/ 193 w 2678"/>
                <a:gd name="T125" fmla="*/ 2256 h 2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8" h="2713">
                  <a:moveTo>
                    <a:pt x="119" y="2277"/>
                  </a:moveTo>
                  <a:lnTo>
                    <a:pt x="113" y="2114"/>
                  </a:lnTo>
                  <a:lnTo>
                    <a:pt x="127" y="2119"/>
                  </a:lnTo>
                  <a:lnTo>
                    <a:pt x="133" y="2282"/>
                  </a:lnTo>
                  <a:lnTo>
                    <a:pt x="119" y="2277"/>
                  </a:lnTo>
                  <a:close/>
                  <a:moveTo>
                    <a:pt x="120" y="2116"/>
                  </a:moveTo>
                  <a:lnTo>
                    <a:pt x="113" y="2114"/>
                  </a:lnTo>
                  <a:cubicBezTo>
                    <a:pt x="113" y="2109"/>
                    <a:pt x="116" y="2106"/>
                    <a:pt x="119" y="2107"/>
                  </a:cubicBezTo>
                  <a:cubicBezTo>
                    <a:pt x="123" y="2109"/>
                    <a:pt x="126" y="2114"/>
                    <a:pt x="127" y="2119"/>
                  </a:cubicBezTo>
                  <a:lnTo>
                    <a:pt x="120" y="2116"/>
                  </a:lnTo>
                  <a:close/>
                  <a:moveTo>
                    <a:pt x="120" y="2125"/>
                  </a:moveTo>
                  <a:lnTo>
                    <a:pt x="64" y="2100"/>
                  </a:lnTo>
                  <a:lnTo>
                    <a:pt x="64" y="2082"/>
                  </a:lnTo>
                  <a:lnTo>
                    <a:pt x="120" y="2107"/>
                  </a:lnTo>
                  <a:lnTo>
                    <a:pt x="120" y="2125"/>
                  </a:lnTo>
                  <a:close/>
                  <a:moveTo>
                    <a:pt x="64" y="2091"/>
                  </a:moveTo>
                  <a:lnTo>
                    <a:pt x="64" y="2100"/>
                  </a:lnTo>
                  <a:cubicBezTo>
                    <a:pt x="60" y="2098"/>
                    <a:pt x="57" y="2093"/>
                    <a:pt x="57" y="2088"/>
                  </a:cubicBezTo>
                  <a:cubicBezTo>
                    <a:pt x="57" y="2083"/>
                    <a:pt x="60" y="2080"/>
                    <a:pt x="64" y="2082"/>
                  </a:cubicBezTo>
                  <a:lnTo>
                    <a:pt x="64" y="2091"/>
                  </a:lnTo>
                  <a:close/>
                  <a:moveTo>
                    <a:pt x="57" y="2089"/>
                  </a:moveTo>
                  <a:lnTo>
                    <a:pt x="52" y="2027"/>
                  </a:lnTo>
                  <a:lnTo>
                    <a:pt x="66" y="2032"/>
                  </a:lnTo>
                  <a:lnTo>
                    <a:pt x="71" y="2093"/>
                  </a:lnTo>
                  <a:lnTo>
                    <a:pt x="57" y="2089"/>
                  </a:lnTo>
                  <a:close/>
                  <a:moveTo>
                    <a:pt x="59" y="2029"/>
                  </a:moveTo>
                  <a:lnTo>
                    <a:pt x="52" y="2027"/>
                  </a:lnTo>
                  <a:cubicBezTo>
                    <a:pt x="52" y="2022"/>
                    <a:pt x="54" y="2019"/>
                    <a:pt x="58" y="2020"/>
                  </a:cubicBezTo>
                  <a:cubicBezTo>
                    <a:pt x="62" y="2021"/>
                    <a:pt x="65" y="2026"/>
                    <a:pt x="66" y="2032"/>
                  </a:cubicBezTo>
                  <a:lnTo>
                    <a:pt x="59" y="2029"/>
                  </a:lnTo>
                  <a:close/>
                  <a:moveTo>
                    <a:pt x="55" y="2035"/>
                  </a:moveTo>
                  <a:lnTo>
                    <a:pt x="4" y="1969"/>
                  </a:lnTo>
                  <a:lnTo>
                    <a:pt x="12" y="1957"/>
                  </a:lnTo>
                  <a:lnTo>
                    <a:pt x="62" y="2024"/>
                  </a:lnTo>
                  <a:lnTo>
                    <a:pt x="55" y="2035"/>
                  </a:lnTo>
                  <a:close/>
                  <a:moveTo>
                    <a:pt x="8" y="1963"/>
                  </a:moveTo>
                  <a:lnTo>
                    <a:pt x="4" y="1969"/>
                  </a:lnTo>
                  <a:cubicBezTo>
                    <a:pt x="1" y="1965"/>
                    <a:pt x="0" y="1959"/>
                    <a:pt x="2" y="1956"/>
                  </a:cubicBezTo>
                  <a:cubicBezTo>
                    <a:pt x="4" y="1952"/>
                    <a:pt x="8" y="1953"/>
                    <a:pt x="12" y="1957"/>
                  </a:cubicBezTo>
                  <a:lnTo>
                    <a:pt x="8" y="1963"/>
                  </a:lnTo>
                  <a:close/>
                  <a:moveTo>
                    <a:pt x="3" y="1954"/>
                  </a:moveTo>
                  <a:lnTo>
                    <a:pt x="80" y="1898"/>
                  </a:lnTo>
                  <a:lnTo>
                    <a:pt x="89" y="1916"/>
                  </a:lnTo>
                  <a:lnTo>
                    <a:pt x="13" y="1972"/>
                  </a:lnTo>
                  <a:lnTo>
                    <a:pt x="3" y="1954"/>
                  </a:lnTo>
                  <a:close/>
                  <a:moveTo>
                    <a:pt x="84" y="1907"/>
                  </a:moveTo>
                  <a:lnTo>
                    <a:pt x="80" y="1898"/>
                  </a:lnTo>
                  <a:cubicBezTo>
                    <a:pt x="82" y="1896"/>
                    <a:pt x="87" y="1898"/>
                    <a:pt x="89" y="1903"/>
                  </a:cubicBezTo>
                  <a:cubicBezTo>
                    <a:pt x="92" y="1908"/>
                    <a:pt x="92" y="1914"/>
                    <a:pt x="89" y="1916"/>
                  </a:cubicBezTo>
                  <a:lnTo>
                    <a:pt x="84" y="1907"/>
                  </a:lnTo>
                  <a:close/>
                  <a:moveTo>
                    <a:pt x="78" y="1900"/>
                  </a:moveTo>
                  <a:lnTo>
                    <a:pt x="144" y="1767"/>
                  </a:lnTo>
                  <a:lnTo>
                    <a:pt x="156" y="1781"/>
                  </a:lnTo>
                  <a:lnTo>
                    <a:pt x="90" y="1914"/>
                  </a:lnTo>
                  <a:lnTo>
                    <a:pt x="78" y="1900"/>
                  </a:lnTo>
                  <a:close/>
                  <a:moveTo>
                    <a:pt x="150" y="1774"/>
                  </a:moveTo>
                  <a:lnTo>
                    <a:pt x="144" y="1767"/>
                  </a:lnTo>
                  <a:cubicBezTo>
                    <a:pt x="146" y="1764"/>
                    <a:pt x="150" y="1764"/>
                    <a:pt x="154" y="1768"/>
                  </a:cubicBezTo>
                  <a:cubicBezTo>
                    <a:pt x="157" y="1772"/>
                    <a:pt x="158" y="1778"/>
                    <a:pt x="156" y="1781"/>
                  </a:cubicBezTo>
                  <a:lnTo>
                    <a:pt x="150" y="1774"/>
                  </a:lnTo>
                  <a:close/>
                  <a:moveTo>
                    <a:pt x="149" y="1765"/>
                  </a:moveTo>
                  <a:lnTo>
                    <a:pt x="276" y="1790"/>
                  </a:lnTo>
                  <a:lnTo>
                    <a:pt x="279" y="1809"/>
                  </a:lnTo>
                  <a:lnTo>
                    <a:pt x="152" y="1784"/>
                  </a:lnTo>
                  <a:lnTo>
                    <a:pt x="149" y="1765"/>
                  </a:lnTo>
                  <a:close/>
                  <a:moveTo>
                    <a:pt x="277" y="1800"/>
                  </a:moveTo>
                  <a:lnTo>
                    <a:pt x="276" y="1790"/>
                  </a:lnTo>
                  <a:cubicBezTo>
                    <a:pt x="280" y="1791"/>
                    <a:pt x="284" y="1796"/>
                    <a:pt x="284" y="1801"/>
                  </a:cubicBezTo>
                  <a:cubicBezTo>
                    <a:pt x="285" y="1806"/>
                    <a:pt x="283" y="1810"/>
                    <a:pt x="279" y="1809"/>
                  </a:cubicBezTo>
                  <a:lnTo>
                    <a:pt x="277" y="1800"/>
                  </a:lnTo>
                  <a:close/>
                  <a:moveTo>
                    <a:pt x="271" y="1796"/>
                  </a:moveTo>
                  <a:lnTo>
                    <a:pt x="286" y="1551"/>
                  </a:lnTo>
                  <a:lnTo>
                    <a:pt x="300" y="1558"/>
                  </a:lnTo>
                  <a:lnTo>
                    <a:pt x="284" y="1804"/>
                  </a:lnTo>
                  <a:lnTo>
                    <a:pt x="271" y="1796"/>
                  </a:lnTo>
                  <a:close/>
                  <a:moveTo>
                    <a:pt x="293" y="1555"/>
                  </a:moveTo>
                  <a:lnTo>
                    <a:pt x="286" y="1551"/>
                  </a:lnTo>
                  <a:cubicBezTo>
                    <a:pt x="286" y="1546"/>
                    <a:pt x="290" y="1544"/>
                    <a:pt x="293" y="1546"/>
                  </a:cubicBezTo>
                  <a:cubicBezTo>
                    <a:pt x="297" y="1548"/>
                    <a:pt x="300" y="1554"/>
                    <a:pt x="300" y="1558"/>
                  </a:cubicBezTo>
                  <a:lnTo>
                    <a:pt x="293" y="1555"/>
                  </a:lnTo>
                  <a:close/>
                  <a:moveTo>
                    <a:pt x="286" y="1553"/>
                  </a:moveTo>
                  <a:lnTo>
                    <a:pt x="266" y="1323"/>
                  </a:lnTo>
                  <a:lnTo>
                    <a:pt x="279" y="1327"/>
                  </a:lnTo>
                  <a:lnTo>
                    <a:pt x="300" y="1557"/>
                  </a:lnTo>
                  <a:lnTo>
                    <a:pt x="286" y="1553"/>
                  </a:lnTo>
                  <a:close/>
                  <a:moveTo>
                    <a:pt x="272" y="1325"/>
                  </a:moveTo>
                  <a:lnTo>
                    <a:pt x="266" y="1323"/>
                  </a:lnTo>
                  <a:cubicBezTo>
                    <a:pt x="265" y="1318"/>
                    <a:pt x="268" y="1314"/>
                    <a:pt x="272" y="1316"/>
                  </a:cubicBezTo>
                  <a:cubicBezTo>
                    <a:pt x="275" y="1317"/>
                    <a:pt x="279" y="1322"/>
                    <a:pt x="279" y="1327"/>
                  </a:cubicBezTo>
                  <a:lnTo>
                    <a:pt x="272" y="1325"/>
                  </a:lnTo>
                  <a:close/>
                  <a:moveTo>
                    <a:pt x="270" y="1315"/>
                  </a:moveTo>
                  <a:lnTo>
                    <a:pt x="321" y="1310"/>
                  </a:lnTo>
                  <a:lnTo>
                    <a:pt x="326" y="1329"/>
                  </a:lnTo>
                  <a:lnTo>
                    <a:pt x="275" y="1334"/>
                  </a:lnTo>
                  <a:lnTo>
                    <a:pt x="270" y="1315"/>
                  </a:lnTo>
                  <a:close/>
                  <a:moveTo>
                    <a:pt x="323" y="1320"/>
                  </a:moveTo>
                  <a:lnTo>
                    <a:pt x="321" y="1310"/>
                  </a:lnTo>
                  <a:cubicBezTo>
                    <a:pt x="324" y="1310"/>
                    <a:pt x="328" y="1314"/>
                    <a:pt x="330" y="1319"/>
                  </a:cubicBezTo>
                  <a:cubicBezTo>
                    <a:pt x="331" y="1324"/>
                    <a:pt x="329" y="1329"/>
                    <a:pt x="326" y="1329"/>
                  </a:cubicBezTo>
                  <a:lnTo>
                    <a:pt x="323" y="1320"/>
                  </a:lnTo>
                  <a:close/>
                  <a:moveTo>
                    <a:pt x="316" y="1317"/>
                  </a:moveTo>
                  <a:lnTo>
                    <a:pt x="306" y="1113"/>
                  </a:lnTo>
                  <a:lnTo>
                    <a:pt x="320" y="1118"/>
                  </a:lnTo>
                  <a:lnTo>
                    <a:pt x="330" y="1322"/>
                  </a:lnTo>
                  <a:lnTo>
                    <a:pt x="316" y="1317"/>
                  </a:lnTo>
                  <a:close/>
                  <a:moveTo>
                    <a:pt x="313" y="1116"/>
                  </a:moveTo>
                  <a:lnTo>
                    <a:pt x="306" y="1113"/>
                  </a:lnTo>
                  <a:cubicBezTo>
                    <a:pt x="306" y="1108"/>
                    <a:pt x="309" y="1105"/>
                    <a:pt x="313" y="1106"/>
                  </a:cubicBezTo>
                  <a:cubicBezTo>
                    <a:pt x="316" y="1108"/>
                    <a:pt x="320" y="1113"/>
                    <a:pt x="320" y="1118"/>
                  </a:cubicBezTo>
                  <a:lnTo>
                    <a:pt x="313" y="1116"/>
                  </a:lnTo>
                  <a:close/>
                  <a:moveTo>
                    <a:pt x="308" y="1107"/>
                  </a:moveTo>
                  <a:lnTo>
                    <a:pt x="364" y="1046"/>
                  </a:lnTo>
                  <a:lnTo>
                    <a:pt x="374" y="1062"/>
                  </a:lnTo>
                  <a:lnTo>
                    <a:pt x="318" y="1124"/>
                  </a:lnTo>
                  <a:lnTo>
                    <a:pt x="308" y="1107"/>
                  </a:lnTo>
                  <a:close/>
                  <a:moveTo>
                    <a:pt x="369" y="1054"/>
                  </a:moveTo>
                  <a:lnTo>
                    <a:pt x="364" y="1046"/>
                  </a:lnTo>
                  <a:cubicBezTo>
                    <a:pt x="366" y="1043"/>
                    <a:pt x="371" y="1045"/>
                    <a:pt x="373" y="1049"/>
                  </a:cubicBezTo>
                  <a:cubicBezTo>
                    <a:pt x="376" y="1054"/>
                    <a:pt x="377" y="1060"/>
                    <a:pt x="374" y="1062"/>
                  </a:cubicBezTo>
                  <a:lnTo>
                    <a:pt x="369" y="1054"/>
                  </a:lnTo>
                  <a:close/>
                  <a:moveTo>
                    <a:pt x="367" y="1045"/>
                  </a:moveTo>
                  <a:lnTo>
                    <a:pt x="535" y="1060"/>
                  </a:lnTo>
                  <a:lnTo>
                    <a:pt x="539" y="1079"/>
                  </a:lnTo>
                  <a:lnTo>
                    <a:pt x="371" y="1064"/>
                  </a:lnTo>
                  <a:lnTo>
                    <a:pt x="367" y="1045"/>
                  </a:lnTo>
                  <a:close/>
                  <a:moveTo>
                    <a:pt x="537" y="1070"/>
                  </a:moveTo>
                  <a:lnTo>
                    <a:pt x="535" y="1060"/>
                  </a:lnTo>
                  <a:cubicBezTo>
                    <a:pt x="539" y="1060"/>
                    <a:pt x="542" y="1065"/>
                    <a:pt x="543" y="1070"/>
                  </a:cubicBezTo>
                  <a:cubicBezTo>
                    <a:pt x="544" y="1075"/>
                    <a:pt x="542" y="1079"/>
                    <a:pt x="539" y="1079"/>
                  </a:cubicBezTo>
                  <a:lnTo>
                    <a:pt x="537" y="1070"/>
                  </a:lnTo>
                  <a:close/>
                  <a:moveTo>
                    <a:pt x="531" y="1063"/>
                  </a:moveTo>
                  <a:lnTo>
                    <a:pt x="566" y="976"/>
                  </a:lnTo>
                  <a:lnTo>
                    <a:pt x="579" y="989"/>
                  </a:lnTo>
                  <a:lnTo>
                    <a:pt x="543" y="1076"/>
                  </a:lnTo>
                  <a:lnTo>
                    <a:pt x="531" y="1063"/>
                  </a:lnTo>
                  <a:close/>
                  <a:moveTo>
                    <a:pt x="572" y="983"/>
                  </a:moveTo>
                  <a:lnTo>
                    <a:pt x="566" y="976"/>
                  </a:lnTo>
                  <a:cubicBezTo>
                    <a:pt x="568" y="972"/>
                    <a:pt x="572" y="972"/>
                    <a:pt x="575" y="976"/>
                  </a:cubicBezTo>
                  <a:cubicBezTo>
                    <a:pt x="579" y="979"/>
                    <a:pt x="580" y="986"/>
                    <a:pt x="579" y="989"/>
                  </a:cubicBezTo>
                  <a:lnTo>
                    <a:pt x="572" y="983"/>
                  </a:lnTo>
                  <a:close/>
                  <a:moveTo>
                    <a:pt x="569" y="973"/>
                  </a:moveTo>
                  <a:lnTo>
                    <a:pt x="605" y="963"/>
                  </a:lnTo>
                  <a:lnTo>
                    <a:pt x="611" y="982"/>
                  </a:lnTo>
                  <a:lnTo>
                    <a:pt x="576" y="992"/>
                  </a:lnTo>
                  <a:lnTo>
                    <a:pt x="569" y="973"/>
                  </a:lnTo>
                  <a:close/>
                  <a:moveTo>
                    <a:pt x="608" y="973"/>
                  </a:moveTo>
                  <a:lnTo>
                    <a:pt x="605" y="963"/>
                  </a:lnTo>
                  <a:cubicBezTo>
                    <a:pt x="608" y="962"/>
                    <a:pt x="612" y="966"/>
                    <a:pt x="614" y="971"/>
                  </a:cubicBezTo>
                  <a:cubicBezTo>
                    <a:pt x="616" y="976"/>
                    <a:pt x="615" y="981"/>
                    <a:pt x="611" y="982"/>
                  </a:cubicBezTo>
                  <a:lnTo>
                    <a:pt x="608" y="973"/>
                  </a:lnTo>
                  <a:close/>
                  <a:moveTo>
                    <a:pt x="601" y="967"/>
                  </a:moveTo>
                  <a:lnTo>
                    <a:pt x="632" y="829"/>
                  </a:lnTo>
                  <a:lnTo>
                    <a:pt x="645" y="840"/>
                  </a:lnTo>
                  <a:lnTo>
                    <a:pt x="615" y="978"/>
                  </a:lnTo>
                  <a:lnTo>
                    <a:pt x="601" y="967"/>
                  </a:lnTo>
                  <a:close/>
                  <a:moveTo>
                    <a:pt x="639" y="835"/>
                  </a:moveTo>
                  <a:lnTo>
                    <a:pt x="632" y="829"/>
                  </a:lnTo>
                  <a:cubicBezTo>
                    <a:pt x="633" y="825"/>
                    <a:pt x="637" y="824"/>
                    <a:pt x="640" y="827"/>
                  </a:cubicBezTo>
                  <a:cubicBezTo>
                    <a:pt x="644" y="830"/>
                    <a:pt x="646" y="836"/>
                    <a:pt x="645" y="840"/>
                  </a:cubicBezTo>
                  <a:lnTo>
                    <a:pt x="639" y="835"/>
                  </a:lnTo>
                  <a:close/>
                  <a:moveTo>
                    <a:pt x="637" y="842"/>
                  </a:moveTo>
                  <a:lnTo>
                    <a:pt x="576" y="791"/>
                  </a:lnTo>
                  <a:lnTo>
                    <a:pt x="579" y="776"/>
                  </a:lnTo>
                  <a:lnTo>
                    <a:pt x="641" y="827"/>
                  </a:lnTo>
                  <a:lnTo>
                    <a:pt x="637" y="842"/>
                  </a:lnTo>
                  <a:close/>
                  <a:moveTo>
                    <a:pt x="578" y="784"/>
                  </a:moveTo>
                  <a:lnTo>
                    <a:pt x="576" y="791"/>
                  </a:lnTo>
                  <a:cubicBezTo>
                    <a:pt x="572" y="788"/>
                    <a:pt x="570" y="782"/>
                    <a:pt x="571" y="778"/>
                  </a:cubicBezTo>
                  <a:cubicBezTo>
                    <a:pt x="572" y="774"/>
                    <a:pt x="576" y="773"/>
                    <a:pt x="579" y="776"/>
                  </a:cubicBezTo>
                  <a:lnTo>
                    <a:pt x="578" y="784"/>
                  </a:lnTo>
                  <a:close/>
                  <a:moveTo>
                    <a:pt x="571" y="779"/>
                  </a:moveTo>
                  <a:lnTo>
                    <a:pt x="591" y="656"/>
                  </a:lnTo>
                  <a:lnTo>
                    <a:pt x="605" y="666"/>
                  </a:lnTo>
                  <a:lnTo>
                    <a:pt x="584" y="788"/>
                  </a:lnTo>
                  <a:lnTo>
                    <a:pt x="571" y="779"/>
                  </a:lnTo>
                  <a:close/>
                  <a:moveTo>
                    <a:pt x="598" y="661"/>
                  </a:moveTo>
                  <a:lnTo>
                    <a:pt x="591" y="656"/>
                  </a:lnTo>
                  <a:cubicBezTo>
                    <a:pt x="592" y="652"/>
                    <a:pt x="596" y="650"/>
                    <a:pt x="599" y="653"/>
                  </a:cubicBezTo>
                  <a:cubicBezTo>
                    <a:pt x="603" y="656"/>
                    <a:pt x="605" y="661"/>
                    <a:pt x="605" y="666"/>
                  </a:cubicBezTo>
                  <a:lnTo>
                    <a:pt x="598" y="661"/>
                  </a:lnTo>
                  <a:close/>
                  <a:moveTo>
                    <a:pt x="593" y="652"/>
                  </a:moveTo>
                  <a:lnTo>
                    <a:pt x="705" y="576"/>
                  </a:lnTo>
                  <a:lnTo>
                    <a:pt x="714" y="593"/>
                  </a:lnTo>
                  <a:lnTo>
                    <a:pt x="602" y="670"/>
                  </a:lnTo>
                  <a:lnTo>
                    <a:pt x="593" y="652"/>
                  </a:lnTo>
                  <a:close/>
                  <a:moveTo>
                    <a:pt x="710" y="585"/>
                  </a:moveTo>
                  <a:lnTo>
                    <a:pt x="705" y="576"/>
                  </a:lnTo>
                  <a:cubicBezTo>
                    <a:pt x="708" y="574"/>
                    <a:pt x="713" y="576"/>
                    <a:pt x="715" y="581"/>
                  </a:cubicBezTo>
                  <a:cubicBezTo>
                    <a:pt x="717" y="586"/>
                    <a:pt x="717" y="591"/>
                    <a:pt x="714" y="593"/>
                  </a:cubicBezTo>
                  <a:lnTo>
                    <a:pt x="710" y="585"/>
                  </a:lnTo>
                  <a:close/>
                  <a:moveTo>
                    <a:pt x="708" y="575"/>
                  </a:moveTo>
                  <a:lnTo>
                    <a:pt x="769" y="580"/>
                  </a:lnTo>
                  <a:lnTo>
                    <a:pt x="773" y="599"/>
                  </a:lnTo>
                  <a:lnTo>
                    <a:pt x="712" y="594"/>
                  </a:lnTo>
                  <a:lnTo>
                    <a:pt x="708" y="575"/>
                  </a:lnTo>
                  <a:close/>
                  <a:moveTo>
                    <a:pt x="771" y="590"/>
                  </a:moveTo>
                  <a:lnTo>
                    <a:pt x="769" y="580"/>
                  </a:lnTo>
                  <a:cubicBezTo>
                    <a:pt x="773" y="580"/>
                    <a:pt x="776" y="585"/>
                    <a:pt x="777" y="590"/>
                  </a:cubicBezTo>
                  <a:cubicBezTo>
                    <a:pt x="778" y="595"/>
                    <a:pt x="776" y="599"/>
                    <a:pt x="773" y="599"/>
                  </a:cubicBezTo>
                  <a:lnTo>
                    <a:pt x="771" y="590"/>
                  </a:lnTo>
                  <a:close/>
                  <a:moveTo>
                    <a:pt x="765" y="582"/>
                  </a:moveTo>
                  <a:lnTo>
                    <a:pt x="806" y="511"/>
                  </a:lnTo>
                  <a:lnTo>
                    <a:pt x="817" y="525"/>
                  </a:lnTo>
                  <a:lnTo>
                    <a:pt x="777" y="597"/>
                  </a:lnTo>
                  <a:lnTo>
                    <a:pt x="765" y="582"/>
                  </a:lnTo>
                  <a:close/>
                  <a:moveTo>
                    <a:pt x="812" y="518"/>
                  </a:moveTo>
                  <a:lnTo>
                    <a:pt x="806" y="511"/>
                  </a:lnTo>
                  <a:cubicBezTo>
                    <a:pt x="808" y="507"/>
                    <a:pt x="812" y="508"/>
                    <a:pt x="815" y="512"/>
                  </a:cubicBezTo>
                  <a:cubicBezTo>
                    <a:pt x="818" y="516"/>
                    <a:pt x="819" y="522"/>
                    <a:pt x="817" y="525"/>
                  </a:cubicBezTo>
                  <a:lnTo>
                    <a:pt x="812" y="518"/>
                  </a:lnTo>
                  <a:close/>
                  <a:moveTo>
                    <a:pt x="813" y="528"/>
                  </a:moveTo>
                  <a:lnTo>
                    <a:pt x="767" y="523"/>
                  </a:lnTo>
                  <a:lnTo>
                    <a:pt x="764" y="504"/>
                  </a:lnTo>
                  <a:lnTo>
                    <a:pt x="810" y="509"/>
                  </a:lnTo>
                  <a:lnTo>
                    <a:pt x="813" y="528"/>
                  </a:lnTo>
                  <a:close/>
                  <a:moveTo>
                    <a:pt x="766" y="513"/>
                  </a:moveTo>
                  <a:lnTo>
                    <a:pt x="767" y="523"/>
                  </a:lnTo>
                  <a:cubicBezTo>
                    <a:pt x="764" y="522"/>
                    <a:pt x="760" y="518"/>
                    <a:pt x="759" y="512"/>
                  </a:cubicBezTo>
                  <a:cubicBezTo>
                    <a:pt x="758" y="507"/>
                    <a:pt x="760" y="503"/>
                    <a:pt x="764" y="504"/>
                  </a:cubicBezTo>
                  <a:lnTo>
                    <a:pt x="766" y="513"/>
                  </a:lnTo>
                  <a:close/>
                  <a:moveTo>
                    <a:pt x="759" y="510"/>
                  </a:moveTo>
                  <a:lnTo>
                    <a:pt x="754" y="357"/>
                  </a:lnTo>
                  <a:lnTo>
                    <a:pt x="768" y="363"/>
                  </a:lnTo>
                  <a:lnTo>
                    <a:pt x="773" y="516"/>
                  </a:lnTo>
                  <a:lnTo>
                    <a:pt x="759" y="510"/>
                  </a:lnTo>
                  <a:close/>
                  <a:moveTo>
                    <a:pt x="761" y="360"/>
                  </a:moveTo>
                  <a:lnTo>
                    <a:pt x="754" y="357"/>
                  </a:lnTo>
                  <a:cubicBezTo>
                    <a:pt x="754" y="352"/>
                    <a:pt x="757" y="349"/>
                    <a:pt x="760" y="351"/>
                  </a:cubicBezTo>
                  <a:cubicBezTo>
                    <a:pt x="764" y="352"/>
                    <a:pt x="767" y="358"/>
                    <a:pt x="768" y="363"/>
                  </a:cubicBezTo>
                  <a:lnTo>
                    <a:pt x="761" y="360"/>
                  </a:lnTo>
                  <a:close/>
                  <a:moveTo>
                    <a:pt x="757" y="350"/>
                  </a:moveTo>
                  <a:lnTo>
                    <a:pt x="864" y="320"/>
                  </a:lnTo>
                  <a:lnTo>
                    <a:pt x="871" y="339"/>
                  </a:lnTo>
                  <a:lnTo>
                    <a:pt x="764" y="369"/>
                  </a:lnTo>
                  <a:lnTo>
                    <a:pt x="757" y="350"/>
                  </a:lnTo>
                  <a:close/>
                  <a:moveTo>
                    <a:pt x="867" y="329"/>
                  </a:moveTo>
                  <a:lnTo>
                    <a:pt x="864" y="320"/>
                  </a:lnTo>
                  <a:cubicBezTo>
                    <a:pt x="867" y="319"/>
                    <a:pt x="872" y="322"/>
                    <a:pt x="873" y="327"/>
                  </a:cubicBezTo>
                  <a:cubicBezTo>
                    <a:pt x="875" y="333"/>
                    <a:pt x="874" y="338"/>
                    <a:pt x="871" y="339"/>
                  </a:cubicBezTo>
                  <a:lnTo>
                    <a:pt x="867" y="329"/>
                  </a:lnTo>
                  <a:close/>
                  <a:moveTo>
                    <a:pt x="862" y="322"/>
                  </a:moveTo>
                  <a:lnTo>
                    <a:pt x="913" y="235"/>
                  </a:lnTo>
                  <a:lnTo>
                    <a:pt x="924" y="250"/>
                  </a:lnTo>
                  <a:lnTo>
                    <a:pt x="873" y="337"/>
                  </a:lnTo>
                  <a:lnTo>
                    <a:pt x="862" y="322"/>
                  </a:lnTo>
                  <a:close/>
                  <a:moveTo>
                    <a:pt x="918" y="242"/>
                  </a:moveTo>
                  <a:lnTo>
                    <a:pt x="913" y="235"/>
                  </a:lnTo>
                  <a:cubicBezTo>
                    <a:pt x="914" y="232"/>
                    <a:pt x="919" y="232"/>
                    <a:pt x="922" y="236"/>
                  </a:cubicBezTo>
                  <a:cubicBezTo>
                    <a:pt x="925" y="240"/>
                    <a:pt x="926" y="246"/>
                    <a:pt x="924" y="250"/>
                  </a:cubicBezTo>
                  <a:lnTo>
                    <a:pt x="918" y="242"/>
                  </a:lnTo>
                  <a:close/>
                  <a:moveTo>
                    <a:pt x="915" y="248"/>
                  </a:moveTo>
                  <a:lnTo>
                    <a:pt x="864" y="182"/>
                  </a:lnTo>
                  <a:lnTo>
                    <a:pt x="871" y="170"/>
                  </a:lnTo>
                  <a:lnTo>
                    <a:pt x="922" y="237"/>
                  </a:lnTo>
                  <a:lnTo>
                    <a:pt x="915" y="248"/>
                  </a:lnTo>
                  <a:close/>
                  <a:moveTo>
                    <a:pt x="867" y="176"/>
                  </a:moveTo>
                  <a:lnTo>
                    <a:pt x="864" y="182"/>
                  </a:lnTo>
                  <a:cubicBezTo>
                    <a:pt x="861" y="178"/>
                    <a:pt x="860" y="172"/>
                    <a:pt x="862" y="169"/>
                  </a:cubicBezTo>
                  <a:cubicBezTo>
                    <a:pt x="864" y="165"/>
                    <a:pt x="868" y="166"/>
                    <a:pt x="871" y="170"/>
                  </a:cubicBezTo>
                  <a:lnTo>
                    <a:pt x="867" y="176"/>
                  </a:lnTo>
                  <a:close/>
                  <a:moveTo>
                    <a:pt x="861" y="171"/>
                  </a:moveTo>
                  <a:lnTo>
                    <a:pt x="872" y="112"/>
                  </a:lnTo>
                  <a:lnTo>
                    <a:pt x="885" y="122"/>
                  </a:lnTo>
                  <a:lnTo>
                    <a:pt x="874" y="181"/>
                  </a:lnTo>
                  <a:lnTo>
                    <a:pt x="861" y="171"/>
                  </a:lnTo>
                  <a:close/>
                  <a:moveTo>
                    <a:pt x="878" y="117"/>
                  </a:moveTo>
                  <a:lnTo>
                    <a:pt x="872" y="112"/>
                  </a:lnTo>
                  <a:cubicBezTo>
                    <a:pt x="872" y="107"/>
                    <a:pt x="876" y="106"/>
                    <a:pt x="880" y="109"/>
                  </a:cubicBezTo>
                  <a:cubicBezTo>
                    <a:pt x="883" y="111"/>
                    <a:pt x="886" y="117"/>
                    <a:pt x="885" y="122"/>
                  </a:cubicBezTo>
                  <a:lnTo>
                    <a:pt x="878" y="117"/>
                  </a:lnTo>
                  <a:close/>
                  <a:moveTo>
                    <a:pt x="873" y="108"/>
                  </a:moveTo>
                  <a:lnTo>
                    <a:pt x="924" y="57"/>
                  </a:lnTo>
                  <a:lnTo>
                    <a:pt x="934" y="74"/>
                  </a:lnTo>
                  <a:lnTo>
                    <a:pt x="883" y="125"/>
                  </a:lnTo>
                  <a:lnTo>
                    <a:pt x="873" y="108"/>
                  </a:lnTo>
                  <a:close/>
                  <a:moveTo>
                    <a:pt x="929" y="65"/>
                  </a:moveTo>
                  <a:lnTo>
                    <a:pt x="924" y="57"/>
                  </a:lnTo>
                  <a:cubicBezTo>
                    <a:pt x="926" y="54"/>
                    <a:pt x="931" y="56"/>
                    <a:pt x="934" y="61"/>
                  </a:cubicBezTo>
                  <a:cubicBezTo>
                    <a:pt x="936" y="65"/>
                    <a:pt x="937" y="71"/>
                    <a:pt x="934" y="74"/>
                  </a:cubicBezTo>
                  <a:lnTo>
                    <a:pt x="929" y="65"/>
                  </a:lnTo>
                  <a:close/>
                  <a:moveTo>
                    <a:pt x="928" y="56"/>
                  </a:moveTo>
                  <a:lnTo>
                    <a:pt x="1030" y="92"/>
                  </a:lnTo>
                  <a:lnTo>
                    <a:pt x="1031" y="110"/>
                  </a:lnTo>
                  <a:lnTo>
                    <a:pt x="930" y="74"/>
                  </a:lnTo>
                  <a:lnTo>
                    <a:pt x="928" y="56"/>
                  </a:lnTo>
                  <a:close/>
                  <a:moveTo>
                    <a:pt x="1031" y="101"/>
                  </a:moveTo>
                  <a:lnTo>
                    <a:pt x="1030" y="92"/>
                  </a:lnTo>
                  <a:cubicBezTo>
                    <a:pt x="1034" y="93"/>
                    <a:pt x="1037" y="98"/>
                    <a:pt x="1038" y="103"/>
                  </a:cubicBezTo>
                  <a:cubicBezTo>
                    <a:pt x="1038" y="108"/>
                    <a:pt x="1035" y="112"/>
                    <a:pt x="1031" y="110"/>
                  </a:cubicBezTo>
                  <a:lnTo>
                    <a:pt x="1031" y="101"/>
                  </a:lnTo>
                  <a:close/>
                  <a:moveTo>
                    <a:pt x="1026" y="93"/>
                  </a:moveTo>
                  <a:lnTo>
                    <a:pt x="1122" y="3"/>
                  </a:lnTo>
                  <a:lnTo>
                    <a:pt x="1132" y="20"/>
                  </a:lnTo>
                  <a:lnTo>
                    <a:pt x="1036" y="109"/>
                  </a:lnTo>
                  <a:lnTo>
                    <a:pt x="1026" y="93"/>
                  </a:lnTo>
                  <a:close/>
                  <a:moveTo>
                    <a:pt x="1127" y="11"/>
                  </a:moveTo>
                  <a:lnTo>
                    <a:pt x="1122" y="3"/>
                  </a:lnTo>
                  <a:cubicBezTo>
                    <a:pt x="1124" y="0"/>
                    <a:pt x="1129" y="2"/>
                    <a:pt x="1132" y="7"/>
                  </a:cubicBezTo>
                  <a:cubicBezTo>
                    <a:pt x="1134" y="11"/>
                    <a:pt x="1134" y="17"/>
                    <a:pt x="1132" y="20"/>
                  </a:cubicBezTo>
                  <a:lnTo>
                    <a:pt x="1127" y="11"/>
                  </a:lnTo>
                  <a:close/>
                  <a:moveTo>
                    <a:pt x="1128" y="3"/>
                  </a:moveTo>
                  <a:lnTo>
                    <a:pt x="1222" y="70"/>
                  </a:lnTo>
                  <a:lnTo>
                    <a:pt x="1219" y="86"/>
                  </a:lnTo>
                  <a:lnTo>
                    <a:pt x="1126" y="19"/>
                  </a:lnTo>
                  <a:lnTo>
                    <a:pt x="1128" y="3"/>
                  </a:lnTo>
                  <a:close/>
                  <a:moveTo>
                    <a:pt x="1221" y="78"/>
                  </a:moveTo>
                  <a:lnTo>
                    <a:pt x="1222" y="70"/>
                  </a:lnTo>
                  <a:cubicBezTo>
                    <a:pt x="1226" y="72"/>
                    <a:pt x="1228" y="78"/>
                    <a:pt x="1227" y="83"/>
                  </a:cubicBezTo>
                  <a:cubicBezTo>
                    <a:pt x="1227" y="87"/>
                    <a:pt x="1223" y="89"/>
                    <a:pt x="1219" y="86"/>
                  </a:cubicBezTo>
                  <a:lnTo>
                    <a:pt x="1221" y="78"/>
                  </a:lnTo>
                  <a:close/>
                  <a:moveTo>
                    <a:pt x="1217" y="69"/>
                  </a:moveTo>
                  <a:lnTo>
                    <a:pt x="1334" y="38"/>
                  </a:lnTo>
                  <a:lnTo>
                    <a:pt x="1341" y="57"/>
                  </a:lnTo>
                  <a:lnTo>
                    <a:pt x="1224" y="87"/>
                  </a:lnTo>
                  <a:lnTo>
                    <a:pt x="1217" y="69"/>
                  </a:lnTo>
                  <a:close/>
                  <a:moveTo>
                    <a:pt x="1338" y="47"/>
                  </a:moveTo>
                  <a:lnTo>
                    <a:pt x="1334" y="38"/>
                  </a:lnTo>
                  <a:cubicBezTo>
                    <a:pt x="1338" y="37"/>
                    <a:pt x="1342" y="41"/>
                    <a:pt x="1344" y="46"/>
                  </a:cubicBezTo>
                  <a:cubicBezTo>
                    <a:pt x="1345" y="51"/>
                    <a:pt x="1344" y="56"/>
                    <a:pt x="1341" y="57"/>
                  </a:cubicBezTo>
                  <a:lnTo>
                    <a:pt x="1338" y="47"/>
                  </a:lnTo>
                  <a:close/>
                  <a:moveTo>
                    <a:pt x="1339" y="39"/>
                  </a:moveTo>
                  <a:lnTo>
                    <a:pt x="1486" y="136"/>
                  </a:lnTo>
                  <a:lnTo>
                    <a:pt x="1484" y="153"/>
                  </a:lnTo>
                  <a:lnTo>
                    <a:pt x="1336" y="56"/>
                  </a:lnTo>
                  <a:lnTo>
                    <a:pt x="1339" y="39"/>
                  </a:lnTo>
                  <a:close/>
                  <a:moveTo>
                    <a:pt x="1485" y="144"/>
                  </a:moveTo>
                  <a:lnTo>
                    <a:pt x="1486" y="136"/>
                  </a:lnTo>
                  <a:cubicBezTo>
                    <a:pt x="1490" y="138"/>
                    <a:pt x="1492" y="144"/>
                    <a:pt x="1492" y="149"/>
                  </a:cubicBezTo>
                  <a:cubicBezTo>
                    <a:pt x="1491" y="153"/>
                    <a:pt x="1488" y="155"/>
                    <a:pt x="1484" y="153"/>
                  </a:cubicBezTo>
                  <a:lnTo>
                    <a:pt x="1485" y="144"/>
                  </a:lnTo>
                  <a:close/>
                  <a:moveTo>
                    <a:pt x="1490" y="140"/>
                  </a:moveTo>
                  <a:lnTo>
                    <a:pt x="1515" y="186"/>
                  </a:lnTo>
                  <a:lnTo>
                    <a:pt x="1506" y="194"/>
                  </a:lnTo>
                  <a:lnTo>
                    <a:pt x="1480" y="148"/>
                  </a:lnTo>
                  <a:lnTo>
                    <a:pt x="1490" y="140"/>
                  </a:lnTo>
                  <a:close/>
                  <a:moveTo>
                    <a:pt x="1510" y="190"/>
                  </a:moveTo>
                  <a:lnTo>
                    <a:pt x="1515" y="186"/>
                  </a:lnTo>
                  <a:cubicBezTo>
                    <a:pt x="1518" y="191"/>
                    <a:pt x="1518" y="197"/>
                    <a:pt x="1515" y="199"/>
                  </a:cubicBezTo>
                  <a:cubicBezTo>
                    <a:pt x="1513" y="201"/>
                    <a:pt x="1508" y="199"/>
                    <a:pt x="1506" y="194"/>
                  </a:cubicBezTo>
                  <a:lnTo>
                    <a:pt x="1510" y="190"/>
                  </a:lnTo>
                  <a:close/>
                  <a:moveTo>
                    <a:pt x="1508" y="181"/>
                  </a:moveTo>
                  <a:lnTo>
                    <a:pt x="1569" y="181"/>
                  </a:lnTo>
                  <a:lnTo>
                    <a:pt x="1574" y="200"/>
                  </a:lnTo>
                  <a:lnTo>
                    <a:pt x="1513" y="200"/>
                  </a:lnTo>
                  <a:lnTo>
                    <a:pt x="1508" y="181"/>
                  </a:lnTo>
                  <a:close/>
                  <a:moveTo>
                    <a:pt x="1571" y="190"/>
                  </a:moveTo>
                  <a:lnTo>
                    <a:pt x="1569" y="181"/>
                  </a:lnTo>
                  <a:cubicBezTo>
                    <a:pt x="1573" y="181"/>
                    <a:pt x="1577" y="185"/>
                    <a:pt x="1578" y="190"/>
                  </a:cubicBezTo>
                  <a:cubicBezTo>
                    <a:pt x="1579" y="196"/>
                    <a:pt x="1577" y="200"/>
                    <a:pt x="1574" y="200"/>
                  </a:cubicBezTo>
                  <a:lnTo>
                    <a:pt x="1571" y="190"/>
                  </a:lnTo>
                  <a:close/>
                  <a:moveTo>
                    <a:pt x="1567" y="181"/>
                  </a:moveTo>
                  <a:lnTo>
                    <a:pt x="1745" y="64"/>
                  </a:lnTo>
                  <a:lnTo>
                    <a:pt x="1754" y="82"/>
                  </a:lnTo>
                  <a:lnTo>
                    <a:pt x="1576" y="199"/>
                  </a:lnTo>
                  <a:lnTo>
                    <a:pt x="1567" y="181"/>
                  </a:lnTo>
                  <a:close/>
                  <a:moveTo>
                    <a:pt x="1750" y="73"/>
                  </a:moveTo>
                  <a:lnTo>
                    <a:pt x="1745" y="64"/>
                  </a:lnTo>
                  <a:cubicBezTo>
                    <a:pt x="1748" y="62"/>
                    <a:pt x="1752" y="64"/>
                    <a:pt x="1755" y="69"/>
                  </a:cubicBezTo>
                  <a:cubicBezTo>
                    <a:pt x="1757" y="74"/>
                    <a:pt x="1757" y="80"/>
                    <a:pt x="1754" y="82"/>
                  </a:cubicBezTo>
                  <a:lnTo>
                    <a:pt x="1750" y="73"/>
                  </a:lnTo>
                  <a:close/>
                  <a:moveTo>
                    <a:pt x="1751" y="65"/>
                  </a:moveTo>
                  <a:lnTo>
                    <a:pt x="1975" y="244"/>
                  </a:lnTo>
                  <a:lnTo>
                    <a:pt x="1972" y="259"/>
                  </a:lnTo>
                  <a:lnTo>
                    <a:pt x="1748" y="81"/>
                  </a:lnTo>
                  <a:lnTo>
                    <a:pt x="1751" y="65"/>
                  </a:lnTo>
                  <a:close/>
                  <a:moveTo>
                    <a:pt x="1973" y="252"/>
                  </a:moveTo>
                  <a:lnTo>
                    <a:pt x="1975" y="244"/>
                  </a:lnTo>
                  <a:cubicBezTo>
                    <a:pt x="1979" y="247"/>
                    <a:pt x="1981" y="252"/>
                    <a:pt x="1980" y="257"/>
                  </a:cubicBezTo>
                  <a:cubicBezTo>
                    <a:pt x="1979" y="261"/>
                    <a:pt x="1975" y="262"/>
                    <a:pt x="1972" y="259"/>
                  </a:cubicBezTo>
                  <a:lnTo>
                    <a:pt x="1973" y="252"/>
                  </a:lnTo>
                  <a:close/>
                  <a:moveTo>
                    <a:pt x="1979" y="250"/>
                  </a:moveTo>
                  <a:lnTo>
                    <a:pt x="2010" y="342"/>
                  </a:lnTo>
                  <a:lnTo>
                    <a:pt x="1998" y="345"/>
                  </a:lnTo>
                  <a:lnTo>
                    <a:pt x="1967" y="253"/>
                  </a:lnTo>
                  <a:lnTo>
                    <a:pt x="1979" y="250"/>
                  </a:lnTo>
                  <a:close/>
                  <a:moveTo>
                    <a:pt x="2004" y="343"/>
                  </a:moveTo>
                  <a:lnTo>
                    <a:pt x="2010" y="342"/>
                  </a:lnTo>
                  <a:cubicBezTo>
                    <a:pt x="2012" y="347"/>
                    <a:pt x="2010" y="352"/>
                    <a:pt x="2007" y="353"/>
                  </a:cubicBezTo>
                  <a:cubicBezTo>
                    <a:pt x="2004" y="354"/>
                    <a:pt x="1999" y="350"/>
                    <a:pt x="1998" y="345"/>
                  </a:cubicBezTo>
                  <a:lnTo>
                    <a:pt x="2004" y="343"/>
                  </a:lnTo>
                  <a:close/>
                  <a:moveTo>
                    <a:pt x="2003" y="334"/>
                  </a:moveTo>
                  <a:lnTo>
                    <a:pt x="2181" y="380"/>
                  </a:lnTo>
                  <a:lnTo>
                    <a:pt x="2183" y="399"/>
                  </a:lnTo>
                  <a:lnTo>
                    <a:pt x="2005" y="353"/>
                  </a:lnTo>
                  <a:lnTo>
                    <a:pt x="2003" y="334"/>
                  </a:lnTo>
                  <a:close/>
                  <a:moveTo>
                    <a:pt x="2182" y="389"/>
                  </a:moveTo>
                  <a:lnTo>
                    <a:pt x="2181" y="380"/>
                  </a:lnTo>
                  <a:cubicBezTo>
                    <a:pt x="2185" y="381"/>
                    <a:pt x="2188" y="386"/>
                    <a:pt x="2189" y="391"/>
                  </a:cubicBezTo>
                  <a:cubicBezTo>
                    <a:pt x="2189" y="396"/>
                    <a:pt x="2187" y="400"/>
                    <a:pt x="2183" y="399"/>
                  </a:cubicBezTo>
                  <a:lnTo>
                    <a:pt x="2182" y="389"/>
                  </a:lnTo>
                  <a:close/>
                  <a:moveTo>
                    <a:pt x="2188" y="395"/>
                  </a:moveTo>
                  <a:lnTo>
                    <a:pt x="2137" y="554"/>
                  </a:lnTo>
                  <a:lnTo>
                    <a:pt x="2125" y="542"/>
                  </a:lnTo>
                  <a:lnTo>
                    <a:pt x="2175" y="383"/>
                  </a:lnTo>
                  <a:lnTo>
                    <a:pt x="2188" y="395"/>
                  </a:lnTo>
                  <a:close/>
                  <a:moveTo>
                    <a:pt x="2131" y="548"/>
                  </a:moveTo>
                  <a:lnTo>
                    <a:pt x="2137" y="554"/>
                  </a:lnTo>
                  <a:cubicBezTo>
                    <a:pt x="2136" y="558"/>
                    <a:pt x="2132" y="558"/>
                    <a:pt x="2129" y="555"/>
                  </a:cubicBezTo>
                  <a:cubicBezTo>
                    <a:pt x="2125" y="552"/>
                    <a:pt x="2123" y="546"/>
                    <a:pt x="2125" y="542"/>
                  </a:cubicBezTo>
                  <a:lnTo>
                    <a:pt x="2131" y="548"/>
                  </a:lnTo>
                  <a:close/>
                  <a:moveTo>
                    <a:pt x="2130" y="538"/>
                  </a:moveTo>
                  <a:lnTo>
                    <a:pt x="2206" y="554"/>
                  </a:lnTo>
                  <a:lnTo>
                    <a:pt x="2209" y="572"/>
                  </a:lnTo>
                  <a:lnTo>
                    <a:pt x="2132" y="557"/>
                  </a:lnTo>
                  <a:lnTo>
                    <a:pt x="2130" y="538"/>
                  </a:lnTo>
                  <a:close/>
                  <a:moveTo>
                    <a:pt x="2207" y="563"/>
                  </a:moveTo>
                  <a:lnTo>
                    <a:pt x="2206" y="554"/>
                  </a:lnTo>
                  <a:cubicBezTo>
                    <a:pt x="2210" y="554"/>
                    <a:pt x="2213" y="559"/>
                    <a:pt x="2214" y="564"/>
                  </a:cubicBezTo>
                  <a:cubicBezTo>
                    <a:pt x="2215" y="570"/>
                    <a:pt x="2212" y="573"/>
                    <a:pt x="2209" y="572"/>
                  </a:cubicBezTo>
                  <a:lnTo>
                    <a:pt x="2207" y="563"/>
                  </a:lnTo>
                  <a:close/>
                  <a:moveTo>
                    <a:pt x="2214" y="567"/>
                  </a:moveTo>
                  <a:lnTo>
                    <a:pt x="2204" y="695"/>
                  </a:lnTo>
                  <a:lnTo>
                    <a:pt x="2190" y="687"/>
                  </a:lnTo>
                  <a:lnTo>
                    <a:pt x="2200" y="559"/>
                  </a:lnTo>
                  <a:lnTo>
                    <a:pt x="2214" y="567"/>
                  </a:lnTo>
                  <a:close/>
                  <a:moveTo>
                    <a:pt x="2197" y="691"/>
                  </a:moveTo>
                  <a:lnTo>
                    <a:pt x="2204" y="695"/>
                  </a:lnTo>
                  <a:cubicBezTo>
                    <a:pt x="2204" y="699"/>
                    <a:pt x="2200" y="702"/>
                    <a:pt x="2196" y="699"/>
                  </a:cubicBezTo>
                  <a:cubicBezTo>
                    <a:pt x="2193" y="697"/>
                    <a:pt x="2190" y="691"/>
                    <a:pt x="2190" y="687"/>
                  </a:cubicBezTo>
                  <a:lnTo>
                    <a:pt x="2197" y="691"/>
                  </a:lnTo>
                  <a:close/>
                  <a:moveTo>
                    <a:pt x="2196" y="681"/>
                  </a:moveTo>
                  <a:lnTo>
                    <a:pt x="2516" y="742"/>
                  </a:lnTo>
                  <a:lnTo>
                    <a:pt x="2519" y="761"/>
                  </a:lnTo>
                  <a:lnTo>
                    <a:pt x="2198" y="700"/>
                  </a:lnTo>
                  <a:lnTo>
                    <a:pt x="2196" y="681"/>
                  </a:lnTo>
                  <a:close/>
                  <a:moveTo>
                    <a:pt x="2518" y="752"/>
                  </a:moveTo>
                  <a:lnTo>
                    <a:pt x="2516" y="742"/>
                  </a:lnTo>
                  <a:cubicBezTo>
                    <a:pt x="2520" y="743"/>
                    <a:pt x="2523" y="748"/>
                    <a:pt x="2524" y="753"/>
                  </a:cubicBezTo>
                  <a:cubicBezTo>
                    <a:pt x="2525" y="758"/>
                    <a:pt x="2523" y="762"/>
                    <a:pt x="2519" y="761"/>
                  </a:cubicBezTo>
                  <a:lnTo>
                    <a:pt x="2518" y="752"/>
                  </a:lnTo>
                  <a:close/>
                  <a:moveTo>
                    <a:pt x="2522" y="748"/>
                  </a:moveTo>
                  <a:lnTo>
                    <a:pt x="2589" y="871"/>
                  </a:lnTo>
                  <a:lnTo>
                    <a:pt x="2579" y="878"/>
                  </a:lnTo>
                  <a:lnTo>
                    <a:pt x="2513" y="756"/>
                  </a:lnTo>
                  <a:lnTo>
                    <a:pt x="2522" y="748"/>
                  </a:lnTo>
                  <a:close/>
                  <a:moveTo>
                    <a:pt x="2584" y="874"/>
                  </a:moveTo>
                  <a:lnTo>
                    <a:pt x="2589" y="871"/>
                  </a:lnTo>
                  <a:cubicBezTo>
                    <a:pt x="2591" y="875"/>
                    <a:pt x="2591" y="881"/>
                    <a:pt x="2588" y="883"/>
                  </a:cubicBezTo>
                  <a:cubicBezTo>
                    <a:pt x="2586" y="885"/>
                    <a:pt x="2581" y="883"/>
                    <a:pt x="2579" y="878"/>
                  </a:cubicBezTo>
                  <a:lnTo>
                    <a:pt x="2584" y="874"/>
                  </a:lnTo>
                  <a:close/>
                  <a:moveTo>
                    <a:pt x="2589" y="872"/>
                  </a:moveTo>
                  <a:lnTo>
                    <a:pt x="2676" y="1060"/>
                  </a:lnTo>
                  <a:lnTo>
                    <a:pt x="2665" y="1066"/>
                  </a:lnTo>
                  <a:lnTo>
                    <a:pt x="2578" y="877"/>
                  </a:lnTo>
                  <a:lnTo>
                    <a:pt x="2589" y="872"/>
                  </a:lnTo>
                  <a:close/>
                  <a:moveTo>
                    <a:pt x="2670" y="1063"/>
                  </a:moveTo>
                  <a:lnTo>
                    <a:pt x="2676" y="1060"/>
                  </a:lnTo>
                  <a:cubicBezTo>
                    <a:pt x="2678" y="1065"/>
                    <a:pt x="2677" y="1071"/>
                    <a:pt x="2674" y="1072"/>
                  </a:cubicBezTo>
                  <a:cubicBezTo>
                    <a:pt x="2671" y="1074"/>
                    <a:pt x="2667" y="1071"/>
                    <a:pt x="2665" y="1066"/>
                  </a:cubicBezTo>
                  <a:lnTo>
                    <a:pt x="2670" y="1063"/>
                  </a:lnTo>
                  <a:close/>
                  <a:moveTo>
                    <a:pt x="2676" y="1070"/>
                  </a:moveTo>
                  <a:lnTo>
                    <a:pt x="2636" y="1187"/>
                  </a:lnTo>
                  <a:lnTo>
                    <a:pt x="2623" y="1175"/>
                  </a:lnTo>
                  <a:lnTo>
                    <a:pt x="2664" y="1057"/>
                  </a:lnTo>
                  <a:lnTo>
                    <a:pt x="2676" y="1070"/>
                  </a:lnTo>
                  <a:close/>
                  <a:moveTo>
                    <a:pt x="2629" y="1181"/>
                  </a:moveTo>
                  <a:lnTo>
                    <a:pt x="2636" y="1187"/>
                  </a:lnTo>
                  <a:cubicBezTo>
                    <a:pt x="2634" y="1191"/>
                    <a:pt x="2630" y="1191"/>
                    <a:pt x="2627" y="1188"/>
                  </a:cubicBezTo>
                  <a:cubicBezTo>
                    <a:pt x="2623" y="1185"/>
                    <a:pt x="2622" y="1179"/>
                    <a:pt x="2623" y="1175"/>
                  </a:cubicBezTo>
                  <a:lnTo>
                    <a:pt x="2629" y="1181"/>
                  </a:lnTo>
                  <a:close/>
                  <a:moveTo>
                    <a:pt x="2631" y="1190"/>
                  </a:moveTo>
                  <a:lnTo>
                    <a:pt x="2448" y="1155"/>
                  </a:lnTo>
                  <a:lnTo>
                    <a:pt x="2445" y="1136"/>
                  </a:lnTo>
                  <a:lnTo>
                    <a:pt x="2628" y="1171"/>
                  </a:lnTo>
                  <a:lnTo>
                    <a:pt x="2631" y="1190"/>
                  </a:lnTo>
                  <a:close/>
                  <a:moveTo>
                    <a:pt x="2446" y="1145"/>
                  </a:moveTo>
                  <a:lnTo>
                    <a:pt x="2448" y="1155"/>
                  </a:lnTo>
                  <a:cubicBezTo>
                    <a:pt x="2444" y="1154"/>
                    <a:pt x="2440" y="1149"/>
                    <a:pt x="2440" y="1144"/>
                  </a:cubicBezTo>
                  <a:cubicBezTo>
                    <a:pt x="2439" y="1139"/>
                    <a:pt x="2441" y="1135"/>
                    <a:pt x="2445" y="1136"/>
                  </a:cubicBezTo>
                  <a:lnTo>
                    <a:pt x="2446" y="1145"/>
                  </a:lnTo>
                  <a:close/>
                  <a:moveTo>
                    <a:pt x="2452" y="1153"/>
                  </a:moveTo>
                  <a:lnTo>
                    <a:pt x="2391" y="1225"/>
                  </a:lnTo>
                  <a:lnTo>
                    <a:pt x="2380" y="1208"/>
                  </a:lnTo>
                  <a:lnTo>
                    <a:pt x="2441" y="1137"/>
                  </a:lnTo>
                  <a:lnTo>
                    <a:pt x="2452" y="1153"/>
                  </a:lnTo>
                  <a:close/>
                  <a:moveTo>
                    <a:pt x="2385" y="1217"/>
                  </a:moveTo>
                  <a:lnTo>
                    <a:pt x="2391" y="1225"/>
                  </a:lnTo>
                  <a:cubicBezTo>
                    <a:pt x="2388" y="1227"/>
                    <a:pt x="2384" y="1226"/>
                    <a:pt x="2381" y="1222"/>
                  </a:cubicBezTo>
                  <a:cubicBezTo>
                    <a:pt x="2378" y="1217"/>
                    <a:pt x="2378" y="1211"/>
                    <a:pt x="2380" y="1208"/>
                  </a:cubicBezTo>
                  <a:lnTo>
                    <a:pt x="2385" y="1217"/>
                  </a:lnTo>
                  <a:close/>
                  <a:moveTo>
                    <a:pt x="2390" y="1213"/>
                  </a:moveTo>
                  <a:lnTo>
                    <a:pt x="2436" y="1300"/>
                  </a:lnTo>
                  <a:lnTo>
                    <a:pt x="2426" y="1307"/>
                  </a:lnTo>
                  <a:lnTo>
                    <a:pt x="2380" y="1220"/>
                  </a:lnTo>
                  <a:lnTo>
                    <a:pt x="2390" y="1213"/>
                  </a:lnTo>
                  <a:close/>
                  <a:moveTo>
                    <a:pt x="2431" y="1303"/>
                  </a:moveTo>
                  <a:lnTo>
                    <a:pt x="2436" y="1300"/>
                  </a:lnTo>
                  <a:cubicBezTo>
                    <a:pt x="2439" y="1304"/>
                    <a:pt x="2438" y="1310"/>
                    <a:pt x="2436" y="1312"/>
                  </a:cubicBezTo>
                  <a:cubicBezTo>
                    <a:pt x="2433" y="1314"/>
                    <a:pt x="2429" y="1312"/>
                    <a:pt x="2426" y="1307"/>
                  </a:cubicBezTo>
                  <a:lnTo>
                    <a:pt x="2431" y="1303"/>
                  </a:lnTo>
                  <a:close/>
                  <a:moveTo>
                    <a:pt x="2436" y="1299"/>
                  </a:moveTo>
                  <a:lnTo>
                    <a:pt x="2507" y="1432"/>
                  </a:lnTo>
                  <a:lnTo>
                    <a:pt x="2497" y="1440"/>
                  </a:lnTo>
                  <a:lnTo>
                    <a:pt x="2426" y="1307"/>
                  </a:lnTo>
                  <a:lnTo>
                    <a:pt x="2436" y="1299"/>
                  </a:lnTo>
                  <a:close/>
                  <a:moveTo>
                    <a:pt x="2502" y="1436"/>
                  </a:moveTo>
                  <a:lnTo>
                    <a:pt x="2507" y="1432"/>
                  </a:lnTo>
                  <a:cubicBezTo>
                    <a:pt x="2510" y="1437"/>
                    <a:pt x="2510" y="1443"/>
                    <a:pt x="2507" y="1445"/>
                  </a:cubicBezTo>
                  <a:cubicBezTo>
                    <a:pt x="2504" y="1447"/>
                    <a:pt x="2500" y="1445"/>
                    <a:pt x="2497" y="1440"/>
                  </a:cubicBezTo>
                  <a:lnTo>
                    <a:pt x="2502" y="1436"/>
                  </a:lnTo>
                  <a:close/>
                  <a:moveTo>
                    <a:pt x="2509" y="1436"/>
                  </a:moveTo>
                  <a:lnTo>
                    <a:pt x="2540" y="1550"/>
                  </a:lnTo>
                  <a:lnTo>
                    <a:pt x="2527" y="1551"/>
                  </a:lnTo>
                  <a:lnTo>
                    <a:pt x="2496" y="1437"/>
                  </a:lnTo>
                  <a:lnTo>
                    <a:pt x="2509" y="1436"/>
                  </a:lnTo>
                  <a:close/>
                  <a:moveTo>
                    <a:pt x="2534" y="1551"/>
                  </a:moveTo>
                  <a:lnTo>
                    <a:pt x="2540" y="1550"/>
                  </a:lnTo>
                  <a:cubicBezTo>
                    <a:pt x="2541" y="1556"/>
                    <a:pt x="2540" y="1560"/>
                    <a:pt x="2536" y="1560"/>
                  </a:cubicBezTo>
                  <a:cubicBezTo>
                    <a:pt x="2533" y="1561"/>
                    <a:pt x="2529" y="1557"/>
                    <a:pt x="2527" y="1551"/>
                  </a:cubicBezTo>
                  <a:lnTo>
                    <a:pt x="2534" y="1551"/>
                  </a:lnTo>
                  <a:close/>
                  <a:moveTo>
                    <a:pt x="2540" y="1557"/>
                  </a:moveTo>
                  <a:lnTo>
                    <a:pt x="2483" y="1743"/>
                  </a:lnTo>
                  <a:lnTo>
                    <a:pt x="2470" y="1731"/>
                  </a:lnTo>
                  <a:lnTo>
                    <a:pt x="2527" y="1545"/>
                  </a:lnTo>
                  <a:lnTo>
                    <a:pt x="2540" y="1557"/>
                  </a:lnTo>
                  <a:close/>
                  <a:moveTo>
                    <a:pt x="2477" y="1737"/>
                  </a:moveTo>
                  <a:lnTo>
                    <a:pt x="2483" y="1743"/>
                  </a:lnTo>
                  <a:cubicBezTo>
                    <a:pt x="2482" y="1747"/>
                    <a:pt x="2478" y="1748"/>
                    <a:pt x="2475" y="1745"/>
                  </a:cubicBezTo>
                  <a:cubicBezTo>
                    <a:pt x="2471" y="1742"/>
                    <a:pt x="2469" y="1736"/>
                    <a:pt x="2470" y="1731"/>
                  </a:cubicBezTo>
                  <a:lnTo>
                    <a:pt x="2477" y="1737"/>
                  </a:lnTo>
                  <a:close/>
                  <a:moveTo>
                    <a:pt x="2481" y="1732"/>
                  </a:moveTo>
                  <a:lnTo>
                    <a:pt x="2501" y="1763"/>
                  </a:lnTo>
                  <a:lnTo>
                    <a:pt x="2493" y="1773"/>
                  </a:lnTo>
                  <a:lnTo>
                    <a:pt x="2473" y="1742"/>
                  </a:lnTo>
                  <a:lnTo>
                    <a:pt x="2481" y="1732"/>
                  </a:lnTo>
                  <a:close/>
                  <a:moveTo>
                    <a:pt x="2497" y="1768"/>
                  </a:moveTo>
                  <a:lnTo>
                    <a:pt x="2501" y="1763"/>
                  </a:lnTo>
                  <a:cubicBezTo>
                    <a:pt x="2504" y="1767"/>
                    <a:pt x="2505" y="1773"/>
                    <a:pt x="2503" y="1776"/>
                  </a:cubicBezTo>
                  <a:cubicBezTo>
                    <a:pt x="2500" y="1779"/>
                    <a:pt x="2496" y="1778"/>
                    <a:pt x="2493" y="1773"/>
                  </a:cubicBezTo>
                  <a:lnTo>
                    <a:pt x="2497" y="1768"/>
                  </a:lnTo>
                  <a:close/>
                  <a:moveTo>
                    <a:pt x="2504" y="1774"/>
                  </a:moveTo>
                  <a:lnTo>
                    <a:pt x="2453" y="1947"/>
                  </a:lnTo>
                  <a:lnTo>
                    <a:pt x="2440" y="1936"/>
                  </a:lnTo>
                  <a:lnTo>
                    <a:pt x="2491" y="1762"/>
                  </a:lnTo>
                  <a:lnTo>
                    <a:pt x="2504" y="1774"/>
                  </a:lnTo>
                  <a:close/>
                  <a:moveTo>
                    <a:pt x="2446" y="1942"/>
                  </a:moveTo>
                  <a:lnTo>
                    <a:pt x="2453" y="1947"/>
                  </a:lnTo>
                  <a:cubicBezTo>
                    <a:pt x="2452" y="1952"/>
                    <a:pt x="2448" y="1952"/>
                    <a:pt x="2444" y="1949"/>
                  </a:cubicBezTo>
                  <a:cubicBezTo>
                    <a:pt x="2441" y="1946"/>
                    <a:pt x="2439" y="1940"/>
                    <a:pt x="2440" y="1936"/>
                  </a:cubicBezTo>
                  <a:lnTo>
                    <a:pt x="2446" y="1942"/>
                  </a:lnTo>
                  <a:close/>
                  <a:moveTo>
                    <a:pt x="2448" y="1951"/>
                  </a:moveTo>
                  <a:lnTo>
                    <a:pt x="2331" y="1941"/>
                  </a:lnTo>
                  <a:lnTo>
                    <a:pt x="2327" y="1922"/>
                  </a:lnTo>
                  <a:lnTo>
                    <a:pt x="2444" y="1932"/>
                  </a:lnTo>
                  <a:lnTo>
                    <a:pt x="2448" y="1951"/>
                  </a:lnTo>
                  <a:close/>
                  <a:moveTo>
                    <a:pt x="2329" y="1931"/>
                  </a:moveTo>
                  <a:lnTo>
                    <a:pt x="2331" y="1941"/>
                  </a:lnTo>
                  <a:cubicBezTo>
                    <a:pt x="2328" y="1941"/>
                    <a:pt x="2324" y="1936"/>
                    <a:pt x="2323" y="1931"/>
                  </a:cubicBezTo>
                  <a:cubicBezTo>
                    <a:pt x="2322" y="1926"/>
                    <a:pt x="2324" y="1922"/>
                    <a:pt x="2327" y="1922"/>
                  </a:cubicBezTo>
                  <a:lnTo>
                    <a:pt x="2329" y="1931"/>
                  </a:lnTo>
                  <a:close/>
                  <a:moveTo>
                    <a:pt x="2336" y="1936"/>
                  </a:moveTo>
                  <a:lnTo>
                    <a:pt x="2326" y="2007"/>
                  </a:lnTo>
                  <a:lnTo>
                    <a:pt x="2312" y="1998"/>
                  </a:lnTo>
                  <a:lnTo>
                    <a:pt x="2323" y="1927"/>
                  </a:lnTo>
                  <a:lnTo>
                    <a:pt x="2336" y="1936"/>
                  </a:lnTo>
                  <a:close/>
                  <a:moveTo>
                    <a:pt x="2319" y="2003"/>
                  </a:moveTo>
                  <a:lnTo>
                    <a:pt x="2326" y="2007"/>
                  </a:lnTo>
                  <a:cubicBezTo>
                    <a:pt x="2325" y="2012"/>
                    <a:pt x="2322" y="2014"/>
                    <a:pt x="2318" y="2011"/>
                  </a:cubicBezTo>
                  <a:cubicBezTo>
                    <a:pt x="2314" y="2009"/>
                    <a:pt x="2312" y="2003"/>
                    <a:pt x="2312" y="1998"/>
                  </a:cubicBezTo>
                  <a:lnTo>
                    <a:pt x="2319" y="2003"/>
                  </a:lnTo>
                  <a:close/>
                  <a:moveTo>
                    <a:pt x="2322" y="2012"/>
                  </a:moveTo>
                  <a:lnTo>
                    <a:pt x="2088" y="2063"/>
                  </a:lnTo>
                  <a:lnTo>
                    <a:pt x="2082" y="2045"/>
                  </a:lnTo>
                  <a:lnTo>
                    <a:pt x="2316" y="1993"/>
                  </a:lnTo>
                  <a:lnTo>
                    <a:pt x="2322" y="2012"/>
                  </a:lnTo>
                  <a:close/>
                  <a:moveTo>
                    <a:pt x="2085" y="2054"/>
                  </a:moveTo>
                  <a:lnTo>
                    <a:pt x="2088" y="2063"/>
                  </a:lnTo>
                  <a:cubicBezTo>
                    <a:pt x="2085" y="2064"/>
                    <a:pt x="2081" y="2061"/>
                    <a:pt x="2079" y="2055"/>
                  </a:cubicBezTo>
                  <a:cubicBezTo>
                    <a:pt x="2077" y="2050"/>
                    <a:pt x="2079" y="2045"/>
                    <a:pt x="2082" y="2045"/>
                  </a:cubicBezTo>
                  <a:lnTo>
                    <a:pt x="2085" y="2054"/>
                  </a:lnTo>
                  <a:close/>
                  <a:moveTo>
                    <a:pt x="2092" y="2055"/>
                  </a:moveTo>
                  <a:lnTo>
                    <a:pt x="2107" y="2152"/>
                  </a:lnTo>
                  <a:lnTo>
                    <a:pt x="2094" y="2150"/>
                  </a:lnTo>
                  <a:lnTo>
                    <a:pt x="2079" y="2053"/>
                  </a:lnTo>
                  <a:lnTo>
                    <a:pt x="2092" y="2055"/>
                  </a:lnTo>
                  <a:close/>
                  <a:moveTo>
                    <a:pt x="2100" y="2151"/>
                  </a:moveTo>
                  <a:lnTo>
                    <a:pt x="2107" y="2152"/>
                  </a:lnTo>
                  <a:cubicBezTo>
                    <a:pt x="2108" y="2157"/>
                    <a:pt x="2106" y="2161"/>
                    <a:pt x="2102" y="2160"/>
                  </a:cubicBezTo>
                  <a:cubicBezTo>
                    <a:pt x="2098" y="2160"/>
                    <a:pt x="2095" y="2155"/>
                    <a:pt x="2094" y="2150"/>
                  </a:cubicBezTo>
                  <a:lnTo>
                    <a:pt x="2100" y="2151"/>
                  </a:lnTo>
                  <a:close/>
                  <a:moveTo>
                    <a:pt x="2105" y="2160"/>
                  </a:moveTo>
                  <a:lnTo>
                    <a:pt x="2059" y="2195"/>
                  </a:lnTo>
                  <a:lnTo>
                    <a:pt x="2050" y="2178"/>
                  </a:lnTo>
                  <a:lnTo>
                    <a:pt x="2096" y="2142"/>
                  </a:lnTo>
                  <a:lnTo>
                    <a:pt x="2105" y="2160"/>
                  </a:lnTo>
                  <a:close/>
                  <a:moveTo>
                    <a:pt x="2055" y="2187"/>
                  </a:moveTo>
                  <a:lnTo>
                    <a:pt x="2059" y="2195"/>
                  </a:lnTo>
                  <a:cubicBezTo>
                    <a:pt x="2057" y="2198"/>
                    <a:pt x="2052" y="2195"/>
                    <a:pt x="2050" y="2191"/>
                  </a:cubicBezTo>
                  <a:cubicBezTo>
                    <a:pt x="2047" y="2186"/>
                    <a:pt x="2047" y="2180"/>
                    <a:pt x="2050" y="2178"/>
                  </a:cubicBezTo>
                  <a:lnTo>
                    <a:pt x="2055" y="2187"/>
                  </a:lnTo>
                  <a:close/>
                  <a:moveTo>
                    <a:pt x="2058" y="2180"/>
                  </a:moveTo>
                  <a:lnTo>
                    <a:pt x="2129" y="2262"/>
                  </a:lnTo>
                  <a:lnTo>
                    <a:pt x="2123" y="2275"/>
                  </a:lnTo>
                  <a:lnTo>
                    <a:pt x="2051" y="2193"/>
                  </a:lnTo>
                  <a:lnTo>
                    <a:pt x="2058" y="2180"/>
                  </a:lnTo>
                  <a:close/>
                  <a:moveTo>
                    <a:pt x="2126" y="2268"/>
                  </a:moveTo>
                  <a:lnTo>
                    <a:pt x="2129" y="2262"/>
                  </a:lnTo>
                  <a:cubicBezTo>
                    <a:pt x="2132" y="2266"/>
                    <a:pt x="2134" y="2272"/>
                    <a:pt x="2132" y="2275"/>
                  </a:cubicBezTo>
                  <a:cubicBezTo>
                    <a:pt x="2130" y="2279"/>
                    <a:pt x="2126" y="2279"/>
                    <a:pt x="2123" y="2275"/>
                  </a:cubicBezTo>
                  <a:lnTo>
                    <a:pt x="2126" y="2268"/>
                  </a:lnTo>
                  <a:close/>
                  <a:moveTo>
                    <a:pt x="2132" y="2274"/>
                  </a:moveTo>
                  <a:lnTo>
                    <a:pt x="2095" y="2390"/>
                  </a:lnTo>
                  <a:lnTo>
                    <a:pt x="2082" y="2378"/>
                  </a:lnTo>
                  <a:lnTo>
                    <a:pt x="2119" y="2262"/>
                  </a:lnTo>
                  <a:lnTo>
                    <a:pt x="2132" y="2274"/>
                  </a:lnTo>
                  <a:close/>
                  <a:moveTo>
                    <a:pt x="2089" y="2384"/>
                  </a:moveTo>
                  <a:lnTo>
                    <a:pt x="2095" y="2390"/>
                  </a:lnTo>
                  <a:cubicBezTo>
                    <a:pt x="2094" y="2394"/>
                    <a:pt x="2090" y="2395"/>
                    <a:pt x="2087" y="2391"/>
                  </a:cubicBezTo>
                  <a:cubicBezTo>
                    <a:pt x="2083" y="2388"/>
                    <a:pt x="2081" y="2382"/>
                    <a:pt x="2082" y="2378"/>
                  </a:cubicBezTo>
                  <a:lnTo>
                    <a:pt x="2089" y="2384"/>
                  </a:lnTo>
                  <a:close/>
                  <a:moveTo>
                    <a:pt x="2089" y="2393"/>
                  </a:moveTo>
                  <a:lnTo>
                    <a:pt x="1943" y="2328"/>
                  </a:lnTo>
                  <a:lnTo>
                    <a:pt x="1943" y="2310"/>
                  </a:lnTo>
                  <a:lnTo>
                    <a:pt x="2089" y="2375"/>
                  </a:lnTo>
                  <a:lnTo>
                    <a:pt x="2089" y="2393"/>
                  </a:lnTo>
                  <a:close/>
                  <a:moveTo>
                    <a:pt x="1943" y="2319"/>
                  </a:moveTo>
                  <a:lnTo>
                    <a:pt x="1943" y="2328"/>
                  </a:lnTo>
                  <a:cubicBezTo>
                    <a:pt x="1939" y="2327"/>
                    <a:pt x="1936" y="2321"/>
                    <a:pt x="1936" y="2316"/>
                  </a:cubicBezTo>
                  <a:cubicBezTo>
                    <a:pt x="1936" y="2311"/>
                    <a:pt x="1939" y="2309"/>
                    <a:pt x="1943" y="2310"/>
                  </a:cubicBezTo>
                  <a:lnTo>
                    <a:pt x="1943" y="2319"/>
                  </a:lnTo>
                  <a:close/>
                  <a:moveTo>
                    <a:pt x="1950" y="2323"/>
                  </a:moveTo>
                  <a:lnTo>
                    <a:pt x="1945" y="2563"/>
                  </a:lnTo>
                  <a:lnTo>
                    <a:pt x="1931" y="2556"/>
                  </a:lnTo>
                  <a:lnTo>
                    <a:pt x="1936" y="2316"/>
                  </a:lnTo>
                  <a:lnTo>
                    <a:pt x="1950" y="2323"/>
                  </a:lnTo>
                  <a:close/>
                  <a:moveTo>
                    <a:pt x="1938" y="2559"/>
                  </a:moveTo>
                  <a:lnTo>
                    <a:pt x="1945" y="2563"/>
                  </a:lnTo>
                  <a:cubicBezTo>
                    <a:pt x="1944" y="2568"/>
                    <a:pt x="1941" y="2570"/>
                    <a:pt x="1938" y="2568"/>
                  </a:cubicBezTo>
                  <a:cubicBezTo>
                    <a:pt x="1934" y="2567"/>
                    <a:pt x="1931" y="2561"/>
                    <a:pt x="1931" y="2556"/>
                  </a:cubicBezTo>
                  <a:lnTo>
                    <a:pt x="1938" y="2559"/>
                  </a:lnTo>
                  <a:close/>
                  <a:moveTo>
                    <a:pt x="1944" y="2567"/>
                  </a:moveTo>
                  <a:lnTo>
                    <a:pt x="1893" y="2659"/>
                  </a:lnTo>
                  <a:lnTo>
                    <a:pt x="1881" y="2644"/>
                  </a:lnTo>
                  <a:lnTo>
                    <a:pt x="1932" y="2552"/>
                  </a:lnTo>
                  <a:lnTo>
                    <a:pt x="1944" y="2567"/>
                  </a:lnTo>
                  <a:close/>
                  <a:moveTo>
                    <a:pt x="1887" y="2651"/>
                  </a:moveTo>
                  <a:lnTo>
                    <a:pt x="1893" y="2659"/>
                  </a:lnTo>
                  <a:cubicBezTo>
                    <a:pt x="1891" y="2662"/>
                    <a:pt x="1887" y="2662"/>
                    <a:pt x="1883" y="2658"/>
                  </a:cubicBezTo>
                  <a:cubicBezTo>
                    <a:pt x="1880" y="2654"/>
                    <a:pt x="1879" y="2648"/>
                    <a:pt x="1881" y="2644"/>
                  </a:cubicBezTo>
                  <a:lnTo>
                    <a:pt x="1887" y="2651"/>
                  </a:lnTo>
                  <a:close/>
                  <a:moveTo>
                    <a:pt x="1892" y="2660"/>
                  </a:moveTo>
                  <a:lnTo>
                    <a:pt x="1846" y="2711"/>
                  </a:lnTo>
                  <a:lnTo>
                    <a:pt x="1836" y="2694"/>
                  </a:lnTo>
                  <a:lnTo>
                    <a:pt x="1882" y="2643"/>
                  </a:lnTo>
                  <a:lnTo>
                    <a:pt x="1892" y="2660"/>
                  </a:lnTo>
                  <a:close/>
                  <a:moveTo>
                    <a:pt x="1841" y="2702"/>
                  </a:moveTo>
                  <a:lnTo>
                    <a:pt x="1846" y="2711"/>
                  </a:lnTo>
                  <a:cubicBezTo>
                    <a:pt x="1844" y="2713"/>
                    <a:pt x="1840" y="2712"/>
                    <a:pt x="1837" y="2707"/>
                  </a:cubicBezTo>
                  <a:cubicBezTo>
                    <a:pt x="1834" y="2703"/>
                    <a:pt x="1833" y="2697"/>
                    <a:pt x="1836" y="2694"/>
                  </a:cubicBezTo>
                  <a:lnTo>
                    <a:pt x="1841" y="2702"/>
                  </a:lnTo>
                  <a:close/>
                  <a:moveTo>
                    <a:pt x="1841" y="2711"/>
                  </a:moveTo>
                  <a:lnTo>
                    <a:pt x="1643" y="2619"/>
                  </a:lnTo>
                  <a:lnTo>
                    <a:pt x="1643" y="2601"/>
                  </a:lnTo>
                  <a:lnTo>
                    <a:pt x="1841" y="2693"/>
                  </a:lnTo>
                  <a:lnTo>
                    <a:pt x="1841" y="2711"/>
                  </a:lnTo>
                  <a:close/>
                  <a:moveTo>
                    <a:pt x="1643" y="2610"/>
                  </a:moveTo>
                  <a:lnTo>
                    <a:pt x="1643" y="2619"/>
                  </a:lnTo>
                  <a:cubicBezTo>
                    <a:pt x="1639" y="2618"/>
                    <a:pt x="1636" y="2612"/>
                    <a:pt x="1636" y="2607"/>
                  </a:cubicBezTo>
                  <a:cubicBezTo>
                    <a:pt x="1636" y="2602"/>
                    <a:pt x="1639" y="2600"/>
                    <a:pt x="1643" y="2601"/>
                  </a:cubicBezTo>
                  <a:lnTo>
                    <a:pt x="1643" y="2610"/>
                  </a:lnTo>
                  <a:close/>
                  <a:moveTo>
                    <a:pt x="1649" y="2615"/>
                  </a:moveTo>
                  <a:lnTo>
                    <a:pt x="1644" y="2666"/>
                  </a:lnTo>
                  <a:lnTo>
                    <a:pt x="1631" y="2657"/>
                  </a:lnTo>
                  <a:lnTo>
                    <a:pt x="1636" y="2606"/>
                  </a:lnTo>
                  <a:lnTo>
                    <a:pt x="1649" y="2615"/>
                  </a:lnTo>
                  <a:close/>
                  <a:moveTo>
                    <a:pt x="1638" y="2662"/>
                  </a:moveTo>
                  <a:lnTo>
                    <a:pt x="1644" y="2666"/>
                  </a:lnTo>
                  <a:cubicBezTo>
                    <a:pt x="1644" y="2670"/>
                    <a:pt x="1641" y="2672"/>
                    <a:pt x="1637" y="2670"/>
                  </a:cubicBezTo>
                  <a:cubicBezTo>
                    <a:pt x="1633" y="2668"/>
                    <a:pt x="1630" y="2662"/>
                    <a:pt x="1631" y="2657"/>
                  </a:cubicBezTo>
                  <a:lnTo>
                    <a:pt x="1638" y="2662"/>
                  </a:lnTo>
                  <a:close/>
                  <a:moveTo>
                    <a:pt x="1638" y="2671"/>
                  </a:moveTo>
                  <a:lnTo>
                    <a:pt x="1567" y="2650"/>
                  </a:lnTo>
                  <a:lnTo>
                    <a:pt x="1566" y="2632"/>
                  </a:lnTo>
                  <a:lnTo>
                    <a:pt x="1637" y="2652"/>
                  </a:lnTo>
                  <a:lnTo>
                    <a:pt x="1638" y="2671"/>
                  </a:lnTo>
                  <a:close/>
                  <a:moveTo>
                    <a:pt x="1566" y="2641"/>
                  </a:moveTo>
                  <a:lnTo>
                    <a:pt x="1567" y="2650"/>
                  </a:lnTo>
                  <a:cubicBezTo>
                    <a:pt x="1564" y="2649"/>
                    <a:pt x="1560" y="2644"/>
                    <a:pt x="1560" y="2639"/>
                  </a:cubicBezTo>
                  <a:cubicBezTo>
                    <a:pt x="1559" y="2634"/>
                    <a:pt x="1562" y="2631"/>
                    <a:pt x="1566" y="2632"/>
                  </a:cubicBezTo>
                  <a:lnTo>
                    <a:pt x="1566" y="2641"/>
                  </a:lnTo>
                  <a:close/>
                  <a:moveTo>
                    <a:pt x="1561" y="2644"/>
                  </a:moveTo>
                  <a:cubicBezTo>
                    <a:pt x="1531" y="2571"/>
                    <a:pt x="1502" y="2526"/>
                    <a:pt x="1463" y="2490"/>
                  </a:cubicBezTo>
                  <a:lnTo>
                    <a:pt x="1468" y="2475"/>
                  </a:lnTo>
                  <a:cubicBezTo>
                    <a:pt x="1510" y="2514"/>
                    <a:pt x="1541" y="2562"/>
                    <a:pt x="1572" y="2639"/>
                  </a:cubicBezTo>
                  <a:lnTo>
                    <a:pt x="1561" y="2644"/>
                  </a:lnTo>
                  <a:close/>
                  <a:moveTo>
                    <a:pt x="1463" y="2490"/>
                  </a:moveTo>
                  <a:cubicBezTo>
                    <a:pt x="1424" y="2453"/>
                    <a:pt x="1373" y="2426"/>
                    <a:pt x="1302" y="2390"/>
                  </a:cubicBezTo>
                  <a:lnTo>
                    <a:pt x="1302" y="2372"/>
                  </a:lnTo>
                  <a:cubicBezTo>
                    <a:pt x="1375" y="2408"/>
                    <a:pt x="1426" y="2437"/>
                    <a:pt x="1468" y="2475"/>
                  </a:cubicBezTo>
                  <a:lnTo>
                    <a:pt x="1463" y="2490"/>
                  </a:lnTo>
                  <a:close/>
                  <a:moveTo>
                    <a:pt x="1302" y="2381"/>
                  </a:moveTo>
                  <a:lnTo>
                    <a:pt x="1302" y="2390"/>
                  </a:lnTo>
                  <a:cubicBezTo>
                    <a:pt x="1298" y="2388"/>
                    <a:pt x="1295" y="2382"/>
                    <a:pt x="1295" y="2377"/>
                  </a:cubicBezTo>
                  <a:cubicBezTo>
                    <a:pt x="1295" y="2372"/>
                    <a:pt x="1298" y="2370"/>
                    <a:pt x="1302" y="2372"/>
                  </a:cubicBezTo>
                  <a:lnTo>
                    <a:pt x="1302" y="2381"/>
                  </a:lnTo>
                  <a:close/>
                  <a:moveTo>
                    <a:pt x="1309" y="2381"/>
                  </a:moveTo>
                  <a:lnTo>
                    <a:pt x="1329" y="2489"/>
                  </a:lnTo>
                  <a:lnTo>
                    <a:pt x="1316" y="2487"/>
                  </a:lnTo>
                  <a:lnTo>
                    <a:pt x="1295" y="2380"/>
                  </a:lnTo>
                  <a:lnTo>
                    <a:pt x="1309" y="2381"/>
                  </a:lnTo>
                  <a:close/>
                  <a:moveTo>
                    <a:pt x="1322" y="2488"/>
                  </a:moveTo>
                  <a:lnTo>
                    <a:pt x="1329" y="2489"/>
                  </a:lnTo>
                  <a:cubicBezTo>
                    <a:pt x="1330" y="2494"/>
                    <a:pt x="1328" y="2498"/>
                    <a:pt x="1324" y="2497"/>
                  </a:cubicBezTo>
                  <a:cubicBezTo>
                    <a:pt x="1320" y="2497"/>
                    <a:pt x="1317" y="2493"/>
                    <a:pt x="1316" y="2487"/>
                  </a:cubicBezTo>
                  <a:lnTo>
                    <a:pt x="1322" y="2488"/>
                  </a:lnTo>
                  <a:close/>
                  <a:moveTo>
                    <a:pt x="1325" y="2497"/>
                  </a:moveTo>
                  <a:lnTo>
                    <a:pt x="1238" y="2497"/>
                  </a:lnTo>
                  <a:lnTo>
                    <a:pt x="1234" y="2478"/>
                  </a:lnTo>
                  <a:lnTo>
                    <a:pt x="1320" y="2478"/>
                  </a:lnTo>
                  <a:lnTo>
                    <a:pt x="1325" y="2497"/>
                  </a:lnTo>
                  <a:close/>
                  <a:moveTo>
                    <a:pt x="1236" y="2488"/>
                  </a:moveTo>
                  <a:lnTo>
                    <a:pt x="1238" y="2497"/>
                  </a:lnTo>
                  <a:cubicBezTo>
                    <a:pt x="1234" y="2497"/>
                    <a:pt x="1231" y="2493"/>
                    <a:pt x="1229" y="2488"/>
                  </a:cubicBezTo>
                  <a:cubicBezTo>
                    <a:pt x="1228" y="2483"/>
                    <a:pt x="1230" y="2478"/>
                    <a:pt x="1234" y="2478"/>
                  </a:cubicBezTo>
                  <a:lnTo>
                    <a:pt x="1236" y="2488"/>
                  </a:lnTo>
                  <a:close/>
                  <a:moveTo>
                    <a:pt x="1236" y="2497"/>
                  </a:moveTo>
                  <a:lnTo>
                    <a:pt x="1068" y="2420"/>
                  </a:lnTo>
                  <a:lnTo>
                    <a:pt x="1068" y="2402"/>
                  </a:lnTo>
                  <a:lnTo>
                    <a:pt x="1236" y="2479"/>
                  </a:lnTo>
                  <a:lnTo>
                    <a:pt x="1236" y="2497"/>
                  </a:lnTo>
                  <a:close/>
                  <a:moveTo>
                    <a:pt x="1068" y="2411"/>
                  </a:moveTo>
                  <a:lnTo>
                    <a:pt x="1068" y="2420"/>
                  </a:lnTo>
                  <a:cubicBezTo>
                    <a:pt x="1064" y="2419"/>
                    <a:pt x="1061" y="2413"/>
                    <a:pt x="1061" y="2408"/>
                  </a:cubicBezTo>
                  <a:cubicBezTo>
                    <a:pt x="1061" y="2403"/>
                    <a:pt x="1064" y="2401"/>
                    <a:pt x="1068" y="2402"/>
                  </a:cubicBezTo>
                  <a:lnTo>
                    <a:pt x="1068" y="2411"/>
                  </a:lnTo>
                  <a:close/>
                  <a:moveTo>
                    <a:pt x="1066" y="2419"/>
                  </a:moveTo>
                  <a:lnTo>
                    <a:pt x="970" y="2343"/>
                  </a:lnTo>
                  <a:lnTo>
                    <a:pt x="973" y="2327"/>
                  </a:lnTo>
                  <a:lnTo>
                    <a:pt x="1070" y="2403"/>
                  </a:lnTo>
                  <a:lnTo>
                    <a:pt x="1066" y="2419"/>
                  </a:lnTo>
                  <a:close/>
                  <a:moveTo>
                    <a:pt x="971" y="2335"/>
                  </a:moveTo>
                  <a:lnTo>
                    <a:pt x="970" y="2343"/>
                  </a:lnTo>
                  <a:cubicBezTo>
                    <a:pt x="966" y="2340"/>
                    <a:pt x="964" y="2334"/>
                    <a:pt x="965" y="2330"/>
                  </a:cubicBezTo>
                  <a:cubicBezTo>
                    <a:pt x="966" y="2325"/>
                    <a:pt x="969" y="2324"/>
                    <a:pt x="973" y="2327"/>
                  </a:cubicBezTo>
                  <a:lnTo>
                    <a:pt x="971" y="2335"/>
                  </a:lnTo>
                  <a:close/>
                  <a:moveTo>
                    <a:pt x="975" y="2344"/>
                  </a:moveTo>
                  <a:lnTo>
                    <a:pt x="889" y="2380"/>
                  </a:lnTo>
                  <a:lnTo>
                    <a:pt x="881" y="2361"/>
                  </a:lnTo>
                  <a:lnTo>
                    <a:pt x="968" y="2326"/>
                  </a:lnTo>
                  <a:lnTo>
                    <a:pt x="975" y="2344"/>
                  </a:lnTo>
                  <a:close/>
                  <a:moveTo>
                    <a:pt x="885" y="2371"/>
                  </a:moveTo>
                  <a:lnTo>
                    <a:pt x="889" y="2380"/>
                  </a:lnTo>
                  <a:cubicBezTo>
                    <a:pt x="885" y="2381"/>
                    <a:pt x="881" y="2378"/>
                    <a:pt x="879" y="2373"/>
                  </a:cubicBezTo>
                  <a:cubicBezTo>
                    <a:pt x="877" y="2368"/>
                    <a:pt x="878" y="2363"/>
                    <a:pt x="881" y="2361"/>
                  </a:cubicBezTo>
                  <a:lnTo>
                    <a:pt x="885" y="2371"/>
                  </a:lnTo>
                  <a:close/>
                  <a:moveTo>
                    <a:pt x="888" y="2380"/>
                  </a:moveTo>
                  <a:lnTo>
                    <a:pt x="786" y="2405"/>
                  </a:lnTo>
                  <a:lnTo>
                    <a:pt x="780" y="2387"/>
                  </a:lnTo>
                  <a:lnTo>
                    <a:pt x="882" y="2361"/>
                  </a:lnTo>
                  <a:lnTo>
                    <a:pt x="888" y="2380"/>
                  </a:lnTo>
                  <a:close/>
                  <a:moveTo>
                    <a:pt x="783" y="2396"/>
                  </a:moveTo>
                  <a:lnTo>
                    <a:pt x="786" y="2405"/>
                  </a:lnTo>
                  <a:cubicBezTo>
                    <a:pt x="783" y="2406"/>
                    <a:pt x="779" y="2403"/>
                    <a:pt x="777" y="2398"/>
                  </a:cubicBezTo>
                  <a:cubicBezTo>
                    <a:pt x="775" y="2392"/>
                    <a:pt x="777" y="2387"/>
                    <a:pt x="780" y="2387"/>
                  </a:cubicBezTo>
                  <a:lnTo>
                    <a:pt x="783" y="2396"/>
                  </a:lnTo>
                  <a:close/>
                  <a:moveTo>
                    <a:pt x="786" y="2405"/>
                  </a:moveTo>
                  <a:lnTo>
                    <a:pt x="715" y="2421"/>
                  </a:lnTo>
                  <a:lnTo>
                    <a:pt x="709" y="2402"/>
                  </a:lnTo>
                  <a:lnTo>
                    <a:pt x="780" y="2387"/>
                  </a:lnTo>
                  <a:lnTo>
                    <a:pt x="786" y="2405"/>
                  </a:lnTo>
                  <a:close/>
                  <a:moveTo>
                    <a:pt x="712" y="2411"/>
                  </a:moveTo>
                  <a:lnTo>
                    <a:pt x="715" y="2421"/>
                  </a:lnTo>
                  <a:cubicBezTo>
                    <a:pt x="712" y="2422"/>
                    <a:pt x="708" y="2418"/>
                    <a:pt x="706" y="2413"/>
                  </a:cubicBezTo>
                  <a:cubicBezTo>
                    <a:pt x="704" y="2407"/>
                    <a:pt x="705" y="2403"/>
                    <a:pt x="709" y="2402"/>
                  </a:cubicBezTo>
                  <a:lnTo>
                    <a:pt x="712" y="2411"/>
                  </a:lnTo>
                  <a:close/>
                  <a:moveTo>
                    <a:pt x="718" y="2418"/>
                  </a:moveTo>
                  <a:lnTo>
                    <a:pt x="692" y="2477"/>
                  </a:lnTo>
                  <a:lnTo>
                    <a:pt x="680" y="2464"/>
                  </a:lnTo>
                  <a:lnTo>
                    <a:pt x="706" y="2405"/>
                  </a:lnTo>
                  <a:lnTo>
                    <a:pt x="718" y="2418"/>
                  </a:lnTo>
                  <a:close/>
                  <a:moveTo>
                    <a:pt x="686" y="2471"/>
                  </a:moveTo>
                  <a:lnTo>
                    <a:pt x="692" y="2477"/>
                  </a:lnTo>
                  <a:cubicBezTo>
                    <a:pt x="691" y="2481"/>
                    <a:pt x="687" y="2481"/>
                    <a:pt x="683" y="2477"/>
                  </a:cubicBezTo>
                  <a:cubicBezTo>
                    <a:pt x="680" y="2474"/>
                    <a:pt x="678" y="2468"/>
                    <a:pt x="680" y="2464"/>
                  </a:cubicBezTo>
                  <a:lnTo>
                    <a:pt x="686" y="2471"/>
                  </a:lnTo>
                  <a:close/>
                  <a:moveTo>
                    <a:pt x="679" y="2469"/>
                  </a:moveTo>
                  <a:lnTo>
                    <a:pt x="678" y="2450"/>
                  </a:lnTo>
                  <a:lnTo>
                    <a:pt x="692" y="2454"/>
                  </a:lnTo>
                  <a:lnTo>
                    <a:pt x="693" y="2473"/>
                  </a:lnTo>
                  <a:lnTo>
                    <a:pt x="679" y="2469"/>
                  </a:lnTo>
                  <a:close/>
                  <a:moveTo>
                    <a:pt x="685" y="2452"/>
                  </a:moveTo>
                  <a:lnTo>
                    <a:pt x="678" y="2450"/>
                  </a:lnTo>
                  <a:cubicBezTo>
                    <a:pt x="678" y="2445"/>
                    <a:pt x="680" y="2442"/>
                    <a:pt x="684" y="2443"/>
                  </a:cubicBezTo>
                  <a:cubicBezTo>
                    <a:pt x="688" y="2444"/>
                    <a:pt x="691" y="2449"/>
                    <a:pt x="692" y="2454"/>
                  </a:cubicBezTo>
                  <a:lnTo>
                    <a:pt x="685" y="2452"/>
                  </a:lnTo>
                  <a:close/>
                  <a:moveTo>
                    <a:pt x="683" y="2460"/>
                  </a:moveTo>
                  <a:cubicBezTo>
                    <a:pt x="669" y="2451"/>
                    <a:pt x="658" y="2442"/>
                    <a:pt x="647" y="2434"/>
                  </a:cubicBezTo>
                  <a:lnTo>
                    <a:pt x="651" y="2418"/>
                  </a:lnTo>
                  <a:cubicBezTo>
                    <a:pt x="661" y="2425"/>
                    <a:pt x="672" y="2434"/>
                    <a:pt x="686" y="2444"/>
                  </a:cubicBezTo>
                  <a:lnTo>
                    <a:pt x="683" y="2460"/>
                  </a:lnTo>
                  <a:close/>
                  <a:moveTo>
                    <a:pt x="647" y="2434"/>
                  </a:moveTo>
                  <a:cubicBezTo>
                    <a:pt x="606" y="2403"/>
                    <a:pt x="587" y="2388"/>
                    <a:pt x="523" y="2382"/>
                  </a:cubicBezTo>
                  <a:lnTo>
                    <a:pt x="519" y="2363"/>
                  </a:lnTo>
                  <a:cubicBezTo>
                    <a:pt x="586" y="2369"/>
                    <a:pt x="607" y="2385"/>
                    <a:pt x="651" y="2418"/>
                  </a:cubicBezTo>
                  <a:lnTo>
                    <a:pt x="647" y="2434"/>
                  </a:lnTo>
                  <a:close/>
                  <a:moveTo>
                    <a:pt x="521" y="2373"/>
                  </a:moveTo>
                  <a:lnTo>
                    <a:pt x="523" y="2382"/>
                  </a:lnTo>
                  <a:cubicBezTo>
                    <a:pt x="519" y="2382"/>
                    <a:pt x="515" y="2378"/>
                    <a:pt x="514" y="2372"/>
                  </a:cubicBezTo>
                  <a:cubicBezTo>
                    <a:pt x="513" y="2367"/>
                    <a:pt x="515" y="2363"/>
                    <a:pt x="519" y="2363"/>
                  </a:cubicBezTo>
                  <a:lnTo>
                    <a:pt x="521" y="2373"/>
                  </a:lnTo>
                  <a:close/>
                  <a:moveTo>
                    <a:pt x="522" y="2382"/>
                  </a:moveTo>
                  <a:lnTo>
                    <a:pt x="466" y="2371"/>
                  </a:lnTo>
                  <a:lnTo>
                    <a:pt x="463" y="2352"/>
                  </a:lnTo>
                  <a:lnTo>
                    <a:pt x="520" y="2363"/>
                  </a:lnTo>
                  <a:lnTo>
                    <a:pt x="522" y="2382"/>
                  </a:lnTo>
                  <a:close/>
                  <a:moveTo>
                    <a:pt x="464" y="2361"/>
                  </a:moveTo>
                  <a:lnTo>
                    <a:pt x="466" y="2371"/>
                  </a:lnTo>
                  <a:cubicBezTo>
                    <a:pt x="462" y="2370"/>
                    <a:pt x="458" y="2365"/>
                    <a:pt x="458" y="2360"/>
                  </a:cubicBezTo>
                  <a:cubicBezTo>
                    <a:pt x="457" y="2355"/>
                    <a:pt x="459" y="2351"/>
                    <a:pt x="463" y="2352"/>
                  </a:cubicBezTo>
                  <a:lnTo>
                    <a:pt x="464" y="2361"/>
                  </a:lnTo>
                  <a:close/>
                  <a:moveTo>
                    <a:pt x="465" y="2371"/>
                  </a:moveTo>
                  <a:lnTo>
                    <a:pt x="194" y="2274"/>
                  </a:lnTo>
                  <a:lnTo>
                    <a:pt x="193" y="2256"/>
                  </a:lnTo>
                  <a:lnTo>
                    <a:pt x="464" y="2352"/>
                  </a:lnTo>
                  <a:lnTo>
                    <a:pt x="465" y="2371"/>
                  </a:lnTo>
                  <a:close/>
                  <a:moveTo>
                    <a:pt x="193" y="2265"/>
                  </a:moveTo>
                  <a:lnTo>
                    <a:pt x="194" y="2274"/>
                  </a:lnTo>
                  <a:cubicBezTo>
                    <a:pt x="190" y="2273"/>
                    <a:pt x="187" y="2268"/>
                    <a:pt x="186" y="2263"/>
                  </a:cubicBezTo>
                  <a:cubicBezTo>
                    <a:pt x="186" y="2258"/>
                    <a:pt x="189" y="2254"/>
                    <a:pt x="193" y="2256"/>
                  </a:cubicBezTo>
                  <a:lnTo>
                    <a:pt x="193" y="2265"/>
                  </a:lnTo>
                  <a:close/>
                  <a:moveTo>
                    <a:pt x="196" y="2274"/>
                  </a:moveTo>
                  <a:lnTo>
                    <a:pt x="129" y="2289"/>
                  </a:lnTo>
                  <a:lnTo>
                    <a:pt x="123" y="2270"/>
                  </a:lnTo>
                  <a:lnTo>
                    <a:pt x="190" y="2256"/>
                  </a:lnTo>
                  <a:lnTo>
                    <a:pt x="196" y="2274"/>
                  </a:lnTo>
                  <a:close/>
                  <a:moveTo>
                    <a:pt x="126" y="2280"/>
                  </a:moveTo>
                  <a:lnTo>
                    <a:pt x="129" y="2289"/>
                  </a:lnTo>
                  <a:cubicBezTo>
                    <a:pt x="126" y="2290"/>
                    <a:pt x="122" y="2286"/>
                    <a:pt x="120" y="2281"/>
                  </a:cubicBezTo>
                  <a:cubicBezTo>
                    <a:pt x="118" y="2276"/>
                    <a:pt x="120" y="2271"/>
                    <a:pt x="123" y="2270"/>
                  </a:cubicBezTo>
                  <a:lnTo>
                    <a:pt x="126" y="228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7132637" y="4635500"/>
              <a:ext cx="1116013" cy="1339850"/>
            </a:xfrm>
            <a:custGeom>
              <a:avLst/>
              <a:gdLst>
                <a:gd name="T0" fmla="*/ 52 w 2559"/>
                <a:gd name="T1" fmla="*/ 895 h 3066"/>
                <a:gd name="T2" fmla="*/ 118 w 2559"/>
                <a:gd name="T3" fmla="*/ 802 h 3066"/>
                <a:gd name="T4" fmla="*/ 265 w 2559"/>
                <a:gd name="T5" fmla="*/ 758 h 3066"/>
                <a:gd name="T6" fmla="*/ 331 w 2559"/>
                <a:gd name="T7" fmla="*/ 646 h 3066"/>
                <a:gd name="T8" fmla="*/ 446 w 2559"/>
                <a:gd name="T9" fmla="*/ 495 h 3066"/>
                <a:gd name="T10" fmla="*/ 522 w 2559"/>
                <a:gd name="T11" fmla="*/ 372 h 3066"/>
                <a:gd name="T12" fmla="*/ 598 w 2559"/>
                <a:gd name="T13" fmla="*/ 85 h 3066"/>
                <a:gd name="T14" fmla="*/ 811 w 2559"/>
                <a:gd name="T15" fmla="*/ 0 h 3066"/>
                <a:gd name="T16" fmla="*/ 981 w 2559"/>
                <a:gd name="T17" fmla="*/ 74 h 3066"/>
                <a:gd name="T18" fmla="*/ 1024 w 2559"/>
                <a:gd name="T19" fmla="*/ 245 h 3066"/>
                <a:gd name="T20" fmla="*/ 1268 w 2559"/>
                <a:gd name="T21" fmla="*/ 341 h 3066"/>
                <a:gd name="T22" fmla="*/ 1449 w 2559"/>
                <a:gd name="T23" fmla="*/ 459 h 3066"/>
                <a:gd name="T24" fmla="*/ 1364 w 2559"/>
                <a:gd name="T25" fmla="*/ 555 h 3066"/>
                <a:gd name="T26" fmla="*/ 1311 w 2559"/>
                <a:gd name="T27" fmla="*/ 704 h 3066"/>
                <a:gd name="T28" fmla="*/ 1555 w 2559"/>
                <a:gd name="T29" fmla="*/ 758 h 3066"/>
                <a:gd name="T30" fmla="*/ 1662 w 2559"/>
                <a:gd name="T31" fmla="*/ 864 h 3066"/>
                <a:gd name="T32" fmla="*/ 1800 w 2559"/>
                <a:gd name="T33" fmla="*/ 800 h 3066"/>
                <a:gd name="T34" fmla="*/ 2045 w 2559"/>
                <a:gd name="T35" fmla="*/ 704 h 3066"/>
                <a:gd name="T36" fmla="*/ 2172 w 2559"/>
                <a:gd name="T37" fmla="*/ 608 h 3066"/>
                <a:gd name="T38" fmla="*/ 2332 w 2559"/>
                <a:gd name="T39" fmla="*/ 619 h 3066"/>
                <a:gd name="T40" fmla="*/ 2402 w 2559"/>
                <a:gd name="T41" fmla="*/ 735 h 3066"/>
                <a:gd name="T42" fmla="*/ 2559 w 2559"/>
                <a:gd name="T43" fmla="*/ 788 h 3066"/>
                <a:gd name="T44" fmla="*/ 2412 w 2559"/>
                <a:gd name="T45" fmla="*/ 993 h 3066"/>
                <a:gd name="T46" fmla="*/ 2238 w 2559"/>
                <a:gd name="T47" fmla="*/ 1227 h 3066"/>
                <a:gd name="T48" fmla="*/ 1960 w 2559"/>
                <a:gd name="T49" fmla="*/ 1823 h 3066"/>
                <a:gd name="T50" fmla="*/ 1767 w 2559"/>
                <a:gd name="T51" fmla="*/ 2154 h 3066"/>
                <a:gd name="T52" fmla="*/ 1841 w 2559"/>
                <a:gd name="T53" fmla="*/ 2284 h 3066"/>
                <a:gd name="T54" fmla="*/ 1882 w 2559"/>
                <a:gd name="T55" fmla="*/ 2422 h 3066"/>
                <a:gd name="T56" fmla="*/ 1919 w 2559"/>
                <a:gd name="T57" fmla="*/ 2735 h 3066"/>
                <a:gd name="T58" fmla="*/ 2112 w 2559"/>
                <a:gd name="T59" fmla="*/ 2951 h 3066"/>
                <a:gd name="T60" fmla="*/ 1978 w 2559"/>
                <a:gd name="T61" fmla="*/ 3055 h 3066"/>
                <a:gd name="T62" fmla="*/ 1730 w 2559"/>
                <a:gd name="T63" fmla="*/ 2980 h 3066"/>
                <a:gd name="T64" fmla="*/ 1470 w 2559"/>
                <a:gd name="T65" fmla="*/ 2939 h 3066"/>
                <a:gd name="T66" fmla="*/ 1137 w 2559"/>
                <a:gd name="T67" fmla="*/ 2783 h 3066"/>
                <a:gd name="T68" fmla="*/ 919 w 2559"/>
                <a:gd name="T69" fmla="*/ 2612 h 3066"/>
                <a:gd name="T70" fmla="*/ 725 w 2559"/>
                <a:gd name="T71" fmla="*/ 2545 h 3066"/>
                <a:gd name="T72" fmla="*/ 425 w 2559"/>
                <a:gd name="T73" fmla="*/ 2578 h 3066"/>
                <a:gd name="T74" fmla="*/ 425 w 2559"/>
                <a:gd name="T75" fmla="*/ 2467 h 3066"/>
                <a:gd name="T76" fmla="*/ 357 w 2559"/>
                <a:gd name="T77" fmla="*/ 2329 h 3066"/>
                <a:gd name="T78" fmla="*/ 288 w 2559"/>
                <a:gd name="T79" fmla="*/ 2268 h 3066"/>
                <a:gd name="T80" fmla="*/ 339 w 2559"/>
                <a:gd name="T81" fmla="*/ 2182 h 3066"/>
                <a:gd name="T82" fmla="*/ 279 w 2559"/>
                <a:gd name="T83" fmla="*/ 2069 h 3066"/>
                <a:gd name="T84" fmla="*/ 279 w 2559"/>
                <a:gd name="T85" fmla="*/ 1974 h 3066"/>
                <a:gd name="T86" fmla="*/ 141 w 2559"/>
                <a:gd name="T87" fmla="*/ 1957 h 3066"/>
                <a:gd name="T88" fmla="*/ 90 w 2559"/>
                <a:gd name="T89" fmla="*/ 1844 h 3066"/>
                <a:gd name="T90" fmla="*/ 150 w 2559"/>
                <a:gd name="T91" fmla="*/ 1775 h 3066"/>
                <a:gd name="T92" fmla="*/ 219 w 2559"/>
                <a:gd name="T93" fmla="*/ 1697 h 3066"/>
                <a:gd name="T94" fmla="*/ 98 w 2559"/>
                <a:gd name="T95" fmla="*/ 1689 h 3066"/>
                <a:gd name="T96" fmla="*/ 29 w 2559"/>
                <a:gd name="T97" fmla="*/ 1576 h 3066"/>
                <a:gd name="T98" fmla="*/ 98 w 2559"/>
                <a:gd name="T99" fmla="*/ 1481 h 3066"/>
                <a:gd name="T100" fmla="*/ 55 w 2559"/>
                <a:gd name="T101" fmla="*/ 1429 h 3066"/>
                <a:gd name="T102" fmla="*/ 12 w 2559"/>
                <a:gd name="T103" fmla="*/ 1360 h 3066"/>
                <a:gd name="T104" fmla="*/ 21 w 2559"/>
                <a:gd name="T105" fmla="*/ 1239 h 3066"/>
                <a:gd name="T106" fmla="*/ 3 w 2559"/>
                <a:gd name="T107" fmla="*/ 1092 h 3066"/>
                <a:gd name="T108" fmla="*/ 0 w 2559"/>
                <a:gd name="T109" fmla="*/ 958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59" h="3066">
                  <a:moveTo>
                    <a:pt x="0" y="958"/>
                  </a:moveTo>
                  <a:lnTo>
                    <a:pt x="52" y="895"/>
                  </a:lnTo>
                  <a:lnTo>
                    <a:pt x="93" y="867"/>
                  </a:lnTo>
                  <a:lnTo>
                    <a:pt x="118" y="802"/>
                  </a:lnTo>
                  <a:lnTo>
                    <a:pt x="164" y="766"/>
                  </a:lnTo>
                  <a:lnTo>
                    <a:pt x="265" y="758"/>
                  </a:lnTo>
                  <a:lnTo>
                    <a:pt x="276" y="694"/>
                  </a:lnTo>
                  <a:lnTo>
                    <a:pt x="331" y="646"/>
                  </a:lnTo>
                  <a:lnTo>
                    <a:pt x="435" y="606"/>
                  </a:lnTo>
                  <a:lnTo>
                    <a:pt x="446" y="495"/>
                  </a:lnTo>
                  <a:lnTo>
                    <a:pt x="457" y="398"/>
                  </a:lnTo>
                  <a:lnTo>
                    <a:pt x="522" y="372"/>
                  </a:lnTo>
                  <a:lnTo>
                    <a:pt x="605" y="284"/>
                  </a:lnTo>
                  <a:lnTo>
                    <a:pt x="598" y="85"/>
                  </a:lnTo>
                  <a:lnTo>
                    <a:pt x="769" y="74"/>
                  </a:lnTo>
                  <a:lnTo>
                    <a:pt x="811" y="0"/>
                  </a:lnTo>
                  <a:lnTo>
                    <a:pt x="939" y="10"/>
                  </a:lnTo>
                  <a:lnTo>
                    <a:pt x="981" y="74"/>
                  </a:lnTo>
                  <a:lnTo>
                    <a:pt x="928" y="235"/>
                  </a:lnTo>
                  <a:lnTo>
                    <a:pt x="1024" y="245"/>
                  </a:lnTo>
                  <a:lnTo>
                    <a:pt x="1109" y="299"/>
                  </a:lnTo>
                  <a:lnTo>
                    <a:pt x="1268" y="341"/>
                  </a:lnTo>
                  <a:lnTo>
                    <a:pt x="1385" y="352"/>
                  </a:lnTo>
                  <a:lnTo>
                    <a:pt x="1449" y="459"/>
                  </a:lnTo>
                  <a:lnTo>
                    <a:pt x="1449" y="555"/>
                  </a:lnTo>
                  <a:lnTo>
                    <a:pt x="1364" y="555"/>
                  </a:lnTo>
                  <a:lnTo>
                    <a:pt x="1311" y="619"/>
                  </a:lnTo>
                  <a:lnTo>
                    <a:pt x="1311" y="704"/>
                  </a:lnTo>
                  <a:lnTo>
                    <a:pt x="1407" y="747"/>
                  </a:lnTo>
                  <a:lnTo>
                    <a:pt x="1555" y="758"/>
                  </a:lnTo>
                  <a:lnTo>
                    <a:pt x="1555" y="832"/>
                  </a:lnTo>
                  <a:lnTo>
                    <a:pt x="1662" y="864"/>
                  </a:lnTo>
                  <a:lnTo>
                    <a:pt x="1704" y="811"/>
                  </a:lnTo>
                  <a:lnTo>
                    <a:pt x="1800" y="800"/>
                  </a:lnTo>
                  <a:lnTo>
                    <a:pt x="1960" y="800"/>
                  </a:lnTo>
                  <a:lnTo>
                    <a:pt x="2045" y="704"/>
                  </a:lnTo>
                  <a:lnTo>
                    <a:pt x="2087" y="597"/>
                  </a:lnTo>
                  <a:lnTo>
                    <a:pt x="2172" y="608"/>
                  </a:lnTo>
                  <a:lnTo>
                    <a:pt x="2279" y="544"/>
                  </a:lnTo>
                  <a:lnTo>
                    <a:pt x="2332" y="619"/>
                  </a:lnTo>
                  <a:lnTo>
                    <a:pt x="2385" y="651"/>
                  </a:lnTo>
                  <a:lnTo>
                    <a:pt x="2402" y="735"/>
                  </a:lnTo>
                  <a:lnTo>
                    <a:pt x="2477" y="724"/>
                  </a:lnTo>
                  <a:lnTo>
                    <a:pt x="2559" y="788"/>
                  </a:lnTo>
                  <a:lnTo>
                    <a:pt x="2494" y="892"/>
                  </a:lnTo>
                  <a:lnTo>
                    <a:pt x="2412" y="993"/>
                  </a:lnTo>
                  <a:lnTo>
                    <a:pt x="2327" y="1086"/>
                  </a:lnTo>
                  <a:lnTo>
                    <a:pt x="2238" y="1227"/>
                  </a:lnTo>
                  <a:lnTo>
                    <a:pt x="2086" y="1558"/>
                  </a:lnTo>
                  <a:lnTo>
                    <a:pt x="1960" y="1823"/>
                  </a:lnTo>
                  <a:lnTo>
                    <a:pt x="1826" y="2050"/>
                  </a:lnTo>
                  <a:lnTo>
                    <a:pt x="1767" y="2154"/>
                  </a:lnTo>
                  <a:lnTo>
                    <a:pt x="1771" y="2251"/>
                  </a:lnTo>
                  <a:lnTo>
                    <a:pt x="1841" y="2284"/>
                  </a:lnTo>
                  <a:lnTo>
                    <a:pt x="1819" y="2403"/>
                  </a:lnTo>
                  <a:lnTo>
                    <a:pt x="1882" y="2422"/>
                  </a:lnTo>
                  <a:lnTo>
                    <a:pt x="1878" y="2556"/>
                  </a:lnTo>
                  <a:lnTo>
                    <a:pt x="1919" y="2735"/>
                  </a:lnTo>
                  <a:lnTo>
                    <a:pt x="1927" y="2861"/>
                  </a:lnTo>
                  <a:lnTo>
                    <a:pt x="2112" y="2951"/>
                  </a:lnTo>
                  <a:lnTo>
                    <a:pt x="2127" y="3066"/>
                  </a:lnTo>
                  <a:lnTo>
                    <a:pt x="1978" y="3055"/>
                  </a:lnTo>
                  <a:lnTo>
                    <a:pt x="1815" y="3044"/>
                  </a:lnTo>
                  <a:lnTo>
                    <a:pt x="1730" y="2980"/>
                  </a:lnTo>
                  <a:lnTo>
                    <a:pt x="1571" y="2984"/>
                  </a:lnTo>
                  <a:lnTo>
                    <a:pt x="1470" y="2939"/>
                  </a:lnTo>
                  <a:lnTo>
                    <a:pt x="1281" y="2891"/>
                  </a:lnTo>
                  <a:lnTo>
                    <a:pt x="1137" y="2783"/>
                  </a:lnTo>
                  <a:lnTo>
                    <a:pt x="1059" y="2679"/>
                  </a:lnTo>
                  <a:lnTo>
                    <a:pt x="919" y="2612"/>
                  </a:lnTo>
                  <a:lnTo>
                    <a:pt x="832" y="2632"/>
                  </a:lnTo>
                  <a:lnTo>
                    <a:pt x="725" y="2545"/>
                  </a:lnTo>
                  <a:lnTo>
                    <a:pt x="585" y="2525"/>
                  </a:lnTo>
                  <a:lnTo>
                    <a:pt x="425" y="2578"/>
                  </a:lnTo>
                  <a:lnTo>
                    <a:pt x="395" y="2554"/>
                  </a:lnTo>
                  <a:lnTo>
                    <a:pt x="425" y="2467"/>
                  </a:lnTo>
                  <a:lnTo>
                    <a:pt x="357" y="2372"/>
                  </a:lnTo>
                  <a:lnTo>
                    <a:pt x="357" y="2329"/>
                  </a:lnTo>
                  <a:lnTo>
                    <a:pt x="339" y="2277"/>
                  </a:lnTo>
                  <a:lnTo>
                    <a:pt x="288" y="2268"/>
                  </a:lnTo>
                  <a:lnTo>
                    <a:pt x="348" y="2259"/>
                  </a:lnTo>
                  <a:lnTo>
                    <a:pt x="339" y="2182"/>
                  </a:lnTo>
                  <a:cubicBezTo>
                    <a:pt x="339" y="2182"/>
                    <a:pt x="331" y="2130"/>
                    <a:pt x="331" y="2086"/>
                  </a:cubicBezTo>
                  <a:lnTo>
                    <a:pt x="279" y="2069"/>
                  </a:lnTo>
                  <a:lnTo>
                    <a:pt x="279" y="2026"/>
                  </a:lnTo>
                  <a:lnTo>
                    <a:pt x="279" y="1974"/>
                  </a:lnTo>
                  <a:lnTo>
                    <a:pt x="193" y="1957"/>
                  </a:lnTo>
                  <a:lnTo>
                    <a:pt x="141" y="1957"/>
                  </a:lnTo>
                  <a:lnTo>
                    <a:pt x="81" y="1931"/>
                  </a:lnTo>
                  <a:lnTo>
                    <a:pt x="90" y="1844"/>
                  </a:lnTo>
                  <a:lnTo>
                    <a:pt x="141" y="1836"/>
                  </a:lnTo>
                  <a:lnTo>
                    <a:pt x="150" y="1775"/>
                  </a:lnTo>
                  <a:lnTo>
                    <a:pt x="219" y="1758"/>
                  </a:lnTo>
                  <a:lnTo>
                    <a:pt x="219" y="1697"/>
                  </a:lnTo>
                  <a:lnTo>
                    <a:pt x="167" y="1689"/>
                  </a:lnTo>
                  <a:lnTo>
                    <a:pt x="98" y="1689"/>
                  </a:lnTo>
                  <a:lnTo>
                    <a:pt x="46" y="1628"/>
                  </a:lnTo>
                  <a:lnTo>
                    <a:pt x="29" y="1576"/>
                  </a:lnTo>
                  <a:lnTo>
                    <a:pt x="81" y="1542"/>
                  </a:lnTo>
                  <a:lnTo>
                    <a:pt x="98" y="1481"/>
                  </a:lnTo>
                  <a:lnTo>
                    <a:pt x="38" y="1490"/>
                  </a:lnTo>
                  <a:lnTo>
                    <a:pt x="55" y="1429"/>
                  </a:lnTo>
                  <a:lnTo>
                    <a:pt x="98" y="1386"/>
                  </a:lnTo>
                  <a:lnTo>
                    <a:pt x="12" y="1360"/>
                  </a:lnTo>
                  <a:lnTo>
                    <a:pt x="29" y="1282"/>
                  </a:lnTo>
                  <a:lnTo>
                    <a:pt x="21" y="1239"/>
                  </a:lnTo>
                  <a:lnTo>
                    <a:pt x="12" y="1161"/>
                  </a:lnTo>
                  <a:lnTo>
                    <a:pt x="3" y="1092"/>
                  </a:lnTo>
                  <a:lnTo>
                    <a:pt x="55" y="1057"/>
                  </a:lnTo>
                  <a:lnTo>
                    <a:pt x="0" y="958"/>
                  </a:lnTo>
                  <a:close/>
                </a:path>
              </a:pathLst>
            </a:custGeom>
            <a:solidFill>
              <a:srgbClr val="A5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40"/>
            <p:cNvSpPr>
              <a:spLocks noEditPoints="1"/>
            </p:cNvSpPr>
            <p:nvPr/>
          </p:nvSpPr>
          <p:spPr bwMode="auto">
            <a:xfrm>
              <a:off x="7129462" y="4630738"/>
              <a:ext cx="1123950" cy="1349375"/>
            </a:xfrm>
            <a:custGeom>
              <a:avLst/>
              <a:gdLst>
                <a:gd name="T0" fmla="*/ 96 w 2575"/>
                <a:gd name="T1" fmla="*/ 869 h 3087"/>
                <a:gd name="T2" fmla="*/ 131 w 2575"/>
                <a:gd name="T3" fmla="*/ 822 h 3087"/>
                <a:gd name="T4" fmla="*/ 266 w 2575"/>
                <a:gd name="T5" fmla="*/ 764 h 3087"/>
                <a:gd name="T6" fmla="*/ 344 w 2575"/>
                <a:gd name="T7" fmla="*/ 653 h 3087"/>
                <a:gd name="T8" fmla="*/ 437 w 2575"/>
                <a:gd name="T9" fmla="*/ 612 h 3087"/>
                <a:gd name="T10" fmla="*/ 526 w 2575"/>
                <a:gd name="T11" fmla="*/ 374 h 3087"/>
                <a:gd name="T12" fmla="*/ 618 w 2575"/>
                <a:gd name="T13" fmla="*/ 303 h 3087"/>
                <a:gd name="T14" fmla="*/ 777 w 2575"/>
                <a:gd name="T15" fmla="*/ 85 h 3087"/>
                <a:gd name="T16" fmla="*/ 949 w 2575"/>
                <a:gd name="T17" fmla="*/ 31 h 3087"/>
                <a:gd name="T18" fmla="*/ 989 w 2575"/>
                <a:gd name="T19" fmla="*/ 85 h 3087"/>
                <a:gd name="T20" fmla="*/ 1030 w 2575"/>
                <a:gd name="T21" fmla="*/ 247 h 3087"/>
                <a:gd name="T22" fmla="*/ 1118 w 2575"/>
                <a:gd name="T23" fmla="*/ 319 h 3087"/>
                <a:gd name="T24" fmla="*/ 1398 w 2575"/>
                <a:gd name="T25" fmla="*/ 358 h 3087"/>
                <a:gd name="T26" fmla="*/ 1457 w 2575"/>
                <a:gd name="T27" fmla="*/ 575 h 3087"/>
                <a:gd name="T28" fmla="*/ 1377 w 2575"/>
                <a:gd name="T29" fmla="*/ 574 h 3087"/>
                <a:gd name="T30" fmla="*/ 1415 w 2575"/>
                <a:gd name="T31" fmla="*/ 749 h 3087"/>
                <a:gd name="T32" fmla="*/ 1565 w 2575"/>
                <a:gd name="T33" fmla="*/ 778 h 3087"/>
                <a:gd name="T34" fmla="*/ 1670 w 2575"/>
                <a:gd name="T35" fmla="*/ 875 h 3087"/>
                <a:gd name="T36" fmla="*/ 1811 w 2575"/>
                <a:gd name="T37" fmla="*/ 821 h 3087"/>
                <a:gd name="T38" fmla="*/ 1968 w 2575"/>
                <a:gd name="T39" fmla="*/ 811 h 3087"/>
                <a:gd name="T40" fmla="*/ 2089 w 2575"/>
                <a:gd name="T41" fmla="*/ 602 h 3087"/>
                <a:gd name="T42" fmla="*/ 2185 w 2575"/>
                <a:gd name="T43" fmla="*/ 628 h 3087"/>
                <a:gd name="T44" fmla="*/ 2340 w 2575"/>
                <a:gd name="T45" fmla="*/ 621 h 3087"/>
                <a:gd name="T46" fmla="*/ 2412 w 2575"/>
                <a:gd name="T47" fmla="*/ 756 h 3087"/>
                <a:gd name="T48" fmla="*/ 2486 w 2575"/>
                <a:gd name="T49" fmla="*/ 727 h 3087"/>
                <a:gd name="T50" fmla="*/ 2426 w 2575"/>
                <a:gd name="T51" fmla="*/ 1012 h 3087"/>
                <a:gd name="T52" fmla="*/ 2330 w 2575"/>
                <a:gd name="T53" fmla="*/ 1089 h 3087"/>
                <a:gd name="T54" fmla="*/ 2094 w 2575"/>
                <a:gd name="T55" fmla="*/ 1569 h 3087"/>
                <a:gd name="T56" fmla="*/ 1829 w 2575"/>
                <a:gd name="T57" fmla="*/ 2053 h 3087"/>
                <a:gd name="T58" fmla="*/ 1775 w 2575"/>
                <a:gd name="T59" fmla="*/ 2165 h 3087"/>
                <a:gd name="T60" fmla="*/ 1849 w 2575"/>
                <a:gd name="T61" fmla="*/ 2286 h 3087"/>
                <a:gd name="T62" fmla="*/ 1828 w 2575"/>
                <a:gd name="T63" fmla="*/ 2424 h 3087"/>
                <a:gd name="T64" fmla="*/ 1893 w 2575"/>
                <a:gd name="T65" fmla="*/ 2567 h 3087"/>
                <a:gd name="T66" fmla="*/ 1935 w 2575"/>
                <a:gd name="T67" fmla="*/ 2881 h 3087"/>
                <a:gd name="T68" fmla="*/ 2127 w 2575"/>
                <a:gd name="T69" fmla="*/ 2963 h 3087"/>
                <a:gd name="T70" fmla="*/ 1825 w 2575"/>
                <a:gd name="T71" fmla="*/ 3064 h 3087"/>
                <a:gd name="T72" fmla="*/ 1739 w 2575"/>
                <a:gd name="T73" fmla="*/ 2983 h 3087"/>
                <a:gd name="T74" fmla="*/ 1478 w 2575"/>
                <a:gd name="T75" fmla="*/ 2950 h 3087"/>
                <a:gd name="T76" fmla="*/ 1146 w 2575"/>
                <a:gd name="T77" fmla="*/ 2786 h 3087"/>
                <a:gd name="T78" fmla="*/ 1067 w 2575"/>
                <a:gd name="T79" fmla="*/ 2690 h 3087"/>
                <a:gd name="T80" fmla="*/ 843 w 2575"/>
                <a:gd name="T81" fmla="*/ 2652 h 3087"/>
                <a:gd name="T82" fmla="*/ 732 w 2575"/>
                <a:gd name="T83" fmla="*/ 2546 h 3087"/>
                <a:gd name="T84" fmla="*/ 431 w 2575"/>
                <a:gd name="T85" fmla="*/ 2597 h 3087"/>
                <a:gd name="T86" fmla="*/ 436 w 2575"/>
                <a:gd name="T87" fmla="*/ 2471 h 3087"/>
                <a:gd name="T88" fmla="*/ 358 w 2575"/>
                <a:gd name="T89" fmla="*/ 2380 h 3087"/>
                <a:gd name="T90" fmla="*/ 297 w 2575"/>
                <a:gd name="T91" fmla="*/ 2289 h 3087"/>
                <a:gd name="T92" fmla="*/ 359 w 2575"/>
                <a:gd name="T93" fmla="*/ 2280 h 3087"/>
                <a:gd name="T94" fmla="*/ 339 w 2575"/>
                <a:gd name="T95" fmla="*/ 2097 h 3087"/>
                <a:gd name="T96" fmla="*/ 294 w 2575"/>
                <a:gd name="T97" fmla="*/ 2040 h 3087"/>
                <a:gd name="T98" fmla="*/ 288 w 2575"/>
                <a:gd name="T99" fmla="*/ 1995 h 3087"/>
                <a:gd name="T100" fmla="*/ 89 w 2575"/>
                <a:gd name="T101" fmla="*/ 1951 h 3087"/>
                <a:gd name="T102" fmla="*/ 104 w 2575"/>
                <a:gd name="T103" fmla="*/ 1860 h 3087"/>
                <a:gd name="T104" fmla="*/ 158 w 2575"/>
                <a:gd name="T105" fmla="*/ 1786 h 3087"/>
                <a:gd name="T106" fmla="*/ 234 w 2575"/>
                <a:gd name="T107" fmla="*/ 1711 h 3087"/>
                <a:gd name="T108" fmla="*/ 175 w 2575"/>
                <a:gd name="T109" fmla="*/ 1700 h 3087"/>
                <a:gd name="T110" fmla="*/ 51 w 2575"/>
                <a:gd name="T111" fmla="*/ 1646 h 3087"/>
                <a:gd name="T112" fmla="*/ 42 w 2575"/>
                <a:gd name="T113" fmla="*/ 1596 h 3087"/>
                <a:gd name="T114" fmla="*/ 109 w 2575"/>
                <a:gd name="T115" fmla="*/ 1502 h 3087"/>
                <a:gd name="T116" fmla="*/ 65 w 2575"/>
                <a:gd name="T117" fmla="*/ 1433 h 3087"/>
                <a:gd name="T118" fmla="*/ 107 w 2575"/>
                <a:gd name="T119" fmla="*/ 1406 h 3087"/>
                <a:gd name="T120" fmla="*/ 22 w 2575"/>
                <a:gd name="T121" fmla="*/ 1250 h 3087"/>
                <a:gd name="T122" fmla="*/ 27 w 2575"/>
                <a:gd name="T123" fmla="*/ 1174 h 3087"/>
                <a:gd name="T124" fmla="*/ 63 w 2575"/>
                <a:gd name="T125" fmla="*/ 1068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5" h="3087">
                  <a:moveTo>
                    <a:pt x="3" y="961"/>
                  </a:moveTo>
                  <a:lnTo>
                    <a:pt x="55" y="897"/>
                  </a:lnTo>
                  <a:lnTo>
                    <a:pt x="66" y="914"/>
                  </a:lnTo>
                  <a:lnTo>
                    <a:pt x="13" y="977"/>
                  </a:lnTo>
                  <a:lnTo>
                    <a:pt x="3" y="961"/>
                  </a:lnTo>
                  <a:close/>
                  <a:moveTo>
                    <a:pt x="60" y="906"/>
                  </a:moveTo>
                  <a:lnTo>
                    <a:pt x="55" y="897"/>
                  </a:lnTo>
                  <a:cubicBezTo>
                    <a:pt x="57" y="895"/>
                    <a:pt x="62" y="896"/>
                    <a:pt x="65" y="900"/>
                  </a:cubicBezTo>
                  <a:cubicBezTo>
                    <a:pt x="68" y="905"/>
                    <a:pt x="68" y="911"/>
                    <a:pt x="66" y="914"/>
                  </a:cubicBezTo>
                  <a:lnTo>
                    <a:pt x="60" y="906"/>
                  </a:lnTo>
                  <a:close/>
                  <a:moveTo>
                    <a:pt x="56" y="897"/>
                  </a:moveTo>
                  <a:lnTo>
                    <a:pt x="96" y="869"/>
                  </a:lnTo>
                  <a:lnTo>
                    <a:pt x="105" y="887"/>
                  </a:lnTo>
                  <a:lnTo>
                    <a:pt x="65" y="914"/>
                  </a:lnTo>
                  <a:lnTo>
                    <a:pt x="56" y="897"/>
                  </a:lnTo>
                  <a:close/>
                  <a:moveTo>
                    <a:pt x="101" y="878"/>
                  </a:moveTo>
                  <a:lnTo>
                    <a:pt x="96" y="869"/>
                  </a:lnTo>
                  <a:cubicBezTo>
                    <a:pt x="99" y="867"/>
                    <a:pt x="103" y="869"/>
                    <a:pt x="106" y="874"/>
                  </a:cubicBezTo>
                  <a:cubicBezTo>
                    <a:pt x="108" y="879"/>
                    <a:pt x="108" y="885"/>
                    <a:pt x="105" y="887"/>
                  </a:cubicBezTo>
                  <a:lnTo>
                    <a:pt x="101" y="878"/>
                  </a:lnTo>
                  <a:close/>
                  <a:moveTo>
                    <a:pt x="94" y="871"/>
                  </a:moveTo>
                  <a:lnTo>
                    <a:pt x="120" y="807"/>
                  </a:lnTo>
                  <a:lnTo>
                    <a:pt x="133" y="820"/>
                  </a:lnTo>
                  <a:lnTo>
                    <a:pt x="107" y="884"/>
                  </a:lnTo>
                  <a:lnTo>
                    <a:pt x="94" y="871"/>
                  </a:lnTo>
                  <a:close/>
                  <a:moveTo>
                    <a:pt x="126" y="813"/>
                  </a:moveTo>
                  <a:lnTo>
                    <a:pt x="120" y="807"/>
                  </a:lnTo>
                  <a:cubicBezTo>
                    <a:pt x="122" y="803"/>
                    <a:pt x="126" y="803"/>
                    <a:pt x="129" y="807"/>
                  </a:cubicBezTo>
                  <a:cubicBezTo>
                    <a:pt x="133" y="810"/>
                    <a:pt x="134" y="816"/>
                    <a:pt x="133" y="820"/>
                  </a:cubicBezTo>
                  <a:lnTo>
                    <a:pt x="126" y="813"/>
                  </a:lnTo>
                  <a:close/>
                  <a:moveTo>
                    <a:pt x="122" y="805"/>
                  </a:moveTo>
                  <a:lnTo>
                    <a:pt x="167" y="768"/>
                  </a:lnTo>
                  <a:lnTo>
                    <a:pt x="177" y="785"/>
                  </a:lnTo>
                  <a:lnTo>
                    <a:pt x="131" y="822"/>
                  </a:lnTo>
                  <a:lnTo>
                    <a:pt x="122" y="805"/>
                  </a:lnTo>
                  <a:close/>
                  <a:moveTo>
                    <a:pt x="172" y="777"/>
                  </a:moveTo>
                  <a:lnTo>
                    <a:pt x="167" y="768"/>
                  </a:lnTo>
                  <a:cubicBezTo>
                    <a:pt x="170" y="766"/>
                    <a:pt x="174" y="768"/>
                    <a:pt x="177" y="773"/>
                  </a:cubicBezTo>
                  <a:cubicBezTo>
                    <a:pt x="180" y="777"/>
                    <a:pt x="180" y="783"/>
                    <a:pt x="177" y="785"/>
                  </a:cubicBezTo>
                  <a:lnTo>
                    <a:pt x="172" y="777"/>
                  </a:lnTo>
                  <a:close/>
                  <a:moveTo>
                    <a:pt x="170" y="767"/>
                  </a:moveTo>
                  <a:lnTo>
                    <a:pt x="270" y="760"/>
                  </a:lnTo>
                  <a:lnTo>
                    <a:pt x="276" y="779"/>
                  </a:lnTo>
                  <a:lnTo>
                    <a:pt x="175" y="786"/>
                  </a:lnTo>
                  <a:lnTo>
                    <a:pt x="170" y="767"/>
                  </a:lnTo>
                  <a:close/>
                  <a:moveTo>
                    <a:pt x="273" y="769"/>
                  </a:moveTo>
                  <a:lnTo>
                    <a:pt x="270" y="760"/>
                  </a:lnTo>
                  <a:cubicBezTo>
                    <a:pt x="274" y="760"/>
                    <a:pt x="278" y="764"/>
                    <a:pt x="279" y="769"/>
                  </a:cubicBezTo>
                  <a:cubicBezTo>
                    <a:pt x="281" y="774"/>
                    <a:pt x="279" y="779"/>
                    <a:pt x="276" y="779"/>
                  </a:cubicBezTo>
                  <a:lnTo>
                    <a:pt x="273" y="769"/>
                  </a:lnTo>
                  <a:close/>
                  <a:moveTo>
                    <a:pt x="266" y="764"/>
                  </a:moveTo>
                  <a:lnTo>
                    <a:pt x="277" y="700"/>
                  </a:lnTo>
                  <a:lnTo>
                    <a:pt x="291" y="710"/>
                  </a:lnTo>
                  <a:lnTo>
                    <a:pt x="280" y="774"/>
                  </a:lnTo>
                  <a:lnTo>
                    <a:pt x="266" y="764"/>
                  </a:lnTo>
                  <a:close/>
                  <a:moveTo>
                    <a:pt x="284" y="705"/>
                  </a:moveTo>
                  <a:lnTo>
                    <a:pt x="277" y="700"/>
                  </a:lnTo>
                  <a:cubicBezTo>
                    <a:pt x="278" y="696"/>
                    <a:pt x="282" y="694"/>
                    <a:pt x="285" y="697"/>
                  </a:cubicBezTo>
                  <a:cubicBezTo>
                    <a:pt x="289" y="699"/>
                    <a:pt x="291" y="705"/>
                    <a:pt x="291" y="710"/>
                  </a:cubicBezTo>
                  <a:lnTo>
                    <a:pt x="284" y="705"/>
                  </a:lnTo>
                  <a:close/>
                  <a:moveTo>
                    <a:pt x="279" y="696"/>
                  </a:moveTo>
                  <a:lnTo>
                    <a:pt x="334" y="648"/>
                  </a:lnTo>
                  <a:lnTo>
                    <a:pt x="344" y="666"/>
                  </a:lnTo>
                  <a:lnTo>
                    <a:pt x="289" y="713"/>
                  </a:lnTo>
                  <a:lnTo>
                    <a:pt x="279" y="696"/>
                  </a:lnTo>
                  <a:close/>
                  <a:moveTo>
                    <a:pt x="339" y="657"/>
                  </a:moveTo>
                  <a:lnTo>
                    <a:pt x="334" y="648"/>
                  </a:lnTo>
                  <a:cubicBezTo>
                    <a:pt x="337" y="646"/>
                    <a:pt x="341" y="648"/>
                    <a:pt x="344" y="653"/>
                  </a:cubicBezTo>
                  <a:cubicBezTo>
                    <a:pt x="346" y="658"/>
                    <a:pt x="346" y="663"/>
                    <a:pt x="344" y="666"/>
                  </a:cubicBezTo>
                  <a:lnTo>
                    <a:pt x="339" y="657"/>
                  </a:lnTo>
                  <a:close/>
                  <a:moveTo>
                    <a:pt x="335" y="648"/>
                  </a:moveTo>
                  <a:lnTo>
                    <a:pt x="440" y="607"/>
                  </a:lnTo>
                  <a:lnTo>
                    <a:pt x="447" y="626"/>
                  </a:lnTo>
                  <a:lnTo>
                    <a:pt x="343" y="666"/>
                  </a:lnTo>
                  <a:lnTo>
                    <a:pt x="335" y="648"/>
                  </a:lnTo>
                  <a:close/>
                  <a:moveTo>
                    <a:pt x="443" y="617"/>
                  </a:moveTo>
                  <a:lnTo>
                    <a:pt x="440" y="607"/>
                  </a:lnTo>
                  <a:cubicBezTo>
                    <a:pt x="443" y="606"/>
                    <a:pt x="447" y="609"/>
                    <a:pt x="449" y="614"/>
                  </a:cubicBezTo>
                  <a:cubicBezTo>
                    <a:pt x="451" y="619"/>
                    <a:pt x="450" y="625"/>
                    <a:pt x="447" y="626"/>
                  </a:cubicBezTo>
                  <a:lnTo>
                    <a:pt x="443" y="617"/>
                  </a:lnTo>
                  <a:close/>
                  <a:moveTo>
                    <a:pt x="437" y="612"/>
                  </a:moveTo>
                  <a:lnTo>
                    <a:pt x="448" y="502"/>
                  </a:lnTo>
                  <a:lnTo>
                    <a:pt x="461" y="510"/>
                  </a:lnTo>
                  <a:lnTo>
                    <a:pt x="450" y="621"/>
                  </a:lnTo>
                  <a:lnTo>
                    <a:pt x="437" y="612"/>
                  </a:lnTo>
                  <a:close/>
                  <a:moveTo>
                    <a:pt x="454" y="506"/>
                  </a:moveTo>
                  <a:lnTo>
                    <a:pt x="448" y="502"/>
                  </a:lnTo>
                  <a:cubicBezTo>
                    <a:pt x="448" y="497"/>
                    <a:pt x="452" y="495"/>
                    <a:pt x="455" y="498"/>
                  </a:cubicBezTo>
                  <a:cubicBezTo>
                    <a:pt x="459" y="500"/>
                    <a:pt x="462" y="506"/>
                    <a:pt x="461" y="510"/>
                  </a:cubicBezTo>
                  <a:lnTo>
                    <a:pt x="454" y="506"/>
                  </a:lnTo>
                  <a:close/>
                  <a:moveTo>
                    <a:pt x="448" y="502"/>
                  </a:moveTo>
                  <a:lnTo>
                    <a:pt x="459" y="404"/>
                  </a:lnTo>
                  <a:lnTo>
                    <a:pt x="472" y="413"/>
                  </a:lnTo>
                  <a:lnTo>
                    <a:pt x="461" y="510"/>
                  </a:lnTo>
                  <a:lnTo>
                    <a:pt x="448" y="502"/>
                  </a:lnTo>
                  <a:close/>
                  <a:moveTo>
                    <a:pt x="465" y="409"/>
                  </a:moveTo>
                  <a:lnTo>
                    <a:pt x="459" y="404"/>
                  </a:lnTo>
                  <a:cubicBezTo>
                    <a:pt x="459" y="400"/>
                    <a:pt x="463" y="398"/>
                    <a:pt x="466" y="400"/>
                  </a:cubicBezTo>
                  <a:cubicBezTo>
                    <a:pt x="470" y="403"/>
                    <a:pt x="473" y="408"/>
                    <a:pt x="472" y="413"/>
                  </a:cubicBezTo>
                  <a:lnTo>
                    <a:pt x="465" y="409"/>
                  </a:lnTo>
                  <a:close/>
                  <a:moveTo>
                    <a:pt x="462" y="399"/>
                  </a:moveTo>
                  <a:lnTo>
                    <a:pt x="526" y="374"/>
                  </a:lnTo>
                  <a:lnTo>
                    <a:pt x="533" y="392"/>
                  </a:lnTo>
                  <a:lnTo>
                    <a:pt x="469" y="418"/>
                  </a:lnTo>
                  <a:lnTo>
                    <a:pt x="462" y="399"/>
                  </a:lnTo>
                  <a:close/>
                  <a:moveTo>
                    <a:pt x="530" y="383"/>
                  </a:moveTo>
                  <a:lnTo>
                    <a:pt x="526" y="374"/>
                  </a:lnTo>
                  <a:cubicBezTo>
                    <a:pt x="529" y="372"/>
                    <a:pt x="533" y="375"/>
                    <a:pt x="535" y="381"/>
                  </a:cubicBezTo>
                  <a:cubicBezTo>
                    <a:pt x="537" y="386"/>
                    <a:pt x="537" y="391"/>
                    <a:pt x="533" y="392"/>
                  </a:cubicBezTo>
                  <a:lnTo>
                    <a:pt x="530" y="383"/>
                  </a:lnTo>
                  <a:close/>
                  <a:moveTo>
                    <a:pt x="524" y="375"/>
                  </a:moveTo>
                  <a:lnTo>
                    <a:pt x="608" y="287"/>
                  </a:lnTo>
                  <a:lnTo>
                    <a:pt x="618" y="303"/>
                  </a:lnTo>
                  <a:lnTo>
                    <a:pt x="535" y="391"/>
                  </a:lnTo>
                  <a:lnTo>
                    <a:pt x="524" y="375"/>
                  </a:lnTo>
                  <a:close/>
                  <a:moveTo>
                    <a:pt x="613" y="295"/>
                  </a:moveTo>
                  <a:lnTo>
                    <a:pt x="608" y="287"/>
                  </a:lnTo>
                  <a:cubicBezTo>
                    <a:pt x="610" y="284"/>
                    <a:pt x="615" y="286"/>
                    <a:pt x="617" y="290"/>
                  </a:cubicBezTo>
                  <a:cubicBezTo>
                    <a:pt x="620" y="295"/>
                    <a:pt x="621" y="301"/>
                    <a:pt x="618" y="303"/>
                  </a:cubicBezTo>
                  <a:lnTo>
                    <a:pt x="613" y="295"/>
                  </a:lnTo>
                  <a:close/>
                  <a:moveTo>
                    <a:pt x="606" y="292"/>
                  </a:moveTo>
                  <a:lnTo>
                    <a:pt x="600" y="93"/>
                  </a:lnTo>
                  <a:lnTo>
                    <a:pt x="613" y="99"/>
                  </a:lnTo>
                  <a:lnTo>
                    <a:pt x="620" y="298"/>
                  </a:lnTo>
                  <a:lnTo>
                    <a:pt x="606" y="292"/>
                  </a:lnTo>
                  <a:close/>
                  <a:moveTo>
                    <a:pt x="606" y="96"/>
                  </a:moveTo>
                  <a:lnTo>
                    <a:pt x="600" y="93"/>
                  </a:lnTo>
                  <a:cubicBezTo>
                    <a:pt x="599" y="88"/>
                    <a:pt x="602" y="85"/>
                    <a:pt x="606" y="87"/>
                  </a:cubicBezTo>
                  <a:cubicBezTo>
                    <a:pt x="610" y="88"/>
                    <a:pt x="613" y="94"/>
                    <a:pt x="613" y="99"/>
                  </a:cubicBezTo>
                  <a:lnTo>
                    <a:pt x="606" y="96"/>
                  </a:lnTo>
                  <a:close/>
                  <a:moveTo>
                    <a:pt x="604" y="87"/>
                  </a:moveTo>
                  <a:lnTo>
                    <a:pt x="774" y="76"/>
                  </a:lnTo>
                  <a:lnTo>
                    <a:pt x="779" y="95"/>
                  </a:lnTo>
                  <a:lnTo>
                    <a:pt x="609" y="106"/>
                  </a:lnTo>
                  <a:lnTo>
                    <a:pt x="604" y="87"/>
                  </a:lnTo>
                  <a:close/>
                  <a:moveTo>
                    <a:pt x="777" y="85"/>
                  </a:moveTo>
                  <a:lnTo>
                    <a:pt x="774" y="76"/>
                  </a:lnTo>
                  <a:cubicBezTo>
                    <a:pt x="778" y="76"/>
                    <a:pt x="782" y="80"/>
                    <a:pt x="783" y="85"/>
                  </a:cubicBezTo>
                  <a:cubicBezTo>
                    <a:pt x="784" y="90"/>
                    <a:pt x="783" y="95"/>
                    <a:pt x="779" y="95"/>
                  </a:cubicBezTo>
                  <a:lnTo>
                    <a:pt x="777" y="85"/>
                  </a:lnTo>
                  <a:close/>
                  <a:moveTo>
                    <a:pt x="771" y="78"/>
                  </a:moveTo>
                  <a:lnTo>
                    <a:pt x="813" y="3"/>
                  </a:lnTo>
                  <a:lnTo>
                    <a:pt x="825" y="18"/>
                  </a:lnTo>
                  <a:lnTo>
                    <a:pt x="782" y="93"/>
                  </a:lnTo>
                  <a:lnTo>
                    <a:pt x="771" y="78"/>
                  </a:lnTo>
                  <a:close/>
                  <a:moveTo>
                    <a:pt x="819" y="11"/>
                  </a:moveTo>
                  <a:lnTo>
                    <a:pt x="813" y="3"/>
                  </a:lnTo>
                  <a:cubicBezTo>
                    <a:pt x="815" y="0"/>
                    <a:pt x="819" y="0"/>
                    <a:pt x="823" y="5"/>
                  </a:cubicBezTo>
                  <a:cubicBezTo>
                    <a:pt x="826" y="9"/>
                    <a:pt x="827" y="15"/>
                    <a:pt x="825" y="18"/>
                  </a:cubicBezTo>
                  <a:lnTo>
                    <a:pt x="819" y="11"/>
                  </a:lnTo>
                  <a:close/>
                  <a:moveTo>
                    <a:pt x="817" y="1"/>
                  </a:moveTo>
                  <a:lnTo>
                    <a:pt x="945" y="12"/>
                  </a:lnTo>
                  <a:lnTo>
                    <a:pt x="949" y="31"/>
                  </a:lnTo>
                  <a:lnTo>
                    <a:pt x="821" y="20"/>
                  </a:lnTo>
                  <a:lnTo>
                    <a:pt x="817" y="1"/>
                  </a:lnTo>
                  <a:close/>
                  <a:moveTo>
                    <a:pt x="947" y="21"/>
                  </a:moveTo>
                  <a:lnTo>
                    <a:pt x="945" y="12"/>
                  </a:lnTo>
                  <a:cubicBezTo>
                    <a:pt x="948" y="12"/>
                    <a:pt x="952" y="17"/>
                    <a:pt x="953" y="22"/>
                  </a:cubicBezTo>
                  <a:cubicBezTo>
                    <a:pt x="954" y="27"/>
                    <a:pt x="952" y="31"/>
                    <a:pt x="949" y="31"/>
                  </a:cubicBezTo>
                  <a:lnTo>
                    <a:pt x="947" y="21"/>
                  </a:lnTo>
                  <a:close/>
                  <a:moveTo>
                    <a:pt x="951" y="16"/>
                  </a:moveTo>
                  <a:lnTo>
                    <a:pt x="994" y="80"/>
                  </a:lnTo>
                  <a:lnTo>
                    <a:pt x="985" y="90"/>
                  </a:lnTo>
                  <a:lnTo>
                    <a:pt x="942" y="26"/>
                  </a:lnTo>
                  <a:lnTo>
                    <a:pt x="951" y="16"/>
                  </a:lnTo>
                  <a:close/>
                  <a:moveTo>
                    <a:pt x="989" y="85"/>
                  </a:moveTo>
                  <a:lnTo>
                    <a:pt x="994" y="80"/>
                  </a:lnTo>
                  <a:cubicBezTo>
                    <a:pt x="996" y="85"/>
                    <a:pt x="997" y="91"/>
                    <a:pt x="995" y="93"/>
                  </a:cubicBezTo>
                  <a:cubicBezTo>
                    <a:pt x="992" y="96"/>
                    <a:pt x="988" y="95"/>
                    <a:pt x="985" y="90"/>
                  </a:cubicBezTo>
                  <a:lnTo>
                    <a:pt x="989" y="85"/>
                  </a:lnTo>
                  <a:close/>
                  <a:moveTo>
                    <a:pt x="996" y="91"/>
                  </a:moveTo>
                  <a:lnTo>
                    <a:pt x="942" y="252"/>
                  </a:lnTo>
                  <a:lnTo>
                    <a:pt x="930" y="239"/>
                  </a:lnTo>
                  <a:lnTo>
                    <a:pt x="983" y="79"/>
                  </a:lnTo>
                  <a:lnTo>
                    <a:pt x="996" y="91"/>
                  </a:lnTo>
                  <a:close/>
                  <a:moveTo>
                    <a:pt x="936" y="246"/>
                  </a:moveTo>
                  <a:lnTo>
                    <a:pt x="942" y="252"/>
                  </a:lnTo>
                  <a:cubicBezTo>
                    <a:pt x="941" y="256"/>
                    <a:pt x="937" y="256"/>
                    <a:pt x="934" y="253"/>
                  </a:cubicBezTo>
                  <a:cubicBezTo>
                    <a:pt x="930" y="249"/>
                    <a:pt x="928" y="243"/>
                    <a:pt x="930" y="239"/>
                  </a:cubicBezTo>
                  <a:lnTo>
                    <a:pt x="936" y="246"/>
                  </a:lnTo>
                  <a:close/>
                  <a:moveTo>
                    <a:pt x="934" y="236"/>
                  </a:moveTo>
                  <a:lnTo>
                    <a:pt x="1030" y="247"/>
                  </a:lnTo>
                  <a:lnTo>
                    <a:pt x="1033" y="266"/>
                  </a:lnTo>
                  <a:lnTo>
                    <a:pt x="938" y="255"/>
                  </a:lnTo>
                  <a:lnTo>
                    <a:pt x="934" y="236"/>
                  </a:lnTo>
                  <a:close/>
                  <a:moveTo>
                    <a:pt x="1032" y="256"/>
                  </a:moveTo>
                  <a:lnTo>
                    <a:pt x="1030" y="247"/>
                  </a:lnTo>
                  <a:cubicBezTo>
                    <a:pt x="1034" y="247"/>
                    <a:pt x="1037" y="252"/>
                    <a:pt x="1038" y="257"/>
                  </a:cubicBezTo>
                  <a:cubicBezTo>
                    <a:pt x="1039" y="262"/>
                    <a:pt x="1037" y="266"/>
                    <a:pt x="1033" y="266"/>
                  </a:cubicBezTo>
                  <a:lnTo>
                    <a:pt x="1032" y="256"/>
                  </a:lnTo>
                  <a:close/>
                  <a:moveTo>
                    <a:pt x="1033" y="248"/>
                  </a:moveTo>
                  <a:lnTo>
                    <a:pt x="1118" y="301"/>
                  </a:lnTo>
                  <a:lnTo>
                    <a:pt x="1116" y="318"/>
                  </a:lnTo>
                  <a:lnTo>
                    <a:pt x="1031" y="265"/>
                  </a:lnTo>
                  <a:lnTo>
                    <a:pt x="1033" y="248"/>
                  </a:lnTo>
                  <a:close/>
                  <a:moveTo>
                    <a:pt x="1117" y="310"/>
                  </a:moveTo>
                  <a:lnTo>
                    <a:pt x="1118" y="301"/>
                  </a:lnTo>
                  <a:cubicBezTo>
                    <a:pt x="1121" y="303"/>
                    <a:pt x="1124" y="309"/>
                    <a:pt x="1124" y="314"/>
                  </a:cubicBezTo>
                  <a:cubicBezTo>
                    <a:pt x="1123" y="319"/>
                    <a:pt x="1120" y="320"/>
                    <a:pt x="1116" y="318"/>
                  </a:cubicBezTo>
                  <a:lnTo>
                    <a:pt x="1117" y="310"/>
                  </a:lnTo>
                  <a:close/>
                  <a:moveTo>
                    <a:pt x="1116" y="300"/>
                  </a:moveTo>
                  <a:lnTo>
                    <a:pt x="1275" y="343"/>
                  </a:lnTo>
                  <a:lnTo>
                    <a:pt x="1277" y="362"/>
                  </a:lnTo>
                  <a:lnTo>
                    <a:pt x="1118" y="319"/>
                  </a:lnTo>
                  <a:lnTo>
                    <a:pt x="1116" y="300"/>
                  </a:lnTo>
                  <a:close/>
                  <a:moveTo>
                    <a:pt x="1276" y="352"/>
                  </a:moveTo>
                  <a:lnTo>
                    <a:pt x="1275" y="343"/>
                  </a:lnTo>
                  <a:cubicBezTo>
                    <a:pt x="1279" y="344"/>
                    <a:pt x="1283" y="349"/>
                    <a:pt x="1283" y="354"/>
                  </a:cubicBezTo>
                  <a:cubicBezTo>
                    <a:pt x="1284" y="359"/>
                    <a:pt x="1281" y="363"/>
                    <a:pt x="1277" y="362"/>
                  </a:cubicBezTo>
                  <a:lnTo>
                    <a:pt x="1276" y="352"/>
                  </a:lnTo>
                  <a:close/>
                  <a:moveTo>
                    <a:pt x="1275" y="343"/>
                  </a:moveTo>
                  <a:lnTo>
                    <a:pt x="1391" y="353"/>
                  </a:lnTo>
                  <a:lnTo>
                    <a:pt x="1395" y="372"/>
                  </a:lnTo>
                  <a:lnTo>
                    <a:pt x="1278" y="362"/>
                  </a:lnTo>
                  <a:lnTo>
                    <a:pt x="1275" y="343"/>
                  </a:lnTo>
                  <a:close/>
                  <a:moveTo>
                    <a:pt x="1393" y="363"/>
                  </a:moveTo>
                  <a:lnTo>
                    <a:pt x="1391" y="353"/>
                  </a:lnTo>
                  <a:cubicBezTo>
                    <a:pt x="1395" y="354"/>
                    <a:pt x="1399" y="358"/>
                    <a:pt x="1400" y="364"/>
                  </a:cubicBezTo>
                  <a:cubicBezTo>
                    <a:pt x="1401" y="369"/>
                    <a:pt x="1399" y="373"/>
                    <a:pt x="1395" y="372"/>
                  </a:cubicBezTo>
                  <a:lnTo>
                    <a:pt x="1393" y="363"/>
                  </a:lnTo>
                  <a:close/>
                  <a:moveTo>
                    <a:pt x="1398" y="358"/>
                  </a:moveTo>
                  <a:lnTo>
                    <a:pt x="1462" y="465"/>
                  </a:lnTo>
                  <a:lnTo>
                    <a:pt x="1452" y="474"/>
                  </a:lnTo>
                  <a:lnTo>
                    <a:pt x="1389" y="367"/>
                  </a:lnTo>
                  <a:lnTo>
                    <a:pt x="1398" y="358"/>
                  </a:lnTo>
                  <a:close/>
                  <a:moveTo>
                    <a:pt x="1457" y="470"/>
                  </a:moveTo>
                  <a:lnTo>
                    <a:pt x="1462" y="465"/>
                  </a:lnTo>
                  <a:cubicBezTo>
                    <a:pt x="1465" y="470"/>
                    <a:pt x="1465" y="476"/>
                    <a:pt x="1462" y="478"/>
                  </a:cubicBezTo>
                  <a:cubicBezTo>
                    <a:pt x="1460" y="481"/>
                    <a:pt x="1455" y="479"/>
                    <a:pt x="1452" y="474"/>
                  </a:cubicBezTo>
                  <a:lnTo>
                    <a:pt x="1457" y="470"/>
                  </a:lnTo>
                  <a:close/>
                  <a:moveTo>
                    <a:pt x="1464" y="473"/>
                  </a:moveTo>
                  <a:lnTo>
                    <a:pt x="1464" y="569"/>
                  </a:lnTo>
                  <a:lnTo>
                    <a:pt x="1450" y="563"/>
                  </a:lnTo>
                  <a:lnTo>
                    <a:pt x="1450" y="467"/>
                  </a:lnTo>
                  <a:lnTo>
                    <a:pt x="1464" y="473"/>
                  </a:lnTo>
                  <a:close/>
                  <a:moveTo>
                    <a:pt x="1457" y="566"/>
                  </a:moveTo>
                  <a:lnTo>
                    <a:pt x="1464" y="569"/>
                  </a:lnTo>
                  <a:cubicBezTo>
                    <a:pt x="1464" y="574"/>
                    <a:pt x="1461" y="576"/>
                    <a:pt x="1457" y="575"/>
                  </a:cubicBezTo>
                  <a:cubicBezTo>
                    <a:pt x="1453" y="573"/>
                    <a:pt x="1450" y="568"/>
                    <a:pt x="1450" y="563"/>
                  </a:cubicBezTo>
                  <a:lnTo>
                    <a:pt x="1457" y="566"/>
                  </a:lnTo>
                  <a:close/>
                  <a:moveTo>
                    <a:pt x="1459" y="575"/>
                  </a:moveTo>
                  <a:lnTo>
                    <a:pt x="1374" y="575"/>
                  </a:lnTo>
                  <a:lnTo>
                    <a:pt x="1370" y="556"/>
                  </a:lnTo>
                  <a:lnTo>
                    <a:pt x="1455" y="556"/>
                  </a:lnTo>
                  <a:lnTo>
                    <a:pt x="1459" y="575"/>
                  </a:lnTo>
                  <a:close/>
                  <a:moveTo>
                    <a:pt x="1372" y="566"/>
                  </a:moveTo>
                  <a:lnTo>
                    <a:pt x="1374" y="575"/>
                  </a:lnTo>
                  <a:cubicBezTo>
                    <a:pt x="1371" y="575"/>
                    <a:pt x="1367" y="571"/>
                    <a:pt x="1366" y="566"/>
                  </a:cubicBezTo>
                  <a:cubicBezTo>
                    <a:pt x="1364" y="561"/>
                    <a:pt x="1366" y="556"/>
                    <a:pt x="1370" y="556"/>
                  </a:cubicBezTo>
                  <a:lnTo>
                    <a:pt x="1372" y="566"/>
                  </a:lnTo>
                  <a:close/>
                  <a:moveTo>
                    <a:pt x="1377" y="574"/>
                  </a:moveTo>
                  <a:lnTo>
                    <a:pt x="1324" y="638"/>
                  </a:lnTo>
                  <a:lnTo>
                    <a:pt x="1314" y="622"/>
                  </a:lnTo>
                  <a:lnTo>
                    <a:pt x="1367" y="558"/>
                  </a:lnTo>
                  <a:lnTo>
                    <a:pt x="1377" y="574"/>
                  </a:lnTo>
                  <a:close/>
                  <a:moveTo>
                    <a:pt x="1319" y="630"/>
                  </a:moveTo>
                  <a:lnTo>
                    <a:pt x="1324" y="638"/>
                  </a:lnTo>
                  <a:cubicBezTo>
                    <a:pt x="1322" y="641"/>
                    <a:pt x="1318" y="639"/>
                    <a:pt x="1315" y="635"/>
                  </a:cubicBezTo>
                  <a:cubicBezTo>
                    <a:pt x="1312" y="631"/>
                    <a:pt x="1311" y="625"/>
                    <a:pt x="1314" y="622"/>
                  </a:cubicBezTo>
                  <a:lnTo>
                    <a:pt x="1319" y="630"/>
                  </a:lnTo>
                  <a:close/>
                  <a:moveTo>
                    <a:pt x="1326" y="633"/>
                  </a:moveTo>
                  <a:lnTo>
                    <a:pt x="1326" y="718"/>
                  </a:lnTo>
                  <a:lnTo>
                    <a:pt x="1312" y="712"/>
                  </a:lnTo>
                  <a:lnTo>
                    <a:pt x="1312" y="627"/>
                  </a:lnTo>
                  <a:lnTo>
                    <a:pt x="1326" y="633"/>
                  </a:lnTo>
                  <a:close/>
                  <a:moveTo>
                    <a:pt x="1319" y="715"/>
                  </a:moveTo>
                  <a:lnTo>
                    <a:pt x="1326" y="718"/>
                  </a:lnTo>
                  <a:cubicBezTo>
                    <a:pt x="1326" y="723"/>
                    <a:pt x="1323" y="726"/>
                    <a:pt x="1319" y="724"/>
                  </a:cubicBezTo>
                  <a:cubicBezTo>
                    <a:pt x="1315" y="723"/>
                    <a:pt x="1312" y="717"/>
                    <a:pt x="1312" y="712"/>
                  </a:cubicBezTo>
                  <a:lnTo>
                    <a:pt x="1319" y="715"/>
                  </a:lnTo>
                  <a:close/>
                  <a:moveTo>
                    <a:pt x="1319" y="706"/>
                  </a:moveTo>
                  <a:lnTo>
                    <a:pt x="1415" y="749"/>
                  </a:lnTo>
                  <a:lnTo>
                    <a:pt x="1415" y="767"/>
                  </a:lnTo>
                  <a:lnTo>
                    <a:pt x="1319" y="724"/>
                  </a:lnTo>
                  <a:lnTo>
                    <a:pt x="1319" y="706"/>
                  </a:lnTo>
                  <a:close/>
                  <a:moveTo>
                    <a:pt x="1415" y="758"/>
                  </a:moveTo>
                  <a:lnTo>
                    <a:pt x="1415" y="749"/>
                  </a:lnTo>
                  <a:cubicBezTo>
                    <a:pt x="1418" y="751"/>
                    <a:pt x="1421" y="756"/>
                    <a:pt x="1421" y="761"/>
                  </a:cubicBezTo>
                  <a:cubicBezTo>
                    <a:pt x="1421" y="766"/>
                    <a:pt x="1418" y="769"/>
                    <a:pt x="1415" y="767"/>
                  </a:cubicBezTo>
                  <a:lnTo>
                    <a:pt x="1415" y="758"/>
                  </a:lnTo>
                  <a:close/>
                  <a:moveTo>
                    <a:pt x="1413" y="748"/>
                  </a:moveTo>
                  <a:lnTo>
                    <a:pt x="1562" y="759"/>
                  </a:lnTo>
                  <a:lnTo>
                    <a:pt x="1565" y="778"/>
                  </a:lnTo>
                  <a:lnTo>
                    <a:pt x="1416" y="767"/>
                  </a:lnTo>
                  <a:lnTo>
                    <a:pt x="1413" y="748"/>
                  </a:lnTo>
                  <a:close/>
                  <a:moveTo>
                    <a:pt x="1563" y="769"/>
                  </a:moveTo>
                  <a:lnTo>
                    <a:pt x="1562" y="759"/>
                  </a:lnTo>
                  <a:cubicBezTo>
                    <a:pt x="1565" y="759"/>
                    <a:pt x="1569" y="764"/>
                    <a:pt x="1570" y="769"/>
                  </a:cubicBezTo>
                  <a:cubicBezTo>
                    <a:pt x="1571" y="774"/>
                    <a:pt x="1569" y="778"/>
                    <a:pt x="1565" y="778"/>
                  </a:cubicBezTo>
                  <a:lnTo>
                    <a:pt x="1563" y="769"/>
                  </a:lnTo>
                  <a:close/>
                  <a:moveTo>
                    <a:pt x="1570" y="772"/>
                  </a:moveTo>
                  <a:lnTo>
                    <a:pt x="1570" y="846"/>
                  </a:lnTo>
                  <a:lnTo>
                    <a:pt x="1557" y="840"/>
                  </a:lnTo>
                  <a:lnTo>
                    <a:pt x="1557" y="766"/>
                  </a:lnTo>
                  <a:lnTo>
                    <a:pt x="1570" y="772"/>
                  </a:lnTo>
                  <a:close/>
                  <a:moveTo>
                    <a:pt x="1563" y="843"/>
                  </a:moveTo>
                  <a:lnTo>
                    <a:pt x="1570" y="846"/>
                  </a:lnTo>
                  <a:cubicBezTo>
                    <a:pt x="1570" y="851"/>
                    <a:pt x="1567" y="854"/>
                    <a:pt x="1563" y="852"/>
                  </a:cubicBezTo>
                  <a:cubicBezTo>
                    <a:pt x="1560" y="851"/>
                    <a:pt x="1557" y="845"/>
                    <a:pt x="1557" y="840"/>
                  </a:cubicBezTo>
                  <a:lnTo>
                    <a:pt x="1563" y="843"/>
                  </a:lnTo>
                  <a:close/>
                  <a:moveTo>
                    <a:pt x="1563" y="834"/>
                  </a:moveTo>
                  <a:lnTo>
                    <a:pt x="1669" y="866"/>
                  </a:lnTo>
                  <a:lnTo>
                    <a:pt x="1671" y="885"/>
                  </a:lnTo>
                  <a:lnTo>
                    <a:pt x="1564" y="853"/>
                  </a:lnTo>
                  <a:lnTo>
                    <a:pt x="1563" y="834"/>
                  </a:lnTo>
                  <a:close/>
                  <a:moveTo>
                    <a:pt x="1670" y="875"/>
                  </a:moveTo>
                  <a:lnTo>
                    <a:pt x="1669" y="866"/>
                  </a:lnTo>
                  <a:cubicBezTo>
                    <a:pt x="1673" y="867"/>
                    <a:pt x="1676" y="872"/>
                    <a:pt x="1677" y="877"/>
                  </a:cubicBezTo>
                  <a:cubicBezTo>
                    <a:pt x="1677" y="883"/>
                    <a:pt x="1674" y="886"/>
                    <a:pt x="1671" y="885"/>
                  </a:cubicBezTo>
                  <a:lnTo>
                    <a:pt x="1670" y="875"/>
                  </a:lnTo>
                  <a:close/>
                  <a:moveTo>
                    <a:pt x="1664" y="867"/>
                  </a:moveTo>
                  <a:lnTo>
                    <a:pt x="1707" y="814"/>
                  </a:lnTo>
                  <a:lnTo>
                    <a:pt x="1718" y="830"/>
                  </a:lnTo>
                  <a:lnTo>
                    <a:pt x="1675" y="883"/>
                  </a:lnTo>
                  <a:lnTo>
                    <a:pt x="1664" y="867"/>
                  </a:lnTo>
                  <a:close/>
                  <a:moveTo>
                    <a:pt x="1712" y="822"/>
                  </a:moveTo>
                  <a:lnTo>
                    <a:pt x="1707" y="814"/>
                  </a:lnTo>
                  <a:cubicBezTo>
                    <a:pt x="1709" y="811"/>
                    <a:pt x="1714" y="812"/>
                    <a:pt x="1717" y="817"/>
                  </a:cubicBezTo>
                  <a:cubicBezTo>
                    <a:pt x="1719" y="821"/>
                    <a:pt x="1720" y="827"/>
                    <a:pt x="1718" y="830"/>
                  </a:cubicBezTo>
                  <a:lnTo>
                    <a:pt x="1712" y="822"/>
                  </a:lnTo>
                  <a:close/>
                  <a:moveTo>
                    <a:pt x="1710" y="812"/>
                  </a:moveTo>
                  <a:lnTo>
                    <a:pt x="1805" y="802"/>
                  </a:lnTo>
                  <a:lnTo>
                    <a:pt x="1811" y="821"/>
                  </a:lnTo>
                  <a:lnTo>
                    <a:pt x="1715" y="831"/>
                  </a:lnTo>
                  <a:lnTo>
                    <a:pt x="1710" y="812"/>
                  </a:lnTo>
                  <a:close/>
                  <a:moveTo>
                    <a:pt x="1808" y="811"/>
                  </a:moveTo>
                  <a:lnTo>
                    <a:pt x="1805" y="802"/>
                  </a:lnTo>
                  <a:cubicBezTo>
                    <a:pt x="1809" y="801"/>
                    <a:pt x="1813" y="805"/>
                    <a:pt x="1814" y="811"/>
                  </a:cubicBezTo>
                  <a:cubicBezTo>
                    <a:pt x="1816" y="816"/>
                    <a:pt x="1814" y="820"/>
                    <a:pt x="1811" y="821"/>
                  </a:cubicBezTo>
                  <a:lnTo>
                    <a:pt x="1808" y="811"/>
                  </a:lnTo>
                  <a:close/>
                  <a:moveTo>
                    <a:pt x="1806" y="802"/>
                  </a:moveTo>
                  <a:lnTo>
                    <a:pt x="1965" y="802"/>
                  </a:lnTo>
                  <a:lnTo>
                    <a:pt x="1970" y="821"/>
                  </a:lnTo>
                  <a:lnTo>
                    <a:pt x="1810" y="821"/>
                  </a:lnTo>
                  <a:lnTo>
                    <a:pt x="1806" y="802"/>
                  </a:lnTo>
                  <a:close/>
                  <a:moveTo>
                    <a:pt x="1968" y="811"/>
                  </a:moveTo>
                  <a:lnTo>
                    <a:pt x="1965" y="802"/>
                  </a:lnTo>
                  <a:cubicBezTo>
                    <a:pt x="1969" y="802"/>
                    <a:pt x="1973" y="806"/>
                    <a:pt x="1974" y="811"/>
                  </a:cubicBezTo>
                  <a:cubicBezTo>
                    <a:pt x="1975" y="817"/>
                    <a:pt x="1973" y="821"/>
                    <a:pt x="1970" y="821"/>
                  </a:cubicBezTo>
                  <a:lnTo>
                    <a:pt x="1968" y="811"/>
                  </a:lnTo>
                  <a:close/>
                  <a:moveTo>
                    <a:pt x="1962" y="803"/>
                  </a:moveTo>
                  <a:lnTo>
                    <a:pt x="2047" y="707"/>
                  </a:lnTo>
                  <a:lnTo>
                    <a:pt x="2058" y="723"/>
                  </a:lnTo>
                  <a:lnTo>
                    <a:pt x="1973" y="819"/>
                  </a:lnTo>
                  <a:lnTo>
                    <a:pt x="1962" y="803"/>
                  </a:lnTo>
                  <a:close/>
                  <a:moveTo>
                    <a:pt x="2053" y="715"/>
                  </a:moveTo>
                  <a:lnTo>
                    <a:pt x="2047" y="707"/>
                  </a:lnTo>
                  <a:cubicBezTo>
                    <a:pt x="2050" y="704"/>
                    <a:pt x="2054" y="706"/>
                    <a:pt x="2057" y="710"/>
                  </a:cubicBezTo>
                  <a:cubicBezTo>
                    <a:pt x="2060" y="715"/>
                    <a:pt x="2060" y="721"/>
                    <a:pt x="2058" y="723"/>
                  </a:cubicBezTo>
                  <a:lnTo>
                    <a:pt x="2053" y="715"/>
                  </a:lnTo>
                  <a:close/>
                  <a:moveTo>
                    <a:pt x="2046" y="709"/>
                  </a:moveTo>
                  <a:lnTo>
                    <a:pt x="2089" y="602"/>
                  </a:lnTo>
                  <a:lnTo>
                    <a:pt x="2101" y="615"/>
                  </a:lnTo>
                  <a:lnTo>
                    <a:pt x="2059" y="722"/>
                  </a:lnTo>
                  <a:lnTo>
                    <a:pt x="2046" y="709"/>
                  </a:lnTo>
                  <a:close/>
                  <a:moveTo>
                    <a:pt x="2095" y="608"/>
                  </a:moveTo>
                  <a:lnTo>
                    <a:pt x="2089" y="602"/>
                  </a:lnTo>
                  <a:cubicBezTo>
                    <a:pt x="2090" y="598"/>
                    <a:pt x="2094" y="598"/>
                    <a:pt x="2098" y="601"/>
                  </a:cubicBezTo>
                  <a:cubicBezTo>
                    <a:pt x="2101" y="605"/>
                    <a:pt x="2103" y="611"/>
                    <a:pt x="2101" y="615"/>
                  </a:cubicBezTo>
                  <a:lnTo>
                    <a:pt x="2095" y="608"/>
                  </a:lnTo>
                  <a:close/>
                  <a:moveTo>
                    <a:pt x="2093" y="599"/>
                  </a:moveTo>
                  <a:lnTo>
                    <a:pt x="2179" y="610"/>
                  </a:lnTo>
                  <a:lnTo>
                    <a:pt x="2182" y="629"/>
                  </a:lnTo>
                  <a:lnTo>
                    <a:pt x="2097" y="618"/>
                  </a:lnTo>
                  <a:lnTo>
                    <a:pt x="2093" y="599"/>
                  </a:lnTo>
                  <a:close/>
                  <a:moveTo>
                    <a:pt x="2180" y="619"/>
                  </a:moveTo>
                  <a:lnTo>
                    <a:pt x="2179" y="610"/>
                  </a:lnTo>
                  <a:cubicBezTo>
                    <a:pt x="2182" y="610"/>
                    <a:pt x="2186" y="615"/>
                    <a:pt x="2187" y="620"/>
                  </a:cubicBezTo>
                  <a:cubicBezTo>
                    <a:pt x="2188" y="625"/>
                    <a:pt x="2186" y="629"/>
                    <a:pt x="2182" y="629"/>
                  </a:cubicBezTo>
                  <a:lnTo>
                    <a:pt x="2180" y="619"/>
                  </a:lnTo>
                  <a:close/>
                  <a:moveTo>
                    <a:pt x="2176" y="610"/>
                  </a:moveTo>
                  <a:lnTo>
                    <a:pt x="2282" y="546"/>
                  </a:lnTo>
                  <a:lnTo>
                    <a:pt x="2291" y="564"/>
                  </a:lnTo>
                  <a:lnTo>
                    <a:pt x="2185" y="628"/>
                  </a:lnTo>
                  <a:lnTo>
                    <a:pt x="2176" y="610"/>
                  </a:lnTo>
                  <a:close/>
                  <a:moveTo>
                    <a:pt x="2287" y="555"/>
                  </a:moveTo>
                  <a:lnTo>
                    <a:pt x="2282" y="546"/>
                  </a:lnTo>
                  <a:cubicBezTo>
                    <a:pt x="2285" y="544"/>
                    <a:pt x="2290" y="547"/>
                    <a:pt x="2292" y="552"/>
                  </a:cubicBezTo>
                  <a:cubicBezTo>
                    <a:pt x="2294" y="557"/>
                    <a:pt x="2294" y="562"/>
                    <a:pt x="2291" y="564"/>
                  </a:cubicBezTo>
                  <a:lnTo>
                    <a:pt x="2287" y="555"/>
                  </a:lnTo>
                  <a:close/>
                  <a:moveTo>
                    <a:pt x="2291" y="550"/>
                  </a:moveTo>
                  <a:lnTo>
                    <a:pt x="2344" y="624"/>
                  </a:lnTo>
                  <a:lnTo>
                    <a:pt x="2336" y="635"/>
                  </a:lnTo>
                  <a:lnTo>
                    <a:pt x="2283" y="561"/>
                  </a:lnTo>
                  <a:lnTo>
                    <a:pt x="2291" y="550"/>
                  </a:lnTo>
                  <a:close/>
                  <a:moveTo>
                    <a:pt x="2340" y="630"/>
                  </a:moveTo>
                  <a:lnTo>
                    <a:pt x="2344" y="624"/>
                  </a:lnTo>
                  <a:cubicBezTo>
                    <a:pt x="2347" y="629"/>
                    <a:pt x="2347" y="635"/>
                    <a:pt x="2345" y="638"/>
                  </a:cubicBezTo>
                  <a:cubicBezTo>
                    <a:pt x="2343" y="641"/>
                    <a:pt x="2339" y="640"/>
                    <a:pt x="2336" y="635"/>
                  </a:cubicBezTo>
                  <a:lnTo>
                    <a:pt x="2340" y="630"/>
                  </a:lnTo>
                  <a:close/>
                  <a:moveTo>
                    <a:pt x="2340" y="621"/>
                  </a:moveTo>
                  <a:lnTo>
                    <a:pt x="2394" y="653"/>
                  </a:lnTo>
                  <a:lnTo>
                    <a:pt x="2392" y="670"/>
                  </a:lnTo>
                  <a:lnTo>
                    <a:pt x="2339" y="638"/>
                  </a:lnTo>
                  <a:lnTo>
                    <a:pt x="2340" y="621"/>
                  </a:lnTo>
                  <a:close/>
                  <a:moveTo>
                    <a:pt x="2393" y="662"/>
                  </a:moveTo>
                  <a:lnTo>
                    <a:pt x="2394" y="653"/>
                  </a:lnTo>
                  <a:cubicBezTo>
                    <a:pt x="2397" y="655"/>
                    <a:pt x="2400" y="661"/>
                    <a:pt x="2400" y="666"/>
                  </a:cubicBezTo>
                  <a:cubicBezTo>
                    <a:pt x="2399" y="671"/>
                    <a:pt x="2396" y="673"/>
                    <a:pt x="2392" y="670"/>
                  </a:cubicBezTo>
                  <a:lnTo>
                    <a:pt x="2393" y="662"/>
                  </a:lnTo>
                  <a:close/>
                  <a:moveTo>
                    <a:pt x="2399" y="662"/>
                  </a:moveTo>
                  <a:lnTo>
                    <a:pt x="2417" y="746"/>
                  </a:lnTo>
                  <a:lnTo>
                    <a:pt x="2404" y="746"/>
                  </a:lnTo>
                  <a:lnTo>
                    <a:pt x="2386" y="661"/>
                  </a:lnTo>
                  <a:lnTo>
                    <a:pt x="2399" y="662"/>
                  </a:lnTo>
                  <a:close/>
                  <a:moveTo>
                    <a:pt x="2410" y="746"/>
                  </a:moveTo>
                  <a:lnTo>
                    <a:pt x="2417" y="746"/>
                  </a:lnTo>
                  <a:cubicBezTo>
                    <a:pt x="2418" y="752"/>
                    <a:pt x="2416" y="756"/>
                    <a:pt x="2412" y="756"/>
                  </a:cubicBezTo>
                  <a:cubicBezTo>
                    <a:pt x="2409" y="755"/>
                    <a:pt x="2405" y="751"/>
                    <a:pt x="2404" y="746"/>
                  </a:cubicBezTo>
                  <a:lnTo>
                    <a:pt x="2410" y="746"/>
                  </a:lnTo>
                  <a:close/>
                  <a:moveTo>
                    <a:pt x="2407" y="737"/>
                  </a:moveTo>
                  <a:lnTo>
                    <a:pt x="2482" y="726"/>
                  </a:lnTo>
                  <a:lnTo>
                    <a:pt x="2488" y="745"/>
                  </a:lnTo>
                  <a:lnTo>
                    <a:pt x="2413" y="756"/>
                  </a:lnTo>
                  <a:lnTo>
                    <a:pt x="2407" y="737"/>
                  </a:lnTo>
                  <a:close/>
                  <a:moveTo>
                    <a:pt x="2485" y="735"/>
                  </a:moveTo>
                  <a:lnTo>
                    <a:pt x="2482" y="726"/>
                  </a:lnTo>
                  <a:cubicBezTo>
                    <a:pt x="2485" y="725"/>
                    <a:pt x="2489" y="729"/>
                    <a:pt x="2491" y="734"/>
                  </a:cubicBezTo>
                  <a:cubicBezTo>
                    <a:pt x="2493" y="740"/>
                    <a:pt x="2491" y="744"/>
                    <a:pt x="2488" y="745"/>
                  </a:cubicBezTo>
                  <a:lnTo>
                    <a:pt x="2485" y="735"/>
                  </a:lnTo>
                  <a:close/>
                  <a:moveTo>
                    <a:pt x="2486" y="727"/>
                  </a:moveTo>
                  <a:lnTo>
                    <a:pt x="2569" y="791"/>
                  </a:lnTo>
                  <a:lnTo>
                    <a:pt x="2566" y="807"/>
                  </a:lnTo>
                  <a:lnTo>
                    <a:pt x="2483" y="743"/>
                  </a:lnTo>
                  <a:lnTo>
                    <a:pt x="2486" y="727"/>
                  </a:lnTo>
                  <a:close/>
                  <a:moveTo>
                    <a:pt x="2567" y="799"/>
                  </a:moveTo>
                  <a:lnTo>
                    <a:pt x="2569" y="791"/>
                  </a:lnTo>
                  <a:cubicBezTo>
                    <a:pt x="2573" y="794"/>
                    <a:pt x="2575" y="800"/>
                    <a:pt x="2574" y="804"/>
                  </a:cubicBezTo>
                  <a:cubicBezTo>
                    <a:pt x="2573" y="809"/>
                    <a:pt x="2569" y="810"/>
                    <a:pt x="2566" y="807"/>
                  </a:cubicBezTo>
                  <a:lnTo>
                    <a:pt x="2567" y="799"/>
                  </a:lnTo>
                  <a:close/>
                  <a:moveTo>
                    <a:pt x="2573" y="807"/>
                  </a:moveTo>
                  <a:lnTo>
                    <a:pt x="2508" y="911"/>
                  </a:lnTo>
                  <a:lnTo>
                    <a:pt x="2496" y="896"/>
                  </a:lnTo>
                  <a:lnTo>
                    <a:pt x="2562" y="792"/>
                  </a:lnTo>
                  <a:lnTo>
                    <a:pt x="2573" y="807"/>
                  </a:lnTo>
                  <a:close/>
                  <a:moveTo>
                    <a:pt x="2502" y="903"/>
                  </a:moveTo>
                  <a:lnTo>
                    <a:pt x="2508" y="911"/>
                  </a:lnTo>
                  <a:cubicBezTo>
                    <a:pt x="2506" y="914"/>
                    <a:pt x="2501" y="913"/>
                    <a:pt x="2498" y="909"/>
                  </a:cubicBezTo>
                  <a:cubicBezTo>
                    <a:pt x="2495" y="905"/>
                    <a:pt x="2494" y="899"/>
                    <a:pt x="2496" y="896"/>
                  </a:cubicBezTo>
                  <a:lnTo>
                    <a:pt x="2502" y="903"/>
                  </a:lnTo>
                  <a:close/>
                  <a:moveTo>
                    <a:pt x="2507" y="911"/>
                  </a:moveTo>
                  <a:lnTo>
                    <a:pt x="2426" y="1012"/>
                  </a:lnTo>
                  <a:lnTo>
                    <a:pt x="2415" y="996"/>
                  </a:lnTo>
                  <a:lnTo>
                    <a:pt x="2496" y="895"/>
                  </a:lnTo>
                  <a:lnTo>
                    <a:pt x="2507" y="911"/>
                  </a:lnTo>
                  <a:close/>
                  <a:moveTo>
                    <a:pt x="2420" y="1004"/>
                  </a:moveTo>
                  <a:lnTo>
                    <a:pt x="2426" y="1012"/>
                  </a:lnTo>
                  <a:cubicBezTo>
                    <a:pt x="2423" y="1015"/>
                    <a:pt x="2419" y="1013"/>
                    <a:pt x="2416" y="1009"/>
                  </a:cubicBezTo>
                  <a:cubicBezTo>
                    <a:pt x="2413" y="1004"/>
                    <a:pt x="2413" y="999"/>
                    <a:pt x="2415" y="996"/>
                  </a:cubicBezTo>
                  <a:lnTo>
                    <a:pt x="2420" y="1004"/>
                  </a:lnTo>
                  <a:close/>
                  <a:moveTo>
                    <a:pt x="2425" y="1012"/>
                  </a:moveTo>
                  <a:lnTo>
                    <a:pt x="2340" y="1105"/>
                  </a:lnTo>
                  <a:lnTo>
                    <a:pt x="2330" y="1089"/>
                  </a:lnTo>
                  <a:lnTo>
                    <a:pt x="2415" y="995"/>
                  </a:lnTo>
                  <a:lnTo>
                    <a:pt x="2425" y="1012"/>
                  </a:lnTo>
                  <a:close/>
                  <a:moveTo>
                    <a:pt x="2335" y="1097"/>
                  </a:moveTo>
                  <a:lnTo>
                    <a:pt x="2340" y="1105"/>
                  </a:lnTo>
                  <a:cubicBezTo>
                    <a:pt x="2338" y="1108"/>
                    <a:pt x="2333" y="1106"/>
                    <a:pt x="2331" y="1102"/>
                  </a:cubicBezTo>
                  <a:cubicBezTo>
                    <a:pt x="2328" y="1097"/>
                    <a:pt x="2327" y="1091"/>
                    <a:pt x="2330" y="1089"/>
                  </a:cubicBezTo>
                  <a:lnTo>
                    <a:pt x="2335" y="1097"/>
                  </a:lnTo>
                  <a:close/>
                  <a:moveTo>
                    <a:pt x="2341" y="1104"/>
                  </a:moveTo>
                  <a:lnTo>
                    <a:pt x="2252" y="1246"/>
                  </a:lnTo>
                  <a:lnTo>
                    <a:pt x="2240" y="1231"/>
                  </a:lnTo>
                  <a:lnTo>
                    <a:pt x="2329" y="1089"/>
                  </a:lnTo>
                  <a:lnTo>
                    <a:pt x="2341" y="1104"/>
                  </a:lnTo>
                  <a:close/>
                  <a:moveTo>
                    <a:pt x="2246" y="1238"/>
                  </a:moveTo>
                  <a:lnTo>
                    <a:pt x="2252" y="1246"/>
                  </a:lnTo>
                  <a:cubicBezTo>
                    <a:pt x="2250" y="1249"/>
                    <a:pt x="2245" y="1248"/>
                    <a:pt x="2242" y="1244"/>
                  </a:cubicBezTo>
                  <a:cubicBezTo>
                    <a:pt x="2239" y="1240"/>
                    <a:pt x="2238" y="1234"/>
                    <a:pt x="2240" y="1231"/>
                  </a:cubicBezTo>
                  <a:lnTo>
                    <a:pt x="2246" y="1238"/>
                  </a:lnTo>
                  <a:close/>
                  <a:moveTo>
                    <a:pt x="2252" y="1245"/>
                  </a:moveTo>
                  <a:lnTo>
                    <a:pt x="2100" y="1576"/>
                  </a:lnTo>
                  <a:lnTo>
                    <a:pt x="2088" y="1563"/>
                  </a:lnTo>
                  <a:lnTo>
                    <a:pt x="2240" y="1231"/>
                  </a:lnTo>
                  <a:lnTo>
                    <a:pt x="2252" y="1245"/>
                  </a:lnTo>
                  <a:close/>
                  <a:moveTo>
                    <a:pt x="2094" y="1569"/>
                  </a:moveTo>
                  <a:lnTo>
                    <a:pt x="2100" y="1576"/>
                  </a:lnTo>
                  <a:cubicBezTo>
                    <a:pt x="2098" y="1580"/>
                    <a:pt x="2094" y="1580"/>
                    <a:pt x="2091" y="1576"/>
                  </a:cubicBezTo>
                  <a:cubicBezTo>
                    <a:pt x="2088" y="1572"/>
                    <a:pt x="2086" y="1566"/>
                    <a:pt x="2088" y="1563"/>
                  </a:cubicBezTo>
                  <a:lnTo>
                    <a:pt x="2094" y="1569"/>
                  </a:lnTo>
                  <a:close/>
                  <a:moveTo>
                    <a:pt x="2100" y="1576"/>
                  </a:moveTo>
                  <a:lnTo>
                    <a:pt x="1974" y="1841"/>
                  </a:lnTo>
                  <a:lnTo>
                    <a:pt x="1962" y="1827"/>
                  </a:lnTo>
                  <a:lnTo>
                    <a:pt x="2088" y="1563"/>
                  </a:lnTo>
                  <a:lnTo>
                    <a:pt x="2100" y="1576"/>
                  </a:lnTo>
                  <a:close/>
                  <a:moveTo>
                    <a:pt x="1968" y="1834"/>
                  </a:moveTo>
                  <a:lnTo>
                    <a:pt x="1974" y="1841"/>
                  </a:lnTo>
                  <a:cubicBezTo>
                    <a:pt x="1972" y="1844"/>
                    <a:pt x="1968" y="1844"/>
                    <a:pt x="1965" y="1840"/>
                  </a:cubicBezTo>
                  <a:cubicBezTo>
                    <a:pt x="1961" y="1837"/>
                    <a:pt x="1960" y="1830"/>
                    <a:pt x="1962" y="1827"/>
                  </a:cubicBezTo>
                  <a:lnTo>
                    <a:pt x="1968" y="1834"/>
                  </a:lnTo>
                  <a:close/>
                  <a:moveTo>
                    <a:pt x="1974" y="1841"/>
                  </a:moveTo>
                  <a:lnTo>
                    <a:pt x="1840" y="2068"/>
                  </a:lnTo>
                  <a:lnTo>
                    <a:pt x="1829" y="2053"/>
                  </a:lnTo>
                  <a:lnTo>
                    <a:pt x="1962" y="1826"/>
                  </a:lnTo>
                  <a:lnTo>
                    <a:pt x="1974" y="1841"/>
                  </a:lnTo>
                  <a:close/>
                  <a:moveTo>
                    <a:pt x="1834" y="2061"/>
                  </a:moveTo>
                  <a:lnTo>
                    <a:pt x="1840" y="2068"/>
                  </a:lnTo>
                  <a:cubicBezTo>
                    <a:pt x="1838" y="2072"/>
                    <a:pt x="1834" y="2071"/>
                    <a:pt x="1831" y="2067"/>
                  </a:cubicBezTo>
                  <a:cubicBezTo>
                    <a:pt x="1828" y="2063"/>
                    <a:pt x="1827" y="2057"/>
                    <a:pt x="1829" y="2053"/>
                  </a:cubicBezTo>
                  <a:lnTo>
                    <a:pt x="1834" y="2061"/>
                  </a:lnTo>
                  <a:close/>
                  <a:moveTo>
                    <a:pt x="1840" y="2068"/>
                  </a:moveTo>
                  <a:lnTo>
                    <a:pt x="1781" y="2172"/>
                  </a:lnTo>
                  <a:lnTo>
                    <a:pt x="1769" y="2158"/>
                  </a:lnTo>
                  <a:lnTo>
                    <a:pt x="1829" y="2054"/>
                  </a:lnTo>
                  <a:lnTo>
                    <a:pt x="1840" y="2068"/>
                  </a:lnTo>
                  <a:close/>
                  <a:moveTo>
                    <a:pt x="1775" y="2165"/>
                  </a:moveTo>
                  <a:lnTo>
                    <a:pt x="1781" y="2172"/>
                  </a:lnTo>
                  <a:cubicBezTo>
                    <a:pt x="1779" y="2176"/>
                    <a:pt x="1775" y="2175"/>
                    <a:pt x="1772" y="2171"/>
                  </a:cubicBezTo>
                  <a:cubicBezTo>
                    <a:pt x="1768" y="2167"/>
                    <a:pt x="1767" y="2161"/>
                    <a:pt x="1769" y="2158"/>
                  </a:cubicBezTo>
                  <a:lnTo>
                    <a:pt x="1775" y="2165"/>
                  </a:lnTo>
                  <a:close/>
                  <a:moveTo>
                    <a:pt x="1782" y="2168"/>
                  </a:moveTo>
                  <a:lnTo>
                    <a:pt x="1786" y="2264"/>
                  </a:lnTo>
                  <a:lnTo>
                    <a:pt x="1772" y="2259"/>
                  </a:lnTo>
                  <a:lnTo>
                    <a:pt x="1768" y="2162"/>
                  </a:lnTo>
                  <a:lnTo>
                    <a:pt x="1782" y="2168"/>
                  </a:lnTo>
                  <a:close/>
                  <a:moveTo>
                    <a:pt x="1779" y="2262"/>
                  </a:moveTo>
                  <a:lnTo>
                    <a:pt x="1786" y="2264"/>
                  </a:lnTo>
                  <a:cubicBezTo>
                    <a:pt x="1786" y="2270"/>
                    <a:pt x="1783" y="2272"/>
                    <a:pt x="1779" y="2271"/>
                  </a:cubicBezTo>
                  <a:cubicBezTo>
                    <a:pt x="1775" y="2270"/>
                    <a:pt x="1772" y="2264"/>
                    <a:pt x="1772" y="2259"/>
                  </a:cubicBezTo>
                  <a:lnTo>
                    <a:pt x="1779" y="2262"/>
                  </a:lnTo>
                  <a:close/>
                  <a:moveTo>
                    <a:pt x="1779" y="2253"/>
                  </a:moveTo>
                  <a:lnTo>
                    <a:pt x="1849" y="2286"/>
                  </a:lnTo>
                  <a:lnTo>
                    <a:pt x="1849" y="2304"/>
                  </a:lnTo>
                  <a:lnTo>
                    <a:pt x="1779" y="2271"/>
                  </a:lnTo>
                  <a:lnTo>
                    <a:pt x="1779" y="2253"/>
                  </a:lnTo>
                  <a:close/>
                  <a:moveTo>
                    <a:pt x="1849" y="2295"/>
                  </a:moveTo>
                  <a:lnTo>
                    <a:pt x="1849" y="2286"/>
                  </a:lnTo>
                  <a:cubicBezTo>
                    <a:pt x="1853" y="2288"/>
                    <a:pt x="1856" y="2294"/>
                    <a:pt x="1856" y="2299"/>
                  </a:cubicBezTo>
                  <a:cubicBezTo>
                    <a:pt x="1856" y="2304"/>
                    <a:pt x="1853" y="2306"/>
                    <a:pt x="1849" y="2304"/>
                  </a:cubicBezTo>
                  <a:lnTo>
                    <a:pt x="1849" y="2295"/>
                  </a:lnTo>
                  <a:close/>
                  <a:moveTo>
                    <a:pt x="1856" y="2300"/>
                  </a:moveTo>
                  <a:lnTo>
                    <a:pt x="1834" y="2419"/>
                  </a:lnTo>
                  <a:lnTo>
                    <a:pt x="1820" y="2409"/>
                  </a:lnTo>
                  <a:lnTo>
                    <a:pt x="1843" y="2290"/>
                  </a:lnTo>
                  <a:lnTo>
                    <a:pt x="1856" y="2300"/>
                  </a:lnTo>
                  <a:close/>
                  <a:moveTo>
                    <a:pt x="1827" y="2414"/>
                  </a:moveTo>
                  <a:lnTo>
                    <a:pt x="1834" y="2419"/>
                  </a:lnTo>
                  <a:cubicBezTo>
                    <a:pt x="1833" y="2424"/>
                    <a:pt x="1829" y="2425"/>
                    <a:pt x="1826" y="2423"/>
                  </a:cubicBezTo>
                  <a:cubicBezTo>
                    <a:pt x="1822" y="2420"/>
                    <a:pt x="1820" y="2414"/>
                    <a:pt x="1820" y="2409"/>
                  </a:cubicBezTo>
                  <a:lnTo>
                    <a:pt x="1827" y="2414"/>
                  </a:lnTo>
                  <a:close/>
                  <a:moveTo>
                    <a:pt x="1826" y="2405"/>
                  </a:moveTo>
                  <a:lnTo>
                    <a:pt x="1889" y="2424"/>
                  </a:lnTo>
                  <a:lnTo>
                    <a:pt x="1891" y="2442"/>
                  </a:lnTo>
                  <a:lnTo>
                    <a:pt x="1828" y="2424"/>
                  </a:lnTo>
                  <a:lnTo>
                    <a:pt x="1826" y="2405"/>
                  </a:lnTo>
                  <a:close/>
                  <a:moveTo>
                    <a:pt x="1890" y="2433"/>
                  </a:moveTo>
                  <a:lnTo>
                    <a:pt x="1889" y="2424"/>
                  </a:lnTo>
                  <a:cubicBezTo>
                    <a:pt x="1893" y="2425"/>
                    <a:pt x="1896" y="2430"/>
                    <a:pt x="1897" y="2435"/>
                  </a:cubicBezTo>
                  <a:cubicBezTo>
                    <a:pt x="1897" y="2440"/>
                    <a:pt x="1895" y="2443"/>
                    <a:pt x="1891" y="2442"/>
                  </a:cubicBezTo>
                  <a:lnTo>
                    <a:pt x="1890" y="2433"/>
                  </a:lnTo>
                  <a:close/>
                  <a:moveTo>
                    <a:pt x="1897" y="2436"/>
                  </a:moveTo>
                  <a:lnTo>
                    <a:pt x="1893" y="2570"/>
                  </a:lnTo>
                  <a:lnTo>
                    <a:pt x="1879" y="2564"/>
                  </a:lnTo>
                  <a:lnTo>
                    <a:pt x="1883" y="2430"/>
                  </a:lnTo>
                  <a:lnTo>
                    <a:pt x="1897" y="2436"/>
                  </a:lnTo>
                  <a:close/>
                  <a:moveTo>
                    <a:pt x="1886" y="2567"/>
                  </a:moveTo>
                  <a:lnTo>
                    <a:pt x="1893" y="2570"/>
                  </a:lnTo>
                  <a:cubicBezTo>
                    <a:pt x="1893" y="2575"/>
                    <a:pt x="1890" y="2578"/>
                    <a:pt x="1886" y="2576"/>
                  </a:cubicBezTo>
                  <a:cubicBezTo>
                    <a:pt x="1882" y="2574"/>
                    <a:pt x="1879" y="2569"/>
                    <a:pt x="1879" y="2564"/>
                  </a:cubicBezTo>
                  <a:lnTo>
                    <a:pt x="1886" y="2567"/>
                  </a:lnTo>
                  <a:close/>
                  <a:moveTo>
                    <a:pt x="1893" y="2567"/>
                  </a:moveTo>
                  <a:lnTo>
                    <a:pt x="1934" y="2746"/>
                  </a:lnTo>
                  <a:lnTo>
                    <a:pt x="1921" y="2746"/>
                  </a:lnTo>
                  <a:lnTo>
                    <a:pt x="1880" y="2567"/>
                  </a:lnTo>
                  <a:lnTo>
                    <a:pt x="1893" y="2567"/>
                  </a:lnTo>
                  <a:close/>
                  <a:moveTo>
                    <a:pt x="1927" y="2746"/>
                  </a:moveTo>
                  <a:lnTo>
                    <a:pt x="1934" y="2746"/>
                  </a:lnTo>
                  <a:cubicBezTo>
                    <a:pt x="1935" y="2751"/>
                    <a:pt x="1933" y="2755"/>
                    <a:pt x="1929" y="2755"/>
                  </a:cubicBezTo>
                  <a:cubicBezTo>
                    <a:pt x="1926" y="2755"/>
                    <a:pt x="1922" y="2751"/>
                    <a:pt x="1921" y="2746"/>
                  </a:cubicBezTo>
                  <a:lnTo>
                    <a:pt x="1927" y="2746"/>
                  </a:lnTo>
                  <a:close/>
                  <a:moveTo>
                    <a:pt x="1934" y="2748"/>
                  </a:moveTo>
                  <a:lnTo>
                    <a:pt x="1941" y="2875"/>
                  </a:lnTo>
                  <a:lnTo>
                    <a:pt x="1928" y="2870"/>
                  </a:lnTo>
                  <a:lnTo>
                    <a:pt x="1920" y="2743"/>
                  </a:lnTo>
                  <a:lnTo>
                    <a:pt x="1934" y="2748"/>
                  </a:lnTo>
                  <a:close/>
                  <a:moveTo>
                    <a:pt x="1935" y="2872"/>
                  </a:moveTo>
                  <a:lnTo>
                    <a:pt x="1941" y="2875"/>
                  </a:lnTo>
                  <a:cubicBezTo>
                    <a:pt x="1942" y="2880"/>
                    <a:pt x="1939" y="2883"/>
                    <a:pt x="1935" y="2881"/>
                  </a:cubicBezTo>
                  <a:cubicBezTo>
                    <a:pt x="1931" y="2880"/>
                    <a:pt x="1928" y="2875"/>
                    <a:pt x="1928" y="2870"/>
                  </a:cubicBezTo>
                  <a:lnTo>
                    <a:pt x="1935" y="2872"/>
                  </a:lnTo>
                  <a:close/>
                  <a:moveTo>
                    <a:pt x="1935" y="2863"/>
                  </a:moveTo>
                  <a:lnTo>
                    <a:pt x="2120" y="2953"/>
                  </a:lnTo>
                  <a:lnTo>
                    <a:pt x="2120" y="2971"/>
                  </a:lnTo>
                  <a:lnTo>
                    <a:pt x="1934" y="2881"/>
                  </a:lnTo>
                  <a:lnTo>
                    <a:pt x="1935" y="2863"/>
                  </a:lnTo>
                  <a:close/>
                  <a:moveTo>
                    <a:pt x="2120" y="2962"/>
                  </a:moveTo>
                  <a:lnTo>
                    <a:pt x="2120" y="2953"/>
                  </a:lnTo>
                  <a:cubicBezTo>
                    <a:pt x="2124" y="2954"/>
                    <a:pt x="2127" y="2960"/>
                    <a:pt x="2127" y="2965"/>
                  </a:cubicBezTo>
                  <a:cubicBezTo>
                    <a:pt x="2127" y="2970"/>
                    <a:pt x="2124" y="2972"/>
                    <a:pt x="2120" y="2971"/>
                  </a:cubicBezTo>
                  <a:lnTo>
                    <a:pt x="2120" y="2962"/>
                  </a:lnTo>
                  <a:close/>
                  <a:moveTo>
                    <a:pt x="2127" y="2963"/>
                  </a:moveTo>
                  <a:lnTo>
                    <a:pt x="2141" y="3078"/>
                  </a:lnTo>
                  <a:lnTo>
                    <a:pt x="2128" y="3076"/>
                  </a:lnTo>
                  <a:lnTo>
                    <a:pt x="2113" y="2960"/>
                  </a:lnTo>
                  <a:lnTo>
                    <a:pt x="2127" y="2963"/>
                  </a:lnTo>
                  <a:close/>
                  <a:moveTo>
                    <a:pt x="2135" y="3077"/>
                  </a:moveTo>
                  <a:lnTo>
                    <a:pt x="2141" y="3078"/>
                  </a:lnTo>
                  <a:cubicBezTo>
                    <a:pt x="2142" y="3084"/>
                    <a:pt x="2140" y="3087"/>
                    <a:pt x="2136" y="3086"/>
                  </a:cubicBezTo>
                  <a:cubicBezTo>
                    <a:pt x="2132" y="3086"/>
                    <a:pt x="2129" y="3081"/>
                    <a:pt x="2128" y="3076"/>
                  </a:cubicBezTo>
                  <a:lnTo>
                    <a:pt x="2135" y="3077"/>
                  </a:lnTo>
                  <a:close/>
                  <a:moveTo>
                    <a:pt x="2137" y="3086"/>
                  </a:moveTo>
                  <a:lnTo>
                    <a:pt x="1988" y="3075"/>
                  </a:lnTo>
                  <a:lnTo>
                    <a:pt x="1985" y="3056"/>
                  </a:lnTo>
                  <a:lnTo>
                    <a:pt x="2133" y="3067"/>
                  </a:lnTo>
                  <a:lnTo>
                    <a:pt x="2137" y="3086"/>
                  </a:lnTo>
                  <a:close/>
                  <a:moveTo>
                    <a:pt x="1986" y="3066"/>
                  </a:moveTo>
                  <a:lnTo>
                    <a:pt x="1988" y="3075"/>
                  </a:lnTo>
                  <a:cubicBezTo>
                    <a:pt x="1985" y="3075"/>
                    <a:pt x="1981" y="3071"/>
                    <a:pt x="1980" y="3065"/>
                  </a:cubicBezTo>
                  <a:cubicBezTo>
                    <a:pt x="1979" y="3060"/>
                    <a:pt x="1981" y="3056"/>
                    <a:pt x="1985" y="3056"/>
                  </a:cubicBezTo>
                  <a:lnTo>
                    <a:pt x="1986" y="3066"/>
                  </a:lnTo>
                  <a:close/>
                  <a:moveTo>
                    <a:pt x="1988" y="3075"/>
                  </a:moveTo>
                  <a:lnTo>
                    <a:pt x="1825" y="3064"/>
                  </a:lnTo>
                  <a:lnTo>
                    <a:pt x="1821" y="3045"/>
                  </a:lnTo>
                  <a:lnTo>
                    <a:pt x="1984" y="3056"/>
                  </a:lnTo>
                  <a:lnTo>
                    <a:pt x="1988" y="3075"/>
                  </a:lnTo>
                  <a:close/>
                  <a:moveTo>
                    <a:pt x="1823" y="3055"/>
                  </a:moveTo>
                  <a:lnTo>
                    <a:pt x="1825" y="3064"/>
                  </a:lnTo>
                  <a:cubicBezTo>
                    <a:pt x="1822" y="3064"/>
                    <a:pt x="1818" y="3059"/>
                    <a:pt x="1817" y="3054"/>
                  </a:cubicBezTo>
                  <a:cubicBezTo>
                    <a:pt x="1816" y="3049"/>
                    <a:pt x="1818" y="3045"/>
                    <a:pt x="1821" y="3045"/>
                  </a:cubicBezTo>
                  <a:lnTo>
                    <a:pt x="1823" y="3055"/>
                  </a:lnTo>
                  <a:close/>
                  <a:moveTo>
                    <a:pt x="1822" y="3063"/>
                  </a:moveTo>
                  <a:lnTo>
                    <a:pt x="1737" y="2999"/>
                  </a:lnTo>
                  <a:lnTo>
                    <a:pt x="1739" y="2983"/>
                  </a:lnTo>
                  <a:lnTo>
                    <a:pt x="1825" y="3047"/>
                  </a:lnTo>
                  <a:lnTo>
                    <a:pt x="1822" y="3063"/>
                  </a:lnTo>
                  <a:close/>
                  <a:moveTo>
                    <a:pt x="1738" y="2991"/>
                  </a:moveTo>
                  <a:lnTo>
                    <a:pt x="1737" y="2999"/>
                  </a:lnTo>
                  <a:cubicBezTo>
                    <a:pt x="1733" y="2997"/>
                    <a:pt x="1731" y="2991"/>
                    <a:pt x="1731" y="2986"/>
                  </a:cubicBezTo>
                  <a:cubicBezTo>
                    <a:pt x="1732" y="2982"/>
                    <a:pt x="1736" y="2980"/>
                    <a:pt x="1739" y="2983"/>
                  </a:cubicBezTo>
                  <a:lnTo>
                    <a:pt x="1738" y="2991"/>
                  </a:lnTo>
                  <a:close/>
                  <a:moveTo>
                    <a:pt x="1740" y="3001"/>
                  </a:moveTo>
                  <a:lnTo>
                    <a:pt x="1581" y="3005"/>
                  </a:lnTo>
                  <a:lnTo>
                    <a:pt x="1576" y="2986"/>
                  </a:lnTo>
                  <a:lnTo>
                    <a:pt x="1736" y="2982"/>
                  </a:lnTo>
                  <a:lnTo>
                    <a:pt x="1740" y="3001"/>
                  </a:lnTo>
                  <a:close/>
                  <a:moveTo>
                    <a:pt x="1579" y="2995"/>
                  </a:moveTo>
                  <a:lnTo>
                    <a:pt x="1581" y="3005"/>
                  </a:lnTo>
                  <a:cubicBezTo>
                    <a:pt x="1577" y="3005"/>
                    <a:pt x="1573" y="3001"/>
                    <a:pt x="1572" y="2995"/>
                  </a:cubicBezTo>
                  <a:cubicBezTo>
                    <a:pt x="1571" y="2990"/>
                    <a:pt x="1573" y="2986"/>
                    <a:pt x="1576" y="2986"/>
                  </a:cubicBezTo>
                  <a:lnTo>
                    <a:pt x="1579" y="2995"/>
                  </a:lnTo>
                  <a:close/>
                  <a:moveTo>
                    <a:pt x="1579" y="3004"/>
                  </a:moveTo>
                  <a:lnTo>
                    <a:pt x="1479" y="2959"/>
                  </a:lnTo>
                  <a:lnTo>
                    <a:pt x="1478" y="2941"/>
                  </a:lnTo>
                  <a:lnTo>
                    <a:pt x="1579" y="2986"/>
                  </a:lnTo>
                  <a:lnTo>
                    <a:pt x="1579" y="3004"/>
                  </a:lnTo>
                  <a:close/>
                  <a:moveTo>
                    <a:pt x="1478" y="2950"/>
                  </a:moveTo>
                  <a:lnTo>
                    <a:pt x="1479" y="2959"/>
                  </a:lnTo>
                  <a:cubicBezTo>
                    <a:pt x="1475" y="2958"/>
                    <a:pt x="1472" y="2952"/>
                    <a:pt x="1472" y="2947"/>
                  </a:cubicBezTo>
                  <a:cubicBezTo>
                    <a:pt x="1472" y="2942"/>
                    <a:pt x="1475" y="2940"/>
                    <a:pt x="1478" y="2941"/>
                  </a:cubicBezTo>
                  <a:lnTo>
                    <a:pt x="1478" y="2950"/>
                  </a:lnTo>
                  <a:close/>
                  <a:moveTo>
                    <a:pt x="1479" y="2960"/>
                  </a:moveTo>
                  <a:lnTo>
                    <a:pt x="1290" y="2911"/>
                  </a:lnTo>
                  <a:lnTo>
                    <a:pt x="1288" y="2893"/>
                  </a:lnTo>
                  <a:lnTo>
                    <a:pt x="1477" y="2941"/>
                  </a:lnTo>
                  <a:lnTo>
                    <a:pt x="1479" y="2960"/>
                  </a:lnTo>
                  <a:close/>
                  <a:moveTo>
                    <a:pt x="1289" y="2902"/>
                  </a:moveTo>
                  <a:lnTo>
                    <a:pt x="1290" y="2911"/>
                  </a:lnTo>
                  <a:cubicBezTo>
                    <a:pt x="1287" y="2910"/>
                    <a:pt x="1283" y="2905"/>
                    <a:pt x="1283" y="2900"/>
                  </a:cubicBezTo>
                  <a:cubicBezTo>
                    <a:pt x="1282" y="2895"/>
                    <a:pt x="1285" y="2892"/>
                    <a:pt x="1288" y="2893"/>
                  </a:cubicBezTo>
                  <a:lnTo>
                    <a:pt x="1289" y="2902"/>
                  </a:lnTo>
                  <a:close/>
                  <a:moveTo>
                    <a:pt x="1288" y="2910"/>
                  </a:moveTo>
                  <a:lnTo>
                    <a:pt x="1143" y="2802"/>
                  </a:lnTo>
                  <a:lnTo>
                    <a:pt x="1146" y="2786"/>
                  </a:lnTo>
                  <a:lnTo>
                    <a:pt x="1291" y="2894"/>
                  </a:lnTo>
                  <a:lnTo>
                    <a:pt x="1288" y="2910"/>
                  </a:lnTo>
                  <a:close/>
                  <a:moveTo>
                    <a:pt x="1145" y="2794"/>
                  </a:moveTo>
                  <a:lnTo>
                    <a:pt x="1143" y="2802"/>
                  </a:lnTo>
                  <a:cubicBezTo>
                    <a:pt x="1140" y="2799"/>
                    <a:pt x="1137" y="2794"/>
                    <a:pt x="1138" y="2789"/>
                  </a:cubicBezTo>
                  <a:cubicBezTo>
                    <a:pt x="1139" y="2785"/>
                    <a:pt x="1143" y="2783"/>
                    <a:pt x="1146" y="2786"/>
                  </a:cubicBezTo>
                  <a:lnTo>
                    <a:pt x="1145" y="2794"/>
                  </a:lnTo>
                  <a:close/>
                  <a:moveTo>
                    <a:pt x="1141" y="2800"/>
                  </a:moveTo>
                  <a:lnTo>
                    <a:pt x="1063" y="2696"/>
                  </a:lnTo>
                  <a:lnTo>
                    <a:pt x="1071" y="2684"/>
                  </a:lnTo>
                  <a:lnTo>
                    <a:pt x="1149" y="2788"/>
                  </a:lnTo>
                  <a:lnTo>
                    <a:pt x="1141" y="2800"/>
                  </a:lnTo>
                  <a:close/>
                  <a:moveTo>
                    <a:pt x="1067" y="2690"/>
                  </a:moveTo>
                  <a:lnTo>
                    <a:pt x="1063" y="2696"/>
                  </a:lnTo>
                  <a:cubicBezTo>
                    <a:pt x="1060" y="2691"/>
                    <a:pt x="1059" y="2685"/>
                    <a:pt x="1061" y="2682"/>
                  </a:cubicBezTo>
                  <a:cubicBezTo>
                    <a:pt x="1063" y="2679"/>
                    <a:pt x="1068" y="2680"/>
                    <a:pt x="1071" y="2684"/>
                  </a:cubicBezTo>
                  <a:lnTo>
                    <a:pt x="1067" y="2690"/>
                  </a:lnTo>
                  <a:close/>
                  <a:moveTo>
                    <a:pt x="1067" y="2699"/>
                  </a:moveTo>
                  <a:lnTo>
                    <a:pt x="927" y="2632"/>
                  </a:lnTo>
                  <a:lnTo>
                    <a:pt x="927" y="2614"/>
                  </a:lnTo>
                  <a:lnTo>
                    <a:pt x="1067" y="2681"/>
                  </a:lnTo>
                  <a:lnTo>
                    <a:pt x="1067" y="2699"/>
                  </a:lnTo>
                  <a:close/>
                  <a:moveTo>
                    <a:pt x="927" y="2623"/>
                  </a:moveTo>
                  <a:lnTo>
                    <a:pt x="927" y="2632"/>
                  </a:lnTo>
                  <a:cubicBezTo>
                    <a:pt x="923" y="2630"/>
                    <a:pt x="920" y="2625"/>
                    <a:pt x="920" y="2620"/>
                  </a:cubicBezTo>
                  <a:cubicBezTo>
                    <a:pt x="920" y="2615"/>
                    <a:pt x="923" y="2612"/>
                    <a:pt x="927" y="2614"/>
                  </a:cubicBezTo>
                  <a:lnTo>
                    <a:pt x="927" y="2623"/>
                  </a:lnTo>
                  <a:close/>
                  <a:moveTo>
                    <a:pt x="930" y="2632"/>
                  </a:moveTo>
                  <a:lnTo>
                    <a:pt x="843" y="2652"/>
                  </a:lnTo>
                  <a:lnTo>
                    <a:pt x="837" y="2634"/>
                  </a:lnTo>
                  <a:lnTo>
                    <a:pt x="924" y="2613"/>
                  </a:lnTo>
                  <a:lnTo>
                    <a:pt x="930" y="2632"/>
                  </a:lnTo>
                  <a:close/>
                  <a:moveTo>
                    <a:pt x="840" y="2643"/>
                  </a:moveTo>
                  <a:lnTo>
                    <a:pt x="843" y="2652"/>
                  </a:lnTo>
                  <a:cubicBezTo>
                    <a:pt x="840" y="2653"/>
                    <a:pt x="836" y="2650"/>
                    <a:pt x="834" y="2644"/>
                  </a:cubicBezTo>
                  <a:cubicBezTo>
                    <a:pt x="832" y="2639"/>
                    <a:pt x="833" y="2634"/>
                    <a:pt x="837" y="2634"/>
                  </a:cubicBezTo>
                  <a:lnTo>
                    <a:pt x="840" y="2643"/>
                  </a:lnTo>
                  <a:close/>
                  <a:moveTo>
                    <a:pt x="838" y="2651"/>
                  </a:moveTo>
                  <a:lnTo>
                    <a:pt x="731" y="2564"/>
                  </a:lnTo>
                  <a:lnTo>
                    <a:pt x="735" y="2548"/>
                  </a:lnTo>
                  <a:lnTo>
                    <a:pt x="842" y="2635"/>
                  </a:lnTo>
                  <a:lnTo>
                    <a:pt x="838" y="2651"/>
                  </a:lnTo>
                  <a:close/>
                  <a:moveTo>
                    <a:pt x="733" y="2556"/>
                  </a:moveTo>
                  <a:lnTo>
                    <a:pt x="731" y="2564"/>
                  </a:lnTo>
                  <a:cubicBezTo>
                    <a:pt x="728" y="2561"/>
                    <a:pt x="726" y="2555"/>
                    <a:pt x="727" y="2550"/>
                  </a:cubicBezTo>
                  <a:cubicBezTo>
                    <a:pt x="728" y="2546"/>
                    <a:pt x="731" y="2545"/>
                    <a:pt x="735" y="2548"/>
                  </a:cubicBezTo>
                  <a:lnTo>
                    <a:pt x="733" y="2556"/>
                  </a:lnTo>
                  <a:close/>
                  <a:moveTo>
                    <a:pt x="735" y="2565"/>
                  </a:moveTo>
                  <a:lnTo>
                    <a:pt x="595" y="2545"/>
                  </a:lnTo>
                  <a:lnTo>
                    <a:pt x="591" y="2526"/>
                  </a:lnTo>
                  <a:lnTo>
                    <a:pt x="732" y="2546"/>
                  </a:lnTo>
                  <a:lnTo>
                    <a:pt x="735" y="2565"/>
                  </a:lnTo>
                  <a:close/>
                  <a:moveTo>
                    <a:pt x="593" y="2536"/>
                  </a:moveTo>
                  <a:lnTo>
                    <a:pt x="595" y="2545"/>
                  </a:lnTo>
                  <a:cubicBezTo>
                    <a:pt x="591" y="2545"/>
                    <a:pt x="587" y="2540"/>
                    <a:pt x="586" y="2535"/>
                  </a:cubicBezTo>
                  <a:cubicBezTo>
                    <a:pt x="586" y="2530"/>
                    <a:pt x="588" y="2526"/>
                    <a:pt x="591" y="2526"/>
                  </a:cubicBezTo>
                  <a:lnTo>
                    <a:pt x="593" y="2536"/>
                  </a:lnTo>
                  <a:close/>
                  <a:moveTo>
                    <a:pt x="597" y="2545"/>
                  </a:moveTo>
                  <a:lnTo>
                    <a:pt x="436" y="2599"/>
                  </a:lnTo>
                  <a:lnTo>
                    <a:pt x="429" y="2580"/>
                  </a:lnTo>
                  <a:lnTo>
                    <a:pt x="590" y="2526"/>
                  </a:lnTo>
                  <a:lnTo>
                    <a:pt x="597" y="2545"/>
                  </a:lnTo>
                  <a:close/>
                  <a:moveTo>
                    <a:pt x="433" y="2589"/>
                  </a:moveTo>
                  <a:lnTo>
                    <a:pt x="436" y="2599"/>
                  </a:lnTo>
                  <a:cubicBezTo>
                    <a:pt x="433" y="2600"/>
                    <a:pt x="429" y="2597"/>
                    <a:pt x="427" y="2591"/>
                  </a:cubicBezTo>
                  <a:cubicBezTo>
                    <a:pt x="425" y="2586"/>
                    <a:pt x="426" y="2581"/>
                    <a:pt x="429" y="2580"/>
                  </a:cubicBezTo>
                  <a:lnTo>
                    <a:pt x="433" y="2589"/>
                  </a:lnTo>
                  <a:close/>
                  <a:moveTo>
                    <a:pt x="431" y="2597"/>
                  </a:moveTo>
                  <a:lnTo>
                    <a:pt x="401" y="2573"/>
                  </a:lnTo>
                  <a:lnTo>
                    <a:pt x="405" y="2557"/>
                  </a:lnTo>
                  <a:lnTo>
                    <a:pt x="435" y="2581"/>
                  </a:lnTo>
                  <a:lnTo>
                    <a:pt x="431" y="2597"/>
                  </a:lnTo>
                  <a:close/>
                  <a:moveTo>
                    <a:pt x="403" y="2565"/>
                  </a:moveTo>
                  <a:lnTo>
                    <a:pt x="401" y="2573"/>
                  </a:lnTo>
                  <a:cubicBezTo>
                    <a:pt x="397" y="2570"/>
                    <a:pt x="395" y="2564"/>
                    <a:pt x="396" y="2560"/>
                  </a:cubicBezTo>
                  <a:cubicBezTo>
                    <a:pt x="397" y="2556"/>
                    <a:pt x="401" y="2554"/>
                    <a:pt x="405" y="2557"/>
                  </a:cubicBezTo>
                  <a:lnTo>
                    <a:pt x="403" y="2565"/>
                  </a:lnTo>
                  <a:close/>
                  <a:moveTo>
                    <a:pt x="396" y="2559"/>
                  </a:moveTo>
                  <a:lnTo>
                    <a:pt x="427" y="2472"/>
                  </a:lnTo>
                  <a:lnTo>
                    <a:pt x="440" y="2484"/>
                  </a:lnTo>
                  <a:lnTo>
                    <a:pt x="409" y="2572"/>
                  </a:lnTo>
                  <a:lnTo>
                    <a:pt x="396" y="2559"/>
                  </a:lnTo>
                  <a:close/>
                  <a:moveTo>
                    <a:pt x="433" y="2478"/>
                  </a:moveTo>
                  <a:lnTo>
                    <a:pt x="427" y="2472"/>
                  </a:lnTo>
                  <a:cubicBezTo>
                    <a:pt x="429" y="2468"/>
                    <a:pt x="433" y="2467"/>
                    <a:pt x="436" y="2471"/>
                  </a:cubicBezTo>
                  <a:cubicBezTo>
                    <a:pt x="440" y="2474"/>
                    <a:pt x="441" y="2480"/>
                    <a:pt x="440" y="2484"/>
                  </a:cubicBezTo>
                  <a:lnTo>
                    <a:pt x="433" y="2478"/>
                  </a:lnTo>
                  <a:close/>
                  <a:moveTo>
                    <a:pt x="430" y="2484"/>
                  </a:moveTo>
                  <a:lnTo>
                    <a:pt x="361" y="2388"/>
                  </a:lnTo>
                  <a:lnTo>
                    <a:pt x="369" y="2377"/>
                  </a:lnTo>
                  <a:lnTo>
                    <a:pt x="437" y="2472"/>
                  </a:lnTo>
                  <a:lnTo>
                    <a:pt x="430" y="2484"/>
                  </a:lnTo>
                  <a:close/>
                  <a:moveTo>
                    <a:pt x="365" y="2383"/>
                  </a:moveTo>
                  <a:lnTo>
                    <a:pt x="361" y="2388"/>
                  </a:lnTo>
                  <a:cubicBezTo>
                    <a:pt x="358" y="2384"/>
                    <a:pt x="357" y="2378"/>
                    <a:pt x="359" y="2375"/>
                  </a:cubicBezTo>
                  <a:cubicBezTo>
                    <a:pt x="361" y="2372"/>
                    <a:pt x="365" y="2373"/>
                    <a:pt x="369" y="2377"/>
                  </a:cubicBezTo>
                  <a:lnTo>
                    <a:pt x="365" y="2383"/>
                  </a:lnTo>
                  <a:close/>
                  <a:moveTo>
                    <a:pt x="358" y="2380"/>
                  </a:moveTo>
                  <a:lnTo>
                    <a:pt x="358" y="2337"/>
                  </a:lnTo>
                  <a:lnTo>
                    <a:pt x="371" y="2343"/>
                  </a:lnTo>
                  <a:lnTo>
                    <a:pt x="371" y="2386"/>
                  </a:lnTo>
                  <a:lnTo>
                    <a:pt x="358" y="2380"/>
                  </a:lnTo>
                  <a:close/>
                  <a:moveTo>
                    <a:pt x="365" y="2340"/>
                  </a:moveTo>
                  <a:lnTo>
                    <a:pt x="358" y="2337"/>
                  </a:lnTo>
                  <a:cubicBezTo>
                    <a:pt x="358" y="2332"/>
                    <a:pt x="361" y="2329"/>
                    <a:pt x="365" y="2331"/>
                  </a:cubicBezTo>
                  <a:cubicBezTo>
                    <a:pt x="368" y="2332"/>
                    <a:pt x="371" y="2338"/>
                    <a:pt x="371" y="2343"/>
                  </a:cubicBezTo>
                  <a:lnTo>
                    <a:pt x="365" y="2340"/>
                  </a:lnTo>
                  <a:close/>
                  <a:moveTo>
                    <a:pt x="358" y="2341"/>
                  </a:moveTo>
                  <a:lnTo>
                    <a:pt x="341" y="2289"/>
                  </a:lnTo>
                  <a:lnTo>
                    <a:pt x="353" y="2286"/>
                  </a:lnTo>
                  <a:lnTo>
                    <a:pt x="371" y="2338"/>
                  </a:lnTo>
                  <a:lnTo>
                    <a:pt x="358" y="2341"/>
                  </a:lnTo>
                  <a:close/>
                  <a:moveTo>
                    <a:pt x="347" y="2288"/>
                  </a:moveTo>
                  <a:lnTo>
                    <a:pt x="341" y="2289"/>
                  </a:lnTo>
                  <a:cubicBezTo>
                    <a:pt x="340" y="2284"/>
                    <a:pt x="341" y="2279"/>
                    <a:pt x="344" y="2278"/>
                  </a:cubicBezTo>
                  <a:cubicBezTo>
                    <a:pt x="348" y="2278"/>
                    <a:pt x="352" y="2281"/>
                    <a:pt x="353" y="2286"/>
                  </a:cubicBezTo>
                  <a:lnTo>
                    <a:pt x="347" y="2288"/>
                  </a:lnTo>
                  <a:close/>
                  <a:moveTo>
                    <a:pt x="349" y="2297"/>
                  </a:moveTo>
                  <a:lnTo>
                    <a:pt x="297" y="2289"/>
                  </a:lnTo>
                  <a:lnTo>
                    <a:pt x="294" y="2270"/>
                  </a:lnTo>
                  <a:lnTo>
                    <a:pt x="346" y="2278"/>
                  </a:lnTo>
                  <a:lnTo>
                    <a:pt x="349" y="2297"/>
                  </a:lnTo>
                  <a:close/>
                  <a:moveTo>
                    <a:pt x="296" y="2279"/>
                  </a:moveTo>
                  <a:lnTo>
                    <a:pt x="297" y="2289"/>
                  </a:lnTo>
                  <a:cubicBezTo>
                    <a:pt x="293" y="2288"/>
                    <a:pt x="290" y="2283"/>
                    <a:pt x="289" y="2278"/>
                  </a:cubicBezTo>
                  <a:cubicBezTo>
                    <a:pt x="288" y="2273"/>
                    <a:pt x="291" y="2269"/>
                    <a:pt x="294" y="2270"/>
                  </a:cubicBezTo>
                  <a:lnTo>
                    <a:pt x="296" y="2279"/>
                  </a:lnTo>
                  <a:close/>
                  <a:moveTo>
                    <a:pt x="293" y="2270"/>
                  </a:moveTo>
                  <a:lnTo>
                    <a:pt x="353" y="2261"/>
                  </a:lnTo>
                  <a:lnTo>
                    <a:pt x="359" y="2280"/>
                  </a:lnTo>
                  <a:lnTo>
                    <a:pt x="299" y="2289"/>
                  </a:lnTo>
                  <a:lnTo>
                    <a:pt x="293" y="2270"/>
                  </a:lnTo>
                  <a:close/>
                  <a:moveTo>
                    <a:pt x="356" y="2270"/>
                  </a:moveTo>
                  <a:lnTo>
                    <a:pt x="353" y="2261"/>
                  </a:lnTo>
                  <a:cubicBezTo>
                    <a:pt x="357" y="2260"/>
                    <a:pt x="361" y="2264"/>
                    <a:pt x="362" y="2269"/>
                  </a:cubicBezTo>
                  <a:cubicBezTo>
                    <a:pt x="364" y="2275"/>
                    <a:pt x="362" y="2279"/>
                    <a:pt x="359" y="2280"/>
                  </a:cubicBezTo>
                  <a:lnTo>
                    <a:pt x="356" y="2270"/>
                  </a:lnTo>
                  <a:close/>
                  <a:moveTo>
                    <a:pt x="349" y="2269"/>
                  </a:moveTo>
                  <a:lnTo>
                    <a:pt x="341" y="2191"/>
                  </a:lnTo>
                  <a:lnTo>
                    <a:pt x="354" y="2194"/>
                  </a:lnTo>
                  <a:lnTo>
                    <a:pt x="363" y="2272"/>
                  </a:lnTo>
                  <a:lnTo>
                    <a:pt x="349" y="2269"/>
                  </a:lnTo>
                  <a:close/>
                  <a:moveTo>
                    <a:pt x="347" y="2193"/>
                  </a:moveTo>
                  <a:lnTo>
                    <a:pt x="341" y="2191"/>
                  </a:lnTo>
                  <a:cubicBezTo>
                    <a:pt x="340" y="2186"/>
                    <a:pt x="343" y="2182"/>
                    <a:pt x="346" y="2183"/>
                  </a:cubicBezTo>
                  <a:cubicBezTo>
                    <a:pt x="350" y="2184"/>
                    <a:pt x="354" y="2189"/>
                    <a:pt x="354" y="2194"/>
                  </a:cubicBezTo>
                  <a:lnTo>
                    <a:pt x="347" y="2193"/>
                  </a:lnTo>
                  <a:close/>
                  <a:moveTo>
                    <a:pt x="341" y="2191"/>
                  </a:moveTo>
                  <a:cubicBezTo>
                    <a:pt x="341" y="2191"/>
                    <a:pt x="332" y="2139"/>
                    <a:pt x="332" y="2094"/>
                  </a:cubicBezTo>
                  <a:lnTo>
                    <a:pt x="346" y="2101"/>
                  </a:lnTo>
                  <a:cubicBezTo>
                    <a:pt x="346" y="2143"/>
                    <a:pt x="354" y="2194"/>
                    <a:pt x="354" y="2194"/>
                  </a:cubicBezTo>
                  <a:lnTo>
                    <a:pt x="341" y="2191"/>
                  </a:lnTo>
                  <a:close/>
                  <a:moveTo>
                    <a:pt x="339" y="2097"/>
                  </a:moveTo>
                  <a:lnTo>
                    <a:pt x="332" y="2094"/>
                  </a:lnTo>
                  <a:cubicBezTo>
                    <a:pt x="332" y="2089"/>
                    <a:pt x="335" y="2087"/>
                    <a:pt x="339" y="2088"/>
                  </a:cubicBezTo>
                  <a:cubicBezTo>
                    <a:pt x="342" y="2090"/>
                    <a:pt x="346" y="2096"/>
                    <a:pt x="346" y="2101"/>
                  </a:cubicBezTo>
                  <a:lnTo>
                    <a:pt x="339" y="2097"/>
                  </a:lnTo>
                  <a:close/>
                  <a:moveTo>
                    <a:pt x="339" y="2107"/>
                  </a:moveTo>
                  <a:lnTo>
                    <a:pt x="288" y="2089"/>
                  </a:lnTo>
                  <a:lnTo>
                    <a:pt x="286" y="2071"/>
                  </a:lnTo>
                  <a:lnTo>
                    <a:pt x="338" y="2088"/>
                  </a:lnTo>
                  <a:lnTo>
                    <a:pt x="339" y="2107"/>
                  </a:lnTo>
                  <a:close/>
                  <a:moveTo>
                    <a:pt x="287" y="2080"/>
                  </a:moveTo>
                  <a:lnTo>
                    <a:pt x="288" y="2089"/>
                  </a:lnTo>
                  <a:cubicBezTo>
                    <a:pt x="284" y="2088"/>
                    <a:pt x="281" y="2083"/>
                    <a:pt x="280" y="2078"/>
                  </a:cubicBezTo>
                  <a:cubicBezTo>
                    <a:pt x="280" y="2073"/>
                    <a:pt x="283" y="2070"/>
                    <a:pt x="286" y="2071"/>
                  </a:cubicBezTo>
                  <a:lnTo>
                    <a:pt x="287" y="2080"/>
                  </a:lnTo>
                  <a:close/>
                  <a:moveTo>
                    <a:pt x="280" y="2077"/>
                  </a:moveTo>
                  <a:lnTo>
                    <a:pt x="280" y="2034"/>
                  </a:lnTo>
                  <a:lnTo>
                    <a:pt x="294" y="2040"/>
                  </a:lnTo>
                  <a:lnTo>
                    <a:pt x="294" y="2083"/>
                  </a:lnTo>
                  <a:lnTo>
                    <a:pt x="280" y="2077"/>
                  </a:lnTo>
                  <a:close/>
                  <a:moveTo>
                    <a:pt x="280" y="2034"/>
                  </a:moveTo>
                  <a:lnTo>
                    <a:pt x="280" y="1982"/>
                  </a:lnTo>
                  <a:lnTo>
                    <a:pt x="294" y="1988"/>
                  </a:lnTo>
                  <a:lnTo>
                    <a:pt x="294" y="2040"/>
                  </a:lnTo>
                  <a:lnTo>
                    <a:pt x="280" y="2034"/>
                  </a:lnTo>
                  <a:close/>
                  <a:moveTo>
                    <a:pt x="287" y="1985"/>
                  </a:moveTo>
                  <a:lnTo>
                    <a:pt x="280" y="1982"/>
                  </a:lnTo>
                  <a:cubicBezTo>
                    <a:pt x="280" y="1977"/>
                    <a:pt x="283" y="1974"/>
                    <a:pt x="287" y="1976"/>
                  </a:cubicBezTo>
                  <a:cubicBezTo>
                    <a:pt x="291" y="1978"/>
                    <a:pt x="294" y="1983"/>
                    <a:pt x="294" y="1988"/>
                  </a:cubicBezTo>
                  <a:lnTo>
                    <a:pt x="287" y="1985"/>
                  </a:lnTo>
                  <a:close/>
                  <a:moveTo>
                    <a:pt x="288" y="1995"/>
                  </a:moveTo>
                  <a:lnTo>
                    <a:pt x="202" y="1977"/>
                  </a:lnTo>
                  <a:lnTo>
                    <a:pt x="200" y="1958"/>
                  </a:lnTo>
                  <a:lnTo>
                    <a:pt x="286" y="1976"/>
                  </a:lnTo>
                  <a:lnTo>
                    <a:pt x="288" y="1995"/>
                  </a:lnTo>
                  <a:close/>
                  <a:moveTo>
                    <a:pt x="201" y="1968"/>
                  </a:moveTo>
                  <a:lnTo>
                    <a:pt x="202" y="1977"/>
                  </a:lnTo>
                  <a:cubicBezTo>
                    <a:pt x="199" y="1976"/>
                    <a:pt x="195" y="1972"/>
                    <a:pt x="194" y="1966"/>
                  </a:cubicBezTo>
                  <a:cubicBezTo>
                    <a:pt x="193" y="1961"/>
                    <a:pt x="196" y="1958"/>
                    <a:pt x="200" y="1958"/>
                  </a:cubicBezTo>
                  <a:lnTo>
                    <a:pt x="201" y="1968"/>
                  </a:lnTo>
                  <a:close/>
                  <a:moveTo>
                    <a:pt x="203" y="1977"/>
                  </a:moveTo>
                  <a:lnTo>
                    <a:pt x="151" y="1977"/>
                  </a:lnTo>
                  <a:lnTo>
                    <a:pt x="147" y="1958"/>
                  </a:lnTo>
                  <a:lnTo>
                    <a:pt x="199" y="1958"/>
                  </a:lnTo>
                  <a:lnTo>
                    <a:pt x="203" y="1977"/>
                  </a:lnTo>
                  <a:close/>
                  <a:moveTo>
                    <a:pt x="149" y="1968"/>
                  </a:moveTo>
                  <a:lnTo>
                    <a:pt x="151" y="1977"/>
                  </a:lnTo>
                  <a:cubicBezTo>
                    <a:pt x="148" y="1977"/>
                    <a:pt x="144" y="1973"/>
                    <a:pt x="143" y="1968"/>
                  </a:cubicBezTo>
                  <a:cubicBezTo>
                    <a:pt x="142" y="1963"/>
                    <a:pt x="143" y="1958"/>
                    <a:pt x="147" y="1958"/>
                  </a:cubicBezTo>
                  <a:lnTo>
                    <a:pt x="149" y="1968"/>
                  </a:lnTo>
                  <a:close/>
                  <a:moveTo>
                    <a:pt x="149" y="1977"/>
                  </a:moveTo>
                  <a:lnTo>
                    <a:pt x="89" y="1951"/>
                  </a:lnTo>
                  <a:lnTo>
                    <a:pt x="89" y="1933"/>
                  </a:lnTo>
                  <a:lnTo>
                    <a:pt x="149" y="1959"/>
                  </a:lnTo>
                  <a:lnTo>
                    <a:pt x="149" y="1977"/>
                  </a:lnTo>
                  <a:close/>
                  <a:moveTo>
                    <a:pt x="89" y="1942"/>
                  </a:moveTo>
                  <a:lnTo>
                    <a:pt x="89" y="1951"/>
                  </a:lnTo>
                  <a:cubicBezTo>
                    <a:pt x="85" y="1949"/>
                    <a:pt x="82" y="1944"/>
                    <a:pt x="82" y="1939"/>
                  </a:cubicBezTo>
                  <a:cubicBezTo>
                    <a:pt x="82" y="1934"/>
                    <a:pt x="85" y="1931"/>
                    <a:pt x="89" y="1933"/>
                  </a:cubicBezTo>
                  <a:lnTo>
                    <a:pt x="89" y="1942"/>
                  </a:lnTo>
                  <a:close/>
                  <a:moveTo>
                    <a:pt x="82" y="1938"/>
                  </a:moveTo>
                  <a:lnTo>
                    <a:pt x="91" y="1851"/>
                  </a:lnTo>
                  <a:lnTo>
                    <a:pt x="104" y="1860"/>
                  </a:lnTo>
                  <a:lnTo>
                    <a:pt x="96" y="1946"/>
                  </a:lnTo>
                  <a:lnTo>
                    <a:pt x="82" y="1938"/>
                  </a:lnTo>
                  <a:close/>
                  <a:moveTo>
                    <a:pt x="98" y="1855"/>
                  </a:moveTo>
                  <a:lnTo>
                    <a:pt x="91" y="1851"/>
                  </a:lnTo>
                  <a:cubicBezTo>
                    <a:pt x="91" y="1846"/>
                    <a:pt x="95" y="1844"/>
                    <a:pt x="98" y="1847"/>
                  </a:cubicBezTo>
                  <a:cubicBezTo>
                    <a:pt x="102" y="1849"/>
                    <a:pt x="105" y="1855"/>
                    <a:pt x="104" y="1860"/>
                  </a:cubicBezTo>
                  <a:lnTo>
                    <a:pt x="98" y="1855"/>
                  </a:lnTo>
                  <a:close/>
                  <a:moveTo>
                    <a:pt x="95" y="1846"/>
                  </a:moveTo>
                  <a:lnTo>
                    <a:pt x="146" y="1837"/>
                  </a:lnTo>
                  <a:lnTo>
                    <a:pt x="152" y="1856"/>
                  </a:lnTo>
                  <a:lnTo>
                    <a:pt x="100" y="1865"/>
                  </a:lnTo>
                  <a:lnTo>
                    <a:pt x="95" y="1846"/>
                  </a:lnTo>
                  <a:close/>
                  <a:moveTo>
                    <a:pt x="149" y="1847"/>
                  </a:moveTo>
                  <a:lnTo>
                    <a:pt x="146" y="1837"/>
                  </a:lnTo>
                  <a:cubicBezTo>
                    <a:pt x="150" y="1837"/>
                    <a:pt x="154" y="1840"/>
                    <a:pt x="155" y="1846"/>
                  </a:cubicBezTo>
                  <a:cubicBezTo>
                    <a:pt x="157" y="1851"/>
                    <a:pt x="156" y="1856"/>
                    <a:pt x="152" y="1856"/>
                  </a:cubicBezTo>
                  <a:lnTo>
                    <a:pt x="149" y="1847"/>
                  </a:lnTo>
                  <a:close/>
                  <a:moveTo>
                    <a:pt x="143" y="1842"/>
                  </a:moveTo>
                  <a:lnTo>
                    <a:pt x="151" y="1782"/>
                  </a:lnTo>
                  <a:lnTo>
                    <a:pt x="165" y="1791"/>
                  </a:lnTo>
                  <a:lnTo>
                    <a:pt x="156" y="1851"/>
                  </a:lnTo>
                  <a:lnTo>
                    <a:pt x="143" y="1842"/>
                  </a:lnTo>
                  <a:close/>
                  <a:moveTo>
                    <a:pt x="158" y="1786"/>
                  </a:moveTo>
                  <a:lnTo>
                    <a:pt x="151" y="1782"/>
                  </a:lnTo>
                  <a:cubicBezTo>
                    <a:pt x="152" y="1777"/>
                    <a:pt x="155" y="1775"/>
                    <a:pt x="159" y="1778"/>
                  </a:cubicBezTo>
                  <a:cubicBezTo>
                    <a:pt x="163" y="1780"/>
                    <a:pt x="165" y="1786"/>
                    <a:pt x="165" y="1791"/>
                  </a:cubicBezTo>
                  <a:lnTo>
                    <a:pt x="158" y="1786"/>
                  </a:lnTo>
                  <a:close/>
                  <a:moveTo>
                    <a:pt x="155" y="1777"/>
                  </a:moveTo>
                  <a:lnTo>
                    <a:pt x="224" y="1759"/>
                  </a:lnTo>
                  <a:lnTo>
                    <a:pt x="230" y="1778"/>
                  </a:lnTo>
                  <a:lnTo>
                    <a:pt x="161" y="1796"/>
                  </a:lnTo>
                  <a:lnTo>
                    <a:pt x="155" y="1777"/>
                  </a:lnTo>
                  <a:close/>
                  <a:moveTo>
                    <a:pt x="227" y="1769"/>
                  </a:moveTo>
                  <a:lnTo>
                    <a:pt x="224" y="1759"/>
                  </a:lnTo>
                  <a:cubicBezTo>
                    <a:pt x="227" y="1759"/>
                    <a:pt x="231" y="1762"/>
                    <a:pt x="233" y="1767"/>
                  </a:cubicBezTo>
                  <a:cubicBezTo>
                    <a:pt x="235" y="1773"/>
                    <a:pt x="233" y="1777"/>
                    <a:pt x="230" y="1778"/>
                  </a:cubicBezTo>
                  <a:lnTo>
                    <a:pt x="227" y="1769"/>
                  </a:lnTo>
                  <a:close/>
                  <a:moveTo>
                    <a:pt x="220" y="1766"/>
                  </a:moveTo>
                  <a:lnTo>
                    <a:pt x="220" y="1705"/>
                  </a:lnTo>
                  <a:lnTo>
                    <a:pt x="234" y="1711"/>
                  </a:lnTo>
                  <a:lnTo>
                    <a:pt x="234" y="1772"/>
                  </a:lnTo>
                  <a:lnTo>
                    <a:pt x="220" y="1766"/>
                  </a:lnTo>
                  <a:close/>
                  <a:moveTo>
                    <a:pt x="227" y="1708"/>
                  </a:moveTo>
                  <a:lnTo>
                    <a:pt x="220" y="1705"/>
                  </a:lnTo>
                  <a:cubicBezTo>
                    <a:pt x="220" y="1700"/>
                    <a:pt x="223" y="1698"/>
                    <a:pt x="227" y="1699"/>
                  </a:cubicBezTo>
                  <a:cubicBezTo>
                    <a:pt x="231" y="1701"/>
                    <a:pt x="234" y="1706"/>
                    <a:pt x="234" y="1711"/>
                  </a:cubicBezTo>
                  <a:lnTo>
                    <a:pt x="227" y="1708"/>
                  </a:lnTo>
                  <a:close/>
                  <a:moveTo>
                    <a:pt x="228" y="1718"/>
                  </a:moveTo>
                  <a:lnTo>
                    <a:pt x="177" y="1709"/>
                  </a:lnTo>
                  <a:lnTo>
                    <a:pt x="174" y="1690"/>
                  </a:lnTo>
                  <a:lnTo>
                    <a:pt x="225" y="1699"/>
                  </a:lnTo>
                  <a:lnTo>
                    <a:pt x="228" y="1718"/>
                  </a:lnTo>
                  <a:close/>
                  <a:moveTo>
                    <a:pt x="175" y="1700"/>
                  </a:moveTo>
                  <a:lnTo>
                    <a:pt x="177" y="1709"/>
                  </a:lnTo>
                  <a:cubicBezTo>
                    <a:pt x="173" y="1709"/>
                    <a:pt x="169" y="1704"/>
                    <a:pt x="168" y="1699"/>
                  </a:cubicBezTo>
                  <a:cubicBezTo>
                    <a:pt x="168" y="1693"/>
                    <a:pt x="170" y="1690"/>
                    <a:pt x="174" y="1690"/>
                  </a:cubicBezTo>
                  <a:lnTo>
                    <a:pt x="175" y="1700"/>
                  </a:lnTo>
                  <a:close/>
                  <a:moveTo>
                    <a:pt x="177" y="1709"/>
                  </a:moveTo>
                  <a:lnTo>
                    <a:pt x="108" y="1709"/>
                  </a:lnTo>
                  <a:lnTo>
                    <a:pt x="104" y="1690"/>
                  </a:lnTo>
                  <a:lnTo>
                    <a:pt x="173" y="1690"/>
                  </a:lnTo>
                  <a:lnTo>
                    <a:pt x="177" y="1709"/>
                  </a:lnTo>
                  <a:close/>
                  <a:moveTo>
                    <a:pt x="106" y="1700"/>
                  </a:moveTo>
                  <a:lnTo>
                    <a:pt x="108" y="1709"/>
                  </a:lnTo>
                  <a:cubicBezTo>
                    <a:pt x="105" y="1709"/>
                    <a:pt x="101" y="1705"/>
                    <a:pt x="100" y="1700"/>
                  </a:cubicBezTo>
                  <a:cubicBezTo>
                    <a:pt x="98" y="1694"/>
                    <a:pt x="100" y="1690"/>
                    <a:pt x="104" y="1690"/>
                  </a:cubicBezTo>
                  <a:lnTo>
                    <a:pt x="106" y="1700"/>
                  </a:lnTo>
                  <a:close/>
                  <a:moveTo>
                    <a:pt x="103" y="1706"/>
                  </a:moveTo>
                  <a:lnTo>
                    <a:pt x="51" y="1646"/>
                  </a:lnTo>
                  <a:lnTo>
                    <a:pt x="58" y="1633"/>
                  </a:lnTo>
                  <a:lnTo>
                    <a:pt x="109" y="1693"/>
                  </a:lnTo>
                  <a:lnTo>
                    <a:pt x="103" y="1706"/>
                  </a:lnTo>
                  <a:close/>
                  <a:moveTo>
                    <a:pt x="54" y="1639"/>
                  </a:moveTo>
                  <a:lnTo>
                    <a:pt x="51" y="1646"/>
                  </a:lnTo>
                  <a:cubicBezTo>
                    <a:pt x="48" y="1642"/>
                    <a:pt x="47" y="1636"/>
                    <a:pt x="48" y="1632"/>
                  </a:cubicBezTo>
                  <a:cubicBezTo>
                    <a:pt x="50" y="1629"/>
                    <a:pt x="54" y="1629"/>
                    <a:pt x="58" y="1633"/>
                  </a:cubicBezTo>
                  <a:lnTo>
                    <a:pt x="54" y="1639"/>
                  </a:lnTo>
                  <a:close/>
                  <a:moveTo>
                    <a:pt x="48" y="1641"/>
                  </a:moveTo>
                  <a:lnTo>
                    <a:pt x="31" y="1589"/>
                  </a:lnTo>
                  <a:lnTo>
                    <a:pt x="43" y="1586"/>
                  </a:lnTo>
                  <a:lnTo>
                    <a:pt x="61" y="1638"/>
                  </a:lnTo>
                  <a:lnTo>
                    <a:pt x="48" y="1641"/>
                  </a:lnTo>
                  <a:close/>
                  <a:moveTo>
                    <a:pt x="37" y="1587"/>
                  </a:moveTo>
                  <a:lnTo>
                    <a:pt x="31" y="1589"/>
                  </a:lnTo>
                  <a:cubicBezTo>
                    <a:pt x="29" y="1583"/>
                    <a:pt x="31" y="1579"/>
                    <a:pt x="34" y="1578"/>
                  </a:cubicBezTo>
                  <a:cubicBezTo>
                    <a:pt x="37" y="1577"/>
                    <a:pt x="42" y="1581"/>
                    <a:pt x="43" y="1586"/>
                  </a:cubicBezTo>
                  <a:lnTo>
                    <a:pt x="37" y="1587"/>
                  </a:lnTo>
                  <a:close/>
                  <a:moveTo>
                    <a:pt x="33" y="1578"/>
                  </a:moveTo>
                  <a:lnTo>
                    <a:pt x="85" y="1544"/>
                  </a:lnTo>
                  <a:lnTo>
                    <a:pt x="93" y="1562"/>
                  </a:lnTo>
                  <a:lnTo>
                    <a:pt x="42" y="1596"/>
                  </a:lnTo>
                  <a:lnTo>
                    <a:pt x="33" y="1578"/>
                  </a:lnTo>
                  <a:close/>
                  <a:moveTo>
                    <a:pt x="89" y="1553"/>
                  </a:moveTo>
                  <a:lnTo>
                    <a:pt x="85" y="1544"/>
                  </a:lnTo>
                  <a:cubicBezTo>
                    <a:pt x="87" y="1542"/>
                    <a:pt x="92" y="1544"/>
                    <a:pt x="94" y="1549"/>
                  </a:cubicBezTo>
                  <a:cubicBezTo>
                    <a:pt x="97" y="1554"/>
                    <a:pt x="96" y="1560"/>
                    <a:pt x="93" y="1562"/>
                  </a:cubicBezTo>
                  <a:lnTo>
                    <a:pt x="89" y="1553"/>
                  </a:lnTo>
                  <a:close/>
                  <a:moveTo>
                    <a:pt x="82" y="1547"/>
                  </a:moveTo>
                  <a:lnTo>
                    <a:pt x="100" y="1486"/>
                  </a:lnTo>
                  <a:lnTo>
                    <a:pt x="113" y="1498"/>
                  </a:lnTo>
                  <a:lnTo>
                    <a:pt x="95" y="1559"/>
                  </a:lnTo>
                  <a:lnTo>
                    <a:pt x="82" y="1547"/>
                  </a:lnTo>
                  <a:close/>
                  <a:moveTo>
                    <a:pt x="106" y="1492"/>
                  </a:moveTo>
                  <a:lnTo>
                    <a:pt x="100" y="1486"/>
                  </a:lnTo>
                  <a:cubicBezTo>
                    <a:pt x="101" y="1482"/>
                    <a:pt x="105" y="1481"/>
                    <a:pt x="108" y="1485"/>
                  </a:cubicBezTo>
                  <a:cubicBezTo>
                    <a:pt x="112" y="1488"/>
                    <a:pt x="114" y="1494"/>
                    <a:pt x="113" y="1498"/>
                  </a:cubicBezTo>
                  <a:lnTo>
                    <a:pt x="106" y="1492"/>
                  </a:lnTo>
                  <a:close/>
                  <a:moveTo>
                    <a:pt x="109" y="1502"/>
                  </a:moveTo>
                  <a:lnTo>
                    <a:pt x="49" y="1510"/>
                  </a:lnTo>
                  <a:lnTo>
                    <a:pt x="43" y="1491"/>
                  </a:lnTo>
                  <a:lnTo>
                    <a:pt x="103" y="1483"/>
                  </a:lnTo>
                  <a:lnTo>
                    <a:pt x="109" y="1502"/>
                  </a:lnTo>
                  <a:close/>
                  <a:moveTo>
                    <a:pt x="46" y="1501"/>
                  </a:moveTo>
                  <a:lnTo>
                    <a:pt x="49" y="1510"/>
                  </a:lnTo>
                  <a:cubicBezTo>
                    <a:pt x="45" y="1511"/>
                    <a:pt x="41" y="1507"/>
                    <a:pt x="40" y="1502"/>
                  </a:cubicBezTo>
                  <a:cubicBezTo>
                    <a:pt x="38" y="1496"/>
                    <a:pt x="40" y="1492"/>
                    <a:pt x="43" y="1491"/>
                  </a:cubicBezTo>
                  <a:lnTo>
                    <a:pt x="46" y="1501"/>
                  </a:lnTo>
                  <a:close/>
                  <a:moveTo>
                    <a:pt x="39" y="1495"/>
                  </a:moveTo>
                  <a:lnTo>
                    <a:pt x="57" y="1434"/>
                  </a:lnTo>
                  <a:lnTo>
                    <a:pt x="70" y="1446"/>
                  </a:lnTo>
                  <a:lnTo>
                    <a:pt x="52" y="1507"/>
                  </a:lnTo>
                  <a:lnTo>
                    <a:pt x="39" y="1495"/>
                  </a:lnTo>
                  <a:close/>
                  <a:moveTo>
                    <a:pt x="63" y="1440"/>
                  </a:moveTo>
                  <a:lnTo>
                    <a:pt x="57" y="1434"/>
                  </a:lnTo>
                  <a:cubicBezTo>
                    <a:pt x="58" y="1430"/>
                    <a:pt x="62" y="1430"/>
                    <a:pt x="65" y="1433"/>
                  </a:cubicBezTo>
                  <a:cubicBezTo>
                    <a:pt x="69" y="1436"/>
                    <a:pt x="71" y="1442"/>
                    <a:pt x="70" y="1446"/>
                  </a:cubicBezTo>
                  <a:lnTo>
                    <a:pt x="63" y="1440"/>
                  </a:lnTo>
                  <a:close/>
                  <a:moveTo>
                    <a:pt x="58" y="1432"/>
                  </a:moveTo>
                  <a:lnTo>
                    <a:pt x="101" y="1389"/>
                  </a:lnTo>
                  <a:lnTo>
                    <a:pt x="111" y="1405"/>
                  </a:lnTo>
                  <a:lnTo>
                    <a:pt x="68" y="1449"/>
                  </a:lnTo>
                  <a:lnTo>
                    <a:pt x="58" y="1432"/>
                  </a:lnTo>
                  <a:close/>
                  <a:moveTo>
                    <a:pt x="106" y="1397"/>
                  </a:moveTo>
                  <a:lnTo>
                    <a:pt x="101" y="1389"/>
                  </a:lnTo>
                  <a:cubicBezTo>
                    <a:pt x="104" y="1386"/>
                    <a:pt x="108" y="1388"/>
                    <a:pt x="111" y="1392"/>
                  </a:cubicBezTo>
                  <a:cubicBezTo>
                    <a:pt x="114" y="1397"/>
                    <a:pt x="114" y="1403"/>
                    <a:pt x="111" y="1405"/>
                  </a:cubicBezTo>
                  <a:lnTo>
                    <a:pt x="106" y="1397"/>
                  </a:lnTo>
                  <a:close/>
                  <a:moveTo>
                    <a:pt x="107" y="1406"/>
                  </a:moveTo>
                  <a:lnTo>
                    <a:pt x="21" y="1380"/>
                  </a:lnTo>
                  <a:lnTo>
                    <a:pt x="19" y="1362"/>
                  </a:lnTo>
                  <a:lnTo>
                    <a:pt x="105" y="1388"/>
                  </a:lnTo>
                  <a:lnTo>
                    <a:pt x="107" y="1406"/>
                  </a:lnTo>
                  <a:close/>
                  <a:moveTo>
                    <a:pt x="20" y="1371"/>
                  </a:moveTo>
                  <a:lnTo>
                    <a:pt x="21" y="1380"/>
                  </a:lnTo>
                  <a:cubicBezTo>
                    <a:pt x="17" y="1379"/>
                    <a:pt x="14" y="1374"/>
                    <a:pt x="13" y="1369"/>
                  </a:cubicBezTo>
                  <a:cubicBezTo>
                    <a:pt x="13" y="1364"/>
                    <a:pt x="15" y="1361"/>
                    <a:pt x="19" y="1362"/>
                  </a:cubicBezTo>
                  <a:lnTo>
                    <a:pt x="20" y="1371"/>
                  </a:lnTo>
                  <a:close/>
                  <a:moveTo>
                    <a:pt x="13" y="1366"/>
                  </a:moveTo>
                  <a:lnTo>
                    <a:pt x="31" y="1288"/>
                  </a:lnTo>
                  <a:lnTo>
                    <a:pt x="44" y="1299"/>
                  </a:lnTo>
                  <a:lnTo>
                    <a:pt x="27" y="1376"/>
                  </a:lnTo>
                  <a:lnTo>
                    <a:pt x="13" y="1366"/>
                  </a:lnTo>
                  <a:close/>
                  <a:moveTo>
                    <a:pt x="37" y="1293"/>
                  </a:moveTo>
                  <a:lnTo>
                    <a:pt x="31" y="1288"/>
                  </a:lnTo>
                  <a:cubicBezTo>
                    <a:pt x="32" y="1284"/>
                    <a:pt x="35" y="1282"/>
                    <a:pt x="39" y="1285"/>
                  </a:cubicBezTo>
                  <a:cubicBezTo>
                    <a:pt x="43" y="1288"/>
                    <a:pt x="45" y="1294"/>
                    <a:pt x="44" y="1299"/>
                  </a:cubicBezTo>
                  <a:lnTo>
                    <a:pt x="37" y="1293"/>
                  </a:lnTo>
                  <a:close/>
                  <a:moveTo>
                    <a:pt x="31" y="1293"/>
                  </a:moveTo>
                  <a:lnTo>
                    <a:pt x="22" y="1250"/>
                  </a:lnTo>
                  <a:lnTo>
                    <a:pt x="35" y="1251"/>
                  </a:lnTo>
                  <a:lnTo>
                    <a:pt x="44" y="1294"/>
                  </a:lnTo>
                  <a:lnTo>
                    <a:pt x="31" y="1293"/>
                  </a:lnTo>
                  <a:close/>
                  <a:moveTo>
                    <a:pt x="29" y="1250"/>
                  </a:moveTo>
                  <a:lnTo>
                    <a:pt x="22" y="1250"/>
                  </a:lnTo>
                  <a:cubicBezTo>
                    <a:pt x="21" y="1244"/>
                    <a:pt x="23" y="1240"/>
                    <a:pt x="27" y="1241"/>
                  </a:cubicBezTo>
                  <a:cubicBezTo>
                    <a:pt x="30" y="1241"/>
                    <a:pt x="34" y="1245"/>
                    <a:pt x="35" y="1251"/>
                  </a:cubicBezTo>
                  <a:lnTo>
                    <a:pt x="29" y="1250"/>
                  </a:lnTo>
                  <a:close/>
                  <a:moveTo>
                    <a:pt x="22" y="1248"/>
                  </a:moveTo>
                  <a:lnTo>
                    <a:pt x="13" y="1171"/>
                  </a:lnTo>
                  <a:lnTo>
                    <a:pt x="27" y="1174"/>
                  </a:lnTo>
                  <a:lnTo>
                    <a:pt x="35" y="1252"/>
                  </a:lnTo>
                  <a:lnTo>
                    <a:pt x="22" y="1248"/>
                  </a:lnTo>
                  <a:close/>
                  <a:moveTo>
                    <a:pt x="20" y="1172"/>
                  </a:moveTo>
                  <a:lnTo>
                    <a:pt x="13" y="1171"/>
                  </a:lnTo>
                  <a:cubicBezTo>
                    <a:pt x="13" y="1165"/>
                    <a:pt x="15" y="1162"/>
                    <a:pt x="19" y="1163"/>
                  </a:cubicBezTo>
                  <a:cubicBezTo>
                    <a:pt x="23" y="1164"/>
                    <a:pt x="26" y="1169"/>
                    <a:pt x="27" y="1174"/>
                  </a:cubicBezTo>
                  <a:lnTo>
                    <a:pt x="20" y="1172"/>
                  </a:lnTo>
                  <a:close/>
                  <a:moveTo>
                    <a:pt x="13" y="1171"/>
                  </a:moveTo>
                  <a:lnTo>
                    <a:pt x="5" y="1102"/>
                  </a:lnTo>
                  <a:lnTo>
                    <a:pt x="18" y="1105"/>
                  </a:lnTo>
                  <a:lnTo>
                    <a:pt x="27" y="1174"/>
                  </a:lnTo>
                  <a:lnTo>
                    <a:pt x="13" y="1171"/>
                  </a:lnTo>
                  <a:close/>
                  <a:moveTo>
                    <a:pt x="11" y="1103"/>
                  </a:moveTo>
                  <a:lnTo>
                    <a:pt x="5" y="1102"/>
                  </a:lnTo>
                  <a:cubicBezTo>
                    <a:pt x="4" y="1096"/>
                    <a:pt x="7" y="1093"/>
                    <a:pt x="10" y="1094"/>
                  </a:cubicBezTo>
                  <a:cubicBezTo>
                    <a:pt x="14" y="1094"/>
                    <a:pt x="18" y="1099"/>
                    <a:pt x="18" y="1105"/>
                  </a:cubicBezTo>
                  <a:lnTo>
                    <a:pt x="11" y="1103"/>
                  </a:lnTo>
                  <a:close/>
                  <a:moveTo>
                    <a:pt x="7" y="1094"/>
                  </a:moveTo>
                  <a:lnTo>
                    <a:pt x="59" y="1060"/>
                  </a:lnTo>
                  <a:lnTo>
                    <a:pt x="68" y="1077"/>
                  </a:lnTo>
                  <a:lnTo>
                    <a:pt x="16" y="1112"/>
                  </a:lnTo>
                  <a:lnTo>
                    <a:pt x="7" y="1094"/>
                  </a:lnTo>
                  <a:close/>
                  <a:moveTo>
                    <a:pt x="63" y="1068"/>
                  </a:moveTo>
                  <a:lnTo>
                    <a:pt x="59" y="1060"/>
                  </a:lnTo>
                  <a:cubicBezTo>
                    <a:pt x="62" y="1058"/>
                    <a:pt x="66" y="1060"/>
                    <a:pt x="68" y="1065"/>
                  </a:cubicBezTo>
                  <a:cubicBezTo>
                    <a:pt x="71" y="1070"/>
                    <a:pt x="70" y="1075"/>
                    <a:pt x="68" y="1077"/>
                  </a:cubicBezTo>
                  <a:lnTo>
                    <a:pt x="63" y="1068"/>
                  </a:lnTo>
                  <a:close/>
                  <a:moveTo>
                    <a:pt x="58" y="1073"/>
                  </a:moveTo>
                  <a:lnTo>
                    <a:pt x="3" y="973"/>
                  </a:lnTo>
                  <a:lnTo>
                    <a:pt x="13" y="965"/>
                  </a:lnTo>
                  <a:lnTo>
                    <a:pt x="68" y="1064"/>
                  </a:lnTo>
                  <a:lnTo>
                    <a:pt x="58" y="1073"/>
                  </a:lnTo>
                  <a:close/>
                  <a:moveTo>
                    <a:pt x="8" y="969"/>
                  </a:moveTo>
                  <a:lnTo>
                    <a:pt x="3" y="973"/>
                  </a:lnTo>
                  <a:cubicBezTo>
                    <a:pt x="0" y="969"/>
                    <a:pt x="0" y="963"/>
                    <a:pt x="3" y="961"/>
                  </a:cubicBezTo>
                  <a:cubicBezTo>
                    <a:pt x="6" y="958"/>
                    <a:pt x="10" y="961"/>
                    <a:pt x="13" y="965"/>
                  </a:cubicBezTo>
                  <a:lnTo>
                    <a:pt x="8" y="969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5980112" y="1868488"/>
              <a:ext cx="1530350" cy="1062038"/>
            </a:xfrm>
            <a:custGeom>
              <a:avLst/>
              <a:gdLst>
                <a:gd name="T0" fmla="*/ 2285 w 3507"/>
                <a:gd name="T1" fmla="*/ 1797 h 2431"/>
                <a:gd name="T2" fmla="*/ 2032 w 3507"/>
                <a:gd name="T3" fmla="*/ 1904 h 2431"/>
                <a:gd name="T4" fmla="*/ 1787 w 3507"/>
                <a:gd name="T5" fmla="*/ 1966 h 2431"/>
                <a:gd name="T6" fmla="*/ 1595 w 3507"/>
                <a:gd name="T7" fmla="*/ 2066 h 2431"/>
                <a:gd name="T8" fmla="*/ 1480 w 3507"/>
                <a:gd name="T9" fmla="*/ 2235 h 2431"/>
                <a:gd name="T10" fmla="*/ 1273 w 3507"/>
                <a:gd name="T11" fmla="*/ 2405 h 2431"/>
                <a:gd name="T12" fmla="*/ 882 w 3507"/>
                <a:gd name="T13" fmla="*/ 2420 h 2431"/>
                <a:gd name="T14" fmla="*/ 756 w 3507"/>
                <a:gd name="T15" fmla="*/ 2352 h 2431"/>
                <a:gd name="T16" fmla="*/ 635 w 3507"/>
                <a:gd name="T17" fmla="*/ 2431 h 2431"/>
                <a:gd name="T18" fmla="*/ 566 w 3507"/>
                <a:gd name="T19" fmla="*/ 2121 h 2431"/>
                <a:gd name="T20" fmla="*/ 242 w 3507"/>
                <a:gd name="T21" fmla="*/ 2032 h 2431"/>
                <a:gd name="T22" fmla="*/ 107 w 3507"/>
                <a:gd name="T23" fmla="*/ 1931 h 2431"/>
                <a:gd name="T24" fmla="*/ 0 w 3507"/>
                <a:gd name="T25" fmla="*/ 1734 h 2431"/>
                <a:gd name="T26" fmla="*/ 70 w 3507"/>
                <a:gd name="T27" fmla="*/ 1629 h 2431"/>
                <a:gd name="T28" fmla="*/ 85 w 3507"/>
                <a:gd name="T29" fmla="*/ 1469 h 2431"/>
                <a:gd name="T30" fmla="*/ 128 w 3507"/>
                <a:gd name="T31" fmla="*/ 1345 h 2431"/>
                <a:gd name="T32" fmla="*/ 244 w 3507"/>
                <a:gd name="T33" fmla="*/ 1337 h 2431"/>
                <a:gd name="T34" fmla="*/ 322 w 3507"/>
                <a:gd name="T35" fmla="*/ 1146 h 2431"/>
                <a:gd name="T36" fmla="*/ 353 w 3507"/>
                <a:gd name="T37" fmla="*/ 1033 h 2431"/>
                <a:gd name="T38" fmla="*/ 186 w 3507"/>
                <a:gd name="T39" fmla="*/ 1068 h 2431"/>
                <a:gd name="T40" fmla="*/ 81 w 3507"/>
                <a:gd name="T41" fmla="*/ 928 h 2431"/>
                <a:gd name="T42" fmla="*/ 12 w 3507"/>
                <a:gd name="T43" fmla="*/ 870 h 2431"/>
                <a:gd name="T44" fmla="*/ 35 w 3507"/>
                <a:gd name="T45" fmla="*/ 652 h 2431"/>
                <a:gd name="T46" fmla="*/ 77 w 3507"/>
                <a:gd name="T47" fmla="*/ 562 h 2431"/>
                <a:gd name="T48" fmla="*/ 23 w 3507"/>
                <a:gd name="T49" fmla="*/ 461 h 2431"/>
                <a:gd name="T50" fmla="*/ 209 w 3507"/>
                <a:gd name="T51" fmla="*/ 407 h 2431"/>
                <a:gd name="T52" fmla="*/ 349 w 3507"/>
                <a:gd name="T53" fmla="*/ 251 h 2431"/>
                <a:gd name="T54" fmla="*/ 584 w 3507"/>
                <a:gd name="T55" fmla="*/ 184 h 2431"/>
                <a:gd name="T56" fmla="*/ 1200 w 3507"/>
                <a:gd name="T57" fmla="*/ 199 h 2431"/>
                <a:gd name="T58" fmla="*/ 2253 w 3507"/>
                <a:gd name="T59" fmla="*/ 206 h 2431"/>
                <a:gd name="T60" fmla="*/ 3076 w 3507"/>
                <a:gd name="T61" fmla="*/ 72 h 2431"/>
                <a:gd name="T62" fmla="*/ 3421 w 3507"/>
                <a:gd name="T63" fmla="*/ 0 h 2431"/>
                <a:gd name="T64" fmla="*/ 3411 w 3507"/>
                <a:gd name="T65" fmla="*/ 105 h 2431"/>
                <a:gd name="T66" fmla="*/ 3332 w 3507"/>
                <a:gd name="T67" fmla="*/ 116 h 2431"/>
                <a:gd name="T68" fmla="*/ 3249 w 3507"/>
                <a:gd name="T69" fmla="*/ 180 h 2431"/>
                <a:gd name="T70" fmla="*/ 3185 w 3507"/>
                <a:gd name="T71" fmla="*/ 223 h 2431"/>
                <a:gd name="T72" fmla="*/ 3233 w 3507"/>
                <a:gd name="T73" fmla="*/ 356 h 2431"/>
                <a:gd name="T74" fmla="*/ 3308 w 3507"/>
                <a:gd name="T75" fmla="*/ 415 h 2431"/>
                <a:gd name="T76" fmla="*/ 3316 w 3507"/>
                <a:gd name="T77" fmla="*/ 557 h 2431"/>
                <a:gd name="T78" fmla="*/ 3366 w 3507"/>
                <a:gd name="T79" fmla="*/ 597 h 2431"/>
                <a:gd name="T80" fmla="*/ 3457 w 3507"/>
                <a:gd name="T81" fmla="*/ 714 h 2431"/>
                <a:gd name="T82" fmla="*/ 3507 w 3507"/>
                <a:gd name="T83" fmla="*/ 879 h 2431"/>
                <a:gd name="T84" fmla="*/ 3398 w 3507"/>
                <a:gd name="T85" fmla="*/ 1069 h 2431"/>
                <a:gd name="T86" fmla="*/ 2734 w 3507"/>
                <a:gd name="T87" fmla="*/ 1576 h 2431"/>
                <a:gd name="T88" fmla="*/ 2451 w 3507"/>
                <a:gd name="T89" fmla="*/ 1659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07" h="2431">
                  <a:moveTo>
                    <a:pt x="2451" y="1659"/>
                  </a:moveTo>
                  <a:lnTo>
                    <a:pt x="2285" y="1797"/>
                  </a:lnTo>
                  <a:lnTo>
                    <a:pt x="2124" y="1804"/>
                  </a:lnTo>
                  <a:lnTo>
                    <a:pt x="2032" y="1904"/>
                  </a:lnTo>
                  <a:lnTo>
                    <a:pt x="1917" y="1966"/>
                  </a:lnTo>
                  <a:lnTo>
                    <a:pt x="1787" y="1966"/>
                  </a:lnTo>
                  <a:lnTo>
                    <a:pt x="1741" y="2081"/>
                  </a:lnTo>
                  <a:lnTo>
                    <a:pt x="1595" y="2066"/>
                  </a:lnTo>
                  <a:lnTo>
                    <a:pt x="1557" y="2166"/>
                  </a:lnTo>
                  <a:lnTo>
                    <a:pt x="1480" y="2235"/>
                  </a:lnTo>
                  <a:lnTo>
                    <a:pt x="1281" y="2281"/>
                  </a:lnTo>
                  <a:lnTo>
                    <a:pt x="1273" y="2405"/>
                  </a:lnTo>
                  <a:lnTo>
                    <a:pt x="1104" y="2420"/>
                  </a:lnTo>
                  <a:lnTo>
                    <a:pt x="882" y="2420"/>
                  </a:lnTo>
                  <a:lnTo>
                    <a:pt x="805" y="2343"/>
                  </a:lnTo>
                  <a:lnTo>
                    <a:pt x="756" y="2352"/>
                  </a:lnTo>
                  <a:lnTo>
                    <a:pt x="744" y="2430"/>
                  </a:lnTo>
                  <a:lnTo>
                    <a:pt x="635" y="2431"/>
                  </a:lnTo>
                  <a:lnTo>
                    <a:pt x="593" y="2259"/>
                  </a:lnTo>
                  <a:lnTo>
                    <a:pt x="566" y="2121"/>
                  </a:lnTo>
                  <a:lnTo>
                    <a:pt x="399" y="2094"/>
                  </a:lnTo>
                  <a:lnTo>
                    <a:pt x="242" y="2032"/>
                  </a:lnTo>
                  <a:lnTo>
                    <a:pt x="159" y="2087"/>
                  </a:lnTo>
                  <a:lnTo>
                    <a:pt x="107" y="1931"/>
                  </a:lnTo>
                  <a:lnTo>
                    <a:pt x="68" y="1827"/>
                  </a:lnTo>
                  <a:lnTo>
                    <a:pt x="0" y="1734"/>
                  </a:lnTo>
                  <a:lnTo>
                    <a:pt x="12" y="1652"/>
                  </a:lnTo>
                  <a:lnTo>
                    <a:pt x="70" y="1629"/>
                  </a:lnTo>
                  <a:lnTo>
                    <a:pt x="89" y="1528"/>
                  </a:lnTo>
                  <a:lnTo>
                    <a:pt x="85" y="1469"/>
                  </a:lnTo>
                  <a:lnTo>
                    <a:pt x="128" y="1469"/>
                  </a:lnTo>
                  <a:lnTo>
                    <a:pt x="128" y="1345"/>
                  </a:lnTo>
                  <a:lnTo>
                    <a:pt x="167" y="1306"/>
                  </a:lnTo>
                  <a:lnTo>
                    <a:pt x="244" y="1337"/>
                  </a:lnTo>
                  <a:lnTo>
                    <a:pt x="302" y="1372"/>
                  </a:lnTo>
                  <a:lnTo>
                    <a:pt x="322" y="1146"/>
                  </a:lnTo>
                  <a:lnTo>
                    <a:pt x="360" y="1162"/>
                  </a:lnTo>
                  <a:lnTo>
                    <a:pt x="353" y="1033"/>
                  </a:lnTo>
                  <a:lnTo>
                    <a:pt x="244" y="1064"/>
                  </a:lnTo>
                  <a:lnTo>
                    <a:pt x="186" y="1068"/>
                  </a:lnTo>
                  <a:lnTo>
                    <a:pt x="190" y="975"/>
                  </a:lnTo>
                  <a:lnTo>
                    <a:pt x="81" y="928"/>
                  </a:lnTo>
                  <a:lnTo>
                    <a:pt x="89" y="882"/>
                  </a:lnTo>
                  <a:lnTo>
                    <a:pt x="12" y="870"/>
                  </a:lnTo>
                  <a:lnTo>
                    <a:pt x="31" y="780"/>
                  </a:lnTo>
                  <a:lnTo>
                    <a:pt x="35" y="652"/>
                  </a:lnTo>
                  <a:lnTo>
                    <a:pt x="85" y="656"/>
                  </a:lnTo>
                  <a:lnTo>
                    <a:pt x="77" y="562"/>
                  </a:lnTo>
                  <a:lnTo>
                    <a:pt x="8" y="527"/>
                  </a:lnTo>
                  <a:lnTo>
                    <a:pt x="23" y="461"/>
                  </a:lnTo>
                  <a:cubicBezTo>
                    <a:pt x="82" y="451"/>
                    <a:pt x="127" y="407"/>
                    <a:pt x="167" y="403"/>
                  </a:cubicBezTo>
                  <a:lnTo>
                    <a:pt x="209" y="407"/>
                  </a:lnTo>
                  <a:lnTo>
                    <a:pt x="260" y="333"/>
                  </a:lnTo>
                  <a:lnTo>
                    <a:pt x="349" y="251"/>
                  </a:lnTo>
                  <a:lnTo>
                    <a:pt x="334" y="160"/>
                  </a:lnTo>
                  <a:lnTo>
                    <a:pt x="584" y="184"/>
                  </a:lnTo>
                  <a:lnTo>
                    <a:pt x="881" y="199"/>
                  </a:lnTo>
                  <a:lnTo>
                    <a:pt x="1200" y="199"/>
                  </a:lnTo>
                  <a:lnTo>
                    <a:pt x="1659" y="221"/>
                  </a:lnTo>
                  <a:lnTo>
                    <a:pt x="2253" y="206"/>
                  </a:lnTo>
                  <a:lnTo>
                    <a:pt x="2698" y="132"/>
                  </a:lnTo>
                  <a:lnTo>
                    <a:pt x="3076" y="72"/>
                  </a:lnTo>
                  <a:lnTo>
                    <a:pt x="3380" y="13"/>
                  </a:lnTo>
                  <a:lnTo>
                    <a:pt x="3421" y="0"/>
                  </a:lnTo>
                  <a:lnTo>
                    <a:pt x="3422" y="63"/>
                  </a:lnTo>
                  <a:lnTo>
                    <a:pt x="3411" y="105"/>
                  </a:lnTo>
                  <a:lnTo>
                    <a:pt x="3380" y="116"/>
                  </a:lnTo>
                  <a:lnTo>
                    <a:pt x="3332" y="116"/>
                  </a:lnTo>
                  <a:lnTo>
                    <a:pt x="3268" y="156"/>
                  </a:lnTo>
                  <a:lnTo>
                    <a:pt x="3249" y="180"/>
                  </a:lnTo>
                  <a:lnTo>
                    <a:pt x="3212" y="180"/>
                  </a:lnTo>
                  <a:lnTo>
                    <a:pt x="3185" y="223"/>
                  </a:lnTo>
                  <a:lnTo>
                    <a:pt x="3180" y="300"/>
                  </a:lnTo>
                  <a:lnTo>
                    <a:pt x="3233" y="356"/>
                  </a:lnTo>
                  <a:lnTo>
                    <a:pt x="3273" y="383"/>
                  </a:lnTo>
                  <a:lnTo>
                    <a:pt x="3308" y="415"/>
                  </a:lnTo>
                  <a:lnTo>
                    <a:pt x="3310" y="479"/>
                  </a:lnTo>
                  <a:lnTo>
                    <a:pt x="3316" y="557"/>
                  </a:lnTo>
                  <a:lnTo>
                    <a:pt x="3385" y="559"/>
                  </a:lnTo>
                  <a:lnTo>
                    <a:pt x="3366" y="597"/>
                  </a:lnTo>
                  <a:lnTo>
                    <a:pt x="3417" y="658"/>
                  </a:lnTo>
                  <a:lnTo>
                    <a:pt x="3457" y="714"/>
                  </a:lnTo>
                  <a:lnTo>
                    <a:pt x="3507" y="757"/>
                  </a:lnTo>
                  <a:lnTo>
                    <a:pt x="3507" y="879"/>
                  </a:lnTo>
                  <a:lnTo>
                    <a:pt x="3483" y="986"/>
                  </a:lnTo>
                  <a:lnTo>
                    <a:pt x="3398" y="1069"/>
                  </a:lnTo>
                  <a:lnTo>
                    <a:pt x="3255" y="1226"/>
                  </a:lnTo>
                  <a:cubicBezTo>
                    <a:pt x="3072" y="1372"/>
                    <a:pt x="2952" y="1459"/>
                    <a:pt x="2734" y="1576"/>
                  </a:cubicBezTo>
                  <a:lnTo>
                    <a:pt x="2739" y="1683"/>
                  </a:lnTo>
                  <a:lnTo>
                    <a:pt x="2451" y="1659"/>
                  </a:lnTo>
                  <a:close/>
                </a:path>
              </a:pathLst>
            </a:custGeom>
            <a:solidFill>
              <a:srgbClr val="A5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42"/>
            <p:cNvSpPr>
              <a:spLocks noEditPoints="1"/>
            </p:cNvSpPr>
            <p:nvPr/>
          </p:nvSpPr>
          <p:spPr bwMode="auto">
            <a:xfrm>
              <a:off x="5976937" y="1863725"/>
              <a:ext cx="1536700" cy="1071563"/>
            </a:xfrm>
            <a:custGeom>
              <a:avLst/>
              <a:gdLst>
                <a:gd name="T0" fmla="*/ 2295 w 3523"/>
                <a:gd name="T1" fmla="*/ 1816 h 2451"/>
                <a:gd name="T2" fmla="*/ 2040 w 3523"/>
                <a:gd name="T3" fmla="*/ 1914 h 2451"/>
                <a:gd name="T4" fmla="*/ 1927 w 3523"/>
                <a:gd name="T5" fmla="*/ 1985 h 2451"/>
                <a:gd name="T6" fmla="*/ 1749 w 3523"/>
                <a:gd name="T7" fmla="*/ 2091 h 2451"/>
                <a:gd name="T8" fmla="*/ 1609 w 3523"/>
                <a:gd name="T9" fmla="*/ 2082 h 2451"/>
                <a:gd name="T10" fmla="*/ 1488 w 3523"/>
                <a:gd name="T11" fmla="*/ 2245 h 2451"/>
                <a:gd name="T12" fmla="*/ 1295 w 3523"/>
                <a:gd name="T13" fmla="*/ 2295 h 2451"/>
                <a:gd name="T14" fmla="*/ 1112 w 3523"/>
                <a:gd name="T15" fmla="*/ 2430 h 2451"/>
                <a:gd name="T16" fmla="*/ 887 w 3523"/>
                <a:gd name="T17" fmla="*/ 2437 h 2451"/>
                <a:gd name="T18" fmla="*/ 764 w 3523"/>
                <a:gd name="T19" fmla="*/ 2362 h 2451"/>
                <a:gd name="T20" fmla="*/ 754 w 3523"/>
                <a:gd name="T21" fmla="*/ 2450 h 2451"/>
                <a:gd name="T22" fmla="*/ 601 w 3523"/>
                <a:gd name="T23" fmla="*/ 2269 h 2451"/>
                <a:gd name="T24" fmla="*/ 575 w 3523"/>
                <a:gd name="T25" fmla="*/ 2140 h 2451"/>
                <a:gd name="T26" fmla="*/ 250 w 3523"/>
                <a:gd name="T27" fmla="*/ 2042 h 2451"/>
                <a:gd name="T28" fmla="*/ 161 w 3523"/>
                <a:gd name="T29" fmla="*/ 2099 h 2451"/>
                <a:gd name="T30" fmla="*/ 76 w 3523"/>
                <a:gd name="T31" fmla="*/ 1837 h 2451"/>
                <a:gd name="T32" fmla="*/ 1 w 3523"/>
                <a:gd name="T33" fmla="*/ 1739 h 2451"/>
                <a:gd name="T34" fmla="*/ 78 w 3523"/>
                <a:gd name="T35" fmla="*/ 1639 h 2451"/>
                <a:gd name="T36" fmla="*/ 90 w 3523"/>
                <a:gd name="T37" fmla="*/ 1535 h 2451"/>
                <a:gd name="T38" fmla="*/ 136 w 3523"/>
                <a:gd name="T39" fmla="*/ 1479 h 2451"/>
                <a:gd name="T40" fmla="*/ 131 w 3523"/>
                <a:gd name="T41" fmla="*/ 1346 h 2451"/>
                <a:gd name="T42" fmla="*/ 252 w 3523"/>
                <a:gd name="T43" fmla="*/ 1347 h 2451"/>
                <a:gd name="T44" fmla="*/ 303 w 3523"/>
                <a:gd name="T45" fmla="*/ 1378 h 2451"/>
                <a:gd name="T46" fmla="*/ 368 w 3523"/>
                <a:gd name="T47" fmla="*/ 1172 h 2451"/>
                <a:gd name="T48" fmla="*/ 364 w 3523"/>
                <a:gd name="T49" fmla="*/ 1053 h 2451"/>
                <a:gd name="T50" fmla="*/ 194 w 3523"/>
                <a:gd name="T51" fmla="*/ 1078 h 2451"/>
                <a:gd name="T52" fmla="*/ 198 w 3523"/>
                <a:gd name="T53" fmla="*/ 994 h 2451"/>
                <a:gd name="T54" fmla="*/ 97 w 3523"/>
                <a:gd name="T55" fmla="*/ 892 h 2451"/>
                <a:gd name="T56" fmla="*/ 13 w 3523"/>
                <a:gd name="T57" fmla="*/ 875 h 2451"/>
                <a:gd name="T58" fmla="*/ 43 w 3523"/>
                <a:gd name="T59" fmla="*/ 662 h 2451"/>
                <a:gd name="T60" fmla="*/ 86 w 3523"/>
                <a:gd name="T61" fmla="*/ 664 h 2451"/>
                <a:gd name="T62" fmla="*/ 16 w 3523"/>
                <a:gd name="T63" fmla="*/ 537 h 2451"/>
                <a:gd name="T64" fmla="*/ 28 w 3523"/>
                <a:gd name="T65" fmla="*/ 462 h 2451"/>
                <a:gd name="T66" fmla="*/ 173 w 3523"/>
                <a:gd name="T67" fmla="*/ 403 h 2451"/>
                <a:gd name="T68" fmla="*/ 268 w 3523"/>
                <a:gd name="T69" fmla="*/ 343 h 2451"/>
                <a:gd name="T70" fmla="*/ 350 w 3523"/>
                <a:gd name="T71" fmla="*/ 260 h 2451"/>
                <a:gd name="T72" fmla="*/ 592 w 3523"/>
                <a:gd name="T73" fmla="*/ 194 h 2451"/>
                <a:gd name="T74" fmla="*/ 887 w 3523"/>
                <a:gd name="T75" fmla="*/ 199 h 2451"/>
                <a:gd name="T76" fmla="*/ 1667 w 3523"/>
                <a:gd name="T77" fmla="*/ 231 h 2451"/>
                <a:gd name="T78" fmla="*/ 2258 w 3523"/>
                <a:gd name="T79" fmla="*/ 207 h 2451"/>
                <a:gd name="T80" fmla="*/ 3084 w 3523"/>
                <a:gd name="T81" fmla="*/ 82 h 2451"/>
                <a:gd name="T82" fmla="*/ 3384 w 3523"/>
                <a:gd name="T83" fmla="*/ 13 h 2451"/>
                <a:gd name="T84" fmla="*/ 3430 w 3523"/>
                <a:gd name="T85" fmla="*/ 73 h 2451"/>
                <a:gd name="T86" fmla="*/ 3423 w 3523"/>
                <a:gd name="T87" fmla="*/ 125 h 2451"/>
                <a:gd name="T88" fmla="*/ 3340 w 3523"/>
                <a:gd name="T89" fmla="*/ 126 h 2451"/>
                <a:gd name="T90" fmla="*/ 3281 w 3523"/>
                <a:gd name="T91" fmla="*/ 174 h 2451"/>
                <a:gd name="T92" fmla="*/ 3220 w 3523"/>
                <a:gd name="T93" fmla="*/ 190 h 2451"/>
                <a:gd name="T94" fmla="*/ 3200 w 3523"/>
                <a:gd name="T95" fmla="*/ 237 h 2451"/>
                <a:gd name="T96" fmla="*/ 3241 w 3523"/>
                <a:gd name="T97" fmla="*/ 366 h 2451"/>
                <a:gd name="T98" fmla="*/ 3283 w 3523"/>
                <a:gd name="T99" fmla="*/ 386 h 2451"/>
                <a:gd name="T100" fmla="*/ 3318 w 3523"/>
                <a:gd name="T101" fmla="*/ 489 h 2451"/>
                <a:gd name="T102" fmla="*/ 3322 w 3523"/>
                <a:gd name="T103" fmla="*/ 557 h 2451"/>
                <a:gd name="T104" fmla="*/ 3374 w 3523"/>
                <a:gd name="T105" fmla="*/ 607 h 2451"/>
                <a:gd name="T106" fmla="*/ 3429 w 3523"/>
                <a:gd name="T107" fmla="*/ 662 h 2451"/>
                <a:gd name="T108" fmla="*/ 3515 w 3523"/>
                <a:gd name="T109" fmla="*/ 767 h 2451"/>
                <a:gd name="T110" fmla="*/ 3522 w 3523"/>
                <a:gd name="T111" fmla="*/ 895 h 2451"/>
                <a:gd name="T112" fmla="*/ 3406 w 3523"/>
                <a:gd name="T113" fmla="*/ 1079 h 2451"/>
                <a:gd name="T114" fmla="*/ 3267 w 3523"/>
                <a:gd name="T115" fmla="*/ 1245 h 2451"/>
                <a:gd name="T116" fmla="*/ 2748 w 3523"/>
                <a:gd name="T117" fmla="*/ 1589 h 2451"/>
                <a:gd name="T118" fmla="*/ 2459 w 3523"/>
                <a:gd name="T119" fmla="*/ 1669 h 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23" h="2451">
                  <a:moveTo>
                    <a:pt x="2464" y="1678"/>
                  </a:moveTo>
                  <a:lnTo>
                    <a:pt x="2298" y="1815"/>
                  </a:lnTo>
                  <a:lnTo>
                    <a:pt x="2288" y="1798"/>
                  </a:lnTo>
                  <a:lnTo>
                    <a:pt x="2455" y="1660"/>
                  </a:lnTo>
                  <a:lnTo>
                    <a:pt x="2464" y="1678"/>
                  </a:lnTo>
                  <a:close/>
                  <a:moveTo>
                    <a:pt x="2293" y="1807"/>
                  </a:moveTo>
                  <a:lnTo>
                    <a:pt x="2298" y="1815"/>
                  </a:lnTo>
                  <a:cubicBezTo>
                    <a:pt x="2295" y="1817"/>
                    <a:pt x="2291" y="1815"/>
                    <a:pt x="2288" y="1811"/>
                  </a:cubicBezTo>
                  <a:cubicBezTo>
                    <a:pt x="2285" y="1806"/>
                    <a:pt x="2285" y="1800"/>
                    <a:pt x="2288" y="1798"/>
                  </a:cubicBezTo>
                  <a:lnTo>
                    <a:pt x="2293" y="1807"/>
                  </a:lnTo>
                  <a:close/>
                  <a:moveTo>
                    <a:pt x="2295" y="1816"/>
                  </a:moveTo>
                  <a:lnTo>
                    <a:pt x="2134" y="1824"/>
                  </a:lnTo>
                  <a:lnTo>
                    <a:pt x="2129" y="1805"/>
                  </a:lnTo>
                  <a:lnTo>
                    <a:pt x="2290" y="1797"/>
                  </a:lnTo>
                  <a:lnTo>
                    <a:pt x="2295" y="1816"/>
                  </a:lnTo>
                  <a:close/>
                  <a:moveTo>
                    <a:pt x="2132" y="1814"/>
                  </a:moveTo>
                  <a:lnTo>
                    <a:pt x="2134" y="1824"/>
                  </a:lnTo>
                  <a:cubicBezTo>
                    <a:pt x="2131" y="1824"/>
                    <a:pt x="2127" y="1820"/>
                    <a:pt x="2125" y="1815"/>
                  </a:cubicBezTo>
                  <a:cubicBezTo>
                    <a:pt x="2124" y="1809"/>
                    <a:pt x="2126" y="1805"/>
                    <a:pt x="2129" y="1805"/>
                  </a:cubicBezTo>
                  <a:lnTo>
                    <a:pt x="2132" y="1814"/>
                  </a:lnTo>
                  <a:close/>
                  <a:moveTo>
                    <a:pt x="2137" y="1823"/>
                  </a:moveTo>
                  <a:lnTo>
                    <a:pt x="2045" y="1923"/>
                  </a:lnTo>
                  <a:lnTo>
                    <a:pt x="2035" y="1906"/>
                  </a:lnTo>
                  <a:lnTo>
                    <a:pt x="2127" y="1806"/>
                  </a:lnTo>
                  <a:lnTo>
                    <a:pt x="2137" y="1823"/>
                  </a:lnTo>
                  <a:close/>
                  <a:moveTo>
                    <a:pt x="2040" y="1914"/>
                  </a:moveTo>
                  <a:lnTo>
                    <a:pt x="2045" y="1923"/>
                  </a:lnTo>
                  <a:cubicBezTo>
                    <a:pt x="2043" y="1925"/>
                    <a:pt x="2038" y="1924"/>
                    <a:pt x="2035" y="1919"/>
                  </a:cubicBezTo>
                  <a:cubicBezTo>
                    <a:pt x="2033" y="1915"/>
                    <a:pt x="2032" y="1909"/>
                    <a:pt x="2035" y="1906"/>
                  </a:cubicBezTo>
                  <a:lnTo>
                    <a:pt x="2040" y="1914"/>
                  </a:lnTo>
                  <a:close/>
                  <a:moveTo>
                    <a:pt x="2044" y="1923"/>
                  </a:moveTo>
                  <a:lnTo>
                    <a:pt x="1929" y="1985"/>
                  </a:lnTo>
                  <a:lnTo>
                    <a:pt x="1921" y="1967"/>
                  </a:lnTo>
                  <a:lnTo>
                    <a:pt x="2036" y="1905"/>
                  </a:lnTo>
                  <a:lnTo>
                    <a:pt x="2044" y="1923"/>
                  </a:lnTo>
                  <a:close/>
                  <a:moveTo>
                    <a:pt x="1925" y="1976"/>
                  </a:moveTo>
                  <a:lnTo>
                    <a:pt x="1929" y="1985"/>
                  </a:lnTo>
                  <a:cubicBezTo>
                    <a:pt x="1926" y="1987"/>
                    <a:pt x="1922" y="1984"/>
                    <a:pt x="1919" y="1979"/>
                  </a:cubicBezTo>
                  <a:cubicBezTo>
                    <a:pt x="1917" y="1974"/>
                    <a:pt x="1918" y="1968"/>
                    <a:pt x="1921" y="1967"/>
                  </a:cubicBezTo>
                  <a:lnTo>
                    <a:pt x="1925" y="1976"/>
                  </a:lnTo>
                  <a:close/>
                  <a:moveTo>
                    <a:pt x="1927" y="1985"/>
                  </a:moveTo>
                  <a:lnTo>
                    <a:pt x="1797" y="1985"/>
                  </a:lnTo>
                  <a:lnTo>
                    <a:pt x="1792" y="1966"/>
                  </a:lnTo>
                  <a:lnTo>
                    <a:pt x="1923" y="1966"/>
                  </a:lnTo>
                  <a:lnTo>
                    <a:pt x="1927" y="1985"/>
                  </a:lnTo>
                  <a:close/>
                  <a:moveTo>
                    <a:pt x="1795" y="1976"/>
                  </a:moveTo>
                  <a:lnTo>
                    <a:pt x="1797" y="1985"/>
                  </a:lnTo>
                  <a:cubicBezTo>
                    <a:pt x="1793" y="1985"/>
                    <a:pt x="1789" y="1981"/>
                    <a:pt x="1788" y="1976"/>
                  </a:cubicBezTo>
                  <a:cubicBezTo>
                    <a:pt x="1787" y="1971"/>
                    <a:pt x="1789" y="1966"/>
                    <a:pt x="1792" y="1966"/>
                  </a:cubicBezTo>
                  <a:lnTo>
                    <a:pt x="1795" y="1976"/>
                  </a:lnTo>
                  <a:close/>
                  <a:moveTo>
                    <a:pt x="1801" y="1982"/>
                  </a:moveTo>
                  <a:lnTo>
                    <a:pt x="1755" y="2098"/>
                  </a:lnTo>
                  <a:lnTo>
                    <a:pt x="1742" y="2085"/>
                  </a:lnTo>
                  <a:lnTo>
                    <a:pt x="1788" y="1969"/>
                  </a:lnTo>
                  <a:lnTo>
                    <a:pt x="1801" y="1982"/>
                  </a:lnTo>
                  <a:close/>
                  <a:moveTo>
                    <a:pt x="1749" y="2091"/>
                  </a:moveTo>
                  <a:lnTo>
                    <a:pt x="1755" y="2098"/>
                  </a:lnTo>
                  <a:cubicBezTo>
                    <a:pt x="1753" y="2102"/>
                    <a:pt x="1749" y="2102"/>
                    <a:pt x="1746" y="2098"/>
                  </a:cubicBezTo>
                  <a:cubicBezTo>
                    <a:pt x="1742" y="2095"/>
                    <a:pt x="1741" y="2089"/>
                    <a:pt x="1742" y="2085"/>
                  </a:cubicBezTo>
                  <a:lnTo>
                    <a:pt x="1749" y="2091"/>
                  </a:lnTo>
                  <a:close/>
                  <a:moveTo>
                    <a:pt x="1750" y="2101"/>
                  </a:moveTo>
                  <a:lnTo>
                    <a:pt x="1605" y="2085"/>
                  </a:lnTo>
                  <a:lnTo>
                    <a:pt x="1601" y="2066"/>
                  </a:lnTo>
                  <a:lnTo>
                    <a:pt x="1747" y="2082"/>
                  </a:lnTo>
                  <a:lnTo>
                    <a:pt x="1750" y="2101"/>
                  </a:lnTo>
                  <a:close/>
                  <a:moveTo>
                    <a:pt x="1603" y="2076"/>
                  </a:moveTo>
                  <a:lnTo>
                    <a:pt x="1605" y="2085"/>
                  </a:lnTo>
                  <a:cubicBezTo>
                    <a:pt x="1601" y="2085"/>
                    <a:pt x="1597" y="2081"/>
                    <a:pt x="1596" y="2075"/>
                  </a:cubicBezTo>
                  <a:cubicBezTo>
                    <a:pt x="1595" y="2070"/>
                    <a:pt x="1598" y="2066"/>
                    <a:pt x="1601" y="2066"/>
                  </a:cubicBezTo>
                  <a:lnTo>
                    <a:pt x="1603" y="2076"/>
                  </a:lnTo>
                  <a:close/>
                  <a:moveTo>
                    <a:pt x="1609" y="2082"/>
                  </a:moveTo>
                  <a:lnTo>
                    <a:pt x="1571" y="2182"/>
                  </a:lnTo>
                  <a:lnTo>
                    <a:pt x="1558" y="2170"/>
                  </a:lnTo>
                  <a:lnTo>
                    <a:pt x="1597" y="2070"/>
                  </a:lnTo>
                  <a:lnTo>
                    <a:pt x="1609" y="2082"/>
                  </a:lnTo>
                  <a:close/>
                  <a:moveTo>
                    <a:pt x="1565" y="2176"/>
                  </a:moveTo>
                  <a:lnTo>
                    <a:pt x="1571" y="2182"/>
                  </a:lnTo>
                  <a:cubicBezTo>
                    <a:pt x="1569" y="2186"/>
                    <a:pt x="1565" y="2187"/>
                    <a:pt x="1562" y="2183"/>
                  </a:cubicBezTo>
                  <a:cubicBezTo>
                    <a:pt x="1558" y="2179"/>
                    <a:pt x="1557" y="2173"/>
                    <a:pt x="1558" y="2170"/>
                  </a:cubicBezTo>
                  <a:lnTo>
                    <a:pt x="1565" y="2176"/>
                  </a:lnTo>
                  <a:close/>
                  <a:moveTo>
                    <a:pt x="1569" y="2185"/>
                  </a:moveTo>
                  <a:lnTo>
                    <a:pt x="1493" y="2254"/>
                  </a:lnTo>
                  <a:lnTo>
                    <a:pt x="1483" y="2237"/>
                  </a:lnTo>
                  <a:lnTo>
                    <a:pt x="1560" y="2167"/>
                  </a:lnTo>
                  <a:lnTo>
                    <a:pt x="1569" y="2185"/>
                  </a:lnTo>
                  <a:close/>
                  <a:moveTo>
                    <a:pt x="1488" y="2245"/>
                  </a:moveTo>
                  <a:lnTo>
                    <a:pt x="1493" y="2254"/>
                  </a:lnTo>
                  <a:cubicBezTo>
                    <a:pt x="1490" y="2256"/>
                    <a:pt x="1486" y="2254"/>
                    <a:pt x="1483" y="2250"/>
                  </a:cubicBezTo>
                  <a:cubicBezTo>
                    <a:pt x="1480" y="2245"/>
                    <a:pt x="1480" y="2239"/>
                    <a:pt x="1483" y="2237"/>
                  </a:cubicBezTo>
                  <a:lnTo>
                    <a:pt x="1488" y="2245"/>
                  </a:lnTo>
                  <a:close/>
                  <a:moveTo>
                    <a:pt x="1491" y="2255"/>
                  </a:moveTo>
                  <a:lnTo>
                    <a:pt x="1292" y="2301"/>
                  </a:lnTo>
                  <a:lnTo>
                    <a:pt x="1285" y="2282"/>
                  </a:lnTo>
                  <a:lnTo>
                    <a:pt x="1485" y="2236"/>
                  </a:lnTo>
                  <a:lnTo>
                    <a:pt x="1491" y="2255"/>
                  </a:lnTo>
                  <a:close/>
                  <a:moveTo>
                    <a:pt x="1289" y="2291"/>
                  </a:moveTo>
                  <a:lnTo>
                    <a:pt x="1292" y="2301"/>
                  </a:lnTo>
                  <a:cubicBezTo>
                    <a:pt x="1288" y="2302"/>
                    <a:pt x="1284" y="2298"/>
                    <a:pt x="1283" y="2293"/>
                  </a:cubicBezTo>
                  <a:cubicBezTo>
                    <a:pt x="1281" y="2288"/>
                    <a:pt x="1282" y="2283"/>
                    <a:pt x="1285" y="2282"/>
                  </a:cubicBezTo>
                  <a:lnTo>
                    <a:pt x="1289" y="2291"/>
                  </a:lnTo>
                  <a:close/>
                  <a:moveTo>
                    <a:pt x="1295" y="2295"/>
                  </a:moveTo>
                  <a:lnTo>
                    <a:pt x="1288" y="2418"/>
                  </a:lnTo>
                  <a:lnTo>
                    <a:pt x="1274" y="2411"/>
                  </a:lnTo>
                  <a:lnTo>
                    <a:pt x="1282" y="2288"/>
                  </a:lnTo>
                  <a:lnTo>
                    <a:pt x="1295" y="2295"/>
                  </a:lnTo>
                  <a:close/>
                  <a:moveTo>
                    <a:pt x="1281" y="2415"/>
                  </a:moveTo>
                  <a:lnTo>
                    <a:pt x="1288" y="2418"/>
                  </a:lnTo>
                  <a:cubicBezTo>
                    <a:pt x="1287" y="2423"/>
                    <a:pt x="1284" y="2425"/>
                    <a:pt x="1280" y="2423"/>
                  </a:cubicBezTo>
                  <a:cubicBezTo>
                    <a:pt x="1277" y="2421"/>
                    <a:pt x="1274" y="2416"/>
                    <a:pt x="1274" y="2411"/>
                  </a:cubicBezTo>
                  <a:lnTo>
                    <a:pt x="1281" y="2415"/>
                  </a:lnTo>
                  <a:close/>
                  <a:moveTo>
                    <a:pt x="1284" y="2424"/>
                  </a:moveTo>
                  <a:lnTo>
                    <a:pt x="1115" y="2439"/>
                  </a:lnTo>
                  <a:lnTo>
                    <a:pt x="1110" y="2420"/>
                  </a:lnTo>
                  <a:lnTo>
                    <a:pt x="1278" y="2405"/>
                  </a:lnTo>
                  <a:lnTo>
                    <a:pt x="1284" y="2424"/>
                  </a:lnTo>
                  <a:close/>
                  <a:moveTo>
                    <a:pt x="1112" y="2430"/>
                  </a:moveTo>
                  <a:lnTo>
                    <a:pt x="1115" y="2439"/>
                  </a:lnTo>
                  <a:cubicBezTo>
                    <a:pt x="1111" y="2440"/>
                    <a:pt x="1107" y="2436"/>
                    <a:pt x="1106" y="2431"/>
                  </a:cubicBezTo>
                  <a:cubicBezTo>
                    <a:pt x="1105" y="2425"/>
                    <a:pt x="1106" y="2421"/>
                    <a:pt x="1110" y="2420"/>
                  </a:cubicBezTo>
                  <a:lnTo>
                    <a:pt x="1112" y="2430"/>
                  </a:lnTo>
                  <a:close/>
                  <a:moveTo>
                    <a:pt x="1115" y="2440"/>
                  </a:moveTo>
                  <a:lnTo>
                    <a:pt x="892" y="2440"/>
                  </a:lnTo>
                  <a:lnTo>
                    <a:pt x="888" y="2420"/>
                  </a:lnTo>
                  <a:lnTo>
                    <a:pt x="1110" y="2420"/>
                  </a:lnTo>
                  <a:lnTo>
                    <a:pt x="1115" y="2440"/>
                  </a:lnTo>
                  <a:close/>
                  <a:moveTo>
                    <a:pt x="890" y="2430"/>
                  </a:moveTo>
                  <a:lnTo>
                    <a:pt x="892" y="2440"/>
                  </a:lnTo>
                  <a:cubicBezTo>
                    <a:pt x="889" y="2440"/>
                    <a:pt x="885" y="2435"/>
                    <a:pt x="884" y="2430"/>
                  </a:cubicBezTo>
                  <a:cubicBezTo>
                    <a:pt x="882" y="2425"/>
                    <a:pt x="884" y="2420"/>
                    <a:pt x="888" y="2420"/>
                  </a:cubicBezTo>
                  <a:lnTo>
                    <a:pt x="890" y="2430"/>
                  </a:lnTo>
                  <a:close/>
                  <a:moveTo>
                    <a:pt x="887" y="2437"/>
                  </a:moveTo>
                  <a:lnTo>
                    <a:pt x="811" y="2360"/>
                  </a:lnTo>
                  <a:lnTo>
                    <a:pt x="816" y="2346"/>
                  </a:lnTo>
                  <a:lnTo>
                    <a:pt x="893" y="2423"/>
                  </a:lnTo>
                  <a:lnTo>
                    <a:pt x="887" y="2437"/>
                  </a:lnTo>
                  <a:close/>
                  <a:moveTo>
                    <a:pt x="813" y="2353"/>
                  </a:moveTo>
                  <a:lnTo>
                    <a:pt x="811" y="2360"/>
                  </a:lnTo>
                  <a:cubicBezTo>
                    <a:pt x="807" y="2357"/>
                    <a:pt x="806" y="2351"/>
                    <a:pt x="807" y="2347"/>
                  </a:cubicBezTo>
                  <a:cubicBezTo>
                    <a:pt x="808" y="2343"/>
                    <a:pt x="812" y="2342"/>
                    <a:pt x="816" y="2346"/>
                  </a:cubicBezTo>
                  <a:lnTo>
                    <a:pt x="813" y="2353"/>
                  </a:lnTo>
                  <a:close/>
                  <a:moveTo>
                    <a:pt x="816" y="2362"/>
                  </a:moveTo>
                  <a:lnTo>
                    <a:pt x="767" y="2372"/>
                  </a:lnTo>
                  <a:lnTo>
                    <a:pt x="761" y="2353"/>
                  </a:lnTo>
                  <a:lnTo>
                    <a:pt x="810" y="2344"/>
                  </a:lnTo>
                  <a:lnTo>
                    <a:pt x="816" y="2362"/>
                  </a:lnTo>
                  <a:close/>
                  <a:moveTo>
                    <a:pt x="764" y="2362"/>
                  </a:moveTo>
                  <a:lnTo>
                    <a:pt x="767" y="2372"/>
                  </a:lnTo>
                  <a:cubicBezTo>
                    <a:pt x="763" y="2372"/>
                    <a:pt x="759" y="2368"/>
                    <a:pt x="758" y="2363"/>
                  </a:cubicBezTo>
                  <a:cubicBezTo>
                    <a:pt x="756" y="2358"/>
                    <a:pt x="757" y="2353"/>
                    <a:pt x="761" y="2353"/>
                  </a:cubicBezTo>
                  <a:lnTo>
                    <a:pt x="764" y="2362"/>
                  </a:lnTo>
                  <a:close/>
                  <a:moveTo>
                    <a:pt x="770" y="2367"/>
                  </a:moveTo>
                  <a:lnTo>
                    <a:pt x="759" y="2445"/>
                  </a:lnTo>
                  <a:lnTo>
                    <a:pt x="745" y="2436"/>
                  </a:lnTo>
                  <a:lnTo>
                    <a:pt x="757" y="2357"/>
                  </a:lnTo>
                  <a:lnTo>
                    <a:pt x="770" y="2367"/>
                  </a:lnTo>
                  <a:close/>
                  <a:moveTo>
                    <a:pt x="752" y="2440"/>
                  </a:moveTo>
                  <a:lnTo>
                    <a:pt x="759" y="2445"/>
                  </a:lnTo>
                  <a:cubicBezTo>
                    <a:pt x="758" y="2450"/>
                    <a:pt x="754" y="2451"/>
                    <a:pt x="751" y="2449"/>
                  </a:cubicBezTo>
                  <a:cubicBezTo>
                    <a:pt x="747" y="2446"/>
                    <a:pt x="744" y="2440"/>
                    <a:pt x="745" y="2436"/>
                  </a:cubicBezTo>
                  <a:lnTo>
                    <a:pt x="752" y="2440"/>
                  </a:lnTo>
                  <a:close/>
                  <a:moveTo>
                    <a:pt x="754" y="2450"/>
                  </a:moveTo>
                  <a:lnTo>
                    <a:pt x="646" y="2450"/>
                  </a:lnTo>
                  <a:lnTo>
                    <a:pt x="641" y="2431"/>
                  </a:lnTo>
                  <a:lnTo>
                    <a:pt x="750" y="2431"/>
                  </a:lnTo>
                  <a:lnTo>
                    <a:pt x="754" y="2450"/>
                  </a:lnTo>
                  <a:close/>
                  <a:moveTo>
                    <a:pt x="643" y="2441"/>
                  </a:moveTo>
                  <a:lnTo>
                    <a:pt x="646" y="2450"/>
                  </a:lnTo>
                  <a:cubicBezTo>
                    <a:pt x="642" y="2450"/>
                    <a:pt x="638" y="2446"/>
                    <a:pt x="637" y="2441"/>
                  </a:cubicBezTo>
                  <a:cubicBezTo>
                    <a:pt x="636" y="2436"/>
                    <a:pt x="638" y="2431"/>
                    <a:pt x="641" y="2431"/>
                  </a:cubicBezTo>
                  <a:lnTo>
                    <a:pt x="643" y="2441"/>
                  </a:lnTo>
                  <a:close/>
                  <a:moveTo>
                    <a:pt x="637" y="2441"/>
                  </a:moveTo>
                  <a:lnTo>
                    <a:pt x="595" y="2269"/>
                  </a:lnTo>
                  <a:lnTo>
                    <a:pt x="608" y="2269"/>
                  </a:lnTo>
                  <a:lnTo>
                    <a:pt x="650" y="2441"/>
                  </a:lnTo>
                  <a:lnTo>
                    <a:pt x="637" y="2441"/>
                  </a:lnTo>
                  <a:close/>
                  <a:moveTo>
                    <a:pt x="601" y="2269"/>
                  </a:moveTo>
                  <a:lnTo>
                    <a:pt x="595" y="2269"/>
                  </a:lnTo>
                  <a:cubicBezTo>
                    <a:pt x="593" y="2264"/>
                    <a:pt x="595" y="2260"/>
                    <a:pt x="599" y="2259"/>
                  </a:cubicBezTo>
                  <a:cubicBezTo>
                    <a:pt x="602" y="2259"/>
                    <a:pt x="606" y="2264"/>
                    <a:pt x="608" y="2269"/>
                  </a:cubicBezTo>
                  <a:lnTo>
                    <a:pt x="601" y="2269"/>
                  </a:lnTo>
                  <a:close/>
                  <a:moveTo>
                    <a:pt x="595" y="2268"/>
                  </a:moveTo>
                  <a:lnTo>
                    <a:pt x="567" y="2131"/>
                  </a:lnTo>
                  <a:lnTo>
                    <a:pt x="580" y="2131"/>
                  </a:lnTo>
                  <a:lnTo>
                    <a:pt x="608" y="2269"/>
                  </a:lnTo>
                  <a:lnTo>
                    <a:pt x="595" y="2268"/>
                  </a:lnTo>
                  <a:close/>
                  <a:moveTo>
                    <a:pt x="574" y="2131"/>
                  </a:moveTo>
                  <a:lnTo>
                    <a:pt x="567" y="2131"/>
                  </a:lnTo>
                  <a:cubicBezTo>
                    <a:pt x="566" y="2125"/>
                    <a:pt x="568" y="2121"/>
                    <a:pt x="572" y="2121"/>
                  </a:cubicBezTo>
                  <a:cubicBezTo>
                    <a:pt x="575" y="2122"/>
                    <a:pt x="579" y="2126"/>
                    <a:pt x="580" y="2131"/>
                  </a:cubicBezTo>
                  <a:lnTo>
                    <a:pt x="574" y="2131"/>
                  </a:lnTo>
                  <a:close/>
                  <a:moveTo>
                    <a:pt x="575" y="2140"/>
                  </a:moveTo>
                  <a:lnTo>
                    <a:pt x="408" y="2113"/>
                  </a:lnTo>
                  <a:lnTo>
                    <a:pt x="405" y="2095"/>
                  </a:lnTo>
                  <a:lnTo>
                    <a:pt x="572" y="2122"/>
                  </a:lnTo>
                  <a:lnTo>
                    <a:pt x="575" y="2140"/>
                  </a:lnTo>
                  <a:close/>
                  <a:moveTo>
                    <a:pt x="407" y="2104"/>
                  </a:moveTo>
                  <a:lnTo>
                    <a:pt x="408" y="2113"/>
                  </a:lnTo>
                  <a:cubicBezTo>
                    <a:pt x="405" y="2113"/>
                    <a:pt x="401" y="2108"/>
                    <a:pt x="400" y="2103"/>
                  </a:cubicBezTo>
                  <a:cubicBezTo>
                    <a:pt x="399" y="2098"/>
                    <a:pt x="402" y="2094"/>
                    <a:pt x="405" y="2095"/>
                  </a:cubicBezTo>
                  <a:lnTo>
                    <a:pt x="407" y="2104"/>
                  </a:lnTo>
                  <a:close/>
                  <a:moveTo>
                    <a:pt x="407" y="2113"/>
                  </a:moveTo>
                  <a:lnTo>
                    <a:pt x="250" y="2051"/>
                  </a:lnTo>
                  <a:lnTo>
                    <a:pt x="249" y="2033"/>
                  </a:lnTo>
                  <a:lnTo>
                    <a:pt x="407" y="2095"/>
                  </a:lnTo>
                  <a:lnTo>
                    <a:pt x="407" y="2113"/>
                  </a:lnTo>
                  <a:close/>
                  <a:moveTo>
                    <a:pt x="250" y="2042"/>
                  </a:moveTo>
                  <a:lnTo>
                    <a:pt x="250" y="2051"/>
                  </a:lnTo>
                  <a:cubicBezTo>
                    <a:pt x="246" y="2050"/>
                    <a:pt x="243" y="2044"/>
                    <a:pt x="243" y="2039"/>
                  </a:cubicBezTo>
                  <a:cubicBezTo>
                    <a:pt x="243" y="2034"/>
                    <a:pt x="246" y="2032"/>
                    <a:pt x="249" y="2033"/>
                  </a:cubicBezTo>
                  <a:lnTo>
                    <a:pt x="250" y="2042"/>
                  </a:lnTo>
                  <a:close/>
                  <a:moveTo>
                    <a:pt x="254" y="2051"/>
                  </a:moveTo>
                  <a:lnTo>
                    <a:pt x="172" y="2106"/>
                  </a:lnTo>
                  <a:lnTo>
                    <a:pt x="163" y="2088"/>
                  </a:lnTo>
                  <a:lnTo>
                    <a:pt x="245" y="2033"/>
                  </a:lnTo>
                  <a:lnTo>
                    <a:pt x="254" y="2051"/>
                  </a:lnTo>
                  <a:close/>
                  <a:moveTo>
                    <a:pt x="167" y="2097"/>
                  </a:moveTo>
                  <a:lnTo>
                    <a:pt x="172" y="2106"/>
                  </a:lnTo>
                  <a:cubicBezTo>
                    <a:pt x="169" y="2108"/>
                    <a:pt x="165" y="2106"/>
                    <a:pt x="162" y="2101"/>
                  </a:cubicBezTo>
                  <a:cubicBezTo>
                    <a:pt x="160" y="2096"/>
                    <a:pt x="160" y="2090"/>
                    <a:pt x="163" y="2088"/>
                  </a:cubicBezTo>
                  <a:lnTo>
                    <a:pt x="167" y="2097"/>
                  </a:lnTo>
                  <a:close/>
                  <a:moveTo>
                    <a:pt x="161" y="2099"/>
                  </a:moveTo>
                  <a:lnTo>
                    <a:pt x="109" y="1942"/>
                  </a:lnTo>
                  <a:lnTo>
                    <a:pt x="121" y="1940"/>
                  </a:lnTo>
                  <a:lnTo>
                    <a:pt x="173" y="2096"/>
                  </a:lnTo>
                  <a:lnTo>
                    <a:pt x="161" y="2099"/>
                  </a:lnTo>
                  <a:close/>
                  <a:moveTo>
                    <a:pt x="115" y="1941"/>
                  </a:moveTo>
                  <a:lnTo>
                    <a:pt x="109" y="1942"/>
                  </a:lnTo>
                  <a:cubicBezTo>
                    <a:pt x="108" y="1937"/>
                    <a:pt x="109" y="1932"/>
                    <a:pt x="112" y="1932"/>
                  </a:cubicBezTo>
                  <a:cubicBezTo>
                    <a:pt x="116" y="1931"/>
                    <a:pt x="120" y="1934"/>
                    <a:pt x="121" y="1940"/>
                  </a:cubicBezTo>
                  <a:lnTo>
                    <a:pt x="115" y="1941"/>
                  </a:lnTo>
                  <a:close/>
                  <a:moveTo>
                    <a:pt x="110" y="1943"/>
                  </a:moveTo>
                  <a:lnTo>
                    <a:pt x="70" y="1839"/>
                  </a:lnTo>
                  <a:lnTo>
                    <a:pt x="82" y="1835"/>
                  </a:lnTo>
                  <a:lnTo>
                    <a:pt x="121" y="1939"/>
                  </a:lnTo>
                  <a:lnTo>
                    <a:pt x="110" y="1943"/>
                  </a:lnTo>
                  <a:close/>
                  <a:moveTo>
                    <a:pt x="76" y="1837"/>
                  </a:moveTo>
                  <a:lnTo>
                    <a:pt x="70" y="1839"/>
                  </a:lnTo>
                  <a:cubicBezTo>
                    <a:pt x="68" y="1834"/>
                    <a:pt x="69" y="1829"/>
                    <a:pt x="72" y="1827"/>
                  </a:cubicBezTo>
                  <a:cubicBezTo>
                    <a:pt x="75" y="1826"/>
                    <a:pt x="80" y="1830"/>
                    <a:pt x="82" y="1835"/>
                  </a:cubicBezTo>
                  <a:lnTo>
                    <a:pt x="76" y="1837"/>
                  </a:lnTo>
                  <a:close/>
                  <a:moveTo>
                    <a:pt x="72" y="1842"/>
                  </a:moveTo>
                  <a:lnTo>
                    <a:pt x="4" y="1749"/>
                  </a:lnTo>
                  <a:lnTo>
                    <a:pt x="12" y="1738"/>
                  </a:lnTo>
                  <a:lnTo>
                    <a:pt x="80" y="1831"/>
                  </a:lnTo>
                  <a:lnTo>
                    <a:pt x="72" y="1842"/>
                  </a:lnTo>
                  <a:close/>
                  <a:moveTo>
                    <a:pt x="8" y="1744"/>
                  </a:moveTo>
                  <a:lnTo>
                    <a:pt x="4" y="1749"/>
                  </a:lnTo>
                  <a:cubicBezTo>
                    <a:pt x="1" y="1745"/>
                    <a:pt x="0" y="1739"/>
                    <a:pt x="2" y="1736"/>
                  </a:cubicBezTo>
                  <a:cubicBezTo>
                    <a:pt x="4" y="1733"/>
                    <a:pt x="9" y="1734"/>
                    <a:pt x="12" y="1738"/>
                  </a:cubicBezTo>
                  <a:lnTo>
                    <a:pt x="8" y="1744"/>
                  </a:lnTo>
                  <a:close/>
                  <a:moveTo>
                    <a:pt x="1" y="1739"/>
                  </a:moveTo>
                  <a:lnTo>
                    <a:pt x="13" y="1657"/>
                  </a:lnTo>
                  <a:lnTo>
                    <a:pt x="26" y="1667"/>
                  </a:lnTo>
                  <a:lnTo>
                    <a:pt x="15" y="1748"/>
                  </a:lnTo>
                  <a:lnTo>
                    <a:pt x="1" y="1739"/>
                  </a:lnTo>
                  <a:close/>
                  <a:moveTo>
                    <a:pt x="20" y="1662"/>
                  </a:moveTo>
                  <a:lnTo>
                    <a:pt x="13" y="1657"/>
                  </a:lnTo>
                  <a:cubicBezTo>
                    <a:pt x="13" y="1653"/>
                    <a:pt x="17" y="1651"/>
                    <a:pt x="21" y="1654"/>
                  </a:cubicBezTo>
                  <a:cubicBezTo>
                    <a:pt x="24" y="1656"/>
                    <a:pt x="27" y="1662"/>
                    <a:pt x="26" y="1667"/>
                  </a:cubicBezTo>
                  <a:lnTo>
                    <a:pt x="20" y="1662"/>
                  </a:lnTo>
                  <a:close/>
                  <a:moveTo>
                    <a:pt x="16" y="1653"/>
                  </a:moveTo>
                  <a:lnTo>
                    <a:pt x="74" y="1629"/>
                  </a:lnTo>
                  <a:lnTo>
                    <a:pt x="81" y="1648"/>
                  </a:lnTo>
                  <a:lnTo>
                    <a:pt x="23" y="1671"/>
                  </a:lnTo>
                  <a:lnTo>
                    <a:pt x="16" y="1653"/>
                  </a:lnTo>
                  <a:close/>
                  <a:moveTo>
                    <a:pt x="78" y="1639"/>
                  </a:moveTo>
                  <a:lnTo>
                    <a:pt x="74" y="1629"/>
                  </a:lnTo>
                  <a:cubicBezTo>
                    <a:pt x="77" y="1628"/>
                    <a:pt x="81" y="1631"/>
                    <a:pt x="83" y="1636"/>
                  </a:cubicBezTo>
                  <a:cubicBezTo>
                    <a:pt x="85" y="1641"/>
                    <a:pt x="85" y="1647"/>
                    <a:pt x="81" y="1648"/>
                  </a:cubicBezTo>
                  <a:lnTo>
                    <a:pt x="78" y="1639"/>
                  </a:lnTo>
                  <a:close/>
                  <a:moveTo>
                    <a:pt x="71" y="1634"/>
                  </a:moveTo>
                  <a:lnTo>
                    <a:pt x="90" y="1532"/>
                  </a:lnTo>
                  <a:lnTo>
                    <a:pt x="104" y="1543"/>
                  </a:lnTo>
                  <a:lnTo>
                    <a:pt x="84" y="1644"/>
                  </a:lnTo>
                  <a:lnTo>
                    <a:pt x="71" y="1634"/>
                  </a:lnTo>
                  <a:close/>
                  <a:moveTo>
                    <a:pt x="97" y="1538"/>
                  </a:moveTo>
                  <a:lnTo>
                    <a:pt x="90" y="1532"/>
                  </a:lnTo>
                  <a:cubicBezTo>
                    <a:pt x="91" y="1528"/>
                    <a:pt x="95" y="1527"/>
                    <a:pt x="99" y="1529"/>
                  </a:cubicBezTo>
                  <a:cubicBezTo>
                    <a:pt x="102" y="1532"/>
                    <a:pt x="105" y="1538"/>
                    <a:pt x="104" y="1543"/>
                  </a:cubicBezTo>
                  <a:lnTo>
                    <a:pt x="97" y="1538"/>
                  </a:lnTo>
                  <a:close/>
                  <a:moveTo>
                    <a:pt x="90" y="1535"/>
                  </a:moveTo>
                  <a:lnTo>
                    <a:pt x="86" y="1477"/>
                  </a:lnTo>
                  <a:lnTo>
                    <a:pt x="100" y="1481"/>
                  </a:lnTo>
                  <a:lnTo>
                    <a:pt x="104" y="1540"/>
                  </a:lnTo>
                  <a:lnTo>
                    <a:pt x="90" y="1535"/>
                  </a:lnTo>
                  <a:close/>
                  <a:moveTo>
                    <a:pt x="93" y="1479"/>
                  </a:moveTo>
                  <a:lnTo>
                    <a:pt x="86" y="1477"/>
                  </a:lnTo>
                  <a:cubicBezTo>
                    <a:pt x="86" y="1472"/>
                    <a:pt x="89" y="1469"/>
                    <a:pt x="93" y="1470"/>
                  </a:cubicBezTo>
                  <a:cubicBezTo>
                    <a:pt x="96" y="1471"/>
                    <a:pt x="100" y="1476"/>
                    <a:pt x="100" y="1481"/>
                  </a:cubicBezTo>
                  <a:lnTo>
                    <a:pt x="93" y="1479"/>
                  </a:lnTo>
                  <a:close/>
                  <a:moveTo>
                    <a:pt x="91" y="1470"/>
                  </a:moveTo>
                  <a:lnTo>
                    <a:pt x="134" y="1470"/>
                  </a:lnTo>
                  <a:lnTo>
                    <a:pt x="138" y="1489"/>
                  </a:lnTo>
                  <a:lnTo>
                    <a:pt x="95" y="1489"/>
                  </a:lnTo>
                  <a:lnTo>
                    <a:pt x="91" y="1470"/>
                  </a:lnTo>
                  <a:close/>
                  <a:moveTo>
                    <a:pt x="136" y="1479"/>
                  </a:moveTo>
                  <a:lnTo>
                    <a:pt x="134" y="1470"/>
                  </a:lnTo>
                  <a:cubicBezTo>
                    <a:pt x="137" y="1470"/>
                    <a:pt x="141" y="1474"/>
                    <a:pt x="142" y="1479"/>
                  </a:cubicBezTo>
                  <a:cubicBezTo>
                    <a:pt x="144" y="1484"/>
                    <a:pt x="142" y="1489"/>
                    <a:pt x="138" y="1489"/>
                  </a:cubicBezTo>
                  <a:lnTo>
                    <a:pt x="136" y="1479"/>
                  </a:lnTo>
                  <a:close/>
                  <a:moveTo>
                    <a:pt x="129" y="1476"/>
                  </a:moveTo>
                  <a:lnTo>
                    <a:pt x="129" y="1352"/>
                  </a:lnTo>
                  <a:lnTo>
                    <a:pt x="143" y="1358"/>
                  </a:lnTo>
                  <a:lnTo>
                    <a:pt x="143" y="1482"/>
                  </a:lnTo>
                  <a:lnTo>
                    <a:pt x="129" y="1476"/>
                  </a:lnTo>
                  <a:close/>
                  <a:moveTo>
                    <a:pt x="136" y="1355"/>
                  </a:moveTo>
                  <a:lnTo>
                    <a:pt x="129" y="1352"/>
                  </a:lnTo>
                  <a:cubicBezTo>
                    <a:pt x="129" y="1347"/>
                    <a:pt x="132" y="1344"/>
                    <a:pt x="136" y="1346"/>
                  </a:cubicBezTo>
                  <a:cubicBezTo>
                    <a:pt x="140" y="1347"/>
                    <a:pt x="143" y="1353"/>
                    <a:pt x="143" y="1358"/>
                  </a:cubicBezTo>
                  <a:lnTo>
                    <a:pt x="136" y="1355"/>
                  </a:lnTo>
                  <a:close/>
                  <a:moveTo>
                    <a:pt x="131" y="1346"/>
                  </a:moveTo>
                  <a:lnTo>
                    <a:pt x="170" y="1307"/>
                  </a:lnTo>
                  <a:lnTo>
                    <a:pt x="180" y="1324"/>
                  </a:lnTo>
                  <a:lnTo>
                    <a:pt x="141" y="1363"/>
                  </a:lnTo>
                  <a:lnTo>
                    <a:pt x="131" y="1346"/>
                  </a:lnTo>
                  <a:close/>
                  <a:moveTo>
                    <a:pt x="175" y="1316"/>
                  </a:moveTo>
                  <a:lnTo>
                    <a:pt x="170" y="1307"/>
                  </a:lnTo>
                  <a:cubicBezTo>
                    <a:pt x="172" y="1305"/>
                    <a:pt x="176" y="1307"/>
                    <a:pt x="179" y="1311"/>
                  </a:cubicBezTo>
                  <a:cubicBezTo>
                    <a:pt x="182" y="1316"/>
                    <a:pt x="182" y="1322"/>
                    <a:pt x="180" y="1324"/>
                  </a:cubicBezTo>
                  <a:lnTo>
                    <a:pt x="175" y="1316"/>
                  </a:lnTo>
                  <a:close/>
                  <a:moveTo>
                    <a:pt x="174" y="1307"/>
                  </a:moveTo>
                  <a:lnTo>
                    <a:pt x="252" y="1338"/>
                  </a:lnTo>
                  <a:lnTo>
                    <a:pt x="252" y="1356"/>
                  </a:lnTo>
                  <a:lnTo>
                    <a:pt x="175" y="1325"/>
                  </a:lnTo>
                  <a:lnTo>
                    <a:pt x="174" y="1307"/>
                  </a:lnTo>
                  <a:close/>
                  <a:moveTo>
                    <a:pt x="252" y="1347"/>
                  </a:moveTo>
                  <a:lnTo>
                    <a:pt x="252" y="1338"/>
                  </a:lnTo>
                  <a:cubicBezTo>
                    <a:pt x="256" y="1339"/>
                    <a:pt x="259" y="1345"/>
                    <a:pt x="259" y="1350"/>
                  </a:cubicBezTo>
                  <a:cubicBezTo>
                    <a:pt x="259" y="1355"/>
                    <a:pt x="256" y="1357"/>
                    <a:pt x="252" y="1356"/>
                  </a:cubicBezTo>
                  <a:lnTo>
                    <a:pt x="252" y="1347"/>
                  </a:lnTo>
                  <a:close/>
                  <a:moveTo>
                    <a:pt x="253" y="1338"/>
                  </a:moveTo>
                  <a:lnTo>
                    <a:pt x="311" y="1373"/>
                  </a:lnTo>
                  <a:lnTo>
                    <a:pt x="309" y="1390"/>
                  </a:lnTo>
                  <a:lnTo>
                    <a:pt x="251" y="1355"/>
                  </a:lnTo>
                  <a:lnTo>
                    <a:pt x="253" y="1338"/>
                  </a:lnTo>
                  <a:close/>
                  <a:moveTo>
                    <a:pt x="310" y="1382"/>
                  </a:moveTo>
                  <a:lnTo>
                    <a:pt x="311" y="1373"/>
                  </a:lnTo>
                  <a:cubicBezTo>
                    <a:pt x="315" y="1376"/>
                    <a:pt x="317" y="1381"/>
                    <a:pt x="317" y="1386"/>
                  </a:cubicBezTo>
                  <a:cubicBezTo>
                    <a:pt x="317" y="1391"/>
                    <a:pt x="313" y="1393"/>
                    <a:pt x="309" y="1390"/>
                  </a:cubicBezTo>
                  <a:lnTo>
                    <a:pt x="310" y="1382"/>
                  </a:lnTo>
                  <a:close/>
                  <a:moveTo>
                    <a:pt x="303" y="1378"/>
                  </a:moveTo>
                  <a:lnTo>
                    <a:pt x="323" y="1152"/>
                  </a:lnTo>
                  <a:lnTo>
                    <a:pt x="336" y="1160"/>
                  </a:lnTo>
                  <a:lnTo>
                    <a:pt x="317" y="1386"/>
                  </a:lnTo>
                  <a:lnTo>
                    <a:pt x="303" y="1378"/>
                  </a:lnTo>
                  <a:close/>
                  <a:moveTo>
                    <a:pt x="330" y="1156"/>
                  </a:moveTo>
                  <a:lnTo>
                    <a:pt x="323" y="1152"/>
                  </a:lnTo>
                  <a:cubicBezTo>
                    <a:pt x="323" y="1147"/>
                    <a:pt x="327" y="1145"/>
                    <a:pt x="330" y="1148"/>
                  </a:cubicBezTo>
                  <a:cubicBezTo>
                    <a:pt x="334" y="1150"/>
                    <a:pt x="337" y="1155"/>
                    <a:pt x="336" y="1160"/>
                  </a:cubicBezTo>
                  <a:lnTo>
                    <a:pt x="330" y="1156"/>
                  </a:lnTo>
                  <a:close/>
                  <a:moveTo>
                    <a:pt x="329" y="1147"/>
                  </a:moveTo>
                  <a:lnTo>
                    <a:pt x="368" y="1163"/>
                  </a:lnTo>
                  <a:lnTo>
                    <a:pt x="369" y="1181"/>
                  </a:lnTo>
                  <a:lnTo>
                    <a:pt x="330" y="1165"/>
                  </a:lnTo>
                  <a:lnTo>
                    <a:pt x="329" y="1147"/>
                  </a:lnTo>
                  <a:close/>
                  <a:moveTo>
                    <a:pt x="368" y="1172"/>
                  </a:moveTo>
                  <a:lnTo>
                    <a:pt x="368" y="1163"/>
                  </a:lnTo>
                  <a:cubicBezTo>
                    <a:pt x="372" y="1164"/>
                    <a:pt x="375" y="1169"/>
                    <a:pt x="375" y="1175"/>
                  </a:cubicBezTo>
                  <a:cubicBezTo>
                    <a:pt x="375" y="1180"/>
                    <a:pt x="372" y="1182"/>
                    <a:pt x="369" y="1181"/>
                  </a:cubicBezTo>
                  <a:lnTo>
                    <a:pt x="368" y="1172"/>
                  </a:lnTo>
                  <a:close/>
                  <a:moveTo>
                    <a:pt x="362" y="1169"/>
                  </a:moveTo>
                  <a:lnTo>
                    <a:pt x="354" y="1041"/>
                  </a:lnTo>
                  <a:lnTo>
                    <a:pt x="367" y="1046"/>
                  </a:lnTo>
                  <a:lnTo>
                    <a:pt x="375" y="1174"/>
                  </a:lnTo>
                  <a:lnTo>
                    <a:pt x="362" y="1169"/>
                  </a:lnTo>
                  <a:close/>
                  <a:moveTo>
                    <a:pt x="361" y="1043"/>
                  </a:moveTo>
                  <a:lnTo>
                    <a:pt x="354" y="1041"/>
                  </a:lnTo>
                  <a:cubicBezTo>
                    <a:pt x="353" y="1036"/>
                    <a:pt x="356" y="1033"/>
                    <a:pt x="360" y="1034"/>
                  </a:cubicBezTo>
                  <a:cubicBezTo>
                    <a:pt x="364" y="1035"/>
                    <a:pt x="367" y="1041"/>
                    <a:pt x="367" y="1046"/>
                  </a:cubicBezTo>
                  <a:lnTo>
                    <a:pt x="361" y="1043"/>
                  </a:lnTo>
                  <a:close/>
                  <a:moveTo>
                    <a:pt x="364" y="1053"/>
                  </a:moveTo>
                  <a:lnTo>
                    <a:pt x="255" y="1084"/>
                  </a:lnTo>
                  <a:lnTo>
                    <a:pt x="249" y="1065"/>
                  </a:lnTo>
                  <a:lnTo>
                    <a:pt x="357" y="1034"/>
                  </a:lnTo>
                  <a:lnTo>
                    <a:pt x="364" y="1053"/>
                  </a:lnTo>
                  <a:close/>
                  <a:moveTo>
                    <a:pt x="252" y="1074"/>
                  </a:moveTo>
                  <a:lnTo>
                    <a:pt x="255" y="1084"/>
                  </a:lnTo>
                  <a:cubicBezTo>
                    <a:pt x="252" y="1085"/>
                    <a:pt x="248" y="1081"/>
                    <a:pt x="246" y="1076"/>
                  </a:cubicBezTo>
                  <a:cubicBezTo>
                    <a:pt x="244" y="1071"/>
                    <a:pt x="245" y="1066"/>
                    <a:pt x="249" y="1065"/>
                  </a:cubicBezTo>
                  <a:lnTo>
                    <a:pt x="252" y="1074"/>
                  </a:lnTo>
                  <a:close/>
                  <a:moveTo>
                    <a:pt x="255" y="1084"/>
                  </a:moveTo>
                  <a:lnTo>
                    <a:pt x="196" y="1088"/>
                  </a:lnTo>
                  <a:lnTo>
                    <a:pt x="191" y="1069"/>
                  </a:lnTo>
                  <a:lnTo>
                    <a:pt x="250" y="1065"/>
                  </a:lnTo>
                  <a:lnTo>
                    <a:pt x="255" y="1084"/>
                  </a:lnTo>
                  <a:close/>
                  <a:moveTo>
                    <a:pt x="194" y="1078"/>
                  </a:moveTo>
                  <a:lnTo>
                    <a:pt x="196" y="1088"/>
                  </a:lnTo>
                  <a:cubicBezTo>
                    <a:pt x="193" y="1088"/>
                    <a:pt x="189" y="1084"/>
                    <a:pt x="188" y="1079"/>
                  </a:cubicBezTo>
                  <a:cubicBezTo>
                    <a:pt x="186" y="1074"/>
                    <a:pt x="188" y="1069"/>
                    <a:pt x="191" y="1069"/>
                  </a:cubicBezTo>
                  <a:lnTo>
                    <a:pt x="194" y="1078"/>
                  </a:lnTo>
                  <a:close/>
                  <a:moveTo>
                    <a:pt x="187" y="1075"/>
                  </a:moveTo>
                  <a:lnTo>
                    <a:pt x="191" y="981"/>
                  </a:lnTo>
                  <a:lnTo>
                    <a:pt x="205" y="989"/>
                  </a:lnTo>
                  <a:lnTo>
                    <a:pt x="201" y="1082"/>
                  </a:lnTo>
                  <a:lnTo>
                    <a:pt x="187" y="1075"/>
                  </a:lnTo>
                  <a:close/>
                  <a:moveTo>
                    <a:pt x="198" y="985"/>
                  </a:moveTo>
                  <a:lnTo>
                    <a:pt x="191" y="981"/>
                  </a:lnTo>
                  <a:cubicBezTo>
                    <a:pt x="191" y="976"/>
                    <a:pt x="194" y="974"/>
                    <a:pt x="198" y="976"/>
                  </a:cubicBezTo>
                  <a:cubicBezTo>
                    <a:pt x="202" y="978"/>
                    <a:pt x="205" y="984"/>
                    <a:pt x="205" y="989"/>
                  </a:cubicBezTo>
                  <a:lnTo>
                    <a:pt x="198" y="985"/>
                  </a:lnTo>
                  <a:close/>
                  <a:moveTo>
                    <a:pt x="198" y="994"/>
                  </a:moveTo>
                  <a:lnTo>
                    <a:pt x="89" y="947"/>
                  </a:lnTo>
                  <a:lnTo>
                    <a:pt x="89" y="929"/>
                  </a:lnTo>
                  <a:lnTo>
                    <a:pt x="198" y="976"/>
                  </a:lnTo>
                  <a:lnTo>
                    <a:pt x="198" y="994"/>
                  </a:lnTo>
                  <a:close/>
                  <a:moveTo>
                    <a:pt x="89" y="938"/>
                  </a:moveTo>
                  <a:lnTo>
                    <a:pt x="89" y="947"/>
                  </a:lnTo>
                  <a:cubicBezTo>
                    <a:pt x="86" y="946"/>
                    <a:pt x="83" y="940"/>
                    <a:pt x="82" y="935"/>
                  </a:cubicBezTo>
                  <a:cubicBezTo>
                    <a:pt x="82" y="930"/>
                    <a:pt x="85" y="928"/>
                    <a:pt x="89" y="929"/>
                  </a:cubicBezTo>
                  <a:lnTo>
                    <a:pt x="89" y="938"/>
                  </a:lnTo>
                  <a:close/>
                  <a:moveTo>
                    <a:pt x="83" y="933"/>
                  </a:moveTo>
                  <a:lnTo>
                    <a:pt x="90" y="887"/>
                  </a:lnTo>
                  <a:lnTo>
                    <a:pt x="104" y="896"/>
                  </a:lnTo>
                  <a:lnTo>
                    <a:pt x="96" y="943"/>
                  </a:lnTo>
                  <a:lnTo>
                    <a:pt x="83" y="933"/>
                  </a:lnTo>
                  <a:close/>
                  <a:moveTo>
                    <a:pt x="97" y="892"/>
                  </a:moveTo>
                  <a:lnTo>
                    <a:pt x="90" y="887"/>
                  </a:lnTo>
                  <a:cubicBezTo>
                    <a:pt x="91" y="882"/>
                    <a:pt x="95" y="881"/>
                    <a:pt x="98" y="883"/>
                  </a:cubicBezTo>
                  <a:cubicBezTo>
                    <a:pt x="102" y="886"/>
                    <a:pt x="105" y="892"/>
                    <a:pt x="104" y="896"/>
                  </a:cubicBezTo>
                  <a:lnTo>
                    <a:pt x="97" y="892"/>
                  </a:lnTo>
                  <a:close/>
                  <a:moveTo>
                    <a:pt x="99" y="901"/>
                  </a:moveTo>
                  <a:lnTo>
                    <a:pt x="21" y="889"/>
                  </a:lnTo>
                  <a:lnTo>
                    <a:pt x="18" y="870"/>
                  </a:lnTo>
                  <a:lnTo>
                    <a:pt x="96" y="882"/>
                  </a:lnTo>
                  <a:lnTo>
                    <a:pt x="99" y="901"/>
                  </a:lnTo>
                  <a:close/>
                  <a:moveTo>
                    <a:pt x="20" y="880"/>
                  </a:moveTo>
                  <a:lnTo>
                    <a:pt x="21" y="889"/>
                  </a:lnTo>
                  <a:cubicBezTo>
                    <a:pt x="17" y="889"/>
                    <a:pt x="14" y="884"/>
                    <a:pt x="13" y="879"/>
                  </a:cubicBezTo>
                  <a:cubicBezTo>
                    <a:pt x="12" y="874"/>
                    <a:pt x="14" y="870"/>
                    <a:pt x="18" y="870"/>
                  </a:cubicBezTo>
                  <a:lnTo>
                    <a:pt x="20" y="880"/>
                  </a:lnTo>
                  <a:close/>
                  <a:moveTo>
                    <a:pt x="13" y="875"/>
                  </a:moveTo>
                  <a:lnTo>
                    <a:pt x="32" y="785"/>
                  </a:lnTo>
                  <a:lnTo>
                    <a:pt x="46" y="796"/>
                  </a:lnTo>
                  <a:lnTo>
                    <a:pt x="26" y="885"/>
                  </a:lnTo>
                  <a:lnTo>
                    <a:pt x="13" y="875"/>
                  </a:lnTo>
                  <a:close/>
                  <a:moveTo>
                    <a:pt x="39" y="790"/>
                  </a:moveTo>
                  <a:lnTo>
                    <a:pt x="32" y="785"/>
                  </a:lnTo>
                  <a:cubicBezTo>
                    <a:pt x="33" y="781"/>
                    <a:pt x="37" y="780"/>
                    <a:pt x="41" y="782"/>
                  </a:cubicBezTo>
                  <a:cubicBezTo>
                    <a:pt x="44" y="785"/>
                    <a:pt x="46" y="791"/>
                    <a:pt x="46" y="796"/>
                  </a:cubicBezTo>
                  <a:lnTo>
                    <a:pt x="39" y="790"/>
                  </a:lnTo>
                  <a:close/>
                  <a:moveTo>
                    <a:pt x="32" y="787"/>
                  </a:moveTo>
                  <a:lnTo>
                    <a:pt x="36" y="659"/>
                  </a:lnTo>
                  <a:lnTo>
                    <a:pt x="50" y="665"/>
                  </a:lnTo>
                  <a:lnTo>
                    <a:pt x="46" y="794"/>
                  </a:lnTo>
                  <a:lnTo>
                    <a:pt x="32" y="787"/>
                  </a:lnTo>
                  <a:close/>
                  <a:moveTo>
                    <a:pt x="43" y="662"/>
                  </a:moveTo>
                  <a:lnTo>
                    <a:pt x="36" y="659"/>
                  </a:lnTo>
                  <a:cubicBezTo>
                    <a:pt x="36" y="654"/>
                    <a:pt x="39" y="651"/>
                    <a:pt x="43" y="653"/>
                  </a:cubicBezTo>
                  <a:cubicBezTo>
                    <a:pt x="47" y="655"/>
                    <a:pt x="50" y="661"/>
                    <a:pt x="50" y="665"/>
                  </a:cubicBezTo>
                  <a:lnTo>
                    <a:pt x="43" y="662"/>
                  </a:lnTo>
                  <a:close/>
                  <a:moveTo>
                    <a:pt x="41" y="652"/>
                  </a:moveTo>
                  <a:lnTo>
                    <a:pt x="91" y="656"/>
                  </a:lnTo>
                  <a:lnTo>
                    <a:pt x="95" y="675"/>
                  </a:lnTo>
                  <a:lnTo>
                    <a:pt x="45" y="672"/>
                  </a:lnTo>
                  <a:lnTo>
                    <a:pt x="41" y="652"/>
                  </a:lnTo>
                  <a:close/>
                  <a:moveTo>
                    <a:pt x="93" y="666"/>
                  </a:moveTo>
                  <a:lnTo>
                    <a:pt x="91" y="656"/>
                  </a:lnTo>
                  <a:cubicBezTo>
                    <a:pt x="95" y="657"/>
                    <a:pt x="99" y="661"/>
                    <a:pt x="100" y="666"/>
                  </a:cubicBezTo>
                  <a:cubicBezTo>
                    <a:pt x="101" y="672"/>
                    <a:pt x="99" y="676"/>
                    <a:pt x="95" y="675"/>
                  </a:cubicBezTo>
                  <a:lnTo>
                    <a:pt x="93" y="666"/>
                  </a:lnTo>
                  <a:close/>
                  <a:moveTo>
                    <a:pt x="86" y="664"/>
                  </a:moveTo>
                  <a:lnTo>
                    <a:pt x="79" y="570"/>
                  </a:lnTo>
                  <a:lnTo>
                    <a:pt x="92" y="575"/>
                  </a:lnTo>
                  <a:lnTo>
                    <a:pt x="100" y="668"/>
                  </a:lnTo>
                  <a:lnTo>
                    <a:pt x="86" y="664"/>
                  </a:lnTo>
                  <a:close/>
                  <a:moveTo>
                    <a:pt x="85" y="572"/>
                  </a:moveTo>
                  <a:lnTo>
                    <a:pt x="79" y="570"/>
                  </a:lnTo>
                  <a:cubicBezTo>
                    <a:pt x="78" y="565"/>
                    <a:pt x="81" y="562"/>
                    <a:pt x="85" y="563"/>
                  </a:cubicBezTo>
                  <a:cubicBezTo>
                    <a:pt x="88" y="564"/>
                    <a:pt x="92" y="569"/>
                    <a:pt x="92" y="575"/>
                  </a:cubicBezTo>
                  <a:lnTo>
                    <a:pt x="85" y="572"/>
                  </a:lnTo>
                  <a:close/>
                  <a:moveTo>
                    <a:pt x="85" y="581"/>
                  </a:moveTo>
                  <a:lnTo>
                    <a:pt x="15" y="546"/>
                  </a:lnTo>
                  <a:lnTo>
                    <a:pt x="16" y="529"/>
                  </a:lnTo>
                  <a:lnTo>
                    <a:pt x="86" y="564"/>
                  </a:lnTo>
                  <a:lnTo>
                    <a:pt x="85" y="581"/>
                  </a:lnTo>
                  <a:close/>
                  <a:moveTo>
                    <a:pt x="16" y="537"/>
                  </a:moveTo>
                  <a:lnTo>
                    <a:pt x="15" y="546"/>
                  </a:lnTo>
                  <a:cubicBezTo>
                    <a:pt x="12" y="544"/>
                    <a:pt x="9" y="539"/>
                    <a:pt x="9" y="534"/>
                  </a:cubicBezTo>
                  <a:cubicBezTo>
                    <a:pt x="9" y="529"/>
                    <a:pt x="12" y="527"/>
                    <a:pt x="16" y="529"/>
                  </a:cubicBezTo>
                  <a:lnTo>
                    <a:pt x="16" y="537"/>
                  </a:lnTo>
                  <a:close/>
                  <a:moveTo>
                    <a:pt x="9" y="532"/>
                  </a:moveTo>
                  <a:lnTo>
                    <a:pt x="25" y="466"/>
                  </a:lnTo>
                  <a:lnTo>
                    <a:pt x="38" y="477"/>
                  </a:lnTo>
                  <a:lnTo>
                    <a:pt x="22" y="543"/>
                  </a:lnTo>
                  <a:lnTo>
                    <a:pt x="9" y="532"/>
                  </a:lnTo>
                  <a:close/>
                  <a:moveTo>
                    <a:pt x="31" y="471"/>
                  </a:moveTo>
                  <a:lnTo>
                    <a:pt x="25" y="466"/>
                  </a:lnTo>
                  <a:cubicBezTo>
                    <a:pt x="26" y="462"/>
                    <a:pt x="29" y="460"/>
                    <a:pt x="33" y="463"/>
                  </a:cubicBezTo>
                  <a:cubicBezTo>
                    <a:pt x="37" y="466"/>
                    <a:pt x="39" y="472"/>
                    <a:pt x="38" y="477"/>
                  </a:cubicBezTo>
                  <a:lnTo>
                    <a:pt x="31" y="471"/>
                  </a:lnTo>
                  <a:close/>
                  <a:moveTo>
                    <a:pt x="28" y="462"/>
                  </a:moveTo>
                  <a:cubicBezTo>
                    <a:pt x="58" y="457"/>
                    <a:pt x="85" y="442"/>
                    <a:pt x="109" y="429"/>
                  </a:cubicBezTo>
                  <a:lnTo>
                    <a:pt x="117" y="447"/>
                  </a:lnTo>
                  <a:cubicBezTo>
                    <a:pt x="93" y="460"/>
                    <a:pt x="66" y="475"/>
                    <a:pt x="34" y="481"/>
                  </a:cubicBezTo>
                  <a:lnTo>
                    <a:pt x="28" y="462"/>
                  </a:lnTo>
                  <a:close/>
                  <a:moveTo>
                    <a:pt x="109" y="429"/>
                  </a:moveTo>
                  <a:cubicBezTo>
                    <a:pt x="132" y="416"/>
                    <a:pt x="152" y="405"/>
                    <a:pt x="172" y="403"/>
                  </a:cubicBezTo>
                  <a:lnTo>
                    <a:pt x="177" y="422"/>
                  </a:lnTo>
                  <a:cubicBezTo>
                    <a:pt x="159" y="424"/>
                    <a:pt x="139" y="435"/>
                    <a:pt x="117" y="447"/>
                  </a:cubicBezTo>
                  <a:lnTo>
                    <a:pt x="109" y="429"/>
                  </a:lnTo>
                  <a:close/>
                  <a:moveTo>
                    <a:pt x="175" y="413"/>
                  </a:moveTo>
                  <a:lnTo>
                    <a:pt x="172" y="403"/>
                  </a:lnTo>
                  <a:cubicBezTo>
                    <a:pt x="175" y="403"/>
                    <a:pt x="179" y="407"/>
                    <a:pt x="181" y="412"/>
                  </a:cubicBezTo>
                  <a:cubicBezTo>
                    <a:pt x="182" y="418"/>
                    <a:pt x="181" y="422"/>
                    <a:pt x="177" y="422"/>
                  </a:cubicBezTo>
                  <a:lnTo>
                    <a:pt x="175" y="413"/>
                  </a:lnTo>
                  <a:close/>
                  <a:moveTo>
                    <a:pt x="173" y="403"/>
                  </a:moveTo>
                  <a:lnTo>
                    <a:pt x="215" y="407"/>
                  </a:lnTo>
                  <a:lnTo>
                    <a:pt x="219" y="426"/>
                  </a:lnTo>
                  <a:lnTo>
                    <a:pt x="176" y="422"/>
                  </a:lnTo>
                  <a:lnTo>
                    <a:pt x="173" y="403"/>
                  </a:lnTo>
                  <a:close/>
                  <a:moveTo>
                    <a:pt x="217" y="417"/>
                  </a:moveTo>
                  <a:lnTo>
                    <a:pt x="215" y="407"/>
                  </a:lnTo>
                  <a:cubicBezTo>
                    <a:pt x="219" y="408"/>
                    <a:pt x="223" y="412"/>
                    <a:pt x="224" y="417"/>
                  </a:cubicBezTo>
                  <a:cubicBezTo>
                    <a:pt x="225" y="423"/>
                    <a:pt x="223" y="427"/>
                    <a:pt x="219" y="426"/>
                  </a:cubicBezTo>
                  <a:lnTo>
                    <a:pt x="217" y="417"/>
                  </a:lnTo>
                  <a:close/>
                  <a:moveTo>
                    <a:pt x="212" y="409"/>
                  </a:moveTo>
                  <a:lnTo>
                    <a:pt x="262" y="335"/>
                  </a:lnTo>
                  <a:lnTo>
                    <a:pt x="273" y="351"/>
                  </a:lnTo>
                  <a:lnTo>
                    <a:pt x="223" y="425"/>
                  </a:lnTo>
                  <a:lnTo>
                    <a:pt x="212" y="409"/>
                  </a:lnTo>
                  <a:close/>
                  <a:moveTo>
                    <a:pt x="268" y="343"/>
                  </a:moveTo>
                  <a:lnTo>
                    <a:pt x="262" y="335"/>
                  </a:lnTo>
                  <a:cubicBezTo>
                    <a:pt x="264" y="332"/>
                    <a:pt x="268" y="333"/>
                    <a:pt x="271" y="337"/>
                  </a:cubicBezTo>
                  <a:cubicBezTo>
                    <a:pt x="275" y="341"/>
                    <a:pt x="275" y="347"/>
                    <a:pt x="273" y="351"/>
                  </a:cubicBezTo>
                  <a:lnTo>
                    <a:pt x="268" y="343"/>
                  </a:lnTo>
                  <a:close/>
                  <a:moveTo>
                    <a:pt x="263" y="334"/>
                  </a:moveTo>
                  <a:lnTo>
                    <a:pt x="352" y="253"/>
                  </a:lnTo>
                  <a:lnTo>
                    <a:pt x="362" y="270"/>
                  </a:lnTo>
                  <a:lnTo>
                    <a:pt x="273" y="351"/>
                  </a:lnTo>
                  <a:lnTo>
                    <a:pt x="263" y="334"/>
                  </a:lnTo>
                  <a:close/>
                  <a:moveTo>
                    <a:pt x="357" y="261"/>
                  </a:moveTo>
                  <a:lnTo>
                    <a:pt x="352" y="253"/>
                  </a:lnTo>
                  <a:cubicBezTo>
                    <a:pt x="354" y="250"/>
                    <a:pt x="359" y="252"/>
                    <a:pt x="362" y="257"/>
                  </a:cubicBezTo>
                  <a:cubicBezTo>
                    <a:pt x="364" y="262"/>
                    <a:pt x="364" y="267"/>
                    <a:pt x="362" y="270"/>
                  </a:cubicBezTo>
                  <a:lnTo>
                    <a:pt x="357" y="261"/>
                  </a:lnTo>
                  <a:close/>
                  <a:moveTo>
                    <a:pt x="350" y="260"/>
                  </a:moveTo>
                  <a:lnTo>
                    <a:pt x="335" y="169"/>
                  </a:lnTo>
                  <a:lnTo>
                    <a:pt x="349" y="171"/>
                  </a:lnTo>
                  <a:lnTo>
                    <a:pt x="363" y="262"/>
                  </a:lnTo>
                  <a:lnTo>
                    <a:pt x="350" y="260"/>
                  </a:lnTo>
                  <a:close/>
                  <a:moveTo>
                    <a:pt x="342" y="170"/>
                  </a:moveTo>
                  <a:lnTo>
                    <a:pt x="335" y="169"/>
                  </a:lnTo>
                  <a:cubicBezTo>
                    <a:pt x="335" y="164"/>
                    <a:pt x="337" y="160"/>
                    <a:pt x="341" y="161"/>
                  </a:cubicBezTo>
                  <a:cubicBezTo>
                    <a:pt x="344" y="161"/>
                    <a:pt x="348" y="166"/>
                    <a:pt x="349" y="171"/>
                  </a:cubicBezTo>
                  <a:lnTo>
                    <a:pt x="342" y="170"/>
                  </a:lnTo>
                  <a:close/>
                  <a:moveTo>
                    <a:pt x="340" y="161"/>
                  </a:moveTo>
                  <a:lnTo>
                    <a:pt x="590" y="184"/>
                  </a:lnTo>
                  <a:lnTo>
                    <a:pt x="594" y="203"/>
                  </a:lnTo>
                  <a:lnTo>
                    <a:pt x="344" y="180"/>
                  </a:lnTo>
                  <a:lnTo>
                    <a:pt x="340" y="161"/>
                  </a:lnTo>
                  <a:close/>
                  <a:moveTo>
                    <a:pt x="592" y="194"/>
                  </a:moveTo>
                  <a:lnTo>
                    <a:pt x="590" y="184"/>
                  </a:lnTo>
                  <a:cubicBezTo>
                    <a:pt x="594" y="185"/>
                    <a:pt x="598" y="189"/>
                    <a:pt x="599" y="194"/>
                  </a:cubicBezTo>
                  <a:cubicBezTo>
                    <a:pt x="600" y="200"/>
                    <a:pt x="598" y="204"/>
                    <a:pt x="594" y="203"/>
                  </a:cubicBezTo>
                  <a:lnTo>
                    <a:pt x="592" y="194"/>
                  </a:lnTo>
                  <a:close/>
                  <a:moveTo>
                    <a:pt x="590" y="184"/>
                  </a:moveTo>
                  <a:lnTo>
                    <a:pt x="887" y="199"/>
                  </a:lnTo>
                  <a:lnTo>
                    <a:pt x="891" y="218"/>
                  </a:lnTo>
                  <a:lnTo>
                    <a:pt x="594" y="203"/>
                  </a:lnTo>
                  <a:lnTo>
                    <a:pt x="590" y="184"/>
                  </a:lnTo>
                  <a:close/>
                  <a:moveTo>
                    <a:pt x="889" y="209"/>
                  </a:moveTo>
                  <a:lnTo>
                    <a:pt x="887" y="199"/>
                  </a:lnTo>
                  <a:cubicBezTo>
                    <a:pt x="890" y="199"/>
                    <a:pt x="894" y="204"/>
                    <a:pt x="895" y="209"/>
                  </a:cubicBezTo>
                  <a:cubicBezTo>
                    <a:pt x="896" y="214"/>
                    <a:pt x="894" y="218"/>
                    <a:pt x="891" y="218"/>
                  </a:cubicBezTo>
                  <a:lnTo>
                    <a:pt x="889" y="209"/>
                  </a:lnTo>
                  <a:close/>
                  <a:moveTo>
                    <a:pt x="887" y="199"/>
                  </a:moveTo>
                  <a:lnTo>
                    <a:pt x="1205" y="199"/>
                  </a:lnTo>
                  <a:lnTo>
                    <a:pt x="1210" y="218"/>
                  </a:lnTo>
                  <a:lnTo>
                    <a:pt x="891" y="218"/>
                  </a:lnTo>
                  <a:lnTo>
                    <a:pt x="887" y="199"/>
                  </a:lnTo>
                  <a:close/>
                  <a:moveTo>
                    <a:pt x="1208" y="209"/>
                  </a:moveTo>
                  <a:lnTo>
                    <a:pt x="1205" y="199"/>
                  </a:lnTo>
                  <a:cubicBezTo>
                    <a:pt x="1209" y="199"/>
                    <a:pt x="1213" y="203"/>
                    <a:pt x="1214" y="209"/>
                  </a:cubicBezTo>
                  <a:cubicBezTo>
                    <a:pt x="1215" y="214"/>
                    <a:pt x="1213" y="218"/>
                    <a:pt x="1210" y="218"/>
                  </a:cubicBezTo>
                  <a:lnTo>
                    <a:pt x="1208" y="209"/>
                  </a:lnTo>
                  <a:close/>
                  <a:moveTo>
                    <a:pt x="1206" y="199"/>
                  </a:moveTo>
                  <a:lnTo>
                    <a:pt x="1665" y="221"/>
                  </a:lnTo>
                  <a:lnTo>
                    <a:pt x="1669" y="241"/>
                  </a:lnTo>
                  <a:lnTo>
                    <a:pt x="1210" y="218"/>
                  </a:lnTo>
                  <a:lnTo>
                    <a:pt x="1206" y="199"/>
                  </a:lnTo>
                  <a:close/>
                  <a:moveTo>
                    <a:pt x="1667" y="231"/>
                  </a:moveTo>
                  <a:lnTo>
                    <a:pt x="1665" y="221"/>
                  </a:lnTo>
                  <a:cubicBezTo>
                    <a:pt x="1669" y="222"/>
                    <a:pt x="1673" y="226"/>
                    <a:pt x="1674" y="231"/>
                  </a:cubicBezTo>
                  <a:cubicBezTo>
                    <a:pt x="1675" y="237"/>
                    <a:pt x="1673" y="241"/>
                    <a:pt x="1669" y="241"/>
                  </a:cubicBezTo>
                  <a:lnTo>
                    <a:pt x="1667" y="231"/>
                  </a:lnTo>
                  <a:close/>
                  <a:moveTo>
                    <a:pt x="1665" y="221"/>
                  </a:moveTo>
                  <a:lnTo>
                    <a:pt x="2258" y="207"/>
                  </a:lnTo>
                  <a:lnTo>
                    <a:pt x="2263" y="226"/>
                  </a:lnTo>
                  <a:lnTo>
                    <a:pt x="1670" y="241"/>
                  </a:lnTo>
                  <a:lnTo>
                    <a:pt x="1665" y="221"/>
                  </a:lnTo>
                  <a:close/>
                  <a:moveTo>
                    <a:pt x="2261" y="216"/>
                  </a:moveTo>
                  <a:lnTo>
                    <a:pt x="2258" y="207"/>
                  </a:lnTo>
                  <a:cubicBezTo>
                    <a:pt x="2262" y="206"/>
                    <a:pt x="2266" y="211"/>
                    <a:pt x="2267" y="216"/>
                  </a:cubicBezTo>
                  <a:cubicBezTo>
                    <a:pt x="2268" y="221"/>
                    <a:pt x="2267" y="226"/>
                    <a:pt x="2263" y="226"/>
                  </a:cubicBezTo>
                  <a:lnTo>
                    <a:pt x="2261" y="216"/>
                  </a:lnTo>
                  <a:close/>
                  <a:moveTo>
                    <a:pt x="2258" y="207"/>
                  </a:moveTo>
                  <a:lnTo>
                    <a:pt x="2703" y="132"/>
                  </a:lnTo>
                  <a:lnTo>
                    <a:pt x="2709" y="151"/>
                  </a:lnTo>
                  <a:lnTo>
                    <a:pt x="2264" y="226"/>
                  </a:lnTo>
                  <a:lnTo>
                    <a:pt x="2258" y="207"/>
                  </a:lnTo>
                  <a:close/>
                  <a:moveTo>
                    <a:pt x="2706" y="142"/>
                  </a:moveTo>
                  <a:lnTo>
                    <a:pt x="2703" y="132"/>
                  </a:lnTo>
                  <a:cubicBezTo>
                    <a:pt x="2706" y="132"/>
                    <a:pt x="2710" y="135"/>
                    <a:pt x="2712" y="141"/>
                  </a:cubicBezTo>
                  <a:cubicBezTo>
                    <a:pt x="2713" y="146"/>
                    <a:pt x="2712" y="151"/>
                    <a:pt x="2709" y="151"/>
                  </a:cubicBezTo>
                  <a:lnTo>
                    <a:pt x="2706" y="142"/>
                  </a:lnTo>
                  <a:close/>
                  <a:moveTo>
                    <a:pt x="2703" y="132"/>
                  </a:moveTo>
                  <a:lnTo>
                    <a:pt x="3081" y="73"/>
                  </a:lnTo>
                  <a:lnTo>
                    <a:pt x="3087" y="92"/>
                  </a:lnTo>
                  <a:lnTo>
                    <a:pt x="2709" y="151"/>
                  </a:lnTo>
                  <a:lnTo>
                    <a:pt x="2703" y="132"/>
                  </a:lnTo>
                  <a:close/>
                  <a:moveTo>
                    <a:pt x="3084" y="82"/>
                  </a:moveTo>
                  <a:lnTo>
                    <a:pt x="3081" y="73"/>
                  </a:lnTo>
                  <a:cubicBezTo>
                    <a:pt x="3084" y="72"/>
                    <a:pt x="3088" y="76"/>
                    <a:pt x="3090" y="81"/>
                  </a:cubicBezTo>
                  <a:cubicBezTo>
                    <a:pt x="3092" y="86"/>
                    <a:pt x="3090" y="91"/>
                    <a:pt x="3087" y="92"/>
                  </a:cubicBezTo>
                  <a:lnTo>
                    <a:pt x="3084" y="82"/>
                  </a:lnTo>
                  <a:close/>
                  <a:moveTo>
                    <a:pt x="3081" y="73"/>
                  </a:moveTo>
                  <a:lnTo>
                    <a:pt x="3385" y="13"/>
                  </a:lnTo>
                  <a:lnTo>
                    <a:pt x="3391" y="32"/>
                  </a:lnTo>
                  <a:lnTo>
                    <a:pt x="3087" y="92"/>
                  </a:lnTo>
                  <a:lnTo>
                    <a:pt x="3081" y="73"/>
                  </a:lnTo>
                  <a:close/>
                  <a:moveTo>
                    <a:pt x="3388" y="23"/>
                  </a:moveTo>
                  <a:lnTo>
                    <a:pt x="3385" y="13"/>
                  </a:lnTo>
                  <a:cubicBezTo>
                    <a:pt x="3388" y="12"/>
                    <a:pt x="3392" y="16"/>
                    <a:pt x="3394" y="21"/>
                  </a:cubicBezTo>
                  <a:cubicBezTo>
                    <a:pt x="3396" y="27"/>
                    <a:pt x="3394" y="31"/>
                    <a:pt x="3391" y="32"/>
                  </a:cubicBezTo>
                  <a:lnTo>
                    <a:pt x="3388" y="23"/>
                  </a:lnTo>
                  <a:close/>
                  <a:moveTo>
                    <a:pt x="3384" y="13"/>
                  </a:moveTo>
                  <a:lnTo>
                    <a:pt x="3425" y="1"/>
                  </a:lnTo>
                  <a:lnTo>
                    <a:pt x="3432" y="20"/>
                  </a:lnTo>
                  <a:lnTo>
                    <a:pt x="3391" y="32"/>
                  </a:lnTo>
                  <a:lnTo>
                    <a:pt x="3384" y="13"/>
                  </a:lnTo>
                  <a:close/>
                  <a:moveTo>
                    <a:pt x="3429" y="10"/>
                  </a:moveTo>
                  <a:lnTo>
                    <a:pt x="3425" y="1"/>
                  </a:lnTo>
                  <a:cubicBezTo>
                    <a:pt x="3429" y="0"/>
                    <a:pt x="3433" y="3"/>
                    <a:pt x="3435" y="8"/>
                  </a:cubicBezTo>
                  <a:cubicBezTo>
                    <a:pt x="3437" y="14"/>
                    <a:pt x="3436" y="19"/>
                    <a:pt x="3432" y="20"/>
                  </a:cubicBezTo>
                  <a:lnTo>
                    <a:pt x="3429" y="10"/>
                  </a:lnTo>
                  <a:close/>
                  <a:moveTo>
                    <a:pt x="3436" y="13"/>
                  </a:moveTo>
                  <a:lnTo>
                    <a:pt x="3437" y="76"/>
                  </a:lnTo>
                  <a:lnTo>
                    <a:pt x="3423" y="70"/>
                  </a:lnTo>
                  <a:lnTo>
                    <a:pt x="3422" y="7"/>
                  </a:lnTo>
                  <a:lnTo>
                    <a:pt x="3436" y="13"/>
                  </a:lnTo>
                  <a:close/>
                  <a:moveTo>
                    <a:pt x="3430" y="73"/>
                  </a:moveTo>
                  <a:lnTo>
                    <a:pt x="3437" y="76"/>
                  </a:lnTo>
                  <a:cubicBezTo>
                    <a:pt x="3437" y="81"/>
                    <a:pt x="3434" y="83"/>
                    <a:pt x="3430" y="82"/>
                  </a:cubicBezTo>
                  <a:cubicBezTo>
                    <a:pt x="3426" y="80"/>
                    <a:pt x="3423" y="75"/>
                    <a:pt x="3423" y="70"/>
                  </a:cubicBezTo>
                  <a:lnTo>
                    <a:pt x="3430" y="73"/>
                  </a:lnTo>
                  <a:close/>
                  <a:moveTo>
                    <a:pt x="3437" y="78"/>
                  </a:moveTo>
                  <a:lnTo>
                    <a:pt x="3426" y="121"/>
                  </a:lnTo>
                  <a:lnTo>
                    <a:pt x="3413" y="110"/>
                  </a:lnTo>
                  <a:lnTo>
                    <a:pt x="3424" y="67"/>
                  </a:lnTo>
                  <a:lnTo>
                    <a:pt x="3437" y="78"/>
                  </a:lnTo>
                  <a:close/>
                  <a:moveTo>
                    <a:pt x="3419" y="115"/>
                  </a:moveTo>
                  <a:lnTo>
                    <a:pt x="3426" y="121"/>
                  </a:lnTo>
                  <a:cubicBezTo>
                    <a:pt x="3425" y="125"/>
                    <a:pt x="3421" y="126"/>
                    <a:pt x="3418" y="123"/>
                  </a:cubicBezTo>
                  <a:cubicBezTo>
                    <a:pt x="3414" y="120"/>
                    <a:pt x="3412" y="114"/>
                    <a:pt x="3413" y="110"/>
                  </a:cubicBezTo>
                  <a:lnTo>
                    <a:pt x="3419" y="115"/>
                  </a:lnTo>
                  <a:close/>
                  <a:moveTo>
                    <a:pt x="3423" y="125"/>
                  </a:moveTo>
                  <a:lnTo>
                    <a:pt x="3391" y="135"/>
                  </a:lnTo>
                  <a:lnTo>
                    <a:pt x="3384" y="117"/>
                  </a:lnTo>
                  <a:lnTo>
                    <a:pt x="3416" y="106"/>
                  </a:lnTo>
                  <a:lnTo>
                    <a:pt x="3423" y="125"/>
                  </a:lnTo>
                  <a:close/>
                  <a:moveTo>
                    <a:pt x="3388" y="126"/>
                  </a:moveTo>
                  <a:lnTo>
                    <a:pt x="3391" y="135"/>
                  </a:lnTo>
                  <a:cubicBezTo>
                    <a:pt x="3388" y="137"/>
                    <a:pt x="3384" y="133"/>
                    <a:pt x="3382" y="128"/>
                  </a:cubicBezTo>
                  <a:cubicBezTo>
                    <a:pt x="3380" y="123"/>
                    <a:pt x="3381" y="118"/>
                    <a:pt x="3384" y="117"/>
                  </a:cubicBezTo>
                  <a:lnTo>
                    <a:pt x="3388" y="126"/>
                  </a:lnTo>
                  <a:close/>
                  <a:moveTo>
                    <a:pt x="3390" y="136"/>
                  </a:moveTo>
                  <a:lnTo>
                    <a:pt x="3342" y="136"/>
                  </a:lnTo>
                  <a:lnTo>
                    <a:pt x="3337" y="117"/>
                  </a:lnTo>
                  <a:lnTo>
                    <a:pt x="3385" y="117"/>
                  </a:lnTo>
                  <a:lnTo>
                    <a:pt x="3390" y="136"/>
                  </a:lnTo>
                  <a:close/>
                  <a:moveTo>
                    <a:pt x="3340" y="126"/>
                  </a:moveTo>
                  <a:lnTo>
                    <a:pt x="3342" y="136"/>
                  </a:lnTo>
                  <a:cubicBezTo>
                    <a:pt x="3338" y="136"/>
                    <a:pt x="3334" y="131"/>
                    <a:pt x="3333" y="126"/>
                  </a:cubicBezTo>
                  <a:cubicBezTo>
                    <a:pt x="3332" y="121"/>
                    <a:pt x="3334" y="117"/>
                    <a:pt x="3337" y="117"/>
                  </a:cubicBezTo>
                  <a:lnTo>
                    <a:pt x="3340" y="126"/>
                  </a:lnTo>
                  <a:close/>
                  <a:moveTo>
                    <a:pt x="3344" y="135"/>
                  </a:moveTo>
                  <a:lnTo>
                    <a:pt x="3280" y="175"/>
                  </a:lnTo>
                  <a:lnTo>
                    <a:pt x="3272" y="157"/>
                  </a:lnTo>
                  <a:lnTo>
                    <a:pt x="3335" y="117"/>
                  </a:lnTo>
                  <a:lnTo>
                    <a:pt x="3344" y="135"/>
                  </a:lnTo>
                  <a:close/>
                  <a:moveTo>
                    <a:pt x="3276" y="166"/>
                  </a:moveTo>
                  <a:lnTo>
                    <a:pt x="3280" y="175"/>
                  </a:lnTo>
                  <a:cubicBezTo>
                    <a:pt x="3277" y="177"/>
                    <a:pt x="3273" y="174"/>
                    <a:pt x="3271" y="170"/>
                  </a:cubicBezTo>
                  <a:cubicBezTo>
                    <a:pt x="3268" y="165"/>
                    <a:pt x="3269" y="159"/>
                    <a:pt x="3272" y="157"/>
                  </a:cubicBezTo>
                  <a:lnTo>
                    <a:pt x="3276" y="166"/>
                  </a:lnTo>
                  <a:close/>
                  <a:moveTo>
                    <a:pt x="3281" y="174"/>
                  </a:moveTo>
                  <a:lnTo>
                    <a:pt x="3263" y="198"/>
                  </a:lnTo>
                  <a:lnTo>
                    <a:pt x="3252" y="182"/>
                  </a:lnTo>
                  <a:lnTo>
                    <a:pt x="3270" y="158"/>
                  </a:lnTo>
                  <a:lnTo>
                    <a:pt x="3281" y="174"/>
                  </a:lnTo>
                  <a:close/>
                  <a:moveTo>
                    <a:pt x="3257" y="190"/>
                  </a:moveTo>
                  <a:lnTo>
                    <a:pt x="3263" y="198"/>
                  </a:lnTo>
                  <a:cubicBezTo>
                    <a:pt x="3260" y="201"/>
                    <a:pt x="3256" y="200"/>
                    <a:pt x="3253" y="196"/>
                  </a:cubicBezTo>
                  <a:cubicBezTo>
                    <a:pt x="3250" y="191"/>
                    <a:pt x="3250" y="185"/>
                    <a:pt x="3252" y="182"/>
                  </a:cubicBezTo>
                  <a:lnTo>
                    <a:pt x="3257" y="190"/>
                  </a:lnTo>
                  <a:close/>
                  <a:moveTo>
                    <a:pt x="3260" y="200"/>
                  </a:moveTo>
                  <a:lnTo>
                    <a:pt x="3222" y="200"/>
                  </a:lnTo>
                  <a:lnTo>
                    <a:pt x="3218" y="181"/>
                  </a:lnTo>
                  <a:lnTo>
                    <a:pt x="3255" y="181"/>
                  </a:lnTo>
                  <a:lnTo>
                    <a:pt x="3260" y="200"/>
                  </a:lnTo>
                  <a:close/>
                  <a:moveTo>
                    <a:pt x="3220" y="190"/>
                  </a:moveTo>
                  <a:lnTo>
                    <a:pt x="3222" y="200"/>
                  </a:lnTo>
                  <a:cubicBezTo>
                    <a:pt x="3219" y="200"/>
                    <a:pt x="3215" y="195"/>
                    <a:pt x="3214" y="190"/>
                  </a:cubicBezTo>
                  <a:cubicBezTo>
                    <a:pt x="3212" y="185"/>
                    <a:pt x="3214" y="181"/>
                    <a:pt x="3218" y="181"/>
                  </a:cubicBezTo>
                  <a:lnTo>
                    <a:pt x="3220" y="190"/>
                  </a:lnTo>
                  <a:close/>
                  <a:moveTo>
                    <a:pt x="3226" y="198"/>
                  </a:moveTo>
                  <a:lnTo>
                    <a:pt x="3199" y="240"/>
                  </a:lnTo>
                  <a:lnTo>
                    <a:pt x="3188" y="225"/>
                  </a:lnTo>
                  <a:lnTo>
                    <a:pt x="3214" y="183"/>
                  </a:lnTo>
                  <a:lnTo>
                    <a:pt x="3226" y="198"/>
                  </a:lnTo>
                  <a:close/>
                  <a:moveTo>
                    <a:pt x="3193" y="233"/>
                  </a:moveTo>
                  <a:lnTo>
                    <a:pt x="3199" y="240"/>
                  </a:lnTo>
                  <a:cubicBezTo>
                    <a:pt x="3197" y="244"/>
                    <a:pt x="3193" y="243"/>
                    <a:pt x="3190" y="239"/>
                  </a:cubicBezTo>
                  <a:cubicBezTo>
                    <a:pt x="3187" y="235"/>
                    <a:pt x="3186" y="229"/>
                    <a:pt x="3188" y="225"/>
                  </a:cubicBezTo>
                  <a:lnTo>
                    <a:pt x="3193" y="233"/>
                  </a:lnTo>
                  <a:close/>
                  <a:moveTo>
                    <a:pt x="3200" y="237"/>
                  </a:moveTo>
                  <a:lnTo>
                    <a:pt x="3195" y="314"/>
                  </a:lnTo>
                  <a:lnTo>
                    <a:pt x="3181" y="306"/>
                  </a:lnTo>
                  <a:lnTo>
                    <a:pt x="3187" y="229"/>
                  </a:lnTo>
                  <a:lnTo>
                    <a:pt x="3200" y="237"/>
                  </a:lnTo>
                  <a:close/>
                  <a:moveTo>
                    <a:pt x="3188" y="310"/>
                  </a:moveTo>
                  <a:lnTo>
                    <a:pt x="3195" y="314"/>
                  </a:lnTo>
                  <a:cubicBezTo>
                    <a:pt x="3195" y="319"/>
                    <a:pt x="3191" y="321"/>
                    <a:pt x="3188" y="319"/>
                  </a:cubicBezTo>
                  <a:cubicBezTo>
                    <a:pt x="3184" y="317"/>
                    <a:pt x="3181" y="311"/>
                    <a:pt x="3181" y="306"/>
                  </a:cubicBezTo>
                  <a:lnTo>
                    <a:pt x="3188" y="310"/>
                  </a:lnTo>
                  <a:close/>
                  <a:moveTo>
                    <a:pt x="3191" y="303"/>
                  </a:moveTo>
                  <a:lnTo>
                    <a:pt x="3244" y="359"/>
                  </a:lnTo>
                  <a:lnTo>
                    <a:pt x="3238" y="373"/>
                  </a:lnTo>
                  <a:lnTo>
                    <a:pt x="3185" y="317"/>
                  </a:lnTo>
                  <a:lnTo>
                    <a:pt x="3191" y="303"/>
                  </a:lnTo>
                  <a:close/>
                  <a:moveTo>
                    <a:pt x="3241" y="366"/>
                  </a:moveTo>
                  <a:lnTo>
                    <a:pt x="3244" y="359"/>
                  </a:lnTo>
                  <a:cubicBezTo>
                    <a:pt x="3248" y="363"/>
                    <a:pt x="3249" y="369"/>
                    <a:pt x="3248" y="373"/>
                  </a:cubicBezTo>
                  <a:cubicBezTo>
                    <a:pt x="3246" y="377"/>
                    <a:pt x="3242" y="377"/>
                    <a:pt x="3238" y="373"/>
                  </a:cubicBezTo>
                  <a:lnTo>
                    <a:pt x="3241" y="366"/>
                  </a:lnTo>
                  <a:close/>
                  <a:moveTo>
                    <a:pt x="3242" y="358"/>
                  </a:moveTo>
                  <a:lnTo>
                    <a:pt x="3282" y="385"/>
                  </a:lnTo>
                  <a:lnTo>
                    <a:pt x="3280" y="401"/>
                  </a:lnTo>
                  <a:lnTo>
                    <a:pt x="3240" y="375"/>
                  </a:lnTo>
                  <a:lnTo>
                    <a:pt x="3242" y="358"/>
                  </a:lnTo>
                  <a:close/>
                  <a:moveTo>
                    <a:pt x="3281" y="393"/>
                  </a:moveTo>
                  <a:lnTo>
                    <a:pt x="3282" y="385"/>
                  </a:lnTo>
                  <a:cubicBezTo>
                    <a:pt x="3286" y="387"/>
                    <a:pt x="3289" y="393"/>
                    <a:pt x="3288" y="398"/>
                  </a:cubicBezTo>
                  <a:cubicBezTo>
                    <a:pt x="3287" y="402"/>
                    <a:pt x="3284" y="404"/>
                    <a:pt x="3280" y="401"/>
                  </a:cubicBezTo>
                  <a:lnTo>
                    <a:pt x="3281" y="393"/>
                  </a:lnTo>
                  <a:close/>
                  <a:moveTo>
                    <a:pt x="3283" y="386"/>
                  </a:moveTo>
                  <a:lnTo>
                    <a:pt x="3318" y="418"/>
                  </a:lnTo>
                  <a:lnTo>
                    <a:pt x="3313" y="433"/>
                  </a:lnTo>
                  <a:lnTo>
                    <a:pt x="3279" y="400"/>
                  </a:lnTo>
                  <a:lnTo>
                    <a:pt x="3283" y="386"/>
                  </a:lnTo>
                  <a:close/>
                  <a:moveTo>
                    <a:pt x="3316" y="425"/>
                  </a:moveTo>
                  <a:lnTo>
                    <a:pt x="3318" y="418"/>
                  </a:lnTo>
                  <a:cubicBezTo>
                    <a:pt x="3322" y="421"/>
                    <a:pt x="3323" y="427"/>
                    <a:pt x="3322" y="431"/>
                  </a:cubicBezTo>
                  <a:cubicBezTo>
                    <a:pt x="3321" y="435"/>
                    <a:pt x="3317" y="436"/>
                    <a:pt x="3313" y="433"/>
                  </a:cubicBezTo>
                  <a:lnTo>
                    <a:pt x="3316" y="425"/>
                  </a:lnTo>
                  <a:close/>
                  <a:moveTo>
                    <a:pt x="3323" y="428"/>
                  </a:moveTo>
                  <a:lnTo>
                    <a:pt x="3325" y="492"/>
                  </a:lnTo>
                  <a:lnTo>
                    <a:pt x="3312" y="487"/>
                  </a:lnTo>
                  <a:lnTo>
                    <a:pt x="3309" y="422"/>
                  </a:lnTo>
                  <a:lnTo>
                    <a:pt x="3323" y="428"/>
                  </a:lnTo>
                  <a:close/>
                  <a:moveTo>
                    <a:pt x="3318" y="489"/>
                  </a:moveTo>
                  <a:lnTo>
                    <a:pt x="3325" y="492"/>
                  </a:lnTo>
                  <a:cubicBezTo>
                    <a:pt x="3325" y="497"/>
                    <a:pt x="3323" y="500"/>
                    <a:pt x="3319" y="498"/>
                  </a:cubicBezTo>
                  <a:cubicBezTo>
                    <a:pt x="3315" y="497"/>
                    <a:pt x="3312" y="492"/>
                    <a:pt x="3312" y="487"/>
                  </a:cubicBezTo>
                  <a:lnTo>
                    <a:pt x="3318" y="489"/>
                  </a:lnTo>
                  <a:close/>
                  <a:moveTo>
                    <a:pt x="3325" y="491"/>
                  </a:moveTo>
                  <a:lnTo>
                    <a:pt x="3331" y="569"/>
                  </a:lnTo>
                  <a:lnTo>
                    <a:pt x="3317" y="564"/>
                  </a:lnTo>
                  <a:lnTo>
                    <a:pt x="3312" y="487"/>
                  </a:lnTo>
                  <a:lnTo>
                    <a:pt x="3325" y="491"/>
                  </a:lnTo>
                  <a:close/>
                  <a:moveTo>
                    <a:pt x="3324" y="567"/>
                  </a:moveTo>
                  <a:lnTo>
                    <a:pt x="3331" y="569"/>
                  </a:lnTo>
                  <a:cubicBezTo>
                    <a:pt x="3331" y="574"/>
                    <a:pt x="3328" y="577"/>
                    <a:pt x="3324" y="576"/>
                  </a:cubicBezTo>
                  <a:cubicBezTo>
                    <a:pt x="3321" y="575"/>
                    <a:pt x="3317" y="569"/>
                    <a:pt x="3317" y="564"/>
                  </a:cubicBezTo>
                  <a:lnTo>
                    <a:pt x="3324" y="567"/>
                  </a:lnTo>
                  <a:close/>
                  <a:moveTo>
                    <a:pt x="3322" y="557"/>
                  </a:moveTo>
                  <a:lnTo>
                    <a:pt x="3391" y="560"/>
                  </a:lnTo>
                  <a:lnTo>
                    <a:pt x="3395" y="579"/>
                  </a:lnTo>
                  <a:lnTo>
                    <a:pt x="3326" y="576"/>
                  </a:lnTo>
                  <a:lnTo>
                    <a:pt x="3322" y="557"/>
                  </a:lnTo>
                  <a:close/>
                  <a:moveTo>
                    <a:pt x="3393" y="569"/>
                  </a:moveTo>
                  <a:lnTo>
                    <a:pt x="3391" y="560"/>
                  </a:lnTo>
                  <a:cubicBezTo>
                    <a:pt x="3394" y="560"/>
                    <a:pt x="3398" y="564"/>
                    <a:pt x="3399" y="569"/>
                  </a:cubicBezTo>
                  <a:cubicBezTo>
                    <a:pt x="3401" y="575"/>
                    <a:pt x="3399" y="579"/>
                    <a:pt x="3395" y="579"/>
                  </a:cubicBezTo>
                  <a:lnTo>
                    <a:pt x="3393" y="569"/>
                  </a:lnTo>
                  <a:close/>
                  <a:moveTo>
                    <a:pt x="3399" y="576"/>
                  </a:moveTo>
                  <a:lnTo>
                    <a:pt x="3380" y="614"/>
                  </a:lnTo>
                  <a:lnTo>
                    <a:pt x="3368" y="600"/>
                  </a:lnTo>
                  <a:lnTo>
                    <a:pt x="3387" y="562"/>
                  </a:lnTo>
                  <a:lnTo>
                    <a:pt x="3399" y="576"/>
                  </a:lnTo>
                  <a:close/>
                  <a:moveTo>
                    <a:pt x="3374" y="607"/>
                  </a:moveTo>
                  <a:lnTo>
                    <a:pt x="3380" y="614"/>
                  </a:lnTo>
                  <a:cubicBezTo>
                    <a:pt x="3379" y="617"/>
                    <a:pt x="3374" y="617"/>
                    <a:pt x="3371" y="613"/>
                  </a:cubicBezTo>
                  <a:cubicBezTo>
                    <a:pt x="3368" y="609"/>
                    <a:pt x="3366" y="603"/>
                    <a:pt x="3368" y="600"/>
                  </a:cubicBezTo>
                  <a:lnTo>
                    <a:pt x="3374" y="607"/>
                  </a:lnTo>
                  <a:close/>
                  <a:moveTo>
                    <a:pt x="3378" y="600"/>
                  </a:moveTo>
                  <a:lnTo>
                    <a:pt x="3428" y="662"/>
                  </a:lnTo>
                  <a:lnTo>
                    <a:pt x="3421" y="674"/>
                  </a:lnTo>
                  <a:lnTo>
                    <a:pt x="3371" y="613"/>
                  </a:lnTo>
                  <a:lnTo>
                    <a:pt x="3378" y="600"/>
                  </a:lnTo>
                  <a:close/>
                  <a:moveTo>
                    <a:pt x="3425" y="668"/>
                  </a:moveTo>
                  <a:lnTo>
                    <a:pt x="3428" y="662"/>
                  </a:lnTo>
                  <a:cubicBezTo>
                    <a:pt x="3431" y="666"/>
                    <a:pt x="3433" y="672"/>
                    <a:pt x="3431" y="675"/>
                  </a:cubicBezTo>
                  <a:cubicBezTo>
                    <a:pt x="3429" y="679"/>
                    <a:pt x="3425" y="678"/>
                    <a:pt x="3421" y="674"/>
                  </a:cubicBezTo>
                  <a:lnTo>
                    <a:pt x="3425" y="668"/>
                  </a:lnTo>
                  <a:close/>
                  <a:moveTo>
                    <a:pt x="3429" y="662"/>
                  </a:moveTo>
                  <a:lnTo>
                    <a:pt x="3469" y="719"/>
                  </a:lnTo>
                  <a:lnTo>
                    <a:pt x="3461" y="729"/>
                  </a:lnTo>
                  <a:lnTo>
                    <a:pt x="3421" y="673"/>
                  </a:lnTo>
                  <a:lnTo>
                    <a:pt x="3429" y="662"/>
                  </a:lnTo>
                  <a:close/>
                  <a:moveTo>
                    <a:pt x="3465" y="724"/>
                  </a:moveTo>
                  <a:lnTo>
                    <a:pt x="3469" y="719"/>
                  </a:lnTo>
                  <a:cubicBezTo>
                    <a:pt x="3472" y="723"/>
                    <a:pt x="3472" y="729"/>
                    <a:pt x="3470" y="732"/>
                  </a:cubicBezTo>
                  <a:cubicBezTo>
                    <a:pt x="3468" y="735"/>
                    <a:pt x="3464" y="734"/>
                    <a:pt x="3461" y="729"/>
                  </a:cubicBezTo>
                  <a:lnTo>
                    <a:pt x="3465" y="724"/>
                  </a:lnTo>
                  <a:close/>
                  <a:moveTo>
                    <a:pt x="3467" y="716"/>
                  </a:moveTo>
                  <a:lnTo>
                    <a:pt x="3517" y="759"/>
                  </a:lnTo>
                  <a:lnTo>
                    <a:pt x="3513" y="774"/>
                  </a:lnTo>
                  <a:lnTo>
                    <a:pt x="3463" y="732"/>
                  </a:lnTo>
                  <a:lnTo>
                    <a:pt x="3467" y="716"/>
                  </a:lnTo>
                  <a:close/>
                  <a:moveTo>
                    <a:pt x="3515" y="767"/>
                  </a:moveTo>
                  <a:lnTo>
                    <a:pt x="3517" y="759"/>
                  </a:lnTo>
                  <a:cubicBezTo>
                    <a:pt x="3521" y="762"/>
                    <a:pt x="3523" y="768"/>
                    <a:pt x="3522" y="772"/>
                  </a:cubicBezTo>
                  <a:cubicBezTo>
                    <a:pt x="3521" y="777"/>
                    <a:pt x="3517" y="778"/>
                    <a:pt x="3513" y="774"/>
                  </a:cubicBezTo>
                  <a:lnTo>
                    <a:pt x="3515" y="767"/>
                  </a:lnTo>
                  <a:close/>
                  <a:moveTo>
                    <a:pt x="3522" y="770"/>
                  </a:moveTo>
                  <a:lnTo>
                    <a:pt x="3522" y="893"/>
                  </a:lnTo>
                  <a:lnTo>
                    <a:pt x="3508" y="886"/>
                  </a:lnTo>
                  <a:lnTo>
                    <a:pt x="3508" y="764"/>
                  </a:lnTo>
                  <a:lnTo>
                    <a:pt x="3522" y="770"/>
                  </a:lnTo>
                  <a:close/>
                  <a:moveTo>
                    <a:pt x="3515" y="889"/>
                  </a:moveTo>
                  <a:lnTo>
                    <a:pt x="3522" y="893"/>
                  </a:lnTo>
                  <a:cubicBezTo>
                    <a:pt x="3522" y="898"/>
                    <a:pt x="3519" y="900"/>
                    <a:pt x="3515" y="898"/>
                  </a:cubicBezTo>
                  <a:cubicBezTo>
                    <a:pt x="3511" y="897"/>
                    <a:pt x="3508" y="891"/>
                    <a:pt x="3508" y="886"/>
                  </a:cubicBezTo>
                  <a:lnTo>
                    <a:pt x="3515" y="889"/>
                  </a:lnTo>
                  <a:close/>
                  <a:moveTo>
                    <a:pt x="3522" y="895"/>
                  </a:moveTo>
                  <a:lnTo>
                    <a:pt x="3498" y="1002"/>
                  </a:lnTo>
                  <a:lnTo>
                    <a:pt x="3485" y="991"/>
                  </a:lnTo>
                  <a:lnTo>
                    <a:pt x="3509" y="884"/>
                  </a:lnTo>
                  <a:lnTo>
                    <a:pt x="3522" y="895"/>
                  </a:lnTo>
                  <a:close/>
                  <a:moveTo>
                    <a:pt x="3491" y="996"/>
                  </a:moveTo>
                  <a:lnTo>
                    <a:pt x="3498" y="1002"/>
                  </a:lnTo>
                  <a:cubicBezTo>
                    <a:pt x="3497" y="1006"/>
                    <a:pt x="3493" y="1007"/>
                    <a:pt x="3489" y="1004"/>
                  </a:cubicBezTo>
                  <a:cubicBezTo>
                    <a:pt x="3486" y="1001"/>
                    <a:pt x="3484" y="995"/>
                    <a:pt x="3485" y="991"/>
                  </a:cubicBezTo>
                  <a:lnTo>
                    <a:pt x="3491" y="996"/>
                  </a:lnTo>
                  <a:close/>
                  <a:moveTo>
                    <a:pt x="3496" y="1005"/>
                  </a:moveTo>
                  <a:lnTo>
                    <a:pt x="3411" y="1087"/>
                  </a:lnTo>
                  <a:lnTo>
                    <a:pt x="3401" y="1071"/>
                  </a:lnTo>
                  <a:lnTo>
                    <a:pt x="3486" y="988"/>
                  </a:lnTo>
                  <a:lnTo>
                    <a:pt x="3496" y="1005"/>
                  </a:lnTo>
                  <a:close/>
                  <a:moveTo>
                    <a:pt x="3406" y="1079"/>
                  </a:moveTo>
                  <a:lnTo>
                    <a:pt x="3411" y="1087"/>
                  </a:lnTo>
                  <a:cubicBezTo>
                    <a:pt x="3409" y="1090"/>
                    <a:pt x="3404" y="1088"/>
                    <a:pt x="3401" y="1083"/>
                  </a:cubicBezTo>
                  <a:cubicBezTo>
                    <a:pt x="3399" y="1079"/>
                    <a:pt x="3399" y="1073"/>
                    <a:pt x="3401" y="1071"/>
                  </a:cubicBezTo>
                  <a:lnTo>
                    <a:pt x="3406" y="1079"/>
                  </a:lnTo>
                  <a:close/>
                  <a:moveTo>
                    <a:pt x="3411" y="1087"/>
                  </a:moveTo>
                  <a:lnTo>
                    <a:pt x="3268" y="1245"/>
                  </a:lnTo>
                  <a:lnTo>
                    <a:pt x="3257" y="1228"/>
                  </a:lnTo>
                  <a:lnTo>
                    <a:pt x="3401" y="1071"/>
                  </a:lnTo>
                  <a:lnTo>
                    <a:pt x="3411" y="1087"/>
                  </a:lnTo>
                  <a:close/>
                  <a:moveTo>
                    <a:pt x="3263" y="1236"/>
                  </a:moveTo>
                  <a:lnTo>
                    <a:pt x="3268" y="1245"/>
                  </a:lnTo>
                  <a:cubicBezTo>
                    <a:pt x="3265" y="1247"/>
                    <a:pt x="3261" y="1246"/>
                    <a:pt x="3258" y="1241"/>
                  </a:cubicBezTo>
                  <a:cubicBezTo>
                    <a:pt x="3255" y="1237"/>
                    <a:pt x="3255" y="1231"/>
                    <a:pt x="3257" y="1228"/>
                  </a:cubicBezTo>
                  <a:lnTo>
                    <a:pt x="3263" y="1236"/>
                  </a:lnTo>
                  <a:close/>
                  <a:moveTo>
                    <a:pt x="3267" y="1245"/>
                  </a:moveTo>
                  <a:cubicBezTo>
                    <a:pt x="3176" y="1318"/>
                    <a:pt x="3100" y="1376"/>
                    <a:pt x="3020" y="1431"/>
                  </a:cubicBezTo>
                  <a:lnTo>
                    <a:pt x="3011" y="1413"/>
                  </a:lnTo>
                  <a:cubicBezTo>
                    <a:pt x="3091" y="1358"/>
                    <a:pt x="3167" y="1300"/>
                    <a:pt x="3258" y="1228"/>
                  </a:cubicBezTo>
                  <a:lnTo>
                    <a:pt x="3267" y="1245"/>
                  </a:lnTo>
                  <a:close/>
                  <a:moveTo>
                    <a:pt x="3020" y="1431"/>
                  </a:moveTo>
                  <a:cubicBezTo>
                    <a:pt x="2940" y="1486"/>
                    <a:pt x="2855" y="1537"/>
                    <a:pt x="2746" y="1595"/>
                  </a:cubicBezTo>
                  <a:lnTo>
                    <a:pt x="2737" y="1577"/>
                  </a:lnTo>
                  <a:cubicBezTo>
                    <a:pt x="2847" y="1519"/>
                    <a:pt x="2931" y="1468"/>
                    <a:pt x="3011" y="1413"/>
                  </a:cubicBezTo>
                  <a:lnTo>
                    <a:pt x="3020" y="1431"/>
                  </a:lnTo>
                  <a:close/>
                  <a:moveTo>
                    <a:pt x="2742" y="1586"/>
                  </a:moveTo>
                  <a:lnTo>
                    <a:pt x="2746" y="1595"/>
                  </a:lnTo>
                  <a:cubicBezTo>
                    <a:pt x="2743" y="1597"/>
                    <a:pt x="2738" y="1594"/>
                    <a:pt x="2736" y="1589"/>
                  </a:cubicBezTo>
                  <a:cubicBezTo>
                    <a:pt x="2734" y="1584"/>
                    <a:pt x="2734" y="1579"/>
                    <a:pt x="2737" y="1577"/>
                  </a:cubicBezTo>
                  <a:lnTo>
                    <a:pt x="2742" y="1586"/>
                  </a:lnTo>
                  <a:close/>
                  <a:moveTo>
                    <a:pt x="2748" y="1589"/>
                  </a:moveTo>
                  <a:lnTo>
                    <a:pt x="2754" y="1695"/>
                  </a:lnTo>
                  <a:lnTo>
                    <a:pt x="2740" y="1690"/>
                  </a:lnTo>
                  <a:lnTo>
                    <a:pt x="2735" y="1584"/>
                  </a:lnTo>
                  <a:lnTo>
                    <a:pt x="2748" y="1589"/>
                  </a:lnTo>
                  <a:close/>
                  <a:moveTo>
                    <a:pt x="2747" y="1693"/>
                  </a:moveTo>
                  <a:lnTo>
                    <a:pt x="2754" y="1695"/>
                  </a:lnTo>
                  <a:cubicBezTo>
                    <a:pt x="2754" y="1700"/>
                    <a:pt x="2751" y="1703"/>
                    <a:pt x="2747" y="1702"/>
                  </a:cubicBezTo>
                  <a:cubicBezTo>
                    <a:pt x="2744" y="1701"/>
                    <a:pt x="2740" y="1695"/>
                    <a:pt x="2740" y="1690"/>
                  </a:cubicBezTo>
                  <a:lnTo>
                    <a:pt x="2747" y="1693"/>
                  </a:lnTo>
                  <a:close/>
                  <a:moveTo>
                    <a:pt x="2749" y="1702"/>
                  </a:moveTo>
                  <a:lnTo>
                    <a:pt x="2461" y="1679"/>
                  </a:lnTo>
                  <a:lnTo>
                    <a:pt x="2457" y="1660"/>
                  </a:lnTo>
                  <a:lnTo>
                    <a:pt x="2745" y="1683"/>
                  </a:lnTo>
                  <a:lnTo>
                    <a:pt x="2749" y="1702"/>
                  </a:lnTo>
                  <a:close/>
                  <a:moveTo>
                    <a:pt x="2459" y="1669"/>
                  </a:moveTo>
                  <a:lnTo>
                    <a:pt x="2461" y="1679"/>
                  </a:lnTo>
                  <a:cubicBezTo>
                    <a:pt x="2458" y="1678"/>
                    <a:pt x="2454" y="1674"/>
                    <a:pt x="2453" y="1668"/>
                  </a:cubicBezTo>
                  <a:cubicBezTo>
                    <a:pt x="2452" y="1663"/>
                    <a:pt x="2454" y="1659"/>
                    <a:pt x="2457" y="1660"/>
                  </a:cubicBezTo>
                  <a:lnTo>
                    <a:pt x="2459" y="1669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7048500" y="1817688"/>
              <a:ext cx="1108075" cy="1631950"/>
            </a:xfrm>
            <a:custGeom>
              <a:avLst/>
              <a:gdLst>
                <a:gd name="T0" fmla="*/ 1951 w 2539"/>
                <a:gd name="T1" fmla="*/ 3543 h 3733"/>
                <a:gd name="T2" fmla="*/ 2042 w 2539"/>
                <a:gd name="T3" fmla="*/ 3298 h 3733"/>
                <a:gd name="T4" fmla="*/ 2145 w 2539"/>
                <a:gd name="T5" fmla="*/ 3140 h 3733"/>
                <a:gd name="T6" fmla="*/ 2239 w 2539"/>
                <a:gd name="T7" fmla="*/ 3068 h 3733"/>
                <a:gd name="T8" fmla="*/ 2483 w 2539"/>
                <a:gd name="T9" fmla="*/ 2895 h 3733"/>
                <a:gd name="T10" fmla="*/ 2536 w 2539"/>
                <a:gd name="T11" fmla="*/ 2809 h 3733"/>
                <a:gd name="T12" fmla="*/ 2520 w 2539"/>
                <a:gd name="T13" fmla="*/ 2655 h 3733"/>
                <a:gd name="T14" fmla="*/ 2464 w 2539"/>
                <a:gd name="T15" fmla="*/ 2289 h 3733"/>
                <a:gd name="T16" fmla="*/ 2371 w 2539"/>
                <a:gd name="T17" fmla="*/ 2046 h 3733"/>
                <a:gd name="T18" fmla="*/ 2294 w 2539"/>
                <a:gd name="T19" fmla="*/ 1907 h 3733"/>
                <a:gd name="T20" fmla="*/ 2098 w 2539"/>
                <a:gd name="T21" fmla="*/ 1598 h 3733"/>
                <a:gd name="T22" fmla="*/ 2013 w 2539"/>
                <a:gd name="T23" fmla="*/ 1421 h 3733"/>
                <a:gd name="T24" fmla="*/ 1946 w 2539"/>
                <a:gd name="T25" fmla="*/ 1243 h 3733"/>
                <a:gd name="T26" fmla="*/ 1856 w 2539"/>
                <a:gd name="T27" fmla="*/ 1013 h 3733"/>
                <a:gd name="T28" fmla="*/ 1776 w 2539"/>
                <a:gd name="T29" fmla="*/ 757 h 3733"/>
                <a:gd name="T30" fmla="*/ 1776 w 2539"/>
                <a:gd name="T31" fmla="*/ 586 h 3733"/>
                <a:gd name="T32" fmla="*/ 1717 w 2539"/>
                <a:gd name="T33" fmla="*/ 431 h 3733"/>
                <a:gd name="T34" fmla="*/ 1531 w 2539"/>
                <a:gd name="T35" fmla="*/ 202 h 3733"/>
                <a:gd name="T36" fmla="*/ 1398 w 2539"/>
                <a:gd name="T37" fmla="*/ 148 h 3733"/>
                <a:gd name="T38" fmla="*/ 1133 w 2539"/>
                <a:gd name="T39" fmla="*/ 10 h 3733"/>
                <a:gd name="T40" fmla="*/ 984 w 2539"/>
                <a:gd name="T41" fmla="*/ 34 h 3733"/>
                <a:gd name="T42" fmla="*/ 976 w 2539"/>
                <a:gd name="T43" fmla="*/ 124 h 3733"/>
                <a:gd name="T44" fmla="*/ 962 w 2539"/>
                <a:gd name="T45" fmla="*/ 220 h 3733"/>
                <a:gd name="T46" fmla="*/ 883 w 2539"/>
                <a:gd name="T47" fmla="*/ 231 h 3733"/>
                <a:gd name="T48" fmla="*/ 800 w 2539"/>
                <a:gd name="T49" fmla="*/ 295 h 3733"/>
                <a:gd name="T50" fmla="*/ 736 w 2539"/>
                <a:gd name="T51" fmla="*/ 338 h 3733"/>
                <a:gd name="T52" fmla="*/ 784 w 2539"/>
                <a:gd name="T53" fmla="*/ 471 h 3733"/>
                <a:gd name="T54" fmla="*/ 859 w 2539"/>
                <a:gd name="T55" fmla="*/ 530 h 3733"/>
                <a:gd name="T56" fmla="*/ 867 w 2539"/>
                <a:gd name="T57" fmla="*/ 672 h 3733"/>
                <a:gd name="T58" fmla="*/ 917 w 2539"/>
                <a:gd name="T59" fmla="*/ 712 h 3733"/>
                <a:gd name="T60" fmla="*/ 1008 w 2539"/>
                <a:gd name="T61" fmla="*/ 829 h 3733"/>
                <a:gd name="T62" fmla="*/ 1058 w 2539"/>
                <a:gd name="T63" fmla="*/ 994 h 3733"/>
                <a:gd name="T64" fmla="*/ 949 w 2539"/>
                <a:gd name="T65" fmla="*/ 1184 h 3733"/>
                <a:gd name="T66" fmla="*/ 285 w 2539"/>
                <a:gd name="T67" fmla="*/ 1691 h 3733"/>
                <a:gd name="T68" fmla="*/ 0 w 2539"/>
                <a:gd name="T69" fmla="*/ 1776 h 3733"/>
                <a:gd name="T70" fmla="*/ 106 w 2539"/>
                <a:gd name="T71" fmla="*/ 2153 h 3733"/>
                <a:gd name="T72" fmla="*/ 149 w 2539"/>
                <a:gd name="T73" fmla="*/ 2438 h 3733"/>
                <a:gd name="T74" fmla="*/ 282 w 2539"/>
                <a:gd name="T75" fmla="*/ 2476 h 3733"/>
                <a:gd name="T76" fmla="*/ 394 w 2539"/>
                <a:gd name="T77" fmla="*/ 2639 h 3733"/>
                <a:gd name="T78" fmla="*/ 521 w 2539"/>
                <a:gd name="T79" fmla="*/ 2796 h 3733"/>
                <a:gd name="T80" fmla="*/ 822 w 2539"/>
                <a:gd name="T81" fmla="*/ 2940 h 3733"/>
                <a:gd name="T82" fmla="*/ 915 w 2539"/>
                <a:gd name="T83" fmla="*/ 2921 h 3733"/>
                <a:gd name="T84" fmla="*/ 1037 w 2539"/>
                <a:gd name="T85" fmla="*/ 3298 h 3733"/>
                <a:gd name="T86" fmla="*/ 1167 w 2539"/>
                <a:gd name="T87" fmla="*/ 3477 h 3733"/>
                <a:gd name="T88" fmla="*/ 1462 w 2539"/>
                <a:gd name="T89" fmla="*/ 3615 h 3733"/>
                <a:gd name="T90" fmla="*/ 1638 w 2539"/>
                <a:gd name="T91" fmla="*/ 3679 h 3733"/>
                <a:gd name="T92" fmla="*/ 1900 w 2539"/>
                <a:gd name="T93" fmla="*/ 3722 h 3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39" h="3733">
                  <a:moveTo>
                    <a:pt x="1900" y="3722"/>
                  </a:moveTo>
                  <a:lnTo>
                    <a:pt x="1951" y="3543"/>
                  </a:lnTo>
                  <a:lnTo>
                    <a:pt x="1978" y="3477"/>
                  </a:lnTo>
                  <a:lnTo>
                    <a:pt x="2042" y="3298"/>
                  </a:lnTo>
                  <a:lnTo>
                    <a:pt x="2148" y="3186"/>
                  </a:lnTo>
                  <a:lnTo>
                    <a:pt x="2145" y="3140"/>
                  </a:lnTo>
                  <a:lnTo>
                    <a:pt x="2246" y="3111"/>
                  </a:lnTo>
                  <a:lnTo>
                    <a:pt x="2239" y="3068"/>
                  </a:lnTo>
                  <a:lnTo>
                    <a:pt x="2385" y="3055"/>
                  </a:lnTo>
                  <a:lnTo>
                    <a:pt x="2483" y="2895"/>
                  </a:lnTo>
                  <a:lnTo>
                    <a:pt x="2539" y="2903"/>
                  </a:lnTo>
                  <a:lnTo>
                    <a:pt x="2536" y="2809"/>
                  </a:lnTo>
                  <a:lnTo>
                    <a:pt x="2515" y="2793"/>
                  </a:lnTo>
                  <a:lnTo>
                    <a:pt x="2520" y="2655"/>
                  </a:lnTo>
                  <a:lnTo>
                    <a:pt x="2488" y="2652"/>
                  </a:lnTo>
                  <a:cubicBezTo>
                    <a:pt x="2430" y="2547"/>
                    <a:pt x="2464" y="2417"/>
                    <a:pt x="2464" y="2289"/>
                  </a:cubicBezTo>
                  <a:lnTo>
                    <a:pt x="2377" y="2219"/>
                  </a:lnTo>
                  <a:lnTo>
                    <a:pt x="2371" y="2046"/>
                  </a:lnTo>
                  <a:lnTo>
                    <a:pt x="2329" y="1937"/>
                  </a:lnTo>
                  <a:lnTo>
                    <a:pt x="2294" y="1907"/>
                  </a:lnTo>
                  <a:cubicBezTo>
                    <a:pt x="2218" y="1819"/>
                    <a:pt x="2175" y="1757"/>
                    <a:pt x="2135" y="1648"/>
                  </a:cubicBezTo>
                  <a:lnTo>
                    <a:pt x="2098" y="1598"/>
                  </a:lnTo>
                  <a:cubicBezTo>
                    <a:pt x="2095" y="1509"/>
                    <a:pt x="2069" y="1501"/>
                    <a:pt x="2060" y="1421"/>
                  </a:cubicBezTo>
                  <a:lnTo>
                    <a:pt x="2013" y="1421"/>
                  </a:lnTo>
                  <a:lnTo>
                    <a:pt x="2010" y="1333"/>
                  </a:lnTo>
                  <a:lnTo>
                    <a:pt x="1946" y="1243"/>
                  </a:lnTo>
                  <a:cubicBezTo>
                    <a:pt x="1960" y="1158"/>
                    <a:pt x="1928" y="1134"/>
                    <a:pt x="1898" y="1056"/>
                  </a:cubicBezTo>
                  <a:lnTo>
                    <a:pt x="1856" y="1013"/>
                  </a:lnTo>
                  <a:lnTo>
                    <a:pt x="1856" y="874"/>
                  </a:lnTo>
                  <a:lnTo>
                    <a:pt x="1776" y="757"/>
                  </a:lnTo>
                  <a:lnTo>
                    <a:pt x="1744" y="645"/>
                  </a:lnTo>
                  <a:lnTo>
                    <a:pt x="1776" y="586"/>
                  </a:lnTo>
                  <a:lnTo>
                    <a:pt x="1803" y="463"/>
                  </a:lnTo>
                  <a:lnTo>
                    <a:pt x="1717" y="431"/>
                  </a:lnTo>
                  <a:lnTo>
                    <a:pt x="1691" y="314"/>
                  </a:lnTo>
                  <a:cubicBezTo>
                    <a:pt x="1582" y="314"/>
                    <a:pt x="1632" y="256"/>
                    <a:pt x="1531" y="202"/>
                  </a:cubicBezTo>
                  <a:lnTo>
                    <a:pt x="1436" y="197"/>
                  </a:lnTo>
                  <a:lnTo>
                    <a:pt x="1398" y="148"/>
                  </a:lnTo>
                  <a:lnTo>
                    <a:pt x="1292" y="127"/>
                  </a:lnTo>
                  <a:lnTo>
                    <a:pt x="1133" y="10"/>
                  </a:lnTo>
                  <a:lnTo>
                    <a:pt x="1037" y="0"/>
                  </a:lnTo>
                  <a:lnTo>
                    <a:pt x="984" y="34"/>
                  </a:lnTo>
                  <a:lnTo>
                    <a:pt x="976" y="71"/>
                  </a:lnTo>
                  <a:lnTo>
                    <a:pt x="976" y="124"/>
                  </a:lnTo>
                  <a:lnTo>
                    <a:pt x="973" y="178"/>
                  </a:lnTo>
                  <a:lnTo>
                    <a:pt x="962" y="220"/>
                  </a:lnTo>
                  <a:lnTo>
                    <a:pt x="931" y="231"/>
                  </a:lnTo>
                  <a:lnTo>
                    <a:pt x="883" y="231"/>
                  </a:lnTo>
                  <a:lnTo>
                    <a:pt x="819" y="271"/>
                  </a:lnTo>
                  <a:lnTo>
                    <a:pt x="800" y="295"/>
                  </a:lnTo>
                  <a:lnTo>
                    <a:pt x="763" y="295"/>
                  </a:lnTo>
                  <a:lnTo>
                    <a:pt x="736" y="338"/>
                  </a:lnTo>
                  <a:lnTo>
                    <a:pt x="731" y="415"/>
                  </a:lnTo>
                  <a:lnTo>
                    <a:pt x="784" y="471"/>
                  </a:lnTo>
                  <a:lnTo>
                    <a:pt x="824" y="498"/>
                  </a:lnTo>
                  <a:lnTo>
                    <a:pt x="859" y="530"/>
                  </a:lnTo>
                  <a:lnTo>
                    <a:pt x="861" y="594"/>
                  </a:lnTo>
                  <a:lnTo>
                    <a:pt x="867" y="672"/>
                  </a:lnTo>
                  <a:lnTo>
                    <a:pt x="936" y="674"/>
                  </a:lnTo>
                  <a:lnTo>
                    <a:pt x="917" y="712"/>
                  </a:lnTo>
                  <a:lnTo>
                    <a:pt x="968" y="773"/>
                  </a:lnTo>
                  <a:lnTo>
                    <a:pt x="1008" y="829"/>
                  </a:lnTo>
                  <a:lnTo>
                    <a:pt x="1058" y="872"/>
                  </a:lnTo>
                  <a:lnTo>
                    <a:pt x="1058" y="994"/>
                  </a:lnTo>
                  <a:lnTo>
                    <a:pt x="1034" y="1101"/>
                  </a:lnTo>
                  <a:lnTo>
                    <a:pt x="949" y="1184"/>
                  </a:lnTo>
                  <a:lnTo>
                    <a:pt x="806" y="1341"/>
                  </a:lnTo>
                  <a:cubicBezTo>
                    <a:pt x="623" y="1487"/>
                    <a:pt x="503" y="1574"/>
                    <a:pt x="285" y="1691"/>
                  </a:cubicBezTo>
                  <a:lnTo>
                    <a:pt x="290" y="1798"/>
                  </a:lnTo>
                  <a:lnTo>
                    <a:pt x="0" y="1776"/>
                  </a:lnTo>
                  <a:lnTo>
                    <a:pt x="77" y="1953"/>
                  </a:lnTo>
                  <a:lnTo>
                    <a:pt x="106" y="2153"/>
                  </a:lnTo>
                  <a:lnTo>
                    <a:pt x="157" y="2337"/>
                  </a:lnTo>
                  <a:lnTo>
                    <a:pt x="149" y="2438"/>
                  </a:lnTo>
                  <a:lnTo>
                    <a:pt x="285" y="2422"/>
                  </a:lnTo>
                  <a:lnTo>
                    <a:pt x="282" y="2476"/>
                  </a:lnTo>
                  <a:lnTo>
                    <a:pt x="391" y="2500"/>
                  </a:lnTo>
                  <a:lnTo>
                    <a:pt x="394" y="2639"/>
                  </a:lnTo>
                  <a:lnTo>
                    <a:pt x="513" y="2663"/>
                  </a:lnTo>
                  <a:lnTo>
                    <a:pt x="521" y="2796"/>
                  </a:lnTo>
                  <a:lnTo>
                    <a:pt x="806" y="2796"/>
                  </a:lnTo>
                  <a:lnTo>
                    <a:pt x="822" y="2940"/>
                  </a:lnTo>
                  <a:lnTo>
                    <a:pt x="901" y="2975"/>
                  </a:lnTo>
                  <a:lnTo>
                    <a:pt x="915" y="2921"/>
                  </a:lnTo>
                  <a:lnTo>
                    <a:pt x="994" y="2932"/>
                  </a:lnTo>
                  <a:lnTo>
                    <a:pt x="1037" y="3298"/>
                  </a:lnTo>
                  <a:cubicBezTo>
                    <a:pt x="1020" y="3354"/>
                    <a:pt x="1145" y="3315"/>
                    <a:pt x="1127" y="3482"/>
                  </a:cubicBezTo>
                  <a:lnTo>
                    <a:pt x="1167" y="3477"/>
                  </a:lnTo>
                  <a:lnTo>
                    <a:pt x="1223" y="3599"/>
                  </a:lnTo>
                  <a:lnTo>
                    <a:pt x="1462" y="3615"/>
                  </a:lnTo>
                  <a:lnTo>
                    <a:pt x="1619" y="3621"/>
                  </a:lnTo>
                  <a:lnTo>
                    <a:pt x="1638" y="3679"/>
                  </a:lnTo>
                  <a:lnTo>
                    <a:pt x="1770" y="3733"/>
                  </a:lnTo>
                  <a:cubicBezTo>
                    <a:pt x="1910" y="3725"/>
                    <a:pt x="1900" y="3722"/>
                    <a:pt x="1900" y="3722"/>
                  </a:cubicBezTo>
                  <a:close/>
                </a:path>
              </a:pathLst>
            </a:custGeom>
            <a:solidFill>
              <a:srgbClr val="ED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44"/>
            <p:cNvSpPr>
              <a:spLocks noEditPoints="1"/>
            </p:cNvSpPr>
            <p:nvPr/>
          </p:nvSpPr>
          <p:spPr bwMode="auto">
            <a:xfrm>
              <a:off x="7045325" y="1814513"/>
              <a:ext cx="1114425" cy="1639888"/>
            </a:xfrm>
            <a:custGeom>
              <a:avLst/>
              <a:gdLst>
                <a:gd name="T0" fmla="*/ 1986 w 2554"/>
                <a:gd name="T1" fmla="*/ 3487 h 3754"/>
                <a:gd name="T2" fmla="*/ 2151 w 2554"/>
                <a:gd name="T3" fmla="*/ 3187 h 3754"/>
                <a:gd name="T4" fmla="*/ 2153 w 2554"/>
                <a:gd name="T5" fmla="*/ 3141 h 3754"/>
                <a:gd name="T6" fmla="*/ 2261 w 2554"/>
                <a:gd name="T7" fmla="*/ 3122 h 3754"/>
                <a:gd name="T8" fmla="*/ 2393 w 2554"/>
                <a:gd name="T9" fmla="*/ 3065 h 3754"/>
                <a:gd name="T10" fmla="*/ 2547 w 2554"/>
                <a:gd name="T11" fmla="*/ 2913 h 3754"/>
                <a:gd name="T12" fmla="*/ 2522 w 2554"/>
                <a:gd name="T13" fmla="*/ 2811 h 3754"/>
                <a:gd name="T14" fmla="*/ 2529 w 2554"/>
                <a:gd name="T15" fmla="*/ 2656 h 3754"/>
                <a:gd name="T16" fmla="*/ 2501 w 2554"/>
                <a:gd name="T17" fmla="*/ 2658 h 3754"/>
                <a:gd name="T18" fmla="*/ 2471 w 2554"/>
                <a:gd name="T19" fmla="*/ 2307 h 3754"/>
                <a:gd name="T20" fmla="*/ 2374 w 2554"/>
                <a:gd name="T21" fmla="*/ 2058 h 3754"/>
                <a:gd name="T22" fmla="*/ 2300 w 2554"/>
                <a:gd name="T23" fmla="*/ 1925 h 3754"/>
                <a:gd name="T24" fmla="*/ 2139 w 2554"/>
                <a:gd name="T25" fmla="*/ 1649 h 3754"/>
                <a:gd name="T26" fmla="*/ 2112 w 2554"/>
                <a:gd name="T27" fmla="*/ 1610 h 3754"/>
                <a:gd name="T28" fmla="*/ 2071 w 2554"/>
                <a:gd name="T29" fmla="*/ 1441 h 3754"/>
                <a:gd name="T30" fmla="*/ 2014 w 2554"/>
                <a:gd name="T31" fmla="*/ 1349 h 3754"/>
                <a:gd name="T32" fmla="*/ 1900 w 2554"/>
                <a:gd name="T33" fmla="*/ 1068 h 3754"/>
                <a:gd name="T34" fmla="*/ 1857 w 2554"/>
                <a:gd name="T35" fmla="*/ 1017 h 3754"/>
                <a:gd name="T36" fmla="*/ 1868 w 2554"/>
                <a:gd name="T37" fmla="*/ 879 h 3754"/>
                <a:gd name="T38" fmla="*/ 1752 w 2554"/>
                <a:gd name="T39" fmla="*/ 655 h 3754"/>
                <a:gd name="T40" fmla="*/ 1811 w 2554"/>
                <a:gd name="T41" fmla="*/ 473 h 3754"/>
                <a:gd name="T42" fmla="*/ 1692 w 2554"/>
                <a:gd name="T43" fmla="*/ 324 h 3754"/>
                <a:gd name="T44" fmla="*/ 1540 w 2554"/>
                <a:gd name="T45" fmla="*/ 203 h 3754"/>
                <a:gd name="T46" fmla="*/ 1442 w 2554"/>
                <a:gd name="T47" fmla="*/ 197 h 3754"/>
                <a:gd name="T48" fmla="*/ 1408 w 2554"/>
                <a:gd name="T49" fmla="*/ 168 h 3754"/>
                <a:gd name="T50" fmla="*/ 1142 w 2554"/>
                <a:gd name="T51" fmla="*/ 29 h 3754"/>
                <a:gd name="T52" fmla="*/ 996 w 2554"/>
                <a:gd name="T53" fmla="*/ 53 h 3754"/>
                <a:gd name="T54" fmla="*/ 977 w 2554"/>
                <a:gd name="T55" fmla="*/ 131 h 3754"/>
                <a:gd name="T56" fmla="*/ 974 w 2554"/>
                <a:gd name="T57" fmla="*/ 184 h 3754"/>
                <a:gd name="T58" fmla="*/ 974 w 2554"/>
                <a:gd name="T59" fmla="*/ 240 h 3754"/>
                <a:gd name="T60" fmla="*/ 895 w 2554"/>
                <a:gd name="T61" fmla="*/ 250 h 3754"/>
                <a:gd name="T62" fmla="*/ 814 w 2554"/>
                <a:gd name="T63" fmla="*/ 313 h 3754"/>
                <a:gd name="T64" fmla="*/ 739 w 2554"/>
                <a:gd name="T65" fmla="*/ 340 h 3754"/>
                <a:gd name="T66" fmla="*/ 732 w 2554"/>
                <a:gd name="T67" fmla="*/ 421 h 3754"/>
                <a:gd name="T68" fmla="*/ 793 w 2554"/>
                <a:gd name="T69" fmla="*/ 473 h 3754"/>
                <a:gd name="T70" fmla="*/ 874 w 2554"/>
                <a:gd name="T71" fmla="*/ 543 h 3754"/>
                <a:gd name="T72" fmla="*/ 882 w 2554"/>
                <a:gd name="T73" fmla="*/ 684 h 3754"/>
                <a:gd name="T74" fmla="*/ 919 w 2554"/>
                <a:gd name="T75" fmla="*/ 715 h 3754"/>
                <a:gd name="T76" fmla="*/ 972 w 2554"/>
                <a:gd name="T77" fmla="*/ 789 h 3754"/>
                <a:gd name="T78" fmla="*/ 1018 w 2554"/>
                <a:gd name="T79" fmla="*/ 831 h 3754"/>
                <a:gd name="T80" fmla="*/ 1073 w 2554"/>
                <a:gd name="T81" fmla="*/ 1010 h 3754"/>
                <a:gd name="T82" fmla="*/ 962 w 2554"/>
                <a:gd name="T83" fmla="*/ 1202 h 3754"/>
                <a:gd name="T84" fmla="*/ 562 w 2554"/>
                <a:gd name="T85" fmla="*/ 1528 h 3754"/>
                <a:gd name="T86" fmla="*/ 286 w 2554"/>
                <a:gd name="T87" fmla="*/ 1699 h 3754"/>
                <a:gd name="T88" fmla="*/ 8 w 2554"/>
                <a:gd name="T89" fmla="*/ 1786 h 3754"/>
                <a:gd name="T90" fmla="*/ 114 w 2554"/>
                <a:gd name="T91" fmla="*/ 2163 h 3754"/>
                <a:gd name="T92" fmla="*/ 164 w 2554"/>
                <a:gd name="T93" fmla="*/ 2452 h 3754"/>
                <a:gd name="T94" fmla="*/ 299 w 2554"/>
                <a:gd name="T95" fmla="*/ 2432 h 3754"/>
                <a:gd name="T96" fmla="*/ 291 w 2554"/>
                <a:gd name="T97" fmla="*/ 2495 h 3754"/>
                <a:gd name="T98" fmla="*/ 402 w 2554"/>
                <a:gd name="T99" fmla="*/ 2649 h 3754"/>
                <a:gd name="T100" fmla="*/ 529 w 2554"/>
                <a:gd name="T101" fmla="*/ 2806 h 3754"/>
                <a:gd name="T102" fmla="*/ 836 w 2554"/>
                <a:gd name="T103" fmla="*/ 2952 h 3754"/>
                <a:gd name="T104" fmla="*/ 916 w 2554"/>
                <a:gd name="T105" fmla="*/ 2988 h 3754"/>
                <a:gd name="T106" fmla="*/ 924 w 2554"/>
                <a:gd name="T107" fmla="*/ 2941 h 3754"/>
                <a:gd name="T108" fmla="*/ 1045 w 2554"/>
                <a:gd name="T109" fmla="*/ 3308 h 3754"/>
                <a:gd name="T110" fmla="*/ 1135 w 2554"/>
                <a:gd name="T111" fmla="*/ 3492 h 3754"/>
                <a:gd name="T112" fmla="*/ 1236 w 2554"/>
                <a:gd name="T113" fmla="*/ 3606 h 3754"/>
                <a:gd name="T114" fmla="*/ 1477 w 2554"/>
                <a:gd name="T115" fmla="*/ 3626 h 3754"/>
                <a:gd name="T116" fmla="*/ 1621 w 2554"/>
                <a:gd name="T117" fmla="*/ 3632 h 3754"/>
                <a:gd name="T118" fmla="*/ 1778 w 2554"/>
                <a:gd name="T119" fmla="*/ 3743 h 3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4" h="3754">
                  <a:moveTo>
                    <a:pt x="1902" y="3726"/>
                  </a:moveTo>
                  <a:lnTo>
                    <a:pt x="1953" y="3547"/>
                  </a:lnTo>
                  <a:lnTo>
                    <a:pt x="1966" y="3559"/>
                  </a:lnTo>
                  <a:lnTo>
                    <a:pt x="1915" y="3738"/>
                  </a:lnTo>
                  <a:lnTo>
                    <a:pt x="1902" y="3726"/>
                  </a:lnTo>
                  <a:close/>
                  <a:moveTo>
                    <a:pt x="1959" y="3553"/>
                  </a:moveTo>
                  <a:lnTo>
                    <a:pt x="1953" y="3547"/>
                  </a:lnTo>
                  <a:cubicBezTo>
                    <a:pt x="1954" y="3543"/>
                    <a:pt x="1958" y="3542"/>
                    <a:pt x="1962" y="3546"/>
                  </a:cubicBezTo>
                  <a:cubicBezTo>
                    <a:pt x="1965" y="3549"/>
                    <a:pt x="1967" y="3555"/>
                    <a:pt x="1966" y="3559"/>
                  </a:cubicBezTo>
                  <a:lnTo>
                    <a:pt x="1959" y="3553"/>
                  </a:lnTo>
                  <a:close/>
                  <a:moveTo>
                    <a:pt x="1953" y="3547"/>
                  </a:moveTo>
                  <a:lnTo>
                    <a:pt x="1980" y="3480"/>
                  </a:lnTo>
                  <a:lnTo>
                    <a:pt x="1992" y="3493"/>
                  </a:lnTo>
                  <a:lnTo>
                    <a:pt x="1966" y="3560"/>
                  </a:lnTo>
                  <a:lnTo>
                    <a:pt x="1953" y="3547"/>
                  </a:lnTo>
                  <a:close/>
                  <a:moveTo>
                    <a:pt x="1986" y="3487"/>
                  </a:moveTo>
                  <a:lnTo>
                    <a:pt x="1980" y="3480"/>
                  </a:lnTo>
                  <a:cubicBezTo>
                    <a:pt x="1981" y="3476"/>
                    <a:pt x="1985" y="3476"/>
                    <a:pt x="1989" y="3480"/>
                  </a:cubicBezTo>
                  <a:cubicBezTo>
                    <a:pt x="1992" y="3483"/>
                    <a:pt x="1994" y="3489"/>
                    <a:pt x="1992" y="3493"/>
                  </a:cubicBezTo>
                  <a:lnTo>
                    <a:pt x="1986" y="3487"/>
                  </a:lnTo>
                  <a:close/>
                  <a:moveTo>
                    <a:pt x="1980" y="3480"/>
                  </a:moveTo>
                  <a:lnTo>
                    <a:pt x="2043" y="3301"/>
                  </a:lnTo>
                  <a:lnTo>
                    <a:pt x="2056" y="3314"/>
                  </a:lnTo>
                  <a:lnTo>
                    <a:pt x="1992" y="3493"/>
                  </a:lnTo>
                  <a:lnTo>
                    <a:pt x="1980" y="3480"/>
                  </a:lnTo>
                  <a:close/>
                  <a:moveTo>
                    <a:pt x="2050" y="3308"/>
                  </a:moveTo>
                  <a:lnTo>
                    <a:pt x="2043" y="3301"/>
                  </a:lnTo>
                  <a:cubicBezTo>
                    <a:pt x="2045" y="3298"/>
                    <a:pt x="2049" y="3297"/>
                    <a:pt x="2052" y="3301"/>
                  </a:cubicBezTo>
                  <a:cubicBezTo>
                    <a:pt x="2056" y="3304"/>
                    <a:pt x="2058" y="3310"/>
                    <a:pt x="2056" y="3314"/>
                  </a:cubicBezTo>
                  <a:lnTo>
                    <a:pt x="2050" y="3308"/>
                  </a:lnTo>
                  <a:close/>
                  <a:moveTo>
                    <a:pt x="2045" y="3299"/>
                  </a:moveTo>
                  <a:lnTo>
                    <a:pt x="2151" y="3187"/>
                  </a:lnTo>
                  <a:lnTo>
                    <a:pt x="2161" y="3204"/>
                  </a:lnTo>
                  <a:lnTo>
                    <a:pt x="2055" y="3316"/>
                  </a:lnTo>
                  <a:lnTo>
                    <a:pt x="2045" y="3299"/>
                  </a:lnTo>
                  <a:close/>
                  <a:moveTo>
                    <a:pt x="2156" y="3196"/>
                  </a:moveTo>
                  <a:lnTo>
                    <a:pt x="2151" y="3187"/>
                  </a:lnTo>
                  <a:cubicBezTo>
                    <a:pt x="2153" y="3185"/>
                    <a:pt x="2158" y="3186"/>
                    <a:pt x="2161" y="3191"/>
                  </a:cubicBezTo>
                  <a:cubicBezTo>
                    <a:pt x="2163" y="3195"/>
                    <a:pt x="2164" y="3201"/>
                    <a:pt x="2161" y="3204"/>
                  </a:cubicBezTo>
                  <a:lnTo>
                    <a:pt x="2156" y="3196"/>
                  </a:lnTo>
                  <a:close/>
                  <a:moveTo>
                    <a:pt x="2149" y="3193"/>
                  </a:moveTo>
                  <a:lnTo>
                    <a:pt x="2147" y="3148"/>
                  </a:lnTo>
                  <a:lnTo>
                    <a:pt x="2160" y="3153"/>
                  </a:lnTo>
                  <a:lnTo>
                    <a:pt x="2163" y="3198"/>
                  </a:lnTo>
                  <a:lnTo>
                    <a:pt x="2149" y="3193"/>
                  </a:lnTo>
                  <a:close/>
                  <a:moveTo>
                    <a:pt x="2153" y="3150"/>
                  </a:moveTo>
                  <a:lnTo>
                    <a:pt x="2147" y="3148"/>
                  </a:lnTo>
                  <a:cubicBezTo>
                    <a:pt x="2146" y="3143"/>
                    <a:pt x="2149" y="3140"/>
                    <a:pt x="2153" y="3141"/>
                  </a:cubicBezTo>
                  <a:cubicBezTo>
                    <a:pt x="2157" y="3142"/>
                    <a:pt x="2160" y="3148"/>
                    <a:pt x="2160" y="3153"/>
                  </a:cubicBezTo>
                  <a:lnTo>
                    <a:pt x="2153" y="3150"/>
                  </a:lnTo>
                  <a:close/>
                  <a:moveTo>
                    <a:pt x="2150" y="3141"/>
                  </a:moveTo>
                  <a:lnTo>
                    <a:pt x="2251" y="3112"/>
                  </a:lnTo>
                  <a:lnTo>
                    <a:pt x="2258" y="3130"/>
                  </a:lnTo>
                  <a:lnTo>
                    <a:pt x="2157" y="3160"/>
                  </a:lnTo>
                  <a:lnTo>
                    <a:pt x="2150" y="3141"/>
                  </a:lnTo>
                  <a:close/>
                  <a:moveTo>
                    <a:pt x="2254" y="3121"/>
                  </a:moveTo>
                  <a:lnTo>
                    <a:pt x="2251" y="3112"/>
                  </a:lnTo>
                  <a:cubicBezTo>
                    <a:pt x="2254" y="3111"/>
                    <a:pt x="2259" y="3114"/>
                    <a:pt x="2260" y="3119"/>
                  </a:cubicBezTo>
                  <a:cubicBezTo>
                    <a:pt x="2262" y="3124"/>
                    <a:pt x="2261" y="3129"/>
                    <a:pt x="2258" y="3130"/>
                  </a:cubicBezTo>
                  <a:lnTo>
                    <a:pt x="2254" y="3121"/>
                  </a:lnTo>
                  <a:close/>
                  <a:moveTo>
                    <a:pt x="2248" y="3120"/>
                  </a:moveTo>
                  <a:lnTo>
                    <a:pt x="2240" y="3078"/>
                  </a:lnTo>
                  <a:lnTo>
                    <a:pt x="2253" y="3079"/>
                  </a:lnTo>
                  <a:lnTo>
                    <a:pt x="2261" y="3122"/>
                  </a:lnTo>
                  <a:lnTo>
                    <a:pt x="2248" y="3120"/>
                  </a:lnTo>
                  <a:close/>
                  <a:moveTo>
                    <a:pt x="2247" y="3078"/>
                  </a:moveTo>
                  <a:lnTo>
                    <a:pt x="2240" y="3078"/>
                  </a:lnTo>
                  <a:cubicBezTo>
                    <a:pt x="2239" y="3072"/>
                    <a:pt x="2241" y="3068"/>
                    <a:pt x="2245" y="3069"/>
                  </a:cubicBezTo>
                  <a:cubicBezTo>
                    <a:pt x="2248" y="3069"/>
                    <a:pt x="2252" y="3074"/>
                    <a:pt x="2253" y="3079"/>
                  </a:cubicBezTo>
                  <a:lnTo>
                    <a:pt x="2247" y="3078"/>
                  </a:lnTo>
                  <a:close/>
                  <a:moveTo>
                    <a:pt x="2244" y="3069"/>
                  </a:moveTo>
                  <a:lnTo>
                    <a:pt x="2390" y="3055"/>
                  </a:lnTo>
                  <a:lnTo>
                    <a:pt x="2395" y="3074"/>
                  </a:lnTo>
                  <a:lnTo>
                    <a:pt x="2249" y="3088"/>
                  </a:lnTo>
                  <a:lnTo>
                    <a:pt x="2244" y="3069"/>
                  </a:lnTo>
                  <a:close/>
                  <a:moveTo>
                    <a:pt x="2393" y="3065"/>
                  </a:moveTo>
                  <a:lnTo>
                    <a:pt x="2390" y="3055"/>
                  </a:lnTo>
                  <a:cubicBezTo>
                    <a:pt x="2394" y="3055"/>
                    <a:pt x="2398" y="3059"/>
                    <a:pt x="2399" y="3064"/>
                  </a:cubicBezTo>
                  <a:cubicBezTo>
                    <a:pt x="2400" y="3070"/>
                    <a:pt x="2399" y="3074"/>
                    <a:pt x="2395" y="3074"/>
                  </a:cubicBezTo>
                  <a:lnTo>
                    <a:pt x="2393" y="3065"/>
                  </a:lnTo>
                  <a:close/>
                  <a:moveTo>
                    <a:pt x="2387" y="3057"/>
                  </a:moveTo>
                  <a:lnTo>
                    <a:pt x="2485" y="2897"/>
                  </a:lnTo>
                  <a:lnTo>
                    <a:pt x="2497" y="2912"/>
                  </a:lnTo>
                  <a:lnTo>
                    <a:pt x="2399" y="3072"/>
                  </a:lnTo>
                  <a:lnTo>
                    <a:pt x="2387" y="3057"/>
                  </a:lnTo>
                  <a:close/>
                  <a:moveTo>
                    <a:pt x="2491" y="2905"/>
                  </a:moveTo>
                  <a:lnTo>
                    <a:pt x="2485" y="2897"/>
                  </a:lnTo>
                  <a:cubicBezTo>
                    <a:pt x="2487" y="2894"/>
                    <a:pt x="2492" y="2895"/>
                    <a:pt x="2495" y="2899"/>
                  </a:cubicBezTo>
                  <a:cubicBezTo>
                    <a:pt x="2498" y="2903"/>
                    <a:pt x="2499" y="2909"/>
                    <a:pt x="2497" y="2912"/>
                  </a:cubicBezTo>
                  <a:lnTo>
                    <a:pt x="2491" y="2905"/>
                  </a:lnTo>
                  <a:close/>
                  <a:moveTo>
                    <a:pt x="2490" y="2895"/>
                  </a:moveTo>
                  <a:lnTo>
                    <a:pt x="2545" y="2903"/>
                  </a:lnTo>
                  <a:lnTo>
                    <a:pt x="2549" y="2922"/>
                  </a:lnTo>
                  <a:lnTo>
                    <a:pt x="2493" y="2914"/>
                  </a:lnTo>
                  <a:lnTo>
                    <a:pt x="2490" y="2895"/>
                  </a:lnTo>
                  <a:close/>
                  <a:moveTo>
                    <a:pt x="2547" y="2913"/>
                  </a:moveTo>
                  <a:lnTo>
                    <a:pt x="2545" y="2903"/>
                  </a:lnTo>
                  <a:cubicBezTo>
                    <a:pt x="2549" y="2904"/>
                    <a:pt x="2553" y="2908"/>
                    <a:pt x="2554" y="2914"/>
                  </a:cubicBezTo>
                  <a:cubicBezTo>
                    <a:pt x="2554" y="2919"/>
                    <a:pt x="2552" y="2923"/>
                    <a:pt x="2549" y="2922"/>
                  </a:cubicBezTo>
                  <a:lnTo>
                    <a:pt x="2547" y="2913"/>
                  </a:lnTo>
                  <a:close/>
                  <a:moveTo>
                    <a:pt x="2540" y="2910"/>
                  </a:moveTo>
                  <a:lnTo>
                    <a:pt x="2537" y="2817"/>
                  </a:lnTo>
                  <a:lnTo>
                    <a:pt x="2551" y="2822"/>
                  </a:lnTo>
                  <a:lnTo>
                    <a:pt x="2554" y="2915"/>
                  </a:lnTo>
                  <a:lnTo>
                    <a:pt x="2540" y="2910"/>
                  </a:lnTo>
                  <a:close/>
                  <a:moveTo>
                    <a:pt x="2544" y="2819"/>
                  </a:moveTo>
                  <a:lnTo>
                    <a:pt x="2537" y="2817"/>
                  </a:lnTo>
                  <a:cubicBezTo>
                    <a:pt x="2537" y="2812"/>
                    <a:pt x="2540" y="2809"/>
                    <a:pt x="2544" y="2810"/>
                  </a:cubicBezTo>
                  <a:cubicBezTo>
                    <a:pt x="2548" y="2812"/>
                    <a:pt x="2551" y="2817"/>
                    <a:pt x="2551" y="2822"/>
                  </a:cubicBezTo>
                  <a:lnTo>
                    <a:pt x="2544" y="2819"/>
                  </a:lnTo>
                  <a:close/>
                  <a:moveTo>
                    <a:pt x="2543" y="2827"/>
                  </a:moveTo>
                  <a:lnTo>
                    <a:pt x="2522" y="2811"/>
                  </a:lnTo>
                  <a:lnTo>
                    <a:pt x="2525" y="2795"/>
                  </a:lnTo>
                  <a:lnTo>
                    <a:pt x="2546" y="2811"/>
                  </a:lnTo>
                  <a:lnTo>
                    <a:pt x="2543" y="2827"/>
                  </a:lnTo>
                  <a:close/>
                  <a:moveTo>
                    <a:pt x="2523" y="2803"/>
                  </a:moveTo>
                  <a:lnTo>
                    <a:pt x="2522" y="2811"/>
                  </a:lnTo>
                  <a:cubicBezTo>
                    <a:pt x="2518" y="2809"/>
                    <a:pt x="2516" y="2803"/>
                    <a:pt x="2516" y="2798"/>
                  </a:cubicBezTo>
                  <a:cubicBezTo>
                    <a:pt x="2517" y="2794"/>
                    <a:pt x="2521" y="2792"/>
                    <a:pt x="2525" y="2795"/>
                  </a:cubicBezTo>
                  <a:lnTo>
                    <a:pt x="2523" y="2803"/>
                  </a:lnTo>
                  <a:close/>
                  <a:moveTo>
                    <a:pt x="2516" y="2800"/>
                  </a:moveTo>
                  <a:lnTo>
                    <a:pt x="2521" y="2661"/>
                  </a:lnTo>
                  <a:lnTo>
                    <a:pt x="2535" y="2668"/>
                  </a:lnTo>
                  <a:lnTo>
                    <a:pt x="2530" y="2807"/>
                  </a:lnTo>
                  <a:lnTo>
                    <a:pt x="2516" y="2800"/>
                  </a:lnTo>
                  <a:close/>
                  <a:moveTo>
                    <a:pt x="2528" y="2665"/>
                  </a:moveTo>
                  <a:lnTo>
                    <a:pt x="2521" y="2661"/>
                  </a:lnTo>
                  <a:cubicBezTo>
                    <a:pt x="2522" y="2656"/>
                    <a:pt x="2525" y="2654"/>
                    <a:pt x="2529" y="2656"/>
                  </a:cubicBezTo>
                  <a:cubicBezTo>
                    <a:pt x="2532" y="2658"/>
                    <a:pt x="2535" y="2663"/>
                    <a:pt x="2535" y="2668"/>
                  </a:cubicBezTo>
                  <a:lnTo>
                    <a:pt x="2528" y="2665"/>
                  </a:lnTo>
                  <a:close/>
                  <a:moveTo>
                    <a:pt x="2530" y="2674"/>
                  </a:moveTo>
                  <a:lnTo>
                    <a:pt x="2498" y="2671"/>
                  </a:lnTo>
                  <a:lnTo>
                    <a:pt x="2495" y="2652"/>
                  </a:lnTo>
                  <a:lnTo>
                    <a:pt x="2526" y="2655"/>
                  </a:lnTo>
                  <a:lnTo>
                    <a:pt x="2530" y="2674"/>
                  </a:lnTo>
                  <a:close/>
                  <a:moveTo>
                    <a:pt x="2496" y="2662"/>
                  </a:moveTo>
                  <a:lnTo>
                    <a:pt x="2498" y="2671"/>
                  </a:lnTo>
                  <a:cubicBezTo>
                    <a:pt x="2495" y="2671"/>
                    <a:pt x="2491" y="2667"/>
                    <a:pt x="2490" y="2661"/>
                  </a:cubicBezTo>
                  <a:cubicBezTo>
                    <a:pt x="2489" y="2656"/>
                    <a:pt x="2491" y="2652"/>
                    <a:pt x="2495" y="2652"/>
                  </a:cubicBezTo>
                  <a:lnTo>
                    <a:pt x="2496" y="2662"/>
                  </a:lnTo>
                  <a:close/>
                  <a:moveTo>
                    <a:pt x="2492" y="2666"/>
                  </a:moveTo>
                  <a:cubicBezTo>
                    <a:pt x="2447" y="2586"/>
                    <a:pt x="2454" y="2494"/>
                    <a:pt x="2461" y="2400"/>
                  </a:cubicBezTo>
                  <a:lnTo>
                    <a:pt x="2474" y="2408"/>
                  </a:lnTo>
                  <a:cubicBezTo>
                    <a:pt x="2468" y="2498"/>
                    <a:pt x="2461" y="2586"/>
                    <a:pt x="2501" y="2658"/>
                  </a:cubicBezTo>
                  <a:lnTo>
                    <a:pt x="2492" y="2666"/>
                  </a:lnTo>
                  <a:close/>
                  <a:moveTo>
                    <a:pt x="2461" y="2400"/>
                  </a:moveTo>
                  <a:cubicBezTo>
                    <a:pt x="2463" y="2365"/>
                    <a:pt x="2466" y="2330"/>
                    <a:pt x="2466" y="2296"/>
                  </a:cubicBezTo>
                  <a:lnTo>
                    <a:pt x="2479" y="2302"/>
                  </a:lnTo>
                  <a:cubicBezTo>
                    <a:pt x="2479" y="2338"/>
                    <a:pt x="2477" y="2373"/>
                    <a:pt x="2474" y="2408"/>
                  </a:cubicBezTo>
                  <a:lnTo>
                    <a:pt x="2461" y="2400"/>
                  </a:lnTo>
                  <a:close/>
                  <a:moveTo>
                    <a:pt x="2472" y="2299"/>
                  </a:moveTo>
                  <a:lnTo>
                    <a:pt x="2466" y="2296"/>
                  </a:lnTo>
                  <a:cubicBezTo>
                    <a:pt x="2466" y="2291"/>
                    <a:pt x="2469" y="2288"/>
                    <a:pt x="2472" y="2290"/>
                  </a:cubicBezTo>
                  <a:cubicBezTo>
                    <a:pt x="2476" y="2292"/>
                    <a:pt x="2479" y="2297"/>
                    <a:pt x="2479" y="2302"/>
                  </a:cubicBezTo>
                  <a:lnTo>
                    <a:pt x="2472" y="2299"/>
                  </a:lnTo>
                  <a:close/>
                  <a:moveTo>
                    <a:pt x="2471" y="2307"/>
                  </a:moveTo>
                  <a:lnTo>
                    <a:pt x="2383" y="2237"/>
                  </a:lnTo>
                  <a:lnTo>
                    <a:pt x="2386" y="2222"/>
                  </a:lnTo>
                  <a:lnTo>
                    <a:pt x="2474" y="2291"/>
                  </a:lnTo>
                  <a:lnTo>
                    <a:pt x="2471" y="2307"/>
                  </a:lnTo>
                  <a:close/>
                  <a:moveTo>
                    <a:pt x="2385" y="2229"/>
                  </a:moveTo>
                  <a:lnTo>
                    <a:pt x="2383" y="2237"/>
                  </a:lnTo>
                  <a:cubicBezTo>
                    <a:pt x="2379" y="2235"/>
                    <a:pt x="2377" y="2229"/>
                    <a:pt x="2378" y="2224"/>
                  </a:cubicBezTo>
                  <a:cubicBezTo>
                    <a:pt x="2379" y="2220"/>
                    <a:pt x="2383" y="2219"/>
                    <a:pt x="2386" y="2222"/>
                  </a:cubicBezTo>
                  <a:lnTo>
                    <a:pt x="2385" y="2229"/>
                  </a:lnTo>
                  <a:close/>
                  <a:moveTo>
                    <a:pt x="2378" y="2227"/>
                  </a:moveTo>
                  <a:lnTo>
                    <a:pt x="2373" y="2053"/>
                  </a:lnTo>
                  <a:lnTo>
                    <a:pt x="2386" y="2059"/>
                  </a:lnTo>
                  <a:lnTo>
                    <a:pt x="2392" y="2232"/>
                  </a:lnTo>
                  <a:lnTo>
                    <a:pt x="2378" y="2227"/>
                  </a:lnTo>
                  <a:close/>
                  <a:moveTo>
                    <a:pt x="2379" y="2056"/>
                  </a:moveTo>
                  <a:lnTo>
                    <a:pt x="2373" y="2053"/>
                  </a:lnTo>
                  <a:cubicBezTo>
                    <a:pt x="2372" y="2048"/>
                    <a:pt x="2375" y="2045"/>
                    <a:pt x="2379" y="2047"/>
                  </a:cubicBezTo>
                  <a:cubicBezTo>
                    <a:pt x="2383" y="2048"/>
                    <a:pt x="2386" y="2054"/>
                    <a:pt x="2386" y="2059"/>
                  </a:cubicBezTo>
                  <a:lnTo>
                    <a:pt x="2379" y="2056"/>
                  </a:lnTo>
                  <a:close/>
                  <a:moveTo>
                    <a:pt x="2374" y="2058"/>
                  </a:moveTo>
                  <a:lnTo>
                    <a:pt x="2331" y="1949"/>
                  </a:lnTo>
                  <a:lnTo>
                    <a:pt x="2343" y="1944"/>
                  </a:lnTo>
                  <a:lnTo>
                    <a:pt x="2385" y="2054"/>
                  </a:lnTo>
                  <a:lnTo>
                    <a:pt x="2374" y="2058"/>
                  </a:lnTo>
                  <a:close/>
                  <a:moveTo>
                    <a:pt x="2337" y="1947"/>
                  </a:moveTo>
                  <a:lnTo>
                    <a:pt x="2331" y="1949"/>
                  </a:lnTo>
                  <a:cubicBezTo>
                    <a:pt x="2329" y="1944"/>
                    <a:pt x="2330" y="1938"/>
                    <a:pt x="2333" y="1937"/>
                  </a:cubicBezTo>
                  <a:cubicBezTo>
                    <a:pt x="2336" y="1936"/>
                    <a:pt x="2341" y="1939"/>
                    <a:pt x="2343" y="1944"/>
                  </a:cubicBezTo>
                  <a:lnTo>
                    <a:pt x="2337" y="1947"/>
                  </a:lnTo>
                  <a:close/>
                  <a:moveTo>
                    <a:pt x="2335" y="1954"/>
                  </a:moveTo>
                  <a:lnTo>
                    <a:pt x="2300" y="1925"/>
                  </a:lnTo>
                  <a:lnTo>
                    <a:pt x="2304" y="1909"/>
                  </a:lnTo>
                  <a:lnTo>
                    <a:pt x="2339" y="1939"/>
                  </a:lnTo>
                  <a:lnTo>
                    <a:pt x="2335" y="1954"/>
                  </a:lnTo>
                  <a:close/>
                  <a:moveTo>
                    <a:pt x="2302" y="1917"/>
                  </a:moveTo>
                  <a:lnTo>
                    <a:pt x="2300" y="1925"/>
                  </a:lnTo>
                  <a:cubicBezTo>
                    <a:pt x="2297" y="1922"/>
                    <a:pt x="2295" y="1916"/>
                    <a:pt x="2296" y="1912"/>
                  </a:cubicBezTo>
                  <a:cubicBezTo>
                    <a:pt x="2297" y="1907"/>
                    <a:pt x="2301" y="1906"/>
                    <a:pt x="2304" y="1909"/>
                  </a:cubicBezTo>
                  <a:lnTo>
                    <a:pt x="2302" y="1917"/>
                  </a:lnTo>
                  <a:close/>
                  <a:moveTo>
                    <a:pt x="2299" y="1924"/>
                  </a:moveTo>
                  <a:cubicBezTo>
                    <a:pt x="2260" y="1879"/>
                    <a:pt x="2230" y="1841"/>
                    <a:pt x="2205" y="1800"/>
                  </a:cubicBezTo>
                  <a:lnTo>
                    <a:pt x="2213" y="1791"/>
                  </a:lnTo>
                  <a:cubicBezTo>
                    <a:pt x="2238" y="1830"/>
                    <a:pt x="2268" y="1867"/>
                    <a:pt x="2306" y="1911"/>
                  </a:cubicBezTo>
                  <a:lnTo>
                    <a:pt x="2299" y="1924"/>
                  </a:lnTo>
                  <a:close/>
                  <a:moveTo>
                    <a:pt x="2205" y="1800"/>
                  </a:moveTo>
                  <a:cubicBezTo>
                    <a:pt x="2179" y="1759"/>
                    <a:pt x="2158" y="1716"/>
                    <a:pt x="2137" y="1660"/>
                  </a:cubicBezTo>
                  <a:lnTo>
                    <a:pt x="2149" y="1656"/>
                  </a:lnTo>
                  <a:cubicBezTo>
                    <a:pt x="2169" y="1710"/>
                    <a:pt x="2189" y="1751"/>
                    <a:pt x="2213" y="1791"/>
                  </a:cubicBezTo>
                  <a:lnTo>
                    <a:pt x="2205" y="1800"/>
                  </a:lnTo>
                  <a:close/>
                  <a:moveTo>
                    <a:pt x="2143" y="1658"/>
                  </a:moveTo>
                  <a:lnTo>
                    <a:pt x="2137" y="1660"/>
                  </a:lnTo>
                  <a:cubicBezTo>
                    <a:pt x="2135" y="1655"/>
                    <a:pt x="2136" y="1650"/>
                    <a:pt x="2139" y="1649"/>
                  </a:cubicBezTo>
                  <a:cubicBezTo>
                    <a:pt x="2143" y="1648"/>
                    <a:pt x="2147" y="1651"/>
                    <a:pt x="2149" y="1656"/>
                  </a:cubicBezTo>
                  <a:lnTo>
                    <a:pt x="2143" y="1658"/>
                  </a:lnTo>
                  <a:close/>
                  <a:moveTo>
                    <a:pt x="2139" y="1664"/>
                  </a:moveTo>
                  <a:lnTo>
                    <a:pt x="2102" y="1613"/>
                  </a:lnTo>
                  <a:lnTo>
                    <a:pt x="2110" y="1602"/>
                  </a:lnTo>
                  <a:lnTo>
                    <a:pt x="2147" y="1653"/>
                  </a:lnTo>
                  <a:lnTo>
                    <a:pt x="2139" y="1664"/>
                  </a:lnTo>
                  <a:close/>
                  <a:moveTo>
                    <a:pt x="2106" y="1608"/>
                  </a:moveTo>
                  <a:lnTo>
                    <a:pt x="2102" y="1613"/>
                  </a:lnTo>
                  <a:cubicBezTo>
                    <a:pt x="2099" y="1609"/>
                    <a:pt x="2098" y="1603"/>
                    <a:pt x="2100" y="1600"/>
                  </a:cubicBezTo>
                  <a:cubicBezTo>
                    <a:pt x="2102" y="1597"/>
                    <a:pt x="2106" y="1598"/>
                    <a:pt x="2110" y="1602"/>
                  </a:cubicBezTo>
                  <a:lnTo>
                    <a:pt x="2106" y="1608"/>
                  </a:lnTo>
                  <a:close/>
                  <a:moveTo>
                    <a:pt x="2099" y="1605"/>
                  </a:moveTo>
                  <a:cubicBezTo>
                    <a:pt x="2097" y="1559"/>
                    <a:pt x="2089" y="1535"/>
                    <a:pt x="2081" y="1511"/>
                  </a:cubicBezTo>
                  <a:lnTo>
                    <a:pt x="2093" y="1508"/>
                  </a:lnTo>
                  <a:cubicBezTo>
                    <a:pt x="2102" y="1534"/>
                    <a:pt x="2111" y="1560"/>
                    <a:pt x="2112" y="1610"/>
                  </a:cubicBezTo>
                  <a:lnTo>
                    <a:pt x="2099" y="1605"/>
                  </a:lnTo>
                  <a:close/>
                  <a:moveTo>
                    <a:pt x="2081" y="1511"/>
                  </a:moveTo>
                  <a:cubicBezTo>
                    <a:pt x="2074" y="1490"/>
                    <a:pt x="2066" y="1467"/>
                    <a:pt x="2062" y="1430"/>
                  </a:cubicBezTo>
                  <a:lnTo>
                    <a:pt x="2075" y="1433"/>
                  </a:lnTo>
                  <a:cubicBezTo>
                    <a:pt x="2079" y="1467"/>
                    <a:pt x="2086" y="1488"/>
                    <a:pt x="2093" y="1508"/>
                  </a:cubicBezTo>
                  <a:lnTo>
                    <a:pt x="2081" y="1511"/>
                  </a:lnTo>
                  <a:close/>
                  <a:moveTo>
                    <a:pt x="2068" y="1431"/>
                  </a:moveTo>
                  <a:lnTo>
                    <a:pt x="2062" y="1430"/>
                  </a:lnTo>
                  <a:cubicBezTo>
                    <a:pt x="2061" y="1425"/>
                    <a:pt x="2064" y="1421"/>
                    <a:pt x="2067" y="1422"/>
                  </a:cubicBezTo>
                  <a:cubicBezTo>
                    <a:pt x="2071" y="1423"/>
                    <a:pt x="2075" y="1428"/>
                    <a:pt x="2075" y="1433"/>
                  </a:cubicBezTo>
                  <a:lnTo>
                    <a:pt x="2068" y="1431"/>
                  </a:lnTo>
                  <a:close/>
                  <a:moveTo>
                    <a:pt x="2071" y="1441"/>
                  </a:moveTo>
                  <a:lnTo>
                    <a:pt x="2023" y="1441"/>
                  </a:lnTo>
                  <a:lnTo>
                    <a:pt x="2018" y="1422"/>
                  </a:lnTo>
                  <a:lnTo>
                    <a:pt x="2066" y="1422"/>
                  </a:lnTo>
                  <a:lnTo>
                    <a:pt x="2071" y="1441"/>
                  </a:lnTo>
                  <a:close/>
                  <a:moveTo>
                    <a:pt x="2021" y="1431"/>
                  </a:moveTo>
                  <a:lnTo>
                    <a:pt x="2023" y="1441"/>
                  </a:lnTo>
                  <a:cubicBezTo>
                    <a:pt x="2019" y="1441"/>
                    <a:pt x="2015" y="1437"/>
                    <a:pt x="2014" y="1431"/>
                  </a:cubicBezTo>
                  <a:cubicBezTo>
                    <a:pt x="2013" y="1426"/>
                    <a:pt x="2015" y="1422"/>
                    <a:pt x="2018" y="1422"/>
                  </a:cubicBezTo>
                  <a:lnTo>
                    <a:pt x="2021" y="1431"/>
                  </a:lnTo>
                  <a:close/>
                  <a:moveTo>
                    <a:pt x="2014" y="1429"/>
                  </a:moveTo>
                  <a:lnTo>
                    <a:pt x="2011" y="1341"/>
                  </a:lnTo>
                  <a:lnTo>
                    <a:pt x="2025" y="1346"/>
                  </a:lnTo>
                  <a:lnTo>
                    <a:pt x="2027" y="1434"/>
                  </a:lnTo>
                  <a:lnTo>
                    <a:pt x="2014" y="1429"/>
                  </a:lnTo>
                  <a:close/>
                  <a:moveTo>
                    <a:pt x="2018" y="1343"/>
                  </a:moveTo>
                  <a:lnTo>
                    <a:pt x="2011" y="1341"/>
                  </a:lnTo>
                  <a:cubicBezTo>
                    <a:pt x="2011" y="1336"/>
                    <a:pt x="2014" y="1333"/>
                    <a:pt x="2018" y="1334"/>
                  </a:cubicBezTo>
                  <a:cubicBezTo>
                    <a:pt x="2021" y="1336"/>
                    <a:pt x="2025" y="1341"/>
                    <a:pt x="2025" y="1346"/>
                  </a:cubicBezTo>
                  <a:lnTo>
                    <a:pt x="2018" y="1343"/>
                  </a:lnTo>
                  <a:close/>
                  <a:moveTo>
                    <a:pt x="2014" y="1349"/>
                  </a:moveTo>
                  <a:lnTo>
                    <a:pt x="1950" y="1258"/>
                  </a:lnTo>
                  <a:lnTo>
                    <a:pt x="1958" y="1247"/>
                  </a:lnTo>
                  <a:lnTo>
                    <a:pt x="2022" y="1338"/>
                  </a:lnTo>
                  <a:lnTo>
                    <a:pt x="2014" y="1349"/>
                  </a:lnTo>
                  <a:close/>
                  <a:moveTo>
                    <a:pt x="1954" y="1253"/>
                  </a:moveTo>
                  <a:lnTo>
                    <a:pt x="1950" y="1258"/>
                  </a:lnTo>
                  <a:cubicBezTo>
                    <a:pt x="1947" y="1254"/>
                    <a:pt x="1946" y="1248"/>
                    <a:pt x="1949" y="1245"/>
                  </a:cubicBezTo>
                  <a:cubicBezTo>
                    <a:pt x="1951" y="1242"/>
                    <a:pt x="1955" y="1243"/>
                    <a:pt x="1958" y="1247"/>
                  </a:cubicBezTo>
                  <a:lnTo>
                    <a:pt x="1954" y="1253"/>
                  </a:lnTo>
                  <a:close/>
                  <a:moveTo>
                    <a:pt x="1947" y="1248"/>
                  </a:moveTo>
                  <a:cubicBezTo>
                    <a:pt x="1957" y="1190"/>
                    <a:pt x="1944" y="1163"/>
                    <a:pt x="1925" y="1123"/>
                  </a:cubicBezTo>
                  <a:lnTo>
                    <a:pt x="1936" y="1117"/>
                  </a:lnTo>
                  <a:cubicBezTo>
                    <a:pt x="1957" y="1161"/>
                    <a:pt x="1972" y="1192"/>
                    <a:pt x="1961" y="1258"/>
                  </a:cubicBezTo>
                  <a:lnTo>
                    <a:pt x="1947" y="1248"/>
                  </a:lnTo>
                  <a:close/>
                  <a:moveTo>
                    <a:pt x="1925" y="1123"/>
                  </a:moveTo>
                  <a:cubicBezTo>
                    <a:pt x="1917" y="1108"/>
                    <a:pt x="1909" y="1090"/>
                    <a:pt x="1900" y="1068"/>
                  </a:cubicBezTo>
                  <a:lnTo>
                    <a:pt x="1912" y="1064"/>
                  </a:lnTo>
                  <a:cubicBezTo>
                    <a:pt x="1920" y="1085"/>
                    <a:pt x="1928" y="1102"/>
                    <a:pt x="1936" y="1117"/>
                  </a:cubicBezTo>
                  <a:lnTo>
                    <a:pt x="1925" y="1123"/>
                  </a:lnTo>
                  <a:close/>
                  <a:moveTo>
                    <a:pt x="1906" y="1066"/>
                  </a:moveTo>
                  <a:lnTo>
                    <a:pt x="1900" y="1068"/>
                  </a:lnTo>
                  <a:cubicBezTo>
                    <a:pt x="1898" y="1063"/>
                    <a:pt x="1899" y="1058"/>
                    <a:pt x="1903" y="1057"/>
                  </a:cubicBezTo>
                  <a:cubicBezTo>
                    <a:pt x="1906" y="1055"/>
                    <a:pt x="1910" y="1059"/>
                    <a:pt x="1912" y="1064"/>
                  </a:cubicBezTo>
                  <a:lnTo>
                    <a:pt x="1906" y="1066"/>
                  </a:lnTo>
                  <a:close/>
                  <a:moveTo>
                    <a:pt x="1904" y="1073"/>
                  </a:moveTo>
                  <a:lnTo>
                    <a:pt x="1861" y="1030"/>
                  </a:lnTo>
                  <a:lnTo>
                    <a:pt x="1866" y="1016"/>
                  </a:lnTo>
                  <a:lnTo>
                    <a:pt x="1909" y="1059"/>
                  </a:lnTo>
                  <a:lnTo>
                    <a:pt x="1904" y="1073"/>
                  </a:lnTo>
                  <a:close/>
                  <a:moveTo>
                    <a:pt x="1864" y="1023"/>
                  </a:moveTo>
                  <a:lnTo>
                    <a:pt x="1861" y="1030"/>
                  </a:lnTo>
                  <a:cubicBezTo>
                    <a:pt x="1858" y="1027"/>
                    <a:pt x="1856" y="1021"/>
                    <a:pt x="1857" y="1017"/>
                  </a:cubicBezTo>
                  <a:cubicBezTo>
                    <a:pt x="1859" y="1013"/>
                    <a:pt x="1863" y="1013"/>
                    <a:pt x="1866" y="1016"/>
                  </a:cubicBezTo>
                  <a:lnTo>
                    <a:pt x="1864" y="1023"/>
                  </a:lnTo>
                  <a:close/>
                  <a:moveTo>
                    <a:pt x="1857" y="1020"/>
                  </a:moveTo>
                  <a:lnTo>
                    <a:pt x="1857" y="881"/>
                  </a:lnTo>
                  <a:lnTo>
                    <a:pt x="1871" y="887"/>
                  </a:lnTo>
                  <a:lnTo>
                    <a:pt x="1871" y="1026"/>
                  </a:lnTo>
                  <a:lnTo>
                    <a:pt x="1857" y="1020"/>
                  </a:lnTo>
                  <a:close/>
                  <a:moveTo>
                    <a:pt x="1864" y="884"/>
                  </a:moveTo>
                  <a:lnTo>
                    <a:pt x="1857" y="881"/>
                  </a:lnTo>
                  <a:cubicBezTo>
                    <a:pt x="1857" y="876"/>
                    <a:pt x="1860" y="874"/>
                    <a:pt x="1864" y="875"/>
                  </a:cubicBezTo>
                  <a:cubicBezTo>
                    <a:pt x="1867" y="877"/>
                    <a:pt x="1871" y="883"/>
                    <a:pt x="1871" y="887"/>
                  </a:cubicBezTo>
                  <a:lnTo>
                    <a:pt x="1864" y="884"/>
                  </a:lnTo>
                  <a:close/>
                  <a:moveTo>
                    <a:pt x="1860" y="890"/>
                  </a:moveTo>
                  <a:lnTo>
                    <a:pt x="1780" y="772"/>
                  </a:lnTo>
                  <a:lnTo>
                    <a:pt x="1788" y="762"/>
                  </a:lnTo>
                  <a:lnTo>
                    <a:pt x="1868" y="879"/>
                  </a:lnTo>
                  <a:lnTo>
                    <a:pt x="1860" y="890"/>
                  </a:lnTo>
                  <a:close/>
                  <a:moveTo>
                    <a:pt x="1784" y="767"/>
                  </a:moveTo>
                  <a:lnTo>
                    <a:pt x="1780" y="772"/>
                  </a:lnTo>
                  <a:cubicBezTo>
                    <a:pt x="1777" y="768"/>
                    <a:pt x="1776" y="762"/>
                    <a:pt x="1779" y="759"/>
                  </a:cubicBezTo>
                  <a:cubicBezTo>
                    <a:pt x="1781" y="756"/>
                    <a:pt x="1785" y="757"/>
                    <a:pt x="1788" y="762"/>
                  </a:cubicBezTo>
                  <a:lnTo>
                    <a:pt x="1784" y="767"/>
                  </a:lnTo>
                  <a:close/>
                  <a:moveTo>
                    <a:pt x="1778" y="768"/>
                  </a:moveTo>
                  <a:lnTo>
                    <a:pt x="1746" y="656"/>
                  </a:lnTo>
                  <a:lnTo>
                    <a:pt x="1758" y="654"/>
                  </a:lnTo>
                  <a:lnTo>
                    <a:pt x="1790" y="766"/>
                  </a:lnTo>
                  <a:lnTo>
                    <a:pt x="1778" y="768"/>
                  </a:lnTo>
                  <a:close/>
                  <a:moveTo>
                    <a:pt x="1752" y="655"/>
                  </a:moveTo>
                  <a:lnTo>
                    <a:pt x="1746" y="656"/>
                  </a:lnTo>
                  <a:cubicBezTo>
                    <a:pt x="1744" y="650"/>
                    <a:pt x="1746" y="646"/>
                    <a:pt x="1749" y="645"/>
                  </a:cubicBezTo>
                  <a:cubicBezTo>
                    <a:pt x="1753" y="645"/>
                    <a:pt x="1757" y="649"/>
                    <a:pt x="1758" y="654"/>
                  </a:cubicBezTo>
                  <a:lnTo>
                    <a:pt x="1752" y="655"/>
                  </a:lnTo>
                  <a:close/>
                  <a:moveTo>
                    <a:pt x="1746" y="648"/>
                  </a:moveTo>
                  <a:lnTo>
                    <a:pt x="1778" y="589"/>
                  </a:lnTo>
                  <a:lnTo>
                    <a:pt x="1790" y="603"/>
                  </a:lnTo>
                  <a:lnTo>
                    <a:pt x="1758" y="662"/>
                  </a:lnTo>
                  <a:lnTo>
                    <a:pt x="1746" y="648"/>
                  </a:lnTo>
                  <a:close/>
                  <a:moveTo>
                    <a:pt x="1784" y="596"/>
                  </a:moveTo>
                  <a:lnTo>
                    <a:pt x="1778" y="589"/>
                  </a:lnTo>
                  <a:cubicBezTo>
                    <a:pt x="1780" y="586"/>
                    <a:pt x="1784" y="586"/>
                    <a:pt x="1787" y="590"/>
                  </a:cubicBezTo>
                  <a:cubicBezTo>
                    <a:pt x="1791" y="594"/>
                    <a:pt x="1792" y="600"/>
                    <a:pt x="1790" y="603"/>
                  </a:cubicBezTo>
                  <a:lnTo>
                    <a:pt x="1784" y="596"/>
                  </a:lnTo>
                  <a:close/>
                  <a:moveTo>
                    <a:pt x="1777" y="591"/>
                  </a:moveTo>
                  <a:lnTo>
                    <a:pt x="1804" y="468"/>
                  </a:lnTo>
                  <a:lnTo>
                    <a:pt x="1817" y="479"/>
                  </a:lnTo>
                  <a:lnTo>
                    <a:pt x="1791" y="601"/>
                  </a:lnTo>
                  <a:lnTo>
                    <a:pt x="1777" y="591"/>
                  </a:lnTo>
                  <a:close/>
                  <a:moveTo>
                    <a:pt x="1811" y="473"/>
                  </a:moveTo>
                  <a:lnTo>
                    <a:pt x="1804" y="468"/>
                  </a:lnTo>
                  <a:cubicBezTo>
                    <a:pt x="1805" y="464"/>
                    <a:pt x="1809" y="463"/>
                    <a:pt x="1812" y="465"/>
                  </a:cubicBezTo>
                  <a:cubicBezTo>
                    <a:pt x="1816" y="468"/>
                    <a:pt x="1818" y="474"/>
                    <a:pt x="1817" y="479"/>
                  </a:cubicBezTo>
                  <a:lnTo>
                    <a:pt x="1811" y="473"/>
                  </a:lnTo>
                  <a:close/>
                  <a:moveTo>
                    <a:pt x="1811" y="483"/>
                  </a:moveTo>
                  <a:lnTo>
                    <a:pt x="1726" y="451"/>
                  </a:lnTo>
                  <a:lnTo>
                    <a:pt x="1725" y="432"/>
                  </a:lnTo>
                  <a:lnTo>
                    <a:pt x="1810" y="464"/>
                  </a:lnTo>
                  <a:lnTo>
                    <a:pt x="1811" y="483"/>
                  </a:lnTo>
                  <a:close/>
                  <a:moveTo>
                    <a:pt x="1725" y="441"/>
                  </a:moveTo>
                  <a:lnTo>
                    <a:pt x="1726" y="451"/>
                  </a:lnTo>
                  <a:cubicBezTo>
                    <a:pt x="1722" y="449"/>
                    <a:pt x="1719" y="444"/>
                    <a:pt x="1719" y="439"/>
                  </a:cubicBezTo>
                  <a:cubicBezTo>
                    <a:pt x="1718" y="434"/>
                    <a:pt x="1721" y="431"/>
                    <a:pt x="1725" y="432"/>
                  </a:cubicBezTo>
                  <a:lnTo>
                    <a:pt x="1725" y="441"/>
                  </a:lnTo>
                  <a:close/>
                  <a:moveTo>
                    <a:pt x="1719" y="441"/>
                  </a:moveTo>
                  <a:lnTo>
                    <a:pt x="1692" y="324"/>
                  </a:lnTo>
                  <a:lnTo>
                    <a:pt x="1705" y="324"/>
                  </a:lnTo>
                  <a:lnTo>
                    <a:pt x="1732" y="441"/>
                  </a:lnTo>
                  <a:lnTo>
                    <a:pt x="1719" y="441"/>
                  </a:lnTo>
                  <a:close/>
                  <a:moveTo>
                    <a:pt x="1699" y="324"/>
                  </a:moveTo>
                  <a:lnTo>
                    <a:pt x="1692" y="324"/>
                  </a:lnTo>
                  <a:cubicBezTo>
                    <a:pt x="1691" y="319"/>
                    <a:pt x="1693" y="314"/>
                    <a:pt x="1697" y="314"/>
                  </a:cubicBezTo>
                  <a:cubicBezTo>
                    <a:pt x="1700" y="314"/>
                    <a:pt x="1704" y="319"/>
                    <a:pt x="1705" y="324"/>
                  </a:cubicBezTo>
                  <a:lnTo>
                    <a:pt x="1699" y="324"/>
                  </a:lnTo>
                  <a:close/>
                  <a:moveTo>
                    <a:pt x="1701" y="333"/>
                  </a:moveTo>
                  <a:cubicBezTo>
                    <a:pt x="1637" y="333"/>
                    <a:pt x="1624" y="313"/>
                    <a:pt x="1607" y="285"/>
                  </a:cubicBezTo>
                  <a:lnTo>
                    <a:pt x="1616" y="276"/>
                  </a:lnTo>
                  <a:cubicBezTo>
                    <a:pt x="1630" y="298"/>
                    <a:pt x="1640" y="314"/>
                    <a:pt x="1697" y="314"/>
                  </a:cubicBezTo>
                  <a:lnTo>
                    <a:pt x="1701" y="333"/>
                  </a:lnTo>
                  <a:close/>
                  <a:moveTo>
                    <a:pt x="1607" y="285"/>
                  </a:moveTo>
                  <a:cubicBezTo>
                    <a:pt x="1595" y="266"/>
                    <a:pt x="1581" y="243"/>
                    <a:pt x="1539" y="221"/>
                  </a:cubicBezTo>
                  <a:lnTo>
                    <a:pt x="1540" y="203"/>
                  </a:lnTo>
                  <a:cubicBezTo>
                    <a:pt x="1587" y="228"/>
                    <a:pt x="1603" y="255"/>
                    <a:pt x="1616" y="276"/>
                  </a:cubicBezTo>
                  <a:lnTo>
                    <a:pt x="1607" y="285"/>
                  </a:lnTo>
                  <a:close/>
                  <a:moveTo>
                    <a:pt x="1539" y="212"/>
                  </a:moveTo>
                  <a:lnTo>
                    <a:pt x="1539" y="221"/>
                  </a:lnTo>
                  <a:cubicBezTo>
                    <a:pt x="1535" y="219"/>
                    <a:pt x="1532" y="213"/>
                    <a:pt x="1533" y="208"/>
                  </a:cubicBezTo>
                  <a:cubicBezTo>
                    <a:pt x="1533" y="203"/>
                    <a:pt x="1536" y="201"/>
                    <a:pt x="1540" y="203"/>
                  </a:cubicBezTo>
                  <a:lnTo>
                    <a:pt x="1539" y="212"/>
                  </a:lnTo>
                  <a:close/>
                  <a:moveTo>
                    <a:pt x="1541" y="221"/>
                  </a:moveTo>
                  <a:lnTo>
                    <a:pt x="1446" y="216"/>
                  </a:lnTo>
                  <a:lnTo>
                    <a:pt x="1442" y="197"/>
                  </a:lnTo>
                  <a:lnTo>
                    <a:pt x="1537" y="202"/>
                  </a:lnTo>
                  <a:lnTo>
                    <a:pt x="1541" y="221"/>
                  </a:lnTo>
                  <a:close/>
                  <a:moveTo>
                    <a:pt x="1444" y="207"/>
                  </a:moveTo>
                  <a:lnTo>
                    <a:pt x="1446" y="216"/>
                  </a:lnTo>
                  <a:cubicBezTo>
                    <a:pt x="1442" y="216"/>
                    <a:pt x="1438" y="211"/>
                    <a:pt x="1437" y="206"/>
                  </a:cubicBezTo>
                  <a:cubicBezTo>
                    <a:pt x="1436" y="201"/>
                    <a:pt x="1438" y="197"/>
                    <a:pt x="1442" y="197"/>
                  </a:cubicBezTo>
                  <a:lnTo>
                    <a:pt x="1444" y="207"/>
                  </a:lnTo>
                  <a:close/>
                  <a:moveTo>
                    <a:pt x="1440" y="212"/>
                  </a:moveTo>
                  <a:lnTo>
                    <a:pt x="1403" y="164"/>
                  </a:lnTo>
                  <a:lnTo>
                    <a:pt x="1410" y="153"/>
                  </a:lnTo>
                  <a:lnTo>
                    <a:pt x="1447" y="201"/>
                  </a:lnTo>
                  <a:lnTo>
                    <a:pt x="1440" y="212"/>
                  </a:lnTo>
                  <a:close/>
                  <a:moveTo>
                    <a:pt x="1406" y="158"/>
                  </a:moveTo>
                  <a:lnTo>
                    <a:pt x="1403" y="164"/>
                  </a:lnTo>
                  <a:cubicBezTo>
                    <a:pt x="1400" y="160"/>
                    <a:pt x="1399" y="154"/>
                    <a:pt x="1401" y="151"/>
                  </a:cubicBezTo>
                  <a:cubicBezTo>
                    <a:pt x="1403" y="148"/>
                    <a:pt x="1407" y="148"/>
                    <a:pt x="1410" y="153"/>
                  </a:cubicBezTo>
                  <a:lnTo>
                    <a:pt x="1406" y="158"/>
                  </a:lnTo>
                  <a:close/>
                  <a:moveTo>
                    <a:pt x="1408" y="168"/>
                  </a:moveTo>
                  <a:lnTo>
                    <a:pt x="1301" y="147"/>
                  </a:lnTo>
                  <a:lnTo>
                    <a:pt x="1299" y="128"/>
                  </a:lnTo>
                  <a:lnTo>
                    <a:pt x="1405" y="149"/>
                  </a:lnTo>
                  <a:lnTo>
                    <a:pt x="1408" y="168"/>
                  </a:lnTo>
                  <a:close/>
                  <a:moveTo>
                    <a:pt x="1300" y="137"/>
                  </a:moveTo>
                  <a:lnTo>
                    <a:pt x="1301" y="147"/>
                  </a:lnTo>
                  <a:cubicBezTo>
                    <a:pt x="1298" y="146"/>
                    <a:pt x="1294" y="141"/>
                    <a:pt x="1293" y="136"/>
                  </a:cubicBezTo>
                  <a:cubicBezTo>
                    <a:pt x="1293" y="131"/>
                    <a:pt x="1295" y="127"/>
                    <a:pt x="1299" y="128"/>
                  </a:cubicBezTo>
                  <a:lnTo>
                    <a:pt x="1300" y="137"/>
                  </a:lnTo>
                  <a:close/>
                  <a:moveTo>
                    <a:pt x="1299" y="145"/>
                  </a:moveTo>
                  <a:lnTo>
                    <a:pt x="1139" y="28"/>
                  </a:lnTo>
                  <a:lnTo>
                    <a:pt x="1142" y="12"/>
                  </a:lnTo>
                  <a:lnTo>
                    <a:pt x="1302" y="129"/>
                  </a:lnTo>
                  <a:lnTo>
                    <a:pt x="1299" y="145"/>
                  </a:lnTo>
                  <a:close/>
                  <a:moveTo>
                    <a:pt x="1141" y="20"/>
                  </a:moveTo>
                  <a:lnTo>
                    <a:pt x="1139" y="28"/>
                  </a:lnTo>
                  <a:cubicBezTo>
                    <a:pt x="1135" y="25"/>
                    <a:pt x="1133" y="19"/>
                    <a:pt x="1134" y="15"/>
                  </a:cubicBezTo>
                  <a:cubicBezTo>
                    <a:pt x="1135" y="10"/>
                    <a:pt x="1138" y="9"/>
                    <a:pt x="1142" y="12"/>
                  </a:cubicBezTo>
                  <a:lnTo>
                    <a:pt x="1141" y="20"/>
                  </a:lnTo>
                  <a:close/>
                  <a:moveTo>
                    <a:pt x="1142" y="29"/>
                  </a:moveTo>
                  <a:lnTo>
                    <a:pt x="1047" y="20"/>
                  </a:lnTo>
                  <a:lnTo>
                    <a:pt x="1043" y="1"/>
                  </a:lnTo>
                  <a:lnTo>
                    <a:pt x="1139" y="10"/>
                  </a:lnTo>
                  <a:lnTo>
                    <a:pt x="1142" y="29"/>
                  </a:lnTo>
                  <a:close/>
                  <a:moveTo>
                    <a:pt x="1045" y="10"/>
                  </a:moveTo>
                  <a:lnTo>
                    <a:pt x="1047" y="20"/>
                  </a:lnTo>
                  <a:cubicBezTo>
                    <a:pt x="1043" y="19"/>
                    <a:pt x="1039" y="15"/>
                    <a:pt x="1038" y="10"/>
                  </a:cubicBezTo>
                  <a:cubicBezTo>
                    <a:pt x="1037" y="4"/>
                    <a:pt x="1039" y="0"/>
                    <a:pt x="1043" y="1"/>
                  </a:cubicBezTo>
                  <a:lnTo>
                    <a:pt x="1045" y="10"/>
                  </a:lnTo>
                  <a:close/>
                  <a:moveTo>
                    <a:pt x="1049" y="19"/>
                  </a:moveTo>
                  <a:lnTo>
                    <a:pt x="996" y="53"/>
                  </a:lnTo>
                  <a:lnTo>
                    <a:pt x="987" y="35"/>
                  </a:lnTo>
                  <a:lnTo>
                    <a:pt x="1041" y="1"/>
                  </a:lnTo>
                  <a:lnTo>
                    <a:pt x="1049" y="19"/>
                  </a:lnTo>
                  <a:close/>
                  <a:moveTo>
                    <a:pt x="992" y="44"/>
                  </a:moveTo>
                  <a:lnTo>
                    <a:pt x="996" y="53"/>
                  </a:lnTo>
                  <a:cubicBezTo>
                    <a:pt x="993" y="54"/>
                    <a:pt x="989" y="52"/>
                    <a:pt x="986" y="47"/>
                  </a:cubicBezTo>
                  <a:cubicBezTo>
                    <a:pt x="984" y="42"/>
                    <a:pt x="984" y="37"/>
                    <a:pt x="987" y="35"/>
                  </a:cubicBezTo>
                  <a:lnTo>
                    <a:pt x="992" y="44"/>
                  </a:lnTo>
                  <a:close/>
                  <a:moveTo>
                    <a:pt x="998" y="49"/>
                  </a:moveTo>
                  <a:lnTo>
                    <a:pt x="990" y="86"/>
                  </a:lnTo>
                  <a:lnTo>
                    <a:pt x="977" y="76"/>
                  </a:lnTo>
                  <a:lnTo>
                    <a:pt x="985" y="38"/>
                  </a:lnTo>
                  <a:lnTo>
                    <a:pt x="998" y="49"/>
                  </a:lnTo>
                  <a:close/>
                  <a:moveTo>
                    <a:pt x="984" y="81"/>
                  </a:moveTo>
                  <a:lnTo>
                    <a:pt x="990" y="86"/>
                  </a:lnTo>
                  <a:cubicBezTo>
                    <a:pt x="989" y="91"/>
                    <a:pt x="986" y="92"/>
                    <a:pt x="982" y="89"/>
                  </a:cubicBezTo>
                  <a:cubicBezTo>
                    <a:pt x="978" y="86"/>
                    <a:pt x="976" y="80"/>
                    <a:pt x="977" y="76"/>
                  </a:cubicBezTo>
                  <a:lnTo>
                    <a:pt x="984" y="81"/>
                  </a:lnTo>
                  <a:close/>
                  <a:moveTo>
                    <a:pt x="991" y="84"/>
                  </a:moveTo>
                  <a:lnTo>
                    <a:pt x="991" y="138"/>
                  </a:lnTo>
                  <a:lnTo>
                    <a:pt x="977" y="131"/>
                  </a:lnTo>
                  <a:lnTo>
                    <a:pt x="977" y="78"/>
                  </a:lnTo>
                  <a:lnTo>
                    <a:pt x="991" y="84"/>
                  </a:lnTo>
                  <a:close/>
                  <a:moveTo>
                    <a:pt x="984" y="134"/>
                  </a:moveTo>
                  <a:lnTo>
                    <a:pt x="991" y="138"/>
                  </a:lnTo>
                  <a:cubicBezTo>
                    <a:pt x="991" y="142"/>
                    <a:pt x="988" y="145"/>
                    <a:pt x="984" y="143"/>
                  </a:cubicBezTo>
                  <a:cubicBezTo>
                    <a:pt x="980" y="142"/>
                    <a:pt x="977" y="136"/>
                    <a:pt x="977" y="131"/>
                  </a:cubicBezTo>
                  <a:lnTo>
                    <a:pt x="984" y="134"/>
                  </a:lnTo>
                  <a:close/>
                  <a:moveTo>
                    <a:pt x="991" y="138"/>
                  </a:moveTo>
                  <a:lnTo>
                    <a:pt x="988" y="191"/>
                  </a:lnTo>
                  <a:lnTo>
                    <a:pt x="974" y="184"/>
                  </a:lnTo>
                  <a:lnTo>
                    <a:pt x="977" y="131"/>
                  </a:lnTo>
                  <a:lnTo>
                    <a:pt x="991" y="138"/>
                  </a:lnTo>
                  <a:close/>
                  <a:moveTo>
                    <a:pt x="981" y="188"/>
                  </a:moveTo>
                  <a:lnTo>
                    <a:pt x="988" y="191"/>
                  </a:lnTo>
                  <a:cubicBezTo>
                    <a:pt x="988" y="196"/>
                    <a:pt x="984" y="199"/>
                    <a:pt x="981" y="197"/>
                  </a:cubicBezTo>
                  <a:cubicBezTo>
                    <a:pt x="977" y="195"/>
                    <a:pt x="974" y="189"/>
                    <a:pt x="974" y="184"/>
                  </a:cubicBezTo>
                  <a:lnTo>
                    <a:pt x="981" y="188"/>
                  </a:lnTo>
                  <a:close/>
                  <a:moveTo>
                    <a:pt x="988" y="193"/>
                  </a:moveTo>
                  <a:lnTo>
                    <a:pt x="977" y="236"/>
                  </a:lnTo>
                  <a:lnTo>
                    <a:pt x="964" y="225"/>
                  </a:lnTo>
                  <a:lnTo>
                    <a:pt x="975" y="182"/>
                  </a:lnTo>
                  <a:lnTo>
                    <a:pt x="988" y="193"/>
                  </a:lnTo>
                  <a:close/>
                  <a:moveTo>
                    <a:pt x="970" y="230"/>
                  </a:moveTo>
                  <a:lnTo>
                    <a:pt x="977" y="236"/>
                  </a:lnTo>
                  <a:cubicBezTo>
                    <a:pt x="976" y="240"/>
                    <a:pt x="972" y="241"/>
                    <a:pt x="969" y="238"/>
                  </a:cubicBezTo>
                  <a:cubicBezTo>
                    <a:pt x="965" y="235"/>
                    <a:pt x="963" y="229"/>
                    <a:pt x="964" y="225"/>
                  </a:cubicBezTo>
                  <a:lnTo>
                    <a:pt x="970" y="230"/>
                  </a:lnTo>
                  <a:close/>
                  <a:moveTo>
                    <a:pt x="974" y="240"/>
                  </a:moveTo>
                  <a:lnTo>
                    <a:pt x="942" y="250"/>
                  </a:lnTo>
                  <a:lnTo>
                    <a:pt x="935" y="232"/>
                  </a:lnTo>
                  <a:lnTo>
                    <a:pt x="967" y="221"/>
                  </a:lnTo>
                  <a:lnTo>
                    <a:pt x="974" y="240"/>
                  </a:lnTo>
                  <a:close/>
                  <a:moveTo>
                    <a:pt x="939" y="241"/>
                  </a:moveTo>
                  <a:lnTo>
                    <a:pt x="942" y="250"/>
                  </a:lnTo>
                  <a:cubicBezTo>
                    <a:pt x="939" y="252"/>
                    <a:pt x="935" y="248"/>
                    <a:pt x="933" y="243"/>
                  </a:cubicBezTo>
                  <a:cubicBezTo>
                    <a:pt x="931" y="238"/>
                    <a:pt x="932" y="233"/>
                    <a:pt x="935" y="232"/>
                  </a:cubicBezTo>
                  <a:lnTo>
                    <a:pt x="939" y="241"/>
                  </a:lnTo>
                  <a:close/>
                  <a:moveTo>
                    <a:pt x="941" y="251"/>
                  </a:moveTo>
                  <a:lnTo>
                    <a:pt x="893" y="251"/>
                  </a:lnTo>
                  <a:lnTo>
                    <a:pt x="888" y="232"/>
                  </a:lnTo>
                  <a:lnTo>
                    <a:pt x="936" y="232"/>
                  </a:lnTo>
                  <a:lnTo>
                    <a:pt x="941" y="251"/>
                  </a:lnTo>
                  <a:close/>
                  <a:moveTo>
                    <a:pt x="891" y="241"/>
                  </a:moveTo>
                  <a:lnTo>
                    <a:pt x="893" y="251"/>
                  </a:lnTo>
                  <a:cubicBezTo>
                    <a:pt x="889" y="251"/>
                    <a:pt x="885" y="246"/>
                    <a:pt x="884" y="241"/>
                  </a:cubicBezTo>
                  <a:cubicBezTo>
                    <a:pt x="883" y="236"/>
                    <a:pt x="885" y="232"/>
                    <a:pt x="888" y="232"/>
                  </a:cubicBezTo>
                  <a:lnTo>
                    <a:pt x="891" y="241"/>
                  </a:lnTo>
                  <a:close/>
                  <a:moveTo>
                    <a:pt x="895" y="250"/>
                  </a:moveTo>
                  <a:lnTo>
                    <a:pt x="831" y="290"/>
                  </a:lnTo>
                  <a:lnTo>
                    <a:pt x="823" y="272"/>
                  </a:lnTo>
                  <a:lnTo>
                    <a:pt x="886" y="232"/>
                  </a:lnTo>
                  <a:lnTo>
                    <a:pt x="895" y="250"/>
                  </a:lnTo>
                  <a:close/>
                  <a:moveTo>
                    <a:pt x="827" y="281"/>
                  </a:moveTo>
                  <a:lnTo>
                    <a:pt x="831" y="290"/>
                  </a:lnTo>
                  <a:cubicBezTo>
                    <a:pt x="828" y="292"/>
                    <a:pt x="824" y="289"/>
                    <a:pt x="822" y="285"/>
                  </a:cubicBezTo>
                  <a:cubicBezTo>
                    <a:pt x="819" y="280"/>
                    <a:pt x="820" y="274"/>
                    <a:pt x="823" y="272"/>
                  </a:cubicBezTo>
                  <a:lnTo>
                    <a:pt x="827" y="281"/>
                  </a:lnTo>
                  <a:close/>
                  <a:moveTo>
                    <a:pt x="832" y="289"/>
                  </a:moveTo>
                  <a:lnTo>
                    <a:pt x="814" y="313"/>
                  </a:lnTo>
                  <a:lnTo>
                    <a:pt x="803" y="297"/>
                  </a:lnTo>
                  <a:lnTo>
                    <a:pt x="821" y="273"/>
                  </a:lnTo>
                  <a:lnTo>
                    <a:pt x="832" y="289"/>
                  </a:lnTo>
                  <a:close/>
                  <a:moveTo>
                    <a:pt x="808" y="305"/>
                  </a:moveTo>
                  <a:lnTo>
                    <a:pt x="814" y="313"/>
                  </a:lnTo>
                  <a:cubicBezTo>
                    <a:pt x="811" y="316"/>
                    <a:pt x="807" y="315"/>
                    <a:pt x="804" y="311"/>
                  </a:cubicBezTo>
                  <a:cubicBezTo>
                    <a:pt x="801" y="306"/>
                    <a:pt x="801" y="300"/>
                    <a:pt x="803" y="297"/>
                  </a:cubicBezTo>
                  <a:lnTo>
                    <a:pt x="808" y="305"/>
                  </a:lnTo>
                  <a:close/>
                  <a:moveTo>
                    <a:pt x="811" y="315"/>
                  </a:moveTo>
                  <a:lnTo>
                    <a:pt x="773" y="315"/>
                  </a:lnTo>
                  <a:lnTo>
                    <a:pt x="769" y="296"/>
                  </a:lnTo>
                  <a:lnTo>
                    <a:pt x="806" y="296"/>
                  </a:lnTo>
                  <a:lnTo>
                    <a:pt x="811" y="315"/>
                  </a:lnTo>
                  <a:close/>
                  <a:moveTo>
                    <a:pt x="771" y="305"/>
                  </a:moveTo>
                  <a:lnTo>
                    <a:pt x="773" y="315"/>
                  </a:lnTo>
                  <a:cubicBezTo>
                    <a:pt x="770" y="315"/>
                    <a:pt x="766" y="310"/>
                    <a:pt x="765" y="305"/>
                  </a:cubicBezTo>
                  <a:cubicBezTo>
                    <a:pt x="763" y="300"/>
                    <a:pt x="765" y="296"/>
                    <a:pt x="769" y="296"/>
                  </a:cubicBezTo>
                  <a:lnTo>
                    <a:pt x="771" y="305"/>
                  </a:lnTo>
                  <a:close/>
                  <a:moveTo>
                    <a:pt x="777" y="313"/>
                  </a:moveTo>
                  <a:lnTo>
                    <a:pt x="750" y="355"/>
                  </a:lnTo>
                  <a:lnTo>
                    <a:pt x="739" y="340"/>
                  </a:lnTo>
                  <a:lnTo>
                    <a:pt x="765" y="298"/>
                  </a:lnTo>
                  <a:lnTo>
                    <a:pt x="777" y="313"/>
                  </a:lnTo>
                  <a:close/>
                  <a:moveTo>
                    <a:pt x="744" y="348"/>
                  </a:moveTo>
                  <a:lnTo>
                    <a:pt x="750" y="355"/>
                  </a:lnTo>
                  <a:cubicBezTo>
                    <a:pt x="748" y="359"/>
                    <a:pt x="744" y="358"/>
                    <a:pt x="741" y="354"/>
                  </a:cubicBezTo>
                  <a:cubicBezTo>
                    <a:pt x="738" y="350"/>
                    <a:pt x="737" y="344"/>
                    <a:pt x="739" y="340"/>
                  </a:cubicBezTo>
                  <a:lnTo>
                    <a:pt x="744" y="348"/>
                  </a:lnTo>
                  <a:close/>
                  <a:moveTo>
                    <a:pt x="751" y="352"/>
                  </a:moveTo>
                  <a:lnTo>
                    <a:pt x="746" y="429"/>
                  </a:lnTo>
                  <a:lnTo>
                    <a:pt x="732" y="421"/>
                  </a:lnTo>
                  <a:lnTo>
                    <a:pt x="738" y="344"/>
                  </a:lnTo>
                  <a:lnTo>
                    <a:pt x="751" y="352"/>
                  </a:lnTo>
                  <a:close/>
                  <a:moveTo>
                    <a:pt x="739" y="425"/>
                  </a:moveTo>
                  <a:lnTo>
                    <a:pt x="746" y="429"/>
                  </a:lnTo>
                  <a:cubicBezTo>
                    <a:pt x="746" y="434"/>
                    <a:pt x="742" y="436"/>
                    <a:pt x="739" y="434"/>
                  </a:cubicBezTo>
                  <a:cubicBezTo>
                    <a:pt x="735" y="432"/>
                    <a:pt x="732" y="426"/>
                    <a:pt x="732" y="421"/>
                  </a:cubicBezTo>
                  <a:lnTo>
                    <a:pt x="739" y="425"/>
                  </a:lnTo>
                  <a:close/>
                  <a:moveTo>
                    <a:pt x="742" y="418"/>
                  </a:moveTo>
                  <a:lnTo>
                    <a:pt x="795" y="474"/>
                  </a:lnTo>
                  <a:lnTo>
                    <a:pt x="789" y="488"/>
                  </a:lnTo>
                  <a:lnTo>
                    <a:pt x="736" y="432"/>
                  </a:lnTo>
                  <a:lnTo>
                    <a:pt x="742" y="418"/>
                  </a:lnTo>
                  <a:close/>
                  <a:moveTo>
                    <a:pt x="792" y="481"/>
                  </a:moveTo>
                  <a:lnTo>
                    <a:pt x="795" y="474"/>
                  </a:lnTo>
                  <a:cubicBezTo>
                    <a:pt x="799" y="478"/>
                    <a:pt x="800" y="484"/>
                    <a:pt x="799" y="488"/>
                  </a:cubicBezTo>
                  <a:cubicBezTo>
                    <a:pt x="797" y="492"/>
                    <a:pt x="793" y="492"/>
                    <a:pt x="789" y="488"/>
                  </a:cubicBezTo>
                  <a:lnTo>
                    <a:pt x="792" y="481"/>
                  </a:lnTo>
                  <a:close/>
                  <a:moveTo>
                    <a:pt x="793" y="473"/>
                  </a:moveTo>
                  <a:lnTo>
                    <a:pt x="833" y="500"/>
                  </a:lnTo>
                  <a:lnTo>
                    <a:pt x="831" y="516"/>
                  </a:lnTo>
                  <a:lnTo>
                    <a:pt x="791" y="490"/>
                  </a:lnTo>
                  <a:lnTo>
                    <a:pt x="793" y="473"/>
                  </a:lnTo>
                  <a:close/>
                  <a:moveTo>
                    <a:pt x="832" y="508"/>
                  </a:moveTo>
                  <a:lnTo>
                    <a:pt x="833" y="500"/>
                  </a:lnTo>
                  <a:cubicBezTo>
                    <a:pt x="837" y="502"/>
                    <a:pt x="840" y="508"/>
                    <a:pt x="839" y="513"/>
                  </a:cubicBezTo>
                  <a:cubicBezTo>
                    <a:pt x="838" y="517"/>
                    <a:pt x="835" y="519"/>
                    <a:pt x="831" y="516"/>
                  </a:cubicBezTo>
                  <a:lnTo>
                    <a:pt x="832" y="508"/>
                  </a:lnTo>
                  <a:close/>
                  <a:moveTo>
                    <a:pt x="834" y="501"/>
                  </a:moveTo>
                  <a:lnTo>
                    <a:pt x="869" y="533"/>
                  </a:lnTo>
                  <a:lnTo>
                    <a:pt x="864" y="548"/>
                  </a:lnTo>
                  <a:lnTo>
                    <a:pt x="830" y="515"/>
                  </a:lnTo>
                  <a:lnTo>
                    <a:pt x="834" y="501"/>
                  </a:lnTo>
                  <a:close/>
                  <a:moveTo>
                    <a:pt x="867" y="540"/>
                  </a:moveTo>
                  <a:lnTo>
                    <a:pt x="869" y="533"/>
                  </a:lnTo>
                  <a:cubicBezTo>
                    <a:pt x="873" y="536"/>
                    <a:pt x="874" y="542"/>
                    <a:pt x="873" y="546"/>
                  </a:cubicBezTo>
                  <a:cubicBezTo>
                    <a:pt x="872" y="550"/>
                    <a:pt x="868" y="551"/>
                    <a:pt x="864" y="548"/>
                  </a:cubicBezTo>
                  <a:lnTo>
                    <a:pt x="867" y="540"/>
                  </a:lnTo>
                  <a:close/>
                  <a:moveTo>
                    <a:pt x="874" y="543"/>
                  </a:moveTo>
                  <a:lnTo>
                    <a:pt x="876" y="607"/>
                  </a:lnTo>
                  <a:lnTo>
                    <a:pt x="863" y="602"/>
                  </a:lnTo>
                  <a:lnTo>
                    <a:pt x="860" y="537"/>
                  </a:lnTo>
                  <a:lnTo>
                    <a:pt x="874" y="543"/>
                  </a:lnTo>
                  <a:close/>
                  <a:moveTo>
                    <a:pt x="869" y="604"/>
                  </a:moveTo>
                  <a:lnTo>
                    <a:pt x="876" y="607"/>
                  </a:lnTo>
                  <a:cubicBezTo>
                    <a:pt x="876" y="612"/>
                    <a:pt x="874" y="615"/>
                    <a:pt x="870" y="613"/>
                  </a:cubicBezTo>
                  <a:cubicBezTo>
                    <a:pt x="866" y="612"/>
                    <a:pt x="863" y="607"/>
                    <a:pt x="863" y="602"/>
                  </a:cubicBezTo>
                  <a:lnTo>
                    <a:pt x="869" y="604"/>
                  </a:lnTo>
                  <a:close/>
                  <a:moveTo>
                    <a:pt x="876" y="606"/>
                  </a:moveTo>
                  <a:lnTo>
                    <a:pt x="882" y="684"/>
                  </a:lnTo>
                  <a:lnTo>
                    <a:pt x="868" y="679"/>
                  </a:lnTo>
                  <a:lnTo>
                    <a:pt x="863" y="602"/>
                  </a:lnTo>
                  <a:lnTo>
                    <a:pt x="876" y="606"/>
                  </a:lnTo>
                  <a:close/>
                  <a:moveTo>
                    <a:pt x="875" y="682"/>
                  </a:moveTo>
                  <a:lnTo>
                    <a:pt x="882" y="684"/>
                  </a:lnTo>
                  <a:cubicBezTo>
                    <a:pt x="882" y="689"/>
                    <a:pt x="879" y="692"/>
                    <a:pt x="875" y="691"/>
                  </a:cubicBezTo>
                  <a:cubicBezTo>
                    <a:pt x="872" y="690"/>
                    <a:pt x="868" y="684"/>
                    <a:pt x="868" y="679"/>
                  </a:cubicBezTo>
                  <a:lnTo>
                    <a:pt x="875" y="682"/>
                  </a:lnTo>
                  <a:close/>
                  <a:moveTo>
                    <a:pt x="873" y="672"/>
                  </a:moveTo>
                  <a:lnTo>
                    <a:pt x="942" y="675"/>
                  </a:lnTo>
                  <a:lnTo>
                    <a:pt x="946" y="694"/>
                  </a:lnTo>
                  <a:lnTo>
                    <a:pt x="877" y="691"/>
                  </a:lnTo>
                  <a:lnTo>
                    <a:pt x="873" y="672"/>
                  </a:lnTo>
                  <a:close/>
                  <a:moveTo>
                    <a:pt x="944" y="684"/>
                  </a:moveTo>
                  <a:lnTo>
                    <a:pt x="942" y="675"/>
                  </a:lnTo>
                  <a:cubicBezTo>
                    <a:pt x="945" y="675"/>
                    <a:pt x="949" y="679"/>
                    <a:pt x="950" y="684"/>
                  </a:cubicBezTo>
                  <a:cubicBezTo>
                    <a:pt x="952" y="690"/>
                    <a:pt x="950" y="694"/>
                    <a:pt x="946" y="694"/>
                  </a:cubicBezTo>
                  <a:lnTo>
                    <a:pt x="944" y="684"/>
                  </a:lnTo>
                  <a:close/>
                  <a:moveTo>
                    <a:pt x="950" y="691"/>
                  </a:moveTo>
                  <a:lnTo>
                    <a:pt x="931" y="729"/>
                  </a:lnTo>
                  <a:lnTo>
                    <a:pt x="919" y="715"/>
                  </a:lnTo>
                  <a:lnTo>
                    <a:pt x="938" y="677"/>
                  </a:lnTo>
                  <a:lnTo>
                    <a:pt x="950" y="691"/>
                  </a:lnTo>
                  <a:close/>
                  <a:moveTo>
                    <a:pt x="925" y="722"/>
                  </a:moveTo>
                  <a:lnTo>
                    <a:pt x="931" y="729"/>
                  </a:lnTo>
                  <a:cubicBezTo>
                    <a:pt x="930" y="732"/>
                    <a:pt x="925" y="732"/>
                    <a:pt x="922" y="728"/>
                  </a:cubicBezTo>
                  <a:cubicBezTo>
                    <a:pt x="919" y="724"/>
                    <a:pt x="917" y="718"/>
                    <a:pt x="919" y="715"/>
                  </a:cubicBezTo>
                  <a:lnTo>
                    <a:pt x="925" y="722"/>
                  </a:lnTo>
                  <a:close/>
                  <a:moveTo>
                    <a:pt x="929" y="715"/>
                  </a:moveTo>
                  <a:lnTo>
                    <a:pt x="979" y="777"/>
                  </a:lnTo>
                  <a:lnTo>
                    <a:pt x="972" y="789"/>
                  </a:lnTo>
                  <a:lnTo>
                    <a:pt x="922" y="728"/>
                  </a:lnTo>
                  <a:lnTo>
                    <a:pt x="929" y="715"/>
                  </a:lnTo>
                  <a:close/>
                  <a:moveTo>
                    <a:pt x="976" y="783"/>
                  </a:moveTo>
                  <a:lnTo>
                    <a:pt x="979" y="777"/>
                  </a:lnTo>
                  <a:cubicBezTo>
                    <a:pt x="982" y="781"/>
                    <a:pt x="984" y="787"/>
                    <a:pt x="982" y="790"/>
                  </a:cubicBezTo>
                  <a:cubicBezTo>
                    <a:pt x="980" y="794"/>
                    <a:pt x="976" y="793"/>
                    <a:pt x="972" y="789"/>
                  </a:cubicBezTo>
                  <a:lnTo>
                    <a:pt x="976" y="783"/>
                  </a:lnTo>
                  <a:close/>
                  <a:moveTo>
                    <a:pt x="980" y="777"/>
                  </a:moveTo>
                  <a:lnTo>
                    <a:pt x="1020" y="834"/>
                  </a:lnTo>
                  <a:lnTo>
                    <a:pt x="1012" y="844"/>
                  </a:lnTo>
                  <a:lnTo>
                    <a:pt x="972" y="788"/>
                  </a:lnTo>
                  <a:lnTo>
                    <a:pt x="980" y="777"/>
                  </a:lnTo>
                  <a:close/>
                  <a:moveTo>
                    <a:pt x="1016" y="839"/>
                  </a:moveTo>
                  <a:lnTo>
                    <a:pt x="1020" y="834"/>
                  </a:lnTo>
                  <a:cubicBezTo>
                    <a:pt x="1023" y="838"/>
                    <a:pt x="1023" y="844"/>
                    <a:pt x="1021" y="847"/>
                  </a:cubicBezTo>
                  <a:cubicBezTo>
                    <a:pt x="1019" y="850"/>
                    <a:pt x="1015" y="849"/>
                    <a:pt x="1012" y="844"/>
                  </a:cubicBezTo>
                  <a:lnTo>
                    <a:pt x="1016" y="839"/>
                  </a:lnTo>
                  <a:close/>
                  <a:moveTo>
                    <a:pt x="1018" y="831"/>
                  </a:moveTo>
                  <a:lnTo>
                    <a:pt x="1068" y="874"/>
                  </a:lnTo>
                  <a:lnTo>
                    <a:pt x="1064" y="889"/>
                  </a:lnTo>
                  <a:lnTo>
                    <a:pt x="1014" y="847"/>
                  </a:lnTo>
                  <a:lnTo>
                    <a:pt x="1018" y="831"/>
                  </a:lnTo>
                  <a:close/>
                  <a:moveTo>
                    <a:pt x="1066" y="882"/>
                  </a:moveTo>
                  <a:lnTo>
                    <a:pt x="1068" y="874"/>
                  </a:lnTo>
                  <a:cubicBezTo>
                    <a:pt x="1072" y="877"/>
                    <a:pt x="1074" y="883"/>
                    <a:pt x="1073" y="887"/>
                  </a:cubicBezTo>
                  <a:cubicBezTo>
                    <a:pt x="1072" y="892"/>
                    <a:pt x="1068" y="893"/>
                    <a:pt x="1064" y="889"/>
                  </a:cubicBezTo>
                  <a:lnTo>
                    <a:pt x="1066" y="882"/>
                  </a:lnTo>
                  <a:close/>
                  <a:moveTo>
                    <a:pt x="1073" y="885"/>
                  </a:moveTo>
                  <a:lnTo>
                    <a:pt x="1073" y="1008"/>
                  </a:lnTo>
                  <a:lnTo>
                    <a:pt x="1059" y="1001"/>
                  </a:lnTo>
                  <a:lnTo>
                    <a:pt x="1059" y="879"/>
                  </a:lnTo>
                  <a:lnTo>
                    <a:pt x="1073" y="885"/>
                  </a:lnTo>
                  <a:close/>
                  <a:moveTo>
                    <a:pt x="1066" y="1004"/>
                  </a:moveTo>
                  <a:lnTo>
                    <a:pt x="1073" y="1008"/>
                  </a:lnTo>
                  <a:cubicBezTo>
                    <a:pt x="1073" y="1013"/>
                    <a:pt x="1070" y="1015"/>
                    <a:pt x="1066" y="1013"/>
                  </a:cubicBezTo>
                  <a:cubicBezTo>
                    <a:pt x="1062" y="1012"/>
                    <a:pt x="1059" y="1006"/>
                    <a:pt x="1059" y="1001"/>
                  </a:cubicBezTo>
                  <a:lnTo>
                    <a:pt x="1066" y="1004"/>
                  </a:lnTo>
                  <a:close/>
                  <a:moveTo>
                    <a:pt x="1073" y="1010"/>
                  </a:moveTo>
                  <a:lnTo>
                    <a:pt x="1049" y="1117"/>
                  </a:lnTo>
                  <a:lnTo>
                    <a:pt x="1036" y="1106"/>
                  </a:lnTo>
                  <a:lnTo>
                    <a:pt x="1060" y="999"/>
                  </a:lnTo>
                  <a:lnTo>
                    <a:pt x="1073" y="1010"/>
                  </a:lnTo>
                  <a:close/>
                  <a:moveTo>
                    <a:pt x="1042" y="1111"/>
                  </a:moveTo>
                  <a:lnTo>
                    <a:pt x="1049" y="1117"/>
                  </a:lnTo>
                  <a:cubicBezTo>
                    <a:pt x="1048" y="1121"/>
                    <a:pt x="1044" y="1122"/>
                    <a:pt x="1040" y="1119"/>
                  </a:cubicBezTo>
                  <a:cubicBezTo>
                    <a:pt x="1037" y="1116"/>
                    <a:pt x="1035" y="1110"/>
                    <a:pt x="1036" y="1106"/>
                  </a:cubicBezTo>
                  <a:lnTo>
                    <a:pt x="1042" y="1111"/>
                  </a:lnTo>
                  <a:close/>
                  <a:moveTo>
                    <a:pt x="1047" y="1120"/>
                  </a:moveTo>
                  <a:lnTo>
                    <a:pt x="962" y="1202"/>
                  </a:lnTo>
                  <a:lnTo>
                    <a:pt x="952" y="1186"/>
                  </a:lnTo>
                  <a:lnTo>
                    <a:pt x="1037" y="1103"/>
                  </a:lnTo>
                  <a:lnTo>
                    <a:pt x="1047" y="1120"/>
                  </a:lnTo>
                  <a:close/>
                  <a:moveTo>
                    <a:pt x="957" y="1194"/>
                  </a:moveTo>
                  <a:lnTo>
                    <a:pt x="962" y="1202"/>
                  </a:lnTo>
                  <a:cubicBezTo>
                    <a:pt x="960" y="1205"/>
                    <a:pt x="955" y="1203"/>
                    <a:pt x="952" y="1198"/>
                  </a:cubicBezTo>
                  <a:cubicBezTo>
                    <a:pt x="950" y="1194"/>
                    <a:pt x="950" y="1188"/>
                    <a:pt x="952" y="1186"/>
                  </a:cubicBezTo>
                  <a:lnTo>
                    <a:pt x="957" y="1194"/>
                  </a:lnTo>
                  <a:close/>
                  <a:moveTo>
                    <a:pt x="962" y="1202"/>
                  </a:moveTo>
                  <a:lnTo>
                    <a:pt x="819" y="1360"/>
                  </a:lnTo>
                  <a:lnTo>
                    <a:pt x="808" y="1343"/>
                  </a:lnTo>
                  <a:lnTo>
                    <a:pt x="952" y="1186"/>
                  </a:lnTo>
                  <a:lnTo>
                    <a:pt x="962" y="1202"/>
                  </a:lnTo>
                  <a:close/>
                  <a:moveTo>
                    <a:pt x="814" y="1351"/>
                  </a:moveTo>
                  <a:lnTo>
                    <a:pt x="819" y="1360"/>
                  </a:lnTo>
                  <a:cubicBezTo>
                    <a:pt x="816" y="1362"/>
                    <a:pt x="812" y="1361"/>
                    <a:pt x="809" y="1356"/>
                  </a:cubicBezTo>
                  <a:cubicBezTo>
                    <a:pt x="806" y="1352"/>
                    <a:pt x="806" y="1346"/>
                    <a:pt x="808" y="1343"/>
                  </a:cubicBezTo>
                  <a:lnTo>
                    <a:pt x="814" y="1351"/>
                  </a:lnTo>
                  <a:close/>
                  <a:moveTo>
                    <a:pt x="818" y="1360"/>
                  </a:moveTo>
                  <a:cubicBezTo>
                    <a:pt x="727" y="1433"/>
                    <a:pt x="651" y="1491"/>
                    <a:pt x="571" y="1546"/>
                  </a:cubicBezTo>
                  <a:lnTo>
                    <a:pt x="562" y="1528"/>
                  </a:lnTo>
                  <a:cubicBezTo>
                    <a:pt x="642" y="1473"/>
                    <a:pt x="718" y="1415"/>
                    <a:pt x="809" y="1343"/>
                  </a:cubicBezTo>
                  <a:lnTo>
                    <a:pt x="818" y="1360"/>
                  </a:lnTo>
                  <a:close/>
                  <a:moveTo>
                    <a:pt x="571" y="1546"/>
                  </a:moveTo>
                  <a:cubicBezTo>
                    <a:pt x="491" y="1601"/>
                    <a:pt x="406" y="1652"/>
                    <a:pt x="297" y="1710"/>
                  </a:cubicBezTo>
                  <a:lnTo>
                    <a:pt x="288" y="1692"/>
                  </a:lnTo>
                  <a:cubicBezTo>
                    <a:pt x="398" y="1634"/>
                    <a:pt x="482" y="1583"/>
                    <a:pt x="562" y="1528"/>
                  </a:cubicBezTo>
                  <a:lnTo>
                    <a:pt x="571" y="1546"/>
                  </a:lnTo>
                  <a:close/>
                  <a:moveTo>
                    <a:pt x="293" y="1701"/>
                  </a:moveTo>
                  <a:lnTo>
                    <a:pt x="297" y="1710"/>
                  </a:lnTo>
                  <a:cubicBezTo>
                    <a:pt x="294" y="1712"/>
                    <a:pt x="289" y="1709"/>
                    <a:pt x="287" y="1704"/>
                  </a:cubicBezTo>
                  <a:cubicBezTo>
                    <a:pt x="285" y="1699"/>
                    <a:pt x="285" y="1694"/>
                    <a:pt x="288" y="1692"/>
                  </a:cubicBezTo>
                  <a:lnTo>
                    <a:pt x="293" y="1701"/>
                  </a:lnTo>
                  <a:close/>
                  <a:moveTo>
                    <a:pt x="299" y="1704"/>
                  </a:moveTo>
                  <a:lnTo>
                    <a:pt x="305" y="1810"/>
                  </a:lnTo>
                  <a:lnTo>
                    <a:pt x="291" y="1805"/>
                  </a:lnTo>
                  <a:lnTo>
                    <a:pt x="286" y="1699"/>
                  </a:lnTo>
                  <a:lnTo>
                    <a:pt x="299" y="1704"/>
                  </a:lnTo>
                  <a:close/>
                  <a:moveTo>
                    <a:pt x="298" y="1808"/>
                  </a:moveTo>
                  <a:lnTo>
                    <a:pt x="305" y="1810"/>
                  </a:lnTo>
                  <a:cubicBezTo>
                    <a:pt x="305" y="1815"/>
                    <a:pt x="302" y="1818"/>
                    <a:pt x="298" y="1817"/>
                  </a:cubicBezTo>
                  <a:cubicBezTo>
                    <a:pt x="295" y="1816"/>
                    <a:pt x="291" y="1810"/>
                    <a:pt x="291" y="1805"/>
                  </a:cubicBezTo>
                  <a:lnTo>
                    <a:pt x="298" y="1808"/>
                  </a:lnTo>
                  <a:close/>
                  <a:moveTo>
                    <a:pt x="300" y="1817"/>
                  </a:moveTo>
                  <a:lnTo>
                    <a:pt x="10" y="1796"/>
                  </a:lnTo>
                  <a:lnTo>
                    <a:pt x="6" y="1777"/>
                  </a:lnTo>
                  <a:lnTo>
                    <a:pt x="296" y="1798"/>
                  </a:lnTo>
                  <a:lnTo>
                    <a:pt x="300" y="1817"/>
                  </a:lnTo>
                  <a:close/>
                  <a:moveTo>
                    <a:pt x="8" y="1786"/>
                  </a:moveTo>
                  <a:lnTo>
                    <a:pt x="10" y="1796"/>
                  </a:lnTo>
                  <a:cubicBezTo>
                    <a:pt x="6" y="1796"/>
                    <a:pt x="3" y="1791"/>
                    <a:pt x="2" y="1786"/>
                  </a:cubicBezTo>
                  <a:cubicBezTo>
                    <a:pt x="0" y="1781"/>
                    <a:pt x="3" y="1777"/>
                    <a:pt x="6" y="1777"/>
                  </a:cubicBezTo>
                  <a:lnTo>
                    <a:pt x="8" y="1786"/>
                  </a:lnTo>
                  <a:close/>
                  <a:moveTo>
                    <a:pt x="14" y="1784"/>
                  </a:moveTo>
                  <a:lnTo>
                    <a:pt x="91" y="1960"/>
                  </a:lnTo>
                  <a:lnTo>
                    <a:pt x="80" y="1965"/>
                  </a:lnTo>
                  <a:lnTo>
                    <a:pt x="2" y="1789"/>
                  </a:lnTo>
                  <a:lnTo>
                    <a:pt x="14" y="1784"/>
                  </a:lnTo>
                  <a:close/>
                  <a:moveTo>
                    <a:pt x="85" y="1963"/>
                  </a:moveTo>
                  <a:lnTo>
                    <a:pt x="91" y="1960"/>
                  </a:lnTo>
                  <a:cubicBezTo>
                    <a:pt x="93" y="1965"/>
                    <a:pt x="92" y="1970"/>
                    <a:pt x="89" y="1972"/>
                  </a:cubicBezTo>
                  <a:cubicBezTo>
                    <a:pt x="86" y="1973"/>
                    <a:pt x="82" y="1970"/>
                    <a:pt x="80" y="1965"/>
                  </a:cubicBezTo>
                  <a:lnTo>
                    <a:pt x="85" y="1963"/>
                  </a:lnTo>
                  <a:close/>
                  <a:moveTo>
                    <a:pt x="92" y="1964"/>
                  </a:moveTo>
                  <a:lnTo>
                    <a:pt x="121" y="2164"/>
                  </a:lnTo>
                  <a:lnTo>
                    <a:pt x="108" y="2162"/>
                  </a:lnTo>
                  <a:lnTo>
                    <a:pt x="78" y="1961"/>
                  </a:lnTo>
                  <a:lnTo>
                    <a:pt x="92" y="1964"/>
                  </a:lnTo>
                  <a:close/>
                  <a:moveTo>
                    <a:pt x="114" y="2163"/>
                  </a:moveTo>
                  <a:lnTo>
                    <a:pt x="121" y="2164"/>
                  </a:lnTo>
                  <a:cubicBezTo>
                    <a:pt x="122" y="2169"/>
                    <a:pt x="119" y="2173"/>
                    <a:pt x="116" y="2172"/>
                  </a:cubicBezTo>
                  <a:cubicBezTo>
                    <a:pt x="112" y="2172"/>
                    <a:pt x="108" y="2167"/>
                    <a:pt x="108" y="2162"/>
                  </a:cubicBezTo>
                  <a:lnTo>
                    <a:pt x="114" y="2163"/>
                  </a:lnTo>
                  <a:close/>
                  <a:moveTo>
                    <a:pt x="121" y="2162"/>
                  </a:moveTo>
                  <a:lnTo>
                    <a:pt x="171" y="2346"/>
                  </a:lnTo>
                  <a:lnTo>
                    <a:pt x="159" y="2347"/>
                  </a:lnTo>
                  <a:lnTo>
                    <a:pt x="108" y="2163"/>
                  </a:lnTo>
                  <a:lnTo>
                    <a:pt x="121" y="2162"/>
                  </a:lnTo>
                  <a:close/>
                  <a:moveTo>
                    <a:pt x="165" y="2347"/>
                  </a:moveTo>
                  <a:lnTo>
                    <a:pt x="171" y="2346"/>
                  </a:lnTo>
                  <a:cubicBezTo>
                    <a:pt x="173" y="2352"/>
                    <a:pt x="171" y="2356"/>
                    <a:pt x="168" y="2356"/>
                  </a:cubicBezTo>
                  <a:cubicBezTo>
                    <a:pt x="164" y="2357"/>
                    <a:pt x="160" y="2353"/>
                    <a:pt x="159" y="2347"/>
                  </a:cubicBezTo>
                  <a:lnTo>
                    <a:pt x="165" y="2347"/>
                  </a:lnTo>
                  <a:close/>
                  <a:moveTo>
                    <a:pt x="172" y="2351"/>
                  </a:moveTo>
                  <a:lnTo>
                    <a:pt x="164" y="2452"/>
                  </a:lnTo>
                  <a:lnTo>
                    <a:pt x="150" y="2444"/>
                  </a:lnTo>
                  <a:lnTo>
                    <a:pt x="158" y="2343"/>
                  </a:lnTo>
                  <a:lnTo>
                    <a:pt x="172" y="2351"/>
                  </a:lnTo>
                  <a:close/>
                  <a:moveTo>
                    <a:pt x="157" y="2448"/>
                  </a:moveTo>
                  <a:lnTo>
                    <a:pt x="164" y="2452"/>
                  </a:lnTo>
                  <a:cubicBezTo>
                    <a:pt x="163" y="2457"/>
                    <a:pt x="160" y="2459"/>
                    <a:pt x="156" y="2457"/>
                  </a:cubicBezTo>
                  <a:cubicBezTo>
                    <a:pt x="152" y="2455"/>
                    <a:pt x="150" y="2449"/>
                    <a:pt x="150" y="2444"/>
                  </a:cubicBezTo>
                  <a:lnTo>
                    <a:pt x="157" y="2448"/>
                  </a:lnTo>
                  <a:close/>
                  <a:moveTo>
                    <a:pt x="154" y="2439"/>
                  </a:moveTo>
                  <a:lnTo>
                    <a:pt x="290" y="2423"/>
                  </a:lnTo>
                  <a:lnTo>
                    <a:pt x="295" y="2442"/>
                  </a:lnTo>
                  <a:lnTo>
                    <a:pt x="160" y="2458"/>
                  </a:lnTo>
                  <a:lnTo>
                    <a:pt x="154" y="2439"/>
                  </a:lnTo>
                  <a:close/>
                  <a:moveTo>
                    <a:pt x="293" y="2432"/>
                  </a:moveTo>
                  <a:lnTo>
                    <a:pt x="290" y="2423"/>
                  </a:lnTo>
                  <a:cubicBezTo>
                    <a:pt x="293" y="2422"/>
                    <a:pt x="297" y="2426"/>
                    <a:pt x="299" y="2432"/>
                  </a:cubicBezTo>
                  <a:cubicBezTo>
                    <a:pt x="300" y="2437"/>
                    <a:pt x="299" y="2441"/>
                    <a:pt x="295" y="2442"/>
                  </a:cubicBezTo>
                  <a:lnTo>
                    <a:pt x="293" y="2432"/>
                  </a:lnTo>
                  <a:close/>
                  <a:moveTo>
                    <a:pt x="299" y="2436"/>
                  </a:moveTo>
                  <a:lnTo>
                    <a:pt x="297" y="2489"/>
                  </a:lnTo>
                  <a:lnTo>
                    <a:pt x="283" y="2482"/>
                  </a:lnTo>
                  <a:lnTo>
                    <a:pt x="286" y="2429"/>
                  </a:lnTo>
                  <a:lnTo>
                    <a:pt x="299" y="2436"/>
                  </a:lnTo>
                  <a:close/>
                  <a:moveTo>
                    <a:pt x="290" y="2486"/>
                  </a:moveTo>
                  <a:lnTo>
                    <a:pt x="297" y="2489"/>
                  </a:lnTo>
                  <a:cubicBezTo>
                    <a:pt x="296" y="2494"/>
                    <a:pt x="293" y="2497"/>
                    <a:pt x="289" y="2495"/>
                  </a:cubicBezTo>
                  <a:cubicBezTo>
                    <a:pt x="286" y="2492"/>
                    <a:pt x="283" y="2487"/>
                    <a:pt x="283" y="2482"/>
                  </a:cubicBezTo>
                  <a:lnTo>
                    <a:pt x="290" y="2486"/>
                  </a:lnTo>
                  <a:close/>
                  <a:moveTo>
                    <a:pt x="289" y="2476"/>
                  </a:moveTo>
                  <a:lnTo>
                    <a:pt x="398" y="2500"/>
                  </a:lnTo>
                  <a:lnTo>
                    <a:pt x="400" y="2519"/>
                  </a:lnTo>
                  <a:lnTo>
                    <a:pt x="291" y="2495"/>
                  </a:lnTo>
                  <a:lnTo>
                    <a:pt x="289" y="2476"/>
                  </a:lnTo>
                  <a:close/>
                  <a:moveTo>
                    <a:pt x="399" y="2510"/>
                  </a:moveTo>
                  <a:lnTo>
                    <a:pt x="398" y="2500"/>
                  </a:lnTo>
                  <a:cubicBezTo>
                    <a:pt x="401" y="2501"/>
                    <a:pt x="405" y="2506"/>
                    <a:pt x="406" y="2511"/>
                  </a:cubicBezTo>
                  <a:cubicBezTo>
                    <a:pt x="406" y="2516"/>
                    <a:pt x="404" y="2520"/>
                    <a:pt x="400" y="2519"/>
                  </a:cubicBezTo>
                  <a:lnTo>
                    <a:pt x="399" y="2510"/>
                  </a:lnTo>
                  <a:close/>
                  <a:moveTo>
                    <a:pt x="406" y="2513"/>
                  </a:moveTo>
                  <a:lnTo>
                    <a:pt x="408" y="2651"/>
                  </a:lnTo>
                  <a:lnTo>
                    <a:pt x="395" y="2646"/>
                  </a:lnTo>
                  <a:lnTo>
                    <a:pt x="392" y="2507"/>
                  </a:lnTo>
                  <a:lnTo>
                    <a:pt x="406" y="2513"/>
                  </a:lnTo>
                  <a:close/>
                  <a:moveTo>
                    <a:pt x="402" y="2649"/>
                  </a:moveTo>
                  <a:lnTo>
                    <a:pt x="408" y="2651"/>
                  </a:lnTo>
                  <a:cubicBezTo>
                    <a:pt x="408" y="2656"/>
                    <a:pt x="405" y="2659"/>
                    <a:pt x="402" y="2658"/>
                  </a:cubicBezTo>
                  <a:cubicBezTo>
                    <a:pt x="398" y="2656"/>
                    <a:pt x="395" y="2651"/>
                    <a:pt x="395" y="2646"/>
                  </a:cubicBezTo>
                  <a:lnTo>
                    <a:pt x="402" y="2649"/>
                  </a:lnTo>
                  <a:close/>
                  <a:moveTo>
                    <a:pt x="400" y="2639"/>
                  </a:moveTo>
                  <a:lnTo>
                    <a:pt x="520" y="2663"/>
                  </a:lnTo>
                  <a:lnTo>
                    <a:pt x="522" y="2682"/>
                  </a:lnTo>
                  <a:lnTo>
                    <a:pt x="403" y="2658"/>
                  </a:lnTo>
                  <a:lnTo>
                    <a:pt x="400" y="2639"/>
                  </a:lnTo>
                  <a:close/>
                  <a:moveTo>
                    <a:pt x="521" y="2673"/>
                  </a:moveTo>
                  <a:lnTo>
                    <a:pt x="520" y="2663"/>
                  </a:lnTo>
                  <a:cubicBezTo>
                    <a:pt x="524" y="2664"/>
                    <a:pt x="527" y="2669"/>
                    <a:pt x="528" y="2674"/>
                  </a:cubicBezTo>
                  <a:cubicBezTo>
                    <a:pt x="529" y="2679"/>
                    <a:pt x="526" y="2683"/>
                    <a:pt x="522" y="2682"/>
                  </a:cubicBezTo>
                  <a:lnTo>
                    <a:pt x="521" y="2673"/>
                  </a:lnTo>
                  <a:close/>
                  <a:moveTo>
                    <a:pt x="528" y="2675"/>
                  </a:moveTo>
                  <a:lnTo>
                    <a:pt x="536" y="2808"/>
                  </a:lnTo>
                  <a:lnTo>
                    <a:pt x="522" y="2804"/>
                  </a:lnTo>
                  <a:lnTo>
                    <a:pt x="514" y="2670"/>
                  </a:lnTo>
                  <a:lnTo>
                    <a:pt x="528" y="2675"/>
                  </a:lnTo>
                  <a:close/>
                  <a:moveTo>
                    <a:pt x="529" y="2806"/>
                  </a:moveTo>
                  <a:lnTo>
                    <a:pt x="536" y="2808"/>
                  </a:lnTo>
                  <a:cubicBezTo>
                    <a:pt x="536" y="2813"/>
                    <a:pt x="533" y="2817"/>
                    <a:pt x="530" y="2815"/>
                  </a:cubicBezTo>
                  <a:cubicBezTo>
                    <a:pt x="526" y="2814"/>
                    <a:pt x="523" y="2809"/>
                    <a:pt x="522" y="2804"/>
                  </a:cubicBezTo>
                  <a:lnTo>
                    <a:pt x="529" y="2806"/>
                  </a:lnTo>
                  <a:close/>
                  <a:moveTo>
                    <a:pt x="527" y="2796"/>
                  </a:moveTo>
                  <a:lnTo>
                    <a:pt x="811" y="2796"/>
                  </a:lnTo>
                  <a:lnTo>
                    <a:pt x="816" y="2816"/>
                  </a:lnTo>
                  <a:lnTo>
                    <a:pt x="531" y="2816"/>
                  </a:lnTo>
                  <a:lnTo>
                    <a:pt x="527" y="2796"/>
                  </a:lnTo>
                  <a:close/>
                  <a:moveTo>
                    <a:pt x="814" y="2806"/>
                  </a:moveTo>
                  <a:lnTo>
                    <a:pt x="811" y="2796"/>
                  </a:lnTo>
                  <a:cubicBezTo>
                    <a:pt x="815" y="2796"/>
                    <a:pt x="819" y="2801"/>
                    <a:pt x="820" y="2806"/>
                  </a:cubicBezTo>
                  <a:cubicBezTo>
                    <a:pt x="821" y="2811"/>
                    <a:pt x="819" y="2816"/>
                    <a:pt x="816" y="2816"/>
                  </a:cubicBezTo>
                  <a:lnTo>
                    <a:pt x="814" y="2806"/>
                  </a:lnTo>
                  <a:close/>
                  <a:moveTo>
                    <a:pt x="820" y="2808"/>
                  </a:moveTo>
                  <a:lnTo>
                    <a:pt x="836" y="2952"/>
                  </a:lnTo>
                  <a:lnTo>
                    <a:pt x="823" y="2948"/>
                  </a:lnTo>
                  <a:lnTo>
                    <a:pt x="807" y="2804"/>
                  </a:lnTo>
                  <a:lnTo>
                    <a:pt x="820" y="2808"/>
                  </a:lnTo>
                  <a:close/>
                  <a:moveTo>
                    <a:pt x="830" y="2950"/>
                  </a:moveTo>
                  <a:lnTo>
                    <a:pt x="836" y="2952"/>
                  </a:lnTo>
                  <a:cubicBezTo>
                    <a:pt x="837" y="2957"/>
                    <a:pt x="834" y="2960"/>
                    <a:pt x="831" y="2959"/>
                  </a:cubicBezTo>
                  <a:cubicBezTo>
                    <a:pt x="827" y="2959"/>
                    <a:pt x="823" y="2954"/>
                    <a:pt x="823" y="2948"/>
                  </a:cubicBezTo>
                  <a:lnTo>
                    <a:pt x="830" y="2950"/>
                  </a:lnTo>
                  <a:close/>
                  <a:moveTo>
                    <a:pt x="829" y="2941"/>
                  </a:moveTo>
                  <a:lnTo>
                    <a:pt x="909" y="2976"/>
                  </a:lnTo>
                  <a:lnTo>
                    <a:pt x="909" y="2994"/>
                  </a:lnTo>
                  <a:lnTo>
                    <a:pt x="830" y="2959"/>
                  </a:lnTo>
                  <a:lnTo>
                    <a:pt x="829" y="2941"/>
                  </a:lnTo>
                  <a:close/>
                  <a:moveTo>
                    <a:pt x="909" y="2985"/>
                  </a:moveTo>
                  <a:lnTo>
                    <a:pt x="909" y="2976"/>
                  </a:lnTo>
                  <a:cubicBezTo>
                    <a:pt x="913" y="2977"/>
                    <a:pt x="916" y="2983"/>
                    <a:pt x="916" y="2988"/>
                  </a:cubicBezTo>
                  <a:cubicBezTo>
                    <a:pt x="916" y="2993"/>
                    <a:pt x="913" y="2995"/>
                    <a:pt x="909" y="2994"/>
                  </a:cubicBezTo>
                  <a:lnTo>
                    <a:pt x="909" y="2985"/>
                  </a:lnTo>
                  <a:close/>
                  <a:moveTo>
                    <a:pt x="903" y="2979"/>
                  </a:moveTo>
                  <a:lnTo>
                    <a:pt x="916" y="2926"/>
                  </a:lnTo>
                  <a:lnTo>
                    <a:pt x="929" y="2937"/>
                  </a:lnTo>
                  <a:lnTo>
                    <a:pt x="916" y="2990"/>
                  </a:lnTo>
                  <a:lnTo>
                    <a:pt x="903" y="2979"/>
                  </a:lnTo>
                  <a:close/>
                  <a:moveTo>
                    <a:pt x="923" y="2931"/>
                  </a:moveTo>
                  <a:lnTo>
                    <a:pt x="916" y="2926"/>
                  </a:lnTo>
                  <a:cubicBezTo>
                    <a:pt x="917" y="2922"/>
                    <a:pt x="921" y="2921"/>
                    <a:pt x="925" y="2924"/>
                  </a:cubicBezTo>
                  <a:cubicBezTo>
                    <a:pt x="928" y="2927"/>
                    <a:pt x="930" y="2933"/>
                    <a:pt x="929" y="2937"/>
                  </a:cubicBezTo>
                  <a:lnTo>
                    <a:pt x="923" y="2931"/>
                  </a:lnTo>
                  <a:close/>
                  <a:moveTo>
                    <a:pt x="921" y="2922"/>
                  </a:moveTo>
                  <a:lnTo>
                    <a:pt x="1001" y="2933"/>
                  </a:lnTo>
                  <a:lnTo>
                    <a:pt x="1004" y="2952"/>
                  </a:lnTo>
                  <a:lnTo>
                    <a:pt x="924" y="2941"/>
                  </a:lnTo>
                  <a:lnTo>
                    <a:pt x="921" y="2922"/>
                  </a:lnTo>
                  <a:close/>
                  <a:moveTo>
                    <a:pt x="1002" y="2942"/>
                  </a:moveTo>
                  <a:lnTo>
                    <a:pt x="1001" y="2933"/>
                  </a:lnTo>
                  <a:cubicBezTo>
                    <a:pt x="1004" y="2933"/>
                    <a:pt x="1008" y="2938"/>
                    <a:pt x="1009" y="2943"/>
                  </a:cubicBezTo>
                  <a:cubicBezTo>
                    <a:pt x="1010" y="2948"/>
                    <a:pt x="1008" y="2952"/>
                    <a:pt x="1004" y="2952"/>
                  </a:cubicBezTo>
                  <a:lnTo>
                    <a:pt x="1002" y="2942"/>
                  </a:lnTo>
                  <a:close/>
                  <a:moveTo>
                    <a:pt x="1009" y="2944"/>
                  </a:moveTo>
                  <a:lnTo>
                    <a:pt x="1052" y="3309"/>
                  </a:lnTo>
                  <a:lnTo>
                    <a:pt x="1038" y="3306"/>
                  </a:lnTo>
                  <a:lnTo>
                    <a:pt x="996" y="2940"/>
                  </a:lnTo>
                  <a:lnTo>
                    <a:pt x="1009" y="2944"/>
                  </a:lnTo>
                  <a:close/>
                  <a:moveTo>
                    <a:pt x="1045" y="3308"/>
                  </a:moveTo>
                  <a:lnTo>
                    <a:pt x="1052" y="3309"/>
                  </a:lnTo>
                  <a:cubicBezTo>
                    <a:pt x="1052" y="3315"/>
                    <a:pt x="1050" y="3318"/>
                    <a:pt x="1046" y="3317"/>
                  </a:cubicBezTo>
                  <a:cubicBezTo>
                    <a:pt x="1042" y="3316"/>
                    <a:pt x="1039" y="3311"/>
                    <a:pt x="1038" y="3306"/>
                  </a:cubicBezTo>
                  <a:lnTo>
                    <a:pt x="1045" y="3308"/>
                  </a:lnTo>
                  <a:close/>
                  <a:moveTo>
                    <a:pt x="1051" y="3314"/>
                  </a:moveTo>
                  <a:cubicBezTo>
                    <a:pt x="1048" y="3325"/>
                    <a:pt x="1058" y="3330"/>
                    <a:pt x="1072" y="3338"/>
                  </a:cubicBezTo>
                  <a:lnTo>
                    <a:pt x="1071" y="3355"/>
                  </a:lnTo>
                  <a:cubicBezTo>
                    <a:pt x="1047" y="3342"/>
                    <a:pt x="1029" y="3333"/>
                    <a:pt x="1038" y="3302"/>
                  </a:cubicBezTo>
                  <a:lnTo>
                    <a:pt x="1051" y="3314"/>
                  </a:lnTo>
                  <a:close/>
                  <a:moveTo>
                    <a:pt x="1071" y="3347"/>
                  </a:moveTo>
                  <a:lnTo>
                    <a:pt x="1072" y="3338"/>
                  </a:lnTo>
                  <a:cubicBezTo>
                    <a:pt x="1075" y="3340"/>
                    <a:pt x="1078" y="3346"/>
                    <a:pt x="1078" y="3350"/>
                  </a:cubicBezTo>
                  <a:cubicBezTo>
                    <a:pt x="1078" y="3355"/>
                    <a:pt x="1075" y="3358"/>
                    <a:pt x="1071" y="3355"/>
                  </a:cubicBezTo>
                  <a:lnTo>
                    <a:pt x="1071" y="3347"/>
                  </a:lnTo>
                  <a:close/>
                  <a:moveTo>
                    <a:pt x="1072" y="3338"/>
                  </a:moveTo>
                  <a:cubicBezTo>
                    <a:pt x="1106" y="3357"/>
                    <a:pt x="1154" y="3383"/>
                    <a:pt x="1142" y="3496"/>
                  </a:cubicBezTo>
                  <a:lnTo>
                    <a:pt x="1128" y="3488"/>
                  </a:lnTo>
                  <a:cubicBezTo>
                    <a:pt x="1139" y="3393"/>
                    <a:pt x="1099" y="3371"/>
                    <a:pt x="1071" y="3355"/>
                  </a:cubicBezTo>
                  <a:lnTo>
                    <a:pt x="1072" y="3338"/>
                  </a:lnTo>
                  <a:close/>
                  <a:moveTo>
                    <a:pt x="1135" y="3492"/>
                  </a:moveTo>
                  <a:lnTo>
                    <a:pt x="1142" y="3496"/>
                  </a:lnTo>
                  <a:cubicBezTo>
                    <a:pt x="1142" y="3501"/>
                    <a:pt x="1138" y="3503"/>
                    <a:pt x="1134" y="3500"/>
                  </a:cubicBezTo>
                  <a:cubicBezTo>
                    <a:pt x="1131" y="3498"/>
                    <a:pt x="1128" y="3492"/>
                    <a:pt x="1128" y="3488"/>
                  </a:cubicBezTo>
                  <a:lnTo>
                    <a:pt x="1135" y="3492"/>
                  </a:lnTo>
                  <a:close/>
                  <a:moveTo>
                    <a:pt x="1132" y="3482"/>
                  </a:moveTo>
                  <a:lnTo>
                    <a:pt x="1172" y="3477"/>
                  </a:lnTo>
                  <a:lnTo>
                    <a:pt x="1178" y="3496"/>
                  </a:lnTo>
                  <a:lnTo>
                    <a:pt x="1138" y="3501"/>
                  </a:lnTo>
                  <a:lnTo>
                    <a:pt x="1132" y="3482"/>
                  </a:lnTo>
                  <a:close/>
                  <a:moveTo>
                    <a:pt x="1175" y="3487"/>
                  </a:moveTo>
                  <a:lnTo>
                    <a:pt x="1172" y="3477"/>
                  </a:lnTo>
                  <a:cubicBezTo>
                    <a:pt x="1176" y="3477"/>
                    <a:pt x="1180" y="3480"/>
                    <a:pt x="1181" y="3486"/>
                  </a:cubicBezTo>
                  <a:cubicBezTo>
                    <a:pt x="1183" y="3491"/>
                    <a:pt x="1181" y="3496"/>
                    <a:pt x="1178" y="3496"/>
                  </a:cubicBezTo>
                  <a:lnTo>
                    <a:pt x="1175" y="3487"/>
                  </a:lnTo>
                  <a:close/>
                  <a:moveTo>
                    <a:pt x="1181" y="3484"/>
                  </a:moveTo>
                  <a:lnTo>
                    <a:pt x="1236" y="3606"/>
                  </a:lnTo>
                  <a:lnTo>
                    <a:pt x="1225" y="3612"/>
                  </a:lnTo>
                  <a:lnTo>
                    <a:pt x="1170" y="3489"/>
                  </a:lnTo>
                  <a:lnTo>
                    <a:pt x="1181" y="3484"/>
                  </a:lnTo>
                  <a:close/>
                  <a:moveTo>
                    <a:pt x="1231" y="3609"/>
                  </a:moveTo>
                  <a:lnTo>
                    <a:pt x="1236" y="3606"/>
                  </a:lnTo>
                  <a:cubicBezTo>
                    <a:pt x="1239" y="3611"/>
                    <a:pt x="1238" y="3617"/>
                    <a:pt x="1235" y="3618"/>
                  </a:cubicBezTo>
                  <a:cubicBezTo>
                    <a:pt x="1232" y="3620"/>
                    <a:pt x="1228" y="3617"/>
                    <a:pt x="1225" y="3612"/>
                  </a:cubicBezTo>
                  <a:lnTo>
                    <a:pt x="1231" y="3609"/>
                  </a:lnTo>
                  <a:close/>
                  <a:moveTo>
                    <a:pt x="1229" y="3600"/>
                  </a:moveTo>
                  <a:lnTo>
                    <a:pt x="1468" y="3616"/>
                  </a:lnTo>
                  <a:lnTo>
                    <a:pt x="1472" y="3635"/>
                  </a:lnTo>
                  <a:lnTo>
                    <a:pt x="1233" y="3619"/>
                  </a:lnTo>
                  <a:lnTo>
                    <a:pt x="1229" y="3600"/>
                  </a:lnTo>
                  <a:close/>
                  <a:moveTo>
                    <a:pt x="1470" y="3625"/>
                  </a:moveTo>
                  <a:lnTo>
                    <a:pt x="1468" y="3616"/>
                  </a:lnTo>
                  <a:cubicBezTo>
                    <a:pt x="1472" y="3616"/>
                    <a:pt x="1476" y="3620"/>
                    <a:pt x="1477" y="3626"/>
                  </a:cubicBezTo>
                  <a:cubicBezTo>
                    <a:pt x="1478" y="3631"/>
                    <a:pt x="1476" y="3635"/>
                    <a:pt x="1472" y="3635"/>
                  </a:cubicBezTo>
                  <a:lnTo>
                    <a:pt x="1470" y="3625"/>
                  </a:lnTo>
                  <a:close/>
                  <a:moveTo>
                    <a:pt x="1468" y="3616"/>
                  </a:moveTo>
                  <a:lnTo>
                    <a:pt x="1625" y="3621"/>
                  </a:lnTo>
                  <a:lnTo>
                    <a:pt x="1629" y="3640"/>
                  </a:lnTo>
                  <a:lnTo>
                    <a:pt x="1472" y="3635"/>
                  </a:lnTo>
                  <a:lnTo>
                    <a:pt x="1468" y="3616"/>
                  </a:lnTo>
                  <a:close/>
                  <a:moveTo>
                    <a:pt x="1627" y="3631"/>
                  </a:moveTo>
                  <a:lnTo>
                    <a:pt x="1625" y="3621"/>
                  </a:lnTo>
                  <a:cubicBezTo>
                    <a:pt x="1629" y="3621"/>
                    <a:pt x="1632" y="3626"/>
                    <a:pt x="1634" y="3631"/>
                  </a:cubicBezTo>
                  <a:cubicBezTo>
                    <a:pt x="1635" y="3636"/>
                    <a:pt x="1633" y="3640"/>
                    <a:pt x="1629" y="3640"/>
                  </a:cubicBezTo>
                  <a:lnTo>
                    <a:pt x="1627" y="3631"/>
                  </a:lnTo>
                  <a:close/>
                  <a:moveTo>
                    <a:pt x="1633" y="3629"/>
                  </a:moveTo>
                  <a:lnTo>
                    <a:pt x="1652" y="3688"/>
                  </a:lnTo>
                  <a:lnTo>
                    <a:pt x="1640" y="3691"/>
                  </a:lnTo>
                  <a:lnTo>
                    <a:pt x="1621" y="3632"/>
                  </a:lnTo>
                  <a:lnTo>
                    <a:pt x="1633" y="3629"/>
                  </a:lnTo>
                  <a:close/>
                  <a:moveTo>
                    <a:pt x="1646" y="3689"/>
                  </a:moveTo>
                  <a:lnTo>
                    <a:pt x="1652" y="3688"/>
                  </a:lnTo>
                  <a:cubicBezTo>
                    <a:pt x="1654" y="3693"/>
                    <a:pt x="1652" y="3698"/>
                    <a:pt x="1649" y="3699"/>
                  </a:cubicBezTo>
                  <a:cubicBezTo>
                    <a:pt x="1645" y="3700"/>
                    <a:pt x="1641" y="3696"/>
                    <a:pt x="1640" y="3691"/>
                  </a:cubicBezTo>
                  <a:lnTo>
                    <a:pt x="1646" y="3689"/>
                  </a:lnTo>
                  <a:close/>
                  <a:moveTo>
                    <a:pt x="1645" y="3680"/>
                  </a:moveTo>
                  <a:lnTo>
                    <a:pt x="1777" y="3734"/>
                  </a:lnTo>
                  <a:lnTo>
                    <a:pt x="1778" y="3752"/>
                  </a:lnTo>
                  <a:lnTo>
                    <a:pt x="1646" y="3698"/>
                  </a:lnTo>
                  <a:lnTo>
                    <a:pt x="1645" y="3680"/>
                  </a:lnTo>
                  <a:close/>
                  <a:moveTo>
                    <a:pt x="1778" y="3743"/>
                  </a:moveTo>
                  <a:lnTo>
                    <a:pt x="1777" y="3734"/>
                  </a:lnTo>
                  <a:cubicBezTo>
                    <a:pt x="1781" y="3735"/>
                    <a:pt x="1784" y="3741"/>
                    <a:pt x="1785" y="3746"/>
                  </a:cubicBezTo>
                  <a:cubicBezTo>
                    <a:pt x="1785" y="3751"/>
                    <a:pt x="1782" y="3754"/>
                    <a:pt x="1778" y="3752"/>
                  </a:cubicBezTo>
                  <a:lnTo>
                    <a:pt x="1778" y="3743"/>
                  </a:lnTo>
                  <a:close/>
                  <a:moveTo>
                    <a:pt x="1775" y="3734"/>
                  </a:moveTo>
                  <a:cubicBezTo>
                    <a:pt x="1884" y="3727"/>
                    <a:pt x="1907" y="3740"/>
                    <a:pt x="1907" y="3740"/>
                  </a:cubicBezTo>
                  <a:lnTo>
                    <a:pt x="1910" y="3724"/>
                  </a:lnTo>
                  <a:cubicBezTo>
                    <a:pt x="1910" y="3724"/>
                    <a:pt x="1952" y="3743"/>
                    <a:pt x="1780" y="3753"/>
                  </a:cubicBezTo>
                  <a:lnTo>
                    <a:pt x="1775" y="3734"/>
                  </a:lnTo>
                  <a:close/>
                  <a:moveTo>
                    <a:pt x="1908" y="3732"/>
                  </a:moveTo>
                  <a:lnTo>
                    <a:pt x="1907" y="3740"/>
                  </a:lnTo>
                  <a:cubicBezTo>
                    <a:pt x="1903" y="3738"/>
                    <a:pt x="1901" y="3732"/>
                    <a:pt x="1902" y="3727"/>
                  </a:cubicBezTo>
                  <a:cubicBezTo>
                    <a:pt x="1903" y="3723"/>
                    <a:pt x="1906" y="3721"/>
                    <a:pt x="1910" y="3724"/>
                  </a:cubicBezTo>
                  <a:lnTo>
                    <a:pt x="1908" y="3732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6184900" y="4973638"/>
              <a:ext cx="1133475" cy="1039813"/>
            </a:xfrm>
            <a:custGeom>
              <a:avLst/>
              <a:gdLst>
                <a:gd name="T0" fmla="*/ 2421 w 2599"/>
                <a:gd name="T1" fmla="*/ 1790 h 2378"/>
                <a:gd name="T2" fmla="*/ 2222 w 2599"/>
                <a:gd name="T3" fmla="*/ 1842 h 2378"/>
                <a:gd name="T4" fmla="*/ 2171 w 2599"/>
                <a:gd name="T5" fmla="*/ 2067 h 2378"/>
                <a:gd name="T6" fmla="*/ 1947 w 2599"/>
                <a:gd name="T7" fmla="*/ 2007 h 2378"/>
                <a:gd name="T8" fmla="*/ 1740 w 2599"/>
                <a:gd name="T9" fmla="*/ 1929 h 2378"/>
                <a:gd name="T10" fmla="*/ 1585 w 2599"/>
                <a:gd name="T11" fmla="*/ 1929 h 2378"/>
                <a:gd name="T12" fmla="*/ 1421 w 2599"/>
                <a:gd name="T13" fmla="*/ 1998 h 2378"/>
                <a:gd name="T14" fmla="*/ 1258 w 2599"/>
                <a:gd name="T15" fmla="*/ 2136 h 2378"/>
                <a:gd name="T16" fmla="*/ 1223 w 2599"/>
                <a:gd name="T17" fmla="*/ 2378 h 2378"/>
                <a:gd name="T18" fmla="*/ 1008 w 2599"/>
                <a:gd name="T19" fmla="*/ 2309 h 2378"/>
                <a:gd name="T20" fmla="*/ 844 w 2599"/>
                <a:gd name="T21" fmla="*/ 2309 h 2378"/>
                <a:gd name="T22" fmla="*/ 861 w 2599"/>
                <a:gd name="T23" fmla="*/ 2128 h 2378"/>
                <a:gd name="T24" fmla="*/ 784 w 2599"/>
                <a:gd name="T25" fmla="*/ 2058 h 2378"/>
                <a:gd name="T26" fmla="*/ 646 w 2599"/>
                <a:gd name="T27" fmla="*/ 1946 h 2378"/>
                <a:gd name="T28" fmla="*/ 526 w 2599"/>
                <a:gd name="T29" fmla="*/ 1747 h 2378"/>
                <a:gd name="T30" fmla="*/ 483 w 2599"/>
                <a:gd name="T31" fmla="*/ 1591 h 2378"/>
                <a:gd name="T32" fmla="*/ 354 w 2599"/>
                <a:gd name="T33" fmla="*/ 1478 h 2378"/>
                <a:gd name="T34" fmla="*/ 354 w 2599"/>
                <a:gd name="T35" fmla="*/ 1375 h 2378"/>
                <a:gd name="T36" fmla="*/ 242 w 2599"/>
                <a:gd name="T37" fmla="*/ 1262 h 2378"/>
                <a:gd name="T38" fmla="*/ 139 w 2599"/>
                <a:gd name="T39" fmla="*/ 1115 h 2378"/>
                <a:gd name="T40" fmla="*/ 17 w 2599"/>
                <a:gd name="T41" fmla="*/ 926 h 2378"/>
                <a:gd name="T42" fmla="*/ 138 w 2599"/>
                <a:gd name="T43" fmla="*/ 753 h 2378"/>
                <a:gd name="T44" fmla="*/ 293 w 2599"/>
                <a:gd name="T45" fmla="*/ 614 h 2378"/>
                <a:gd name="T46" fmla="*/ 172 w 2599"/>
                <a:gd name="T47" fmla="*/ 476 h 2378"/>
                <a:gd name="T48" fmla="*/ 336 w 2599"/>
                <a:gd name="T49" fmla="*/ 372 h 2378"/>
                <a:gd name="T50" fmla="*/ 422 w 2599"/>
                <a:gd name="T51" fmla="*/ 199 h 2378"/>
                <a:gd name="T52" fmla="*/ 663 w 2599"/>
                <a:gd name="T53" fmla="*/ 147 h 2378"/>
                <a:gd name="T54" fmla="*/ 810 w 2599"/>
                <a:gd name="T55" fmla="*/ 104 h 2378"/>
                <a:gd name="T56" fmla="*/ 982 w 2599"/>
                <a:gd name="T57" fmla="*/ 44 h 2378"/>
                <a:gd name="T58" fmla="*/ 1120 w 2599"/>
                <a:gd name="T59" fmla="*/ 44 h 2378"/>
                <a:gd name="T60" fmla="*/ 1240 w 2599"/>
                <a:gd name="T61" fmla="*/ 173 h 2378"/>
                <a:gd name="T62" fmla="*/ 1258 w 2599"/>
                <a:gd name="T63" fmla="*/ 312 h 2378"/>
                <a:gd name="T64" fmla="*/ 1327 w 2599"/>
                <a:gd name="T65" fmla="*/ 511 h 2378"/>
                <a:gd name="T66" fmla="*/ 1645 w 2599"/>
                <a:gd name="T67" fmla="*/ 476 h 2378"/>
                <a:gd name="T68" fmla="*/ 1731 w 2599"/>
                <a:gd name="T69" fmla="*/ 329 h 2378"/>
                <a:gd name="T70" fmla="*/ 1895 w 2599"/>
                <a:gd name="T71" fmla="*/ 268 h 2378"/>
                <a:gd name="T72" fmla="*/ 2171 w 2599"/>
                <a:gd name="T73" fmla="*/ 182 h 2378"/>
                <a:gd name="T74" fmla="*/ 2186 w 2599"/>
                <a:gd name="T75" fmla="*/ 387 h 2378"/>
                <a:gd name="T76" fmla="*/ 2186 w 2599"/>
                <a:gd name="T77" fmla="*/ 586 h 2378"/>
                <a:gd name="T78" fmla="*/ 2212 w 2599"/>
                <a:gd name="T79" fmla="*/ 716 h 2378"/>
                <a:gd name="T80" fmla="*/ 2203 w 2599"/>
                <a:gd name="T81" fmla="*/ 802 h 2378"/>
                <a:gd name="T82" fmla="*/ 2341 w 2599"/>
                <a:gd name="T83" fmla="*/ 915 h 2378"/>
                <a:gd name="T84" fmla="*/ 2324 w 2599"/>
                <a:gd name="T85" fmla="*/ 1001 h 2378"/>
                <a:gd name="T86" fmla="*/ 2255 w 2599"/>
                <a:gd name="T87" fmla="*/ 1157 h 2378"/>
                <a:gd name="T88" fmla="*/ 2453 w 2599"/>
                <a:gd name="T89" fmla="*/ 1200 h 2378"/>
                <a:gd name="T90" fmla="*/ 2505 w 2599"/>
                <a:gd name="T91" fmla="*/ 1312 h 2378"/>
                <a:gd name="T92" fmla="*/ 2462 w 2599"/>
                <a:gd name="T93" fmla="*/ 1494 h 2378"/>
                <a:gd name="T94" fmla="*/ 2531 w 2599"/>
                <a:gd name="T95" fmla="*/ 1598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99" h="2378">
                  <a:moveTo>
                    <a:pt x="2569" y="1780"/>
                  </a:moveTo>
                  <a:lnTo>
                    <a:pt x="2464" y="1773"/>
                  </a:lnTo>
                  <a:lnTo>
                    <a:pt x="2421" y="1790"/>
                  </a:lnTo>
                  <a:lnTo>
                    <a:pt x="2395" y="1860"/>
                  </a:lnTo>
                  <a:lnTo>
                    <a:pt x="2317" y="1860"/>
                  </a:lnTo>
                  <a:lnTo>
                    <a:pt x="2222" y="1842"/>
                  </a:lnTo>
                  <a:lnTo>
                    <a:pt x="2265" y="1929"/>
                  </a:lnTo>
                  <a:lnTo>
                    <a:pt x="2205" y="1989"/>
                  </a:lnTo>
                  <a:lnTo>
                    <a:pt x="2171" y="2067"/>
                  </a:lnTo>
                  <a:lnTo>
                    <a:pt x="2085" y="2067"/>
                  </a:lnTo>
                  <a:lnTo>
                    <a:pt x="1998" y="2041"/>
                  </a:lnTo>
                  <a:lnTo>
                    <a:pt x="1947" y="2007"/>
                  </a:lnTo>
                  <a:lnTo>
                    <a:pt x="1886" y="1972"/>
                  </a:lnTo>
                  <a:lnTo>
                    <a:pt x="1826" y="1911"/>
                  </a:lnTo>
                  <a:lnTo>
                    <a:pt x="1740" y="1929"/>
                  </a:lnTo>
                  <a:lnTo>
                    <a:pt x="1706" y="1981"/>
                  </a:lnTo>
                  <a:lnTo>
                    <a:pt x="1637" y="1989"/>
                  </a:lnTo>
                  <a:lnTo>
                    <a:pt x="1585" y="1929"/>
                  </a:lnTo>
                  <a:lnTo>
                    <a:pt x="1533" y="1937"/>
                  </a:lnTo>
                  <a:lnTo>
                    <a:pt x="1482" y="1972"/>
                  </a:lnTo>
                  <a:lnTo>
                    <a:pt x="1421" y="1998"/>
                  </a:lnTo>
                  <a:lnTo>
                    <a:pt x="1421" y="2050"/>
                  </a:lnTo>
                  <a:lnTo>
                    <a:pt x="1335" y="2058"/>
                  </a:lnTo>
                  <a:lnTo>
                    <a:pt x="1258" y="2136"/>
                  </a:lnTo>
                  <a:lnTo>
                    <a:pt x="1223" y="2205"/>
                  </a:lnTo>
                  <a:lnTo>
                    <a:pt x="1215" y="2292"/>
                  </a:lnTo>
                  <a:lnTo>
                    <a:pt x="1223" y="2378"/>
                  </a:lnTo>
                  <a:lnTo>
                    <a:pt x="1137" y="2378"/>
                  </a:lnTo>
                  <a:lnTo>
                    <a:pt x="1085" y="2309"/>
                  </a:lnTo>
                  <a:lnTo>
                    <a:pt x="1008" y="2309"/>
                  </a:lnTo>
                  <a:lnTo>
                    <a:pt x="965" y="2378"/>
                  </a:lnTo>
                  <a:lnTo>
                    <a:pt x="905" y="2361"/>
                  </a:lnTo>
                  <a:lnTo>
                    <a:pt x="844" y="2309"/>
                  </a:lnTo>
                  <a:lnTo>
                    <a:pt x="840" y="2253"/>
                  </a:lnTo>
                  <a:lnTo>
                    <a:pt x="879" y="2205"/>
                  </a:lnTo>
                  <a:lnTo>
                    <a:pt x="861" y="2128"/>
                  </a:lnTo>
                  <a:lnTo>
                    <a:pt x="836" y="2050"/>
                  </a:lnTo>
                  <a:lnTo>
                    <a:pt x="836" y="1998"/>
                  </a:lnTo>
                  <a:lnTo>
                    <a:pt x="784" y="2058"/>
                  </a:lnTo>
                  <a:lnTo>
                    <a:pt x="715" y="2024"/>
                  </a:lnTo>
                  <a:lnTo>
                    <a:pt x="655" y="2032"/>
                  </a:lnTo>
                  <a:lnTo>
                    <a:pt x="646" y="1946"/>
                  </a:lnTo>
                  <a:lnTo>
                    <a:pt x="595" y="1929"/>
                  </a:lnTo>
                  <a:lnTo>
                    <a:pt x="551" y="1834"/>
                  </a:lnTo>
                  <a:lnTo>
                    <a:pt x="526" y="1747"/>
                  </a:lnTo>
                  <a:lnTo>
                    <a:pt x="407" y="1702"/>
                  </a:lnTo>
                  <a:lnTo>
                    <a:pt x="459" y="1665"/>
                  </a:lnTo>
                  <a:lnTo>
                    <a:pt x="483" y="1591"/>
                  </a:lnTo>
                  <a:lnTo>
                    <a:pt x="423" y="1565"/>
                  </a:lnTo>
                  <a:lnTo>
                    <a:pt x="354" y="1556"/>
                  </a:lnTo>
                  <a:lnTo>
                    <a:pt x="354" y="1478"/>
                  </a:lnTo>
                  <a:lnTo>
                    <a:pt x="397" y="1478"/>
                  </a:lnTo>
                  <a:lnTo>
                    <a:pt x="397" y="1409"/>
                  </a:lnTo>
                  <a:lnTo>
                    <a:pt x="354" y="1375"/>
                  </a:lnTo>
                  <a:lnTo>
                    <a:pt x="268" y="1392"/>
                  </a:lnTo>
                  <a:lnTo>
                    <a:pt x="242" y="1331"/>
                  </a:lnTo>
                  <a:lnTo>
                    <a:pt x="242" y="1262"/>
                  </a:lnTo>
                  <a:lnTo>
                    <a:pt x="138" y="1263"/>
                  </a:lnTo>
                  <a:lnTo>
                    <a:pt x="139" y="1202"/>
                  </a:lnTo>
                  <a:lnTo>
                    <a:pt x="139" y="1115"/>
                  </a:lnTo>
                  <a:lnTo>
                    <a:pt x="10" y="1106"/>
                  </a:lnTo>
                  <a:lnTo>
                    <a:pt x="0" y="1003"/>
                  </a:lnTo>
                  <a:lnTo>
                    <a:pt x="17" y="926"/>
                  </a:lnTo>
                  <a:lnTo>
                    <a:pt x="86" y="874"/>
                  </a:lnTo>
                  <a:lnTo>
                    <a:pt x="138" y="813"/>
                  </a:lnTo>
                  <a:lnTo>
                    <a:pt x="138" y="753"/>
                  </a:lnTo>
                  <a:lnTo>
                    <a:pt x="198" y="744"/>
                  </a:lnTo>
                  <a:lnTo>
                    <a:pt x="241" y="692"/>
                  </a:lnTo>
                  <a:lnTo>
                    <a:pt x="293" y="614"/>
                  </a:lnTo>
                  <a:lnTo>
                    <a:pt x="250" y="580"/>
                  </a:lnTo>
                  <a:lnTo>
                    <a:pt x="216" y="532"/>
                  </a:lnTo>
                  <a:lnTo>
                    <a:pt x="172" y="476"/>
                  </a:lnTo>
                  <a:lnTo>
                    <a:pt x="224" y="407"/>
                  </a:lnTo>
                  <a:lnTo>
                    <a:pt x="293" y="381"/>
                  </a:lnTo>
                  <a:lnTo>
                    <a:pt x="336" y="372"/>
                  </a:lnTo>
                  <a:lnTo>
                    <a:pt x="345" y="303"/>
                  </a:lnTo>
                  <a:lnTo>
                    <a:pt x="362" y="225"/>
                  </a:lnTo>
                  <a:lnTo>
                    <a:pt x="422" y="199"/>
                  </a:lnTo>
                  <a:lnTo>
                    <a:pt x="491" y="217"/>
                  </a:lnTo>
                  <a:lnTo>
                    <a:pt x="560" y="182"/>
                  </a:lnTo>
                  <a:lnTo>
                    <a:pt x="663" y="147"/>
                  </a:lnTo>
                  <a:lnTo>
                    <a:pt x="715" y="156"/>
                  </a:lnTo>
                  <a:lnTo>
                    <a:pt x="741" y="104"/>
                  </a:lnTo>
                  <a:lnTo>
                    <a:pt x="810" y="104"/>
                  </a:lnTo>
                  <a:lnTo>
                    <a:pt x="827" y="24"/>
                  </a:lnTo>
                  <a:lnTo>
                    <a:pt x="922" y="18"/>
                  </a:lnTo>
                  <a:lnTo>
                    <a:pt x="982" y="44"/>
                  </a:lnTo>
                  <a:lnTo>
                    <a:pt x="1051" y="44"/>
                  </a:lnTo>
                  <a:lnTo>
                    <a:pt x="1068" y="0"/>
                  </a:lnTo>
                  <a:lnTo>
                    <a:pt x="1120" y="44"/>
                  </a:lnTo>
                  <a:lnTo>
                    <a:pt x="1180" y="70"/>
                  </a:lnTo>
                  <a:lnTo>
                    <a:pt x="1189" y="156"/>
                  </a:lnTo>
                  <a:lnTo>
                    <a:pt x="1240" y="173"/>
                  </a:lnTo>
                  <a:lnTo>
                    <a:pt x="1240" y="243"/>
                  </a:lnTo>
                  <a:lnTo>
                    <a:pt x="1189" y="294"/>
                  </a:lnTo>
                  <a:lnTo>
                    <a:pt x="1258" y="312"/>
                  </a:lnTo>
                  <a:lnTo>
                    <a:pt x="1309" y="346"/>
                  </a:lnTo>
                  <a:lnTo>
                    <a:pt x="1301" y="433"/>
                  </a:lnTo>
                  <a:lnTo>
                    <a:pt x="1327" y="511"/>
                  </a:lnTo>
                  <a:lnTo>
                    <a:pt x="1551" y="519"/>
                  </a:lnTo>
                  <a:lnTo>
                    <a:pt x="1585" y="476"/>
                  </a:lnTo>
                  <a:lnTo>
                    <a:pt x="1645" y="476"/>
                  </a:lnTo>
                  <a:lnTo>
                    <a:pt x="1645" y="424"/>
                  </a:lnTo>
                  <a:lnTo>
                    <a:pt x="1706" y="398"/>
                  </a:lnTo>
                  <a:lnTo>
                    <a:pt x="1731" y="329"/>
                  </a:lnTo>
                  <a:lnTo>
                    <a:pt x="1775" y="303"/>
                  </a:lnTo>
                  <a:lnTo>
                    <a:pt x="1843" y="286"/>
                  </a:lnTo>
                  <a:lnTo>
                    <a:pt x="1895" y="268"/>
                  </a:lnTo>
                  <a:lnTo>
                    <a:pt x="1981" y="268"/>
                  </a:lnTo>
                  <a:lnTo>
                    <a:pt x="2033" y="217"/>
                  </a:lnTo>
                  <a:lnTo>
                    <a:pt x="2171" y="182"/>
                  </a:lnTo>
                  <a:lnTo>
                    <a:pt x="2229" y="283"/>
                  </a:lnTo>
                  <a:lnTo>
                    <a:pt x="2177" y="318"/>
                  </a:lnTo>
                  <a:lnTo>
                    <a:pt x="2186" y="387"/>
                  </a:lnTo>
                  <a:lnTo>
                    <a:pt x="2195" y="465"/>
                  </a:lnTo>
                  <a:lnTo>
                    <a:pt x="2203" y="508"/>
                  </a:lnTo>
                  <a:lnTo>
                    <a:pt x="2186" y="586"/>
                  </a:lnTo>
                  <a:lnTo>
                    <a:pt x="2272" y="612"/>
                  </a:lnTo>
                  <a:lnTo>
                    <a:pt x="2229" y="655"/>
                  </a:lnTo>
                  <a:lnTo>
                    <a:pt x="2212" y="716"/>
                  </a:lnTo>
                  <a:lnTo>
                    <a:pt x="2272" y="707"/>
                  </a:lnTo>
                  <a:lnTo>
                    <a:pt x="2255" y="768"/>
                  </a:lnTo>
                  <a:lnTo>
                    <a:pt x="2203" y="802"/>
                  </a:lnTo>
                  <a:lnTo>
                    <a:pt x="2220" y="854"/>
                  </a:lnTo>
                  <a:lnTo>
                    <a:pt x="2272" y="915"/>
                  </a:lnTo>
                  <a:lnTo>
                    <a:pt x="2341" y="915"/>
                  </a:lnTo>
                  <a:lnTo>
                    <a:pt x="2393" y="923"/>
                  </a:lnTo>
                  <a:lnTo>
                    <a:pt x="2393" y="984"/>
                  </a:lnTo>
                  <a:lnTo>
                    <a:pt x="2324" y="1001"/>
                  </a:lnTo>
                  <a:lnTo>
                    <a:pt x="2315" y="1062"/>
                  </a:lnTo>
                  <a:lnTo>
                    <a:pt x="2264" y="1070"/>
                  </a:lnTo>
                  <a:lnTo>
                    <a:pt x="2255" y="1157"/>
                  </a:lnTo>
                  <a:lnTo>
                    <a:pt x="2315" y="1183"/>
                  </a:lnTo>
                  <a:lnTo>
                    <a:pt x="2367" y="1183"/>
                  </a:lnTo>
                  <a:lnTo>
                    <a:pt x="2453" y="1200"/>
                  </a:lnTo>
                  <a:lnTo>
                    <a:pt x="2453" y="1252"/>
                  </a:lnTo>
                  <a:lnTo>
                    <a:pt x="2453" y="1295"/>
                  </a:lnTo>
                  <a:lnTo>
                    <a:pt x="2505" y="1312"/>
                  </a:lnTo>
                  <a:lnTo>
                    <a:pt x="2513" y="1408"/>
                  </a:lnTo>
                  <a:lnTo>
                    <a:pt x="2522" y="1485"/>
                  </a:lnTo>
                  <a:lnTo>
                    <a:pt x="2462" y="1494"/>
                  </a:lnTo>
                  <a:lnTo>
                    <a:pt x="2513" y="1503"/>
                  </a:lnTo>
                  <a:lnTo>
                    <a:pt x="2531" y="1555"/>
                  </a:lnTo>
                  <a:lnTo>
                    <a:pt x="2531" y="1598"/>
                  </a:lnTo>
                  <a:lnTo>
                    <a:pt x="2599" y="1693"/>
                  </a:lnTo>
                  <a:lnTo>
                    <a:pt x="2569" y="1780"/>
                  </a:lnTo>
                  <a:close/>
                </a:path>
              </a:pathLst>
            </a:custGeom>
            <a:solidFill>
              <a:srgbClr val="5FC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46"/>
            <p:cNvSpPr>
              <a:spLocks noEditPoints="1"/>
            </p:cNvSpPr>
            <p:nvPr/>
          </p:nvSpPr>
          <p:spPr bwMode="auto">
            <a:xfrm>
              <a:off x="6181725" y="4968875"/>
              <a:ext cx="1139825" cy="1049338"/>
            </a:xfrm>
            <a:custGeom>
              <a:avLst/>
              <a:gdLst>
                <a:gd name="T0" fmla="*/ 2395 w 2614"/>
                <a:gd name="T1" fmla="*/ 1863 h 2399"/>
                <a:gd name="T2" fmla="*/ 2229 w 2614"/>
                <a:gd name="T3" fmla="*/ 1852 h 2399"/>
                <a:gd name="T4" fmla="*/ 2207 w 2614"/>
                <a:gd name="T5" fmla="*/ 1991 h 2399"/>
                <a:gd name="T6" fmla="*/ 2006 w 2614"/>
                <a:gd name="T7" fmla="*/ 2060 h 2399"/>
                <a:gd name="T8" fmla="*/ 1953 w 2614"/>
                <a:gd name="T9" fmla="*/ 2025 h 2399"/>
                <a:gd name="T10" fmla="*/ 1741 w 2614"/>
                <a:gd name="T11" fmla="*/ 1940 h 2399"/>
                <a:gd name="T12" fmla="*/ 1640 w 2614"/>
                <a:gd name="T13" fmla="*/ 2006 h 2399"/>
                <a:gd name="T14" fmla="*/ 1536 w 2614"/>
                <a:gd name="T15" fmla="*/ 1938 h 2399"/>
                <a:gd name="T16" fmla="*/ 1435 w 2614"/>
                <a:gd name="T17" fmla="*/ 2063 h 2399"/>
                <a:gd name="T18" fmla="*/ 1265 w 2614"/>
                <a:gd name="T19" fmla="*/ 2146 h 2399"/>
                <a:gd name="T20" fmla="*/ 1223 w 2614"/>
                <a:gd name="T21" fmla="*/ 2387 h 2399"/>
                <a:gd name="T22" fmla="*/ 1092 w 2614"/>
                <a:gd name="T23" fmla="*/ 2319 h 2399"/>
                <a:gd name="T24" fmla="*/ 966 w 2614"/>
                <a:gd name="T25" fmla="*/ 2381 h 2399"/>
                <a:gd name="T26" fmla="*/ 840 w 2614"/>
                <a:gd name="T27" fmla="*/ 2261 h 2399"/>
                <a:gd name="T28" fmla="*/ 879 w 2614"/>
                <a:gd name="T29" fmla="*/ 2215 h 2399"/>
                <a:gd name="T30" fmla="*/ 843 w 2614"/>
                <a:gd name="T31" fmla="*/ 1999 h 2399"/>
                <a:gd name="T32" fmla="*/ 725 w 2614"/>
                <a:gd name="T33" fmla="*/ 2043 h 2399"/>
                <a:gd name="T34" fmla="*/ 653 w 2614"/>
                <a:gd name="T35" fmla="*/ 1947 h 2399"/>
                <a:gd name="T36" fmla="*/ 526 w 2614"/>
                <a:gd name="T37" fmla="*/ 1758 h 2399"/>
                <a:gd name="T38" fmla="*/ 466 w 2614"/>
                <a:gd name="T39" fmla="*/ 1675 h 2399"/>
                <a:gd name="T40" fmla="*/ 359 w 2614"/>
                <a:gd name="T41" fmla="*/ 1557 h 2399"/>
                <a:gd name="T42" fmla="*/ 404 w 2614"/>
                <a:gd name="T43" fmla="*/ 1488 h 2399"/>
                <a:gd name="T44" fmla="*/ 363 w 2614"/>
                <a:gd name="T45" fmla="*/ 1377 h 2399"/>
                <a:gd name="T46" fmla="*/ 242 w 2614"/>
                <a:gd name="T47" fmla="*/ 1269 h 2399"/>
                <a:gd name="T48" fmla="*/ 138 w 2614"/>
                <a:gd name="T49" fmla="*/ 1270 h 2399"/>
                <a:gd name="T50" fmla="*/ 10 w 2614"/>
                <a:gd name="T51" fmla="*/ 1116 h 2399"/>
                <a:gd name="T52" fmla="*/ 20 w 2614"/>
                <a:gd name="T53" fmla="*/ 927 h 2399"/>
                <a:gd name="T54" fmla="*/ 152 w 2614"/>
                <a:gd name="T55" fmla="*/ 826 h 2399"/>
                <a:gd name="T56" fmla="*/ 243 w 2614"/>
                <a:gd name="T57" fmla="*/ 694 h 2399"/>
                <a:gd name="T58" fmla="*/ 257 w 2614"/>
                <a:gd name="T59" fmla="*/ 590 h 2399"/>
                <a:gd name="T60" fmla="*/ 237 w 2614"/>
                <a:gd name="T61" fmla="*/ 425 h 2399"/>
                <a:gd name="T62" fmla="*/ 343 w 2614"/>
                <a:gd name="T63" fmla="*/ 382 h 2399"/>
                <a:gd name="T64" fmla="*/ 376 w 2614"/>
                <a:gd name="T65" fmla="*/ 241 h 2399"/>
                <a:gd name="T66" fmla="*/ 563 w 2614"/>
                <a:gd name="T67" fmla="*/ 183 h 2399"/>
                <a:gd name="T68" fmla="*/ 669 w 2614"/>
                <a:gd name="T69" fmla="*/ 148 h 2399"/>
                <a:gd name="T70" fmla="*/ 823 w 2614"/>
                <a:gd name="T71" fmla="*/ 114 h 2399"/>
                <a:gd name="T72" fmla="*/ 929 w 2614"/>
                <a:gd name="T73" fmla="*/ 19 h 2399"/>
                <a:gd name="T74" fmla="*/ 1064 w 2614"/>
                <a:gd name="T75" fmla="*/ 60 h 2399"/>
                <a:gd name="T76" fmla="*/ 1187 w 2614"/>
                <a:gd name="T77" fmla="*/ 71 h 2399"/>
                <a:gd name="T78" fmla="*/ 1247 w 2614"/>
                <a:gd name="T79" fmla="*/ 183 h 2399"/>
                <a:gd name="T80" fmla="*/ 1266 w 2614"/>
                <a:gd name="T81" fmla="*/ 331 h 2399"/>
                <a:gd name="T82" fmla="*/ 1308 w 2614"/>
                <a:gd name="T83" fmla="*/ 443 h 2399"/>
                <a:gd name="T84" fmla="*/ 1560 w 2614"/>
                <a:gd name="T85" fmla="*/ 539 h 2399"/>
                <a:gd name="T86" fmla="*/ 1645 w 2614"/>
                <a:gd name="T87" fmla="*/ 431 h 2399"/>
                <a:gd name="T88" fmla="*/ 1706 w 2614"/>
                <a:gd name="T89" fmla="*/ 402 h 2399"/>
                <a:gd name="T90" fmla="*/ 1856 w 2614"/>
                <a:gd name="T91" fmla="*/ 294 h 2399"/>
                <a:gd name="T92" fmla="*/ 1983 w 2614"/>
                <a:gd name="T93" fmla="*/ 270 h 2399"/>
                <a:gd name="T94" fmla="*/ 2173 w 2614"/>
                <a:gd name="T95" fmla="*/ 196 h 2399"/>
                <a:gd name="T96" fmla="*/ 2200 w 2614"/>
                <a:gd name="T97" fmla="*/ 399 h 2399"/>
                <a:gd name="T98" fmla="*/ 2210 w 2614"/>
                <a:gd name="T99" fmla="*/ 518 h 2399"/>
                <a:gd name="T100" fmla="*/ 2231 w 2614"/>
                <a:gd name="T101" fmla="*/ 657 h 2399"/>
                <a:gd name="T102" fmla="*/ 2279 w 2614"/>
                <a:gd name="T103" fmla="*/ 717 h 2399"/>
                <a:gd name="T104" fmla="*/ 2206 w 2614"/>
                <a:gd name="T105" fmla="*/ 803 h 2399"/>
                <a:gd name="T106" fmla="*/ 2346 w 2614"/>
                <a:gd name="T107" fmla="*/ 915 h 2399"/>
                <a:gd name="T108" fmla="*/ 2407 w 2614"/>
                <a:gd name="T109" fmla="*/ 936 h 2399"/>
                <a:gd name="T110" fmla="*/ 2321 w 2614"/>
                <a:gd name="T111" fmla="*/ 1080 h 2399"/>
                <a:gd name="T112" fmla="*/ 2262 w 2614"/>
                <a:gd name="T113" fmla="*/ 1158 h 2399"/>
                <a:gd name="T114" fmla="*/ 2375 w 2614"/>
                <a:gd name="T115" fmla="*/ 1202 h 2399"/>
                <a:gd name="T116" fmla="*/ 2511 w 2614"/>
                <a:gd name="T117" fmla="*/ 1313 h 2399"/>
                <a:gd name="T118" fmla="*/ 2527 w 2614"/>
                <a:gd name="T119" fmla="*/ 1419 h 2399"/>
                <a:gd name="T120" fmla="*/ 2527 w 2614"/>
                <a:gd name="T121" fmla="*/ 1514 h 2399"/>
                <a:gd name="T122" fmla="*/ 2542 w 2614"/>
                <a:gd name="T123" fmla="*/ 1602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4" h="2399">
                  <a:moveTo>
                    <a:pt x="2578" y="1800"/>
                  </a:moveTo>
                  <a:lnTo>
                    <a:pt x="2473" y="1793"/>
                  </a:lnTo>
                  <a:lnTo>
                    <a:pt x="2469" y="1774"/>
                  </a:lnTo>
                  <a:lnTo>
                    <a:pt x="2574" y="1781"/>
                  </a:lnTo>
                  <a:lnTo>
                    <a:pt x="2578" y="1800"/>
                  </a:lnTo>
                  <a:close/>
                  <a:moveTo>
                    <a:pt x="2471" y="1783"/>
                  </a:moveTo>
                  <a:lnTo>
                    <a:pt x="2473" y="1793"/>
                  </a:lnTo>
                  <a:cubicBezTo>
                    <a:pt x="2469" y="1792"/>
                    <a:pt x="2465" y="1788"/>
                    <a:pt x="2464" y="1783"/>
                  </a:cubicBezTo>
                  <a:cubicBezTo>
                    <a:pt x="2463" y="1777"/>
                    <a:pt x="2465" y="1773"/>
                    <a:pt x="2469" y="1774"/>
                  </a:cubicBezTo>
                  <a:lnTo>
                    <a:pt x="2471" y="1783"/>
                  </a:lnTo>
                  <a:close/>
                  <a:moveTo>
                    <a:pt x="2474" y="1792"/>
                  </a:moveTo>
                  <a:lnTo>
                    <a:pt x="2431" y="1810"/>
                  </a:lnTo>
                  <a:lnTo>
                    <a:pt x="2424" y="1791"/>
                  </a:lnTo>
                  <a:lnTo>
                    <a:pt x="2467" y="1774"/>
                  </a:lnTo>
                  <a:lnTo>
                    <a:pt x="2474" y="1792"/>
                  </a:lnTo>
                  <a:close/>
                  <a:moveTo>
                    <a:pt x="2428" y="1800"/>
                  </a:moveTo>
                  <a:lnTo>
                    <a:pt x="2431" y="1810"/>
                  </a:lnTo>
                  <a:cubicBezTo>
                    <a:pt x="2428" y="1811"/>
                    <a:pt x="2424" y="1808"/>
                    <a:pt x="2422" y="1803"/>
                  </a:cubicBezTo>
                  <a:cubicBezTo>
                    <a:pt x="2420" y="1798"/>
                    <a:pt x="2421" y="1792"/>
                    <a:pt x="2424" y="1791"/>
                  </a:cubicBezTo>
                  <a:lnTo>
                    <a:pt x="2428" y="1800"/>
                  </a:lnTo>
                  <a:close/>
                  <a:moveTo>
                    <a:pt x="2434" y="1807"/>
                  </a:moveTo>
                  <a:lnTo>
                    <a:pt x="2408" y="1876"/>
                  </a:lnTo>
                  <a:lnTo>
                    <a:pt x="2395" y="1863"/>
                  </a:lnTo>
                  <a:lnTo>
                    <a:pt x="2421" y="1794"/>
                  </a:lnTo>
                  <a:lnTo>
                    <a:pt x="2434" y="1807"/>
                  </a:lnTo>
                  <a:close/>
                  <a:moveTo>
                    <a:pt x="2402" y="1870"/>
                  </a:moveTo>
                  <a:lnTo>
                    <a:pt x="2408" y="1876"/>
                  </a:lnTo>
                  <a:cubicBezTo>
                    <a:pt x="2407" y="1880"/>
                    <a:pt x="2402" y="1880"/>
                    <a:pt x="2399" y="1877"/>
                  </a:cubicBezTo>
                  <a:cubicBezTo>
                    <a:pt x="2396" y="1873"/>
                    <a:pt x="2394" y="1867"/>
                    <a:pt x="2395" y="1863"/>
                  </a:cubicBezTo>
                  <a:lnTo>
                    <a:pt x="2402" y="1870"/>
                  </a:lnTo>
                  <a:close/>
                  <a:moveTo>
                    <a:pt x="2404" y="1879"/>
                  </a:moveTo>
                  <a:lnTo>
                    <a:pt x="2326" y="1879"/>
                  </a:lnTo>
                  <a:lnTo>
                    <a:pt x="2322" y="1860"/>
                  </a:lnTo>
                  <a:lnTo>
                    <a:pt x="2399" y="1860"/>
                  </a:lnTo>
                  <a:lnTo>
                    <a:pt x="2404" y="1879"/>
                  </a:lnTo>
                  <a:close/>
                  <a:moveTo>
                    <a:pt x="2324" y="1870"/>
                  </a:moveTo>
                  <a:lnTo>
                    <a:pt x="2326" y="1879"/>
                  </a:lnTo>
                  <a:cubicBezTo>
                    <a:pt x="2323" y="1879"/>
                    <a:pt x="2319" y="1875"/>
                    <a:pt x="2318" y="1870"/>
                  </a:cubicBezTo>
                  <a:cubicBezTo>
                    <a:pt x="2316" y="1864"/>
                    <a:pt x="2318" y="1860"/>
                    <a:pt x="2322" y="1860"/>
                  </a:cubicBezTo>
                  <a:lnTo>
                    <a:pt x="2324" y="1870"/>
                  </a:lnTo>
                  <a:close/>
                  <a:moveTo>
                    <a:pt x="2326" y="1879"/>
                  </a:moveTo>
                  <a:lnTo>
                    <a:pt x="2231" y="1862"/>
                  </a:lnTo>
                  <a:lnTo>
                    <a:pt x="2228" y="1843"/>
                  </a:lnTo>
                  <a:lnTo>
                    <a:pt x="2323" y="1860"/>
                  </a:lnTo>
                  <a:lnTo>
                    <a:pt x="2326" y="1879"/>
                  </a:lnTo>
                  <a:close/>
                  <a:moveTo>
                    <a:pt x="2229" y="1852"/>
                  </a:moveTo>
                  <a:lnTo>
                    <a:pt x="2231" y="1862"/>
                  </a:lnTo>
                  <a:cubicBezTo>
                    <a:pt x="2227" y="1861"/>
                    <a:pt x="2223" y="1856"/>
                    <a:pt x="2223" y="1851"/>
                  </a:cubicBezTo>
                  <a:cubicBezTo>
                    <a:pt x="2222" y="1846"/>
                    <a:pt x="2224" y="1842"/>
                    <a:pt x="2228" y="1843"/>
                  </a:cubicBezTo>
                  <a:lnTo>
                    <a:pt x="2229" y="1852"/>
                  </a:lnTo>
                  <a:close/>
                  <a:moveTo>
                    <a:pt x="2235" y="1849"/>
                  </a:moveTo>
                  <a:lnTo>
                    <a:pt x="2278" y="1935"/>
                  </a:lnTo>
                  <a:lnTo>
                    <a:pt x="2267" y="1942"/>
                  </a:lnTo>
                  <a:lnTo>
                    <a:pt x="2224" y="1856"/>
                  </a:lnTo>
                  <a:lnTo>
                    <a:pt x="2235" y="1849"/>
                  </a:lnTo>
                  <a:close/>
                  <a:moveTo>
                    <a:pt x="2272" y="1939"/>
                  </a:moveTo>
                  <a:lnTo>
                    <a:pt x="2278" y="1935"/>
                  </a:lnTo>
                  <a:cubicBezTo>
                    <a:pt x="2280" y="1940"/>
                    <a:pt x="2280" y="1946"/>
                    <a:pt x="2277" y="1948"/>
                  </a:cubicBezTo>
                  <a:cubicBezTo>
                    <a:pt x="2274" y="1949"/>
                    <a:pt x="2270" y="1947"/>
                    <a:pt x="2267" y="1942"/>
                  </a:cubicBezTo>
                  <a:lnTo>
                    <a:pt x="2272" y="1939"/>
                  </a:lnTo>
                  <a:close/>
                  <a:moveTo>
                    <a:pt x="2278" y="1947"/>
                  </a:moveTo>
                  <a:lnTo>
                    <a:pt x="2217" y="2008"/>
                  </a:lnTo>
                  <a:lnTo>
                    <a:pt x="2207" y="1991"/>
                  </a:lnTo>
                  <a:lnTo>
                    <a:pt x="2267" y="1930"/>
                  </a:lnTo>
                  <a:lnTo>
                    <a:pt x="2278" y="1947"/>
                  </a:lnTo>
                  <a:close/>
                  <a:moveTo>
                    <a:pt x="2212" y="1999"/>
                  </a:moveTo>
                  <a:lnTo>
                    <a:pt x="2217" y="2008"/>
                  </a:lnTo>
                  <a:cubicBezTo>
                    <a:pt x="2215" y="2010"/>
                    <a:pt x="2210" y="2008"/>
                    <a:pt x="2208" y="2004"/>
                  </a:cubicBezTo>
                  <a:cubicBezTo>
                    <a:pt x="2205" y="1999"/>
                    <a:pt x="2205" y="1993"/>
                    <a:pt x="2207" y="1991"/>
                  </a:cubicBezTo>
                  <a:lnTo>
                    <a:pt x="2212" y="1999"/>
                  </a:lnTo>
                  <a:close/>
                  <a:moveTo>
                    <a:pt x="2218" y="2006"/>
                  </a:moveTo>
                  <a:lnTo>
                    <a:pt x="2184" y="2084"/>
                  </a:lnTo>
                  <a:lnTo>
                    <a:pt x="2172" y="2070"/>
                  </a:lnTo>
                  <a:lnTo>
                    <a:pt x="2206" y="1992"/>
                  </a:lnTo>
                  <a:lnTo>
                    <a:pt x="2218" y="2006"/>
                  </a:lnTo>
                  <a:close/>
                  <a:moveTo>
                    <a:pt x="2178" y="2077"/>
                  </a:moveTo>
                  <a:lnTo>
                    <a:pt x="2184" y="2084"/>
                  </a:lnTo>
                  <a:cubicBezTo>
                    <a:pt x="2182" y="2088"/>
                    <a:pt x="2178" y="2088"/>
                    <a:pt x="2175" y="2084"/>
                  </a:cubicBezTo>
                  <a:cubicBezTo>
                    <a:pt x="2171" y="2080"/>
                    <a:pt x="2170" y="2074"/>
                    <a:pt x="2172" y="2070"/>
                  </a:cubicBezTo>
                  <a:lnTo>
                    <a:pt x="2178" y="2077"/>
                  </a:lnTo>
                  <a:close/>
                  <a:moveTo>
                    <a:pt x="2180" y="2087"/>
                  </a:moveTo>
                  <a:lnTo>
                    <a:pt x="2094" y="2087"/>
                  </a:lnTo>
                  <a:lnTo>
                    <a:pt x="2089" y="2068"/>
                  </a:lnTo>
                  <a:lnTo>
                    <a:pt x="2175" y="2068"/>
                  </a:lnTo>
                  <a:lnTo>
                    <a:pt x="2180" y="2087"/>
                  </a:lnTo>
                  <a:close/>
                  <a:moveTo>
                    <a:pt x="2092" y="2077"/>
                  </a:moveTo>
                  <a:lnTo>
                    <a:pt x="2094" y="2087"/>
                  </a:lnTo>
                  <a:cubicBezTo>
                    <a:pt x="2090" y="2087"/>
                    <a:pt x="2086" y="2082"/>
                    <a:pt x="2085" y="2077"/>
                  </a:cubicBezTo>
                  <a:cubicBezTo>
                    <a:pt x="2084" y="2072"/>
                    <a:pt x="2086" y="2068"/>
                    <a:pt x="2089" y="2068"/>
                  </a:cubicBezTo>
                  <a:lnTo>
                    <a:pt x="2092" y="2077"/>
                  </a:lnTo>
                  <a:close/>
                  <a:moveTo>
                    <a:pt x="2092" y="2086"/>
                  </a:moveTo>
                  <a:lnTo>
                    <a:pt x="2006" y="2060"/>
                  </a:lnTo>
                  <a:lnTo>
                    <a:pt x="2005" y="2042"/>
                  </a:lnTo>
                  <a:lnTo>
                    <a:pt x="2091" y="2068"/>
                  </a:lnTo>
                  <a:lnTo>
                    <a:pt x="2092" y="2086"/>
                  </a:lnTo>
                  <a:close/>
                  <a:moveTo>
                    <a:pt x="2005" y="2051"/>
                  </a:moveTo>
                  <a:lnTo>
                    <a:pt x="2006" y="2060"/>
                  </a:lnTo>
                  <a:cubicBezTo>
                    <a:pt x="2002" y="2059"/>
                    <a:pt x="1999" y="2054"/>
                    <a:pt x="1999" y="2049"/>
                  </a:cubicBezTo>
                  <a:cubicBezTo>
                    <a:pt x="1998" y="2044"/>
                    <a:pt x="2001" y="2041"/>
                    <a:pt x="2005" y="2042"/>
                  </a:cubicBezTo>
                  <a:lnTo>
                    <a:pt x="2005" y="2051"/>
                  </a:lnTo>
                  <a:close/>
                  <a:moveTo>
                    <a:pt x="2004" y="2060"/>
                  </a:moveTo>
                  <a:lnTo>
                    <a:pt x="1953" y="2025"/>
                  </a:lnTo>
                  <a:lnTo>
                    <a:pt x="1955" y="2008"/>
                  </a:lnTo>
                  <a:lnTo>
                    <a:pt x="2007" y="2043"/>
                  </a:lnTo>
                  <a:lnTo>
                    <a:pt x="2004" y="2060"/>
                  </a:lnTo>
                  <a:close/>
                  <a:moveTo>
                    <a:pt x="1954" y="2017"/>
                  </a:moveTo>
                  <a:lnTo>
                    <a:pt x="1953" y="2025"/>
                  </a:lnTo>
                  <a:cubicBezTo>
                    <a:pt x="1949" y="2022"/>
                    <a:pt x="1946" y="2017"/>
                    <a:pt x="1947" y="2012"/>
                  </a:cubicBezTo>
                  <a:cubicBezTo>
                    <a:pt x="1948" y="2007"/>
                    <a:pt x="1951" y="2006"/>
                    <a:pt x="1955" y="2008"/>
                  </a:cubicBezTo>
                  <a:lnTo>
                    <a:pt x="1954" y="2017"/>
                  </a:lnTo>
                  <a:close/>
                  <a:moveTo>
                    <a:pt x="1953" y="2025"/>
                  </a:moveTo>
                  <a:lnTo>
                    <a:pt x="1893" y="1991"/>
                  </a:lnTo>
                  <a:lnTo>
                    <a:pt x="1894" y="1973"/>
                  </a:lnTo>
                  <a:lnTo>
                    <a:pt x="1954" y="2008"/>
                  </a:lnTo>
                  <a:lnTo>
                    <a:pt x="1953" y="2025"/>
                  </a:lnTo>
                  <a:close/>
                  <a:moveTo>
                    <a:pt x="1893" y="1982"/>
                  </a:moveTo>
                  <a:lnTo>
                    <a:pt x="1893" y="1991"/>
                  </a:lnTo>
                  <a:cubicBezTo>
                    <a:pt x="1889" y="1988"/>
                    <a:pt x="1886" y="1983"/>
                    <a:pt x="1887" y="1978"/>
                  </a:cubicBezTo>
                  <a:cubicBezTo>
                    <a:pt x="1887" y="1973"/>
                    <a:pt x="1890" y="1971"/>
                    <a:pt x="1894" y="1973"/>
                  </a:cubicBezTo>
                  <a:lnTo>
                    <a:pt x="1893" y="1982"/>
                  </a:lnTo>
                  <a:close/>
                  <a:moveTo>
                    <a:pt x="1891" y="1989"/>
                  </a:moveTo>
                  <a:lnTo>
                    <a:pt x="1831" y="1929"/>
                  </a:lnTo>
                  <a:lnTo>
                    <a:pt x="1836" y="1914"/>
                  </a:lnTo>
                  <a:lnTo>
                    <a:pt x="1896" y="1975"/>
                  </a:lnTo>
                  <a:lnTo>
                    <a:pt x="1891" y="1989"/>
                  </a:lnTo>
                  <a:close/>
                  <a:moveTo>
                    <a:pt x="1833" y="1921"/>
                  </a:moveTo>
                  <a:lnTo>
                    <a:pt x="1831" y="1929"/>
                  </a:lnTo>
                  <a:cubicBezTo>
                    <a:pt x="1827" y="1925"/>
                    <a:pt x="1825" y="1919"/>
                    <a:pt x="1827" y="1915"/>
                  </a:cubicBezTo>
                  <a:cubicBezTo>
                    <a:pt x="1828" y="1911"/>
                    <a:pt x="1832" y="1911"/>
                    <a:pt x="1836" y="1914"/>
                  </a:cubicBezTo>
                  <a:lnTo>
                    <a:pt x="1833" y="1921"/>
                  </a:lnTo>
                  <a:close/>
                  <a:moveTo>
                    <a:pt x="1836" y="1931"/>
                  </a:moveTo>
                  <a:lnTo>
                    <a:pt x="1750" y="1948"/>
                  </a:lnTo>
                  <a:lnTo>
                    <a:pt x="1744" y="1929"/>
                  </a:lnTo>
                  <a:lnTo>
                    <a:pt x="1830" y="1912"/>
                  </a:lnTo>
                  <a:lnTo>
                    <a:pt x="1836" y="1931"/>
                  </a:lnTo>
                  <a:close/>
                  <a:moveTo>
                    <a:pt x="1747" y="1939"/>
                  </a:moveTo>
                  <a:lnTo>
                    <a:pt x="1750" y="1948"/>
                  </a:lnTo>
                  <a:cubicBezTo>
                    <a:pt x="1747" y="1949"/>
                    <a:pt x="1743" y="1945"/>
                    <a:pt x="1741" y="1940"/>
                  </a:cubicBezTo>
                  <a:cubicBezTo>
                    <a:pt x="1739" y="1935"/>
                    <a:pt x="1741" y="1930"/>
                    <a:pt x="1744" y="1929"/>
                  </a:cubicBezTo>
                  <a:lnTo>
                    <a:pt x="1747" y="1939"/>
                  </a:lnTo>
                  <a:close/>
                  <a:moveTo>
                    <a:pt x="1753" y="1946"/>
                  </a:moveTo>
                  <a:lnTo>
                    <a:pt x="1718" y="1998"/>
                  </a:lnTo>
                  <a:lnTo>
                    <a:pt x="1707" y="1983"/>
                  </a:lnTo>
                  <a:lnTo>
                    <a:pt x="1741" y="1931"/>
                  </a:lnTo>
                  <a:lnTo>
                    <a:pt x="1753" y="1946"/>
                  </a:lnTo>
                  <a:close/>
                  <a:moveTo>
                    <a:pt x="1713" y="1991"/>
                  </a:moveTo>
                  <a:lnTo>
                    <a:pt x="1718" y="1998"/>
                  </a:lnTo>
                  <a:cubicBezTo>
                    <a:pt x="1716" y="2001"/>
                    <a:pt x="1712" y="2001"/>
                    <a:pt x="1709" y="1996"/>
                  </a:cubicBezTo>
                  <a:cubicBezTo>
                    <a:pt x="1706" y="1992"/>
                    <a:pt x="1705" y="1986"/>
                    <a:pt x="1707" y="1983"/>
                  </a:cubicBezTo>
                  <a:lnTo>
                    <a:pt x="1713" y="1991"/>
                  </a:lnTo>
                  <a:close/>
                  <a:moveTo>
                    <a:pt x="1715" y="2000"/>
                  </a:moveTo>
                  <a:lnTo>
                    <a:pt x="1646" y="2009"/>
                  </a:lnTo>
                  <a:lnTo>
                    <a:pt x="1641" y="1990"/>
                  </a:lnTo>
                  <a:lnTo>
                    <a:pt x="1710" y="1981"/>
                  </a:lnTo>
                  <a:lnTo>
                    <a:pt x="1715" y="2000"/>
                  </a:lnTo>
                  <a:close/>
                  <a:moveTo>
                    <a:pt x="1644" y="1999"/>
                  </a:moveTo>
                  <a:lnTo>
                    <a:pt x="1646" y="2009"/>
                  </a:lnTo>
                  <a:cubicBezTo>
                    <a:pt x="1643" y="2009"/>
                    <a:pt x="1639" y="2005"/>
                    <a:pt x="1637" y="2000"/>
                  </a:cubicBezTo>
                  <a:cubicBezTo>
                    <a:pt x="1636" y="1995"/>
                    <a:pt x="1637" y="1990"/>
                    <a:pt x="1641" y="1990"/>
                  </a:cubicBezTo>
                  <a:lnTo>
                    <a:pt x="1644" y="1999"/>
                  </a:lnTo>
                  <a:close/>
                  <a:moveTo>
                    <a:pt x="1640" y="2006"/>
                  </a:moveTo>
                  <a:lnTo>
                    <a:pt x="1589" y="1945"/>
                  </a:lnTo>
                  <a:lnTo>
                    <a:pt x="1595" y="1932"/>
                  </a:lnTo>
                  <a:lnTo>
                    <a:pt x="1647" y="1993"/>
                  </a:lnTo>
                  <a:lnTo>
                    <a:pt x="1640" y="2006"/>
                  </a:lnTo>
                  <a:close/>
                  <a:moveTo>
                    <a:pt x="1592" y="1939"/>
                  </a:moveTo>
                  <a:lnTo>
                    <a:pt x="1589" y="1945"/>
                  </a:lnTo>
                  <a:cubicBezTo>
                    <a:pt x="1585" y="1941"/>
                    <a:pt x="1584" y="1935"/>
                    <a:pt x="1586" y="1932"/>
                  </a:cubicBezTo>
                  <a:cubicBezTo>
                    <a:pt x="1588" y="1928"/>
                    <a:pt x="1592" y="1928"/>
                    <a:pt x="1595" y="1932"/>
                  </a:cubicBezTo>
                  <a:lnTo>
                    <a:pt x="1592" y="1939"/>
                  </a:lnTo>
                  <a:close/>
                  <a:moveTo>
                    <a:pt x="1595" y="1948"/>
                  </a:moveTo>
                  <a:lnTo>
                    <a:pt x="1543" y="1957"/>
                  </a:lnTo>
                  <a:lnTo>
                    <a:pt x="1537" y="1938"/>
                  </a:lnTo>
                  <a:lnTo>
                    <a:pt x="1589" y="1929"/>
                  </a:lnTo>
                  <a:lnTo>
                    <a:pt x="1595" y="1948"/>
                  </a:lnTo>
                  <a:close/>
                  <a:moveTo>
                    <a:pt x="1540" y="1947"/>
                  </a:moveTo>
                  <a:lnTo>
                    <a:pt x="1543" y="1957"/>
                  </a:lnTo>
                  <a:cubicBezTo>
                    <a:pt x="1540" y="1957"/>
                    <a:pt x="1536" y="1954"/>
                    <a:pt x="1534" y="1948"/>
                  </a:cubicBezTo>
                  <a:cubicBezTo>
                    <a:pt x="1533" y="1943"/>
                    <a:pt x="1534" y="1938"/>
                    <a:pt x="1537" y="1938"/>
                  </a:cubicBezTo>
                  <a:lnTo>
                    <a:pt x="1540" y="1947"/>
                  </a:lnTo>
                  <a:close/>
                  <a:moveTo>
                    <a:pt x="1545" y="1956"/>
                  </a:moveTo>
                  <a:lnTo>
                    <a:pt x="1493" y="1991"/>
                  </a:lnTo>
                  <a:lnTo>
                    <a:pt x="1484" y="1973"/>
                  </a:lnTo>
                  <a:lnTo>
                    <a:pt x="1536" y="1938"/>
                  </a:lnTo>
                  <a:lnTo>
                    <a:pt x="1545" y="1956"/>
                  </a:lnTo>
                  <a:close/>
                  <a:moveTo>
                    <a:pt x="1489" y="1982"/>
                  </a:moveTo>
                  <a:lnTo>
                    <a:pt x="1493" y="1991"/>
                  </a:lnTo>
                  <a:cubicBezTo>
                    <a:pt x="1490" y="1993"/>
                    <a:pt x="1486" y="1990"/>
                    <a:pt x="1483" y="1985"/>
                  </a:cubicBezTo>
                  <a:cubicBezTo>
                    <a:pt x="1481" y="1981"/>
                    <a:pt x="1481" y="1975"/>
                    <a:pt x="1484" y="1973"/>
                  </a:cubicBezTo>
                  <a:lnTo>
                    <a:pt x="1489" y="1982"/>
                  </a:lnTo>
                  <a:close/>
                  <a:moveTo>
                    <a:pt x="1492" y="1991"/>
                  </a:moveTo>
                  <a:lnTo>
                    <a:pt x="1432" y="2017"/>
                  </a:lnTo>
                  <a:lnTo>
                    <a:pt x="1425" y="1999"/>
                  </a:lnTo>
                  <a:lnTo>
                    <a:pt x="1485" y="1973"/>
                  </a:lnTo>
                  <a:lnTo>
                    <a:pt x="1492" y="1991"/>
                  </a:lnTo>
                  <a:close/>
                  <a:moveTo>
                    <a:pt x="1428" y="2008"/>
                  </a:moveTo>
                  <a:lnTo>
                    <a:pt x="1432" y="2017"/>
                  </a:lnTo>
                  <a:cubicBezTo>
                    <a:pt x="1429" y="2018"/>
                    <a:pt x="1425" y="2015"/>
                    <a:pt x="1423" y="2010"/>
                  </a:cubicBezTo>
                  <a:cubicBezTo>
                    <a:pt x="1421" y="2005"/>
                    <a:pt x="1421" y="2000"/>
                    <a:pt x="1425" y="1999"/>
                  </a:cubicBezTo>
                  <a:lnTo>
                    <a:pt x="1428" y="2008"/>
                  </a:lnTo>
                  <a:close/>
                  <a:moveTo>
                    <a:pt x="1435" y="2011"/>
                  </a:moveTo>
                  <a:lnTo>
                    <a:pt x="1435" y="2063"/>
                  </a:lnTo>
                  <a:lnTo>
                    <a:pt x="1422" y="2057"/>
                  </a:lnTo>
                  <a:lnTo>
                    <a:pt x="1422" y="2005"/>
                  </a:lnTo>
                  <a:lnTo>
                    <a:pt x="1435" y="2011"/>
                  </a:lnTo>
                  <a:close/>
                  <a:moveTo>
                    <a:pt x="1428" y="2060"/>
                  </a:moveTo>
                  <a:lnTo>
                    <a:pt x="1435" y="2063"/>
                  </a:lnTo>
                  <a:cubicBezTo>
                    <a:pt x="1435" y="2068"/>
                    <a:pt x="1432" y="2070"/>
                    <a:pt x="1428" y="2069"/>
                  </a:cubicBezTo>
                  <a:cubicBezTo>
                    <a:pt x="1425" y="2067"/>
                    <a:pt x="1422" y="2062"/>
                    <a:pt x="1422" y="2057"/>
                  </a:cubicBezTo>
                  <a:lnTo>
                    <a:pt x="1428" y="2060"/>
                  </a:lnTo>
                  <a:close/>
                  <a:moveTo>
                    <a:pt x="1431" y="2069"/>
                  </a:moveTo>
                  <a:lnTo>
                    <a:pt x="1345" y="2078"/>
                  </a:lnTo>
                  <a:lnTo>
                    <a:pt x="1340" y="2059"/>
                  </a:lnTo>
                  <a:lnTo>
                    <a:pt x="1426" y="2050"/>
                  </a:lnTo>
                  <a:lnTo>
                    <a:pt x="1431" y="2069"/>
                  </a:lnTo>
                  <a:close/>
                  <a:moveTo>
                    <a:pt x="1342" y="2068"/>
                  </a:moveTo>
                  <a:lnTo>
                    <a:pt x="1345" y="2078"/>
                  </a:lnTo>
                  <a:cubicBezTo>
                    <a:pt x="1341" y="2078"/>
                    <a:pt x="1337" y="2074"/>
                    <a:pt x="1336" y="2069"/>
                  </a:cubicBezTo>
                  <a:cubicBezTo>
                    <a:pt x="1334" y="2064"/>
                    <a:pt x="1336" y="2059"/>
                    <a:pt x="1340" y="2059"/>
                  </a:cubicBezTo>
                  <a:lnTo>
                    <a:pt x="1342" y="2068"/>
                  </a:lnTo>
                  <a:close/>
                  <a:moveTo>
                    <a:pt x="1347" y="2077"/>
                  </a:moveTo>
                  <a:lnTo>
                    <a:pt x="1270" y="2155"/>
                  </a:lnTo>
                  <a:lnTo>
                    <a:pt x="1260" y="2138"/>
                  </a:lnTo>
                  <a:lnTo>
                    <a:pt x="1337" y="2060"/>
                  </a:lnTo>
                  <a:lnTo>
                    <a:pt x="1347" y="2077"/>
                  </a:lnTo>
                  <a:close/>
                  <a:moveTo>
                    <a:pt x="1265" y="2146"/>
                  </a:moveTo>
                  <a:lnTo>
                    <a:pt x="1270" y="2155"/>
                  </a:lnTo>
                  <a:cubicBezTo>
                    <a:pt x="1267" y="2157"/>
                    <a:pt x="1263" y="2155"/>
                    <a:pt x="1260" y="2151"/>
                  </a:cubicBezTo>
                  <a:cubicBezTo>
                    <a:pt x="1257" y="2146"/>
                    <a:pt x="1257" y="2140"/>
                    <a:pt x="1260" y="2138"/>
                  </a:cubicBezTo>
                  <a:lnTo>
                    <a:pt x="1265" y="2146"/>
                  </a:lnTo>
                  <a:close/>
                  <a:moveTo>
                    <a:pt x="1271" y="2153"/>
                  </a:moveTo>
                  <a:lnTo>
                    <a:pt x="1236" y="2222"/>
                  </a:lnTo>
                  <a:lnTo>
                    <a:pt x="1224" y="2208"/>
                  </a:lnTo>
                  <a:lnTo>
                    <a:pt x="1259" y="2139"/>
                  </a:lnTo>
                  <a:lnTo>
                    <a:pt x="1271" y="2153"/>
                  </a:lnTo>
                  <a:close/>
                  <a:moveTo>
                    <a:pt x="1230" y="2215"/>
                  </a:moveTo>
                  <a:lnTo>
                    <a:pt x="1236" y="2222"/>
                  </a:lnTo>
                  <a:cubicBezTo>
                    <a:pt x="1234" y="2226"/>
                    <a:pt x="1230" y="2226"/>
                    <a:pt x="1227" y="2222"/>
                  </a:cubicBezTo>
                  <a:cubicBezTo>
                    <a:pt x="1224" y="2218"/>
                    <a:pt x="1222" y="2212"/>
                    <a:pt x="1224" y="2208"/>
                  </a:cubicBezTo>
                  <a:lnTo>
                    <a:pt x="1230" y="2215"/>
                  </a:lnTo>
                  <a:close/>
                  <a:moveTo>
                    <a:pt x="1237" y="2220"/>
                  </a:moveTo>
                  <a:lnTo>
                    <a:pt x="1228" y="2306"/>
                  </a:lnTo>
                  <a:lnTo>
                    <a:pt x="1215" y="2298"/>
                  </a:lnTo>
                  <a:lnTo>
                    <a:pt x="1223" y="2211"/>
                  </a:lnTo>
                  <a:lnTo>
                    <a:pt x="1237" y="2220"/>
                  </a:lnTo>
                  <a:close/>
                  <a:moveTo>
                    <a:pt x="1222" y="2302"/>
                  </a:moveTo>
                  <a:lnTo>
                    <a:pt x="1228" y="2306"/>
                  </a:lnTo>
                  <a:cubicBezTo>
                    <a:pt x="1228" y="2311"/>
                    <a:pt x="1225" y="2313"/>
                    <a:pt x="1221" y="2310"/>
                  </a:cubicBezTo>
                  <a:cubicBezTo>
                    <a:pt x="1217" y="2308"/>
                    <a:pt x="1214" y="2302"/>
                    <a:pt x="1215" y="2298"/>
                  </a:cubicBezTo>
                  <a:lnTo>
                    <a:pt x="1222" y="2302"/>
                  </a:lnTo>
                  <a:close/>
                  <a:moveTo>
                    <a:pt x="1228" y="2304"/>
                  </a:moveTo>
                  <a:lnTo>
                    <a:pt x="1237" y="2390"/>
                  </a:lnTo>
                  <a:lnTo>
                    <a:pt x="1223" y="2387"/>
                  </a:lnTo>
                  <a:lnTo>
                    <a:pt x="1215" y="2300"/>
                  </a:lnTo>
                  <a:lnTo>
                    <a:pt x="1228" y="2304"/>
                  </a:lnTo>
                  <a:close/>
                  <a:moveTo>
                    <a:pt x="1230" y="2388"/>
                  </a:moveTo>
                  <a:lnTo>
                    <a:pt x="1237" y="2390"/>
                  </a:lnTo>
                  <a:cubicBezTo>
                    <a:pt x="1238" y="2395"/>
                    <a:pt x="1235" y="2399"/>
                    <a:pt x="1231" y="2398"/>
                  </a:cubicBezTo>
                  <a:cubicBezTo>
                    <a:pt x="1227" y="2397"/>
                    <a:pt x="1224" y="2392"/>
                    <a:pt x="1223" y="2387"/>
                  </a:cubicBezTo>
                  <a:lnTo>
                    <a:pt x="1230" y="2388"/>
                  </a:lnTo>
                  <a:close/>
                  <a:moveTo>
                    <a:pt x="1232" y="2398"/>
                  </a:moveTo>
                  <a:lnTo>
                    <a:pt x="1146" y="2398"/>
                  </a:lnTo>
                  <a:lnTo>
                    <a:pt x="1142" y="2379"/>
                  </a:lnTo>
                  <a:lnTo>
                    <a:pt x="1228" y="2379"/>
                  </a:lnTo>
                  <a:lnTo>
                    <a:pt x="1232" y="2398"/>
                  </a:lnTo>
                  <a:close/>
                  <a:moveTo>
                    <a:pt x="1144" y="2388"/>
                  </a:moveTo>
                  <a:lnTo>
                    <a:pt x="1146" y="2398"/>
                  </a:lnTo>
                  <a:cubicBezTo>
                    <a:pt x="1143" y="2398"/>
                    <a:pt x="1139" y="2394"/>
                    <a:pt x="1138" y="2388"/>
                  </a:cubicBezTo>
                  <a:cubicBezTo>
                    <a:pt x="1136" y="2383"/>
                    <a:pt x="1138" y="2379"/>
                    <a:pt x="1142" y="2379"/>
                  </a:cubicBezTo>
                  <a:lnTo>
                    <a:pt x="1144" y="2388"/>
                  </a:lnTo>
                  <a:close/>
                  <a:moveTo>
                    <a:pt x="1140" y="2394"/>
                  </a:moveTo>
                  <a:lnTo>
                    <a:pt x="1089" y="2325"/>
                  </a:lnTo>
                  <a:lnTo>
                    <a:pt x="1096" y="2313"/>
                  </a:lnTo>
                  <a:lnTo>
                    <a:pt x="1148" y="2383"/>
                  </a:lnTo>
                  <a:lnTo>
                    <a:pt x="1140" y="2394"/>
                  </a:lnTo>
                  <a:close/>
                  <a:moveTo>
                    <a:pt x="1092" y="2319"/>
                  </a:moveTo>
                  <a:lnTo>
                    <a:pt x="1089" y="2325"/>
                  </a:lnTo>
                  <a:cubicBezTo>
                    <a:pt x="1085" y="2321"/>
                    <a:pt x="1085" y="2315"/>
                    <a:pt x="1087" y="2312"/>
                  </a:cubicBezTo>
                  <a:cubicBezTo>
                    <a:pt x="1089" y="2308"/>
                    <a:pt x="1093" y="2309"/>
                    <a:pt x="1096" y="2313"/>
                  </a:cubicBezTo>
                  <a:lnTo>
                    <a:pt x="1092" y="2319"/>
                  </a:lnTo>
                  <a:close/>
                  <a:moveTo>
                    <a:pt x="1095" y="2329"/>
                  </a:moveTo>
                  <a:lnTo>
                    <a:pt x="1017" y="2329"/>
                  </a:lnTo>
                  <a:lnTo>
                    <a:pt x="1013" y="2310"/>
                  </a:lnTo>
                  <a:lnTo>
                    <a:pt x="1090" y="2310"/>
                  </a:lnTo>
                  <a:lnTo>
                    <a:pt x="1095" y="2329"/>
                  </a:lnTo>
                  <a:close/>
                  <a:moveTo>
                    <a:pt x="1015" y="2319"/>
                  </a:moveTo>
                  <a:lnTo>
                    <a:pt x="1017" y="2329"/>
                  </a:lnTo>
                  <a:cubicBezTo>
                    <a:pt x="1014" y="2329"/>
                    <a:pt x="1010" y="2324"/>
                    <a:pt x="1008" y="2319"/>
                  </a:cubicBezTo>
                  <a:cubicBezTo>
                    <a:pt x="1007" y="2314"/>
                    <a:pt x="1009" y="2310"/>
                    <a:pt x="1013" y="2310"/>
                  </a:cubicBezTo>
                  <a:lnTo>
                    <a:pt x="1015" y="2319"/>
                  </a:lnTo>
                  <a:close/>
                  <a:moveTo>
                    <a:pt x="1021" y="2327"/>
                  </a:moveTo>
                  <a:lnTo>
                    <a:pt x="978" y="2396"/>
                  </a:lnTo>
                  <a:lnTo>
                    <a:pt x="966" y="2381"/>
                  </a:lnTo>
                  <a:lnTo>
                    <a:pt x="1009" y="2312"/>
                  </a:lnTo>
                  <a:lnTo>
                    <a:pt x="1021" y="2327"/>
                  </a:lnTo>
                  <a:close/>
                  <a:moveTo>
                    <a:pt x="972" y="2388"/>
                  </a:moveTo>
                  <a:lnTo>
                    <a:pt x="978" y="2396"/>
                  </a:lnTo>
                  <a:cubicBezTo>
                    <a:pt x="976" y="2399"/>
                    <a:pt x="971" y="2398"/>
                    <a:pt x="968" y="2394"/>
                  </a:cubicBezTo>
                  <a:cubicBezTo>
                    <a:pt x="965" y="2390"/>
                    <a:pt x="964" y="2384"/>
                    <a:pt x="966" y="2381"/>
                  </a:cubicBezTo>
                  <a:lnTo>
                    <a:pt x="972" y="2388"/>
                  </a:lnTo>
                  <a:close/>
                  <a:moveTo>
                    <a:pt x="973" y="2398"/>
                  </a:moveTo>
                  <a:lnTo>
                    <a:pt x="912" y="2380"/>
                  </a:lnTo>
                  <a:lnTo>
                    <a:pt x="911" y="2362"/>
                  </a:lnTo>
                  <a:lnTo>
                    <a:pt x="971" y="2379"/>
                  </a:lnTo>
                  <a:lnTo>
                    <a:pt x="973" y="2398"/>
                  </a:lnTo>
                  <a:close/>
                  <a:moveTo>
                    <a:pt x="912" y="2371"/>
                  </a:moveTo>
                  <a:lnTo>
                    <a:pt x="912" y="2380"/>
                  </a:lnTo>
                  <a:cubicBezTo>
                    <a:pt x="909" y="2379"/>
                    <a:pt x="905" y="2374"/>
                    <a:pt x="905" y="2369"/>
                  </a:cubicBezTo>
                  <a:cubicBezTo>
                    <a:pt x="904" y="2364"/>
                    <a:pt x="907" y="2361"/>
                    <a:pt x="911" y="2362"/>
                  </a:cubicBezTo>
                  <a:lnTo>
                    <a:pt x="912" y="2371"/>
                  </a:lnTo>
                  <a:close/>
                  <a:moveTo>
                    <a:pt x="910" y="2379"/>
                  </a:moveTo>
                  <a:lnTo>
                    <a:pt x="849" y="2327"/>
                  </a:lnTo>
                  <a:lnTo>
                    <a:pt x="853" y="2312"/>
                  </a:lnTo>
                  <a:lnTo>
                    <a:pt x="914" y="2363"/>
                  </a:lnTo>
                  <a:lnTo>
                    <a:pt x="910" y="2379"/>
                  </a:lnTo>
                  <a:close/>
                  <a:moveTo>
                    <a:pt x="851" y="2319"/>
                  </a:moveTo>
                  <a:lnTo>
                    <a:pt x="849" y="2327"/>
                  </a:lnTo>
                  <a:cubicBezTo>
                    <a:pt x="846" y="2324"/>
                    <a:pt x="844" y="2318"/>
                    <a:pt x="845" y="2314"/>
                  </a:cubicBezTo>
                  <a:cubicBezTo>
                    <a:pt x="846" y="2309"/>
                    <a:pt x="850" y="2308"/>
                    <a:pt x="853" y="2312"/>
                  </a:cubicBezTo>
                  <a:lnTo>
                    <a:pt x="851" y="2319"/>
                  </a:lnTo>
                  <a:close/>
                  <a:moveTo>
                    <a:pt x="844" y="2317"/>
                  </a:moveTo>
                  <a:lnTo>
                    <a:pt x="840" y="2261"/>
                  </a:lnTo>
                  <a:lnTo>
                    <a:pt x="854" y="2265"/>
                  </a:lnTo>
                  <a:lnTo>
                    <a:pt x="858" y="2321"/>
                  </a:lnTo>
                  <a:lnTo>
                    <a:pt x="844" y="2317"/>
                  </a:lnTo>
                  <a:close/>
                  <a:moveTo>
                    <a:pt x="847" y="2263"/>
                  </a:moveTo>
                  <a:lnTo>
                    <a:pt x="840" y="2261"/>
                  </a:lnTo>
                  <a:cubicBezTo>
                    <a:pt x="840" y="2256"/>
                    <a:pt x="843" y="2252"/>
                    <a:pt x="846" y="2254"/>
                  </a:cubicBezTo>
                  <a:cubicBezTo>
                    <a:pt x="850" y="2255"/>
                    <a:pt x="853" y="2260"/>
                    <a:pt x="854" y="2265"/>
                  </a:cubicBezTo>
                  <a:lnTo>
                    <a:pt x="847" y="2263"/>
                  </a:lnTo>
                  <a:close/>
                  <a:moveTo>
                    <a:pt x="842" y="2255"/>
                  </a:moveTo>
                  <a:lnTo>
                    <a:pt x="880" y="2207"/>
                  </a:lnTo>
                  <a:lnTo>
                    <a:pt x="891" y="2223"/>
                  </a:lnTo>
                  <a:lnTo>
                    <a:pt x="852" y="2271"/>
                  </a:lnTo>
                  <a:lnTo>
                    <a:pt x="842" y="2255"/>
                  </a:lnTo>
                  <a:close/>
                  <a:moveTo>
                    <a:pt x="886" y="2215"/>
                  </a:moveTo>
                  <a:lnTo>
                    <a:pt x="880" y="2207"/>
                  </a:lnTo>
                  <a:cubicBezTo>
                    <a:pt x="883" y="2205"/>
                    <a:pt x="887" y="2206"/>
                    <a:pt x="890" y="2210"/>
                  </a:cubicBezTo>
                  <a:cubicBezTo>
                    <a:pt x="893" y="2215"/>
                    <a:pt x="893" y="2221"/>
                    <a:pt x="891" y="2223"/>
                  </a:cubicBezTo>
                  <a:lnTo>
                    <a:pt x="886" y="2215"/>
                  </a:lnTo>
                  <a:close/>
                  <a:moveTo>
                    <a:pt x="879" y="2215"/>
                  </a:moveTo>
                  <a:lnTo>
                    <a:pt x="862" y="2137"/>
                  </a:lnTo>
                  <a:lnTo>
                    <a:pt x="875" y="2138"/>
                  </a:lnTo>
                  <a:lnTo>
                    <a:pt x="892" y="2216"/>
                  </a:lnTo>
                  <a:lnTo>
                    <a:pt x="879" y="2215"/>
                  </a:lnTo>
                  <a:close/>
                  <a:moveTo>
                    <a:pt x="868" y="2138"/>
                  </a:moveTo>
                  <a:lnTo>
                    <a:pt x="862" y="2137"/>
                  </a:lnTo>
                  <a:cubicBezTo>
                    <a:pt x="861" y="2132"/>
                    <a:pt x="863" y="2128"/>
                    <a:pt x="866" y="2128"/>
                  </a:cubicBezTo>
                  <a:cubicBezTo>
                    <a:pt x="870" y="2128"/>
                    <a:pt x="874" y="2132"/>
                    <a:pt x="875" y="2138"/>
                  </a:cubicBezTo>
                  <a:lnTo>
                    <a:pt x="868" y="2138"/>
                  </a:lnTo>
                  <a:close/>
                  <a:moveTo>
                    <a:pt x="862" y="2139"/>
                  </a:moveTo>
                  <a:lnTo>
                    <a:pt x="837" y="2061"/>
                  </a:lnTo>
                  <a:lnTo>
                    <a:pt x="849" y="2058"/>
                  </a:lnTo>
                  <a:lnTo>
                    <a:pt x="875" y="2136"/>
                  </a:lnTo>
                  <a:lnTo>
                    <a:pt x="862" y="2139"/>
                  </a:lnTo>
                  <a:close/>
                  <a:moveTo>
                    <a:pt x="843" y="2060"/>
                  </a:moveTo>
                  <a:lnTo>
                    <a:pt x="837" y="2061"/>
                  </a:lnTo>
                  <a:cubicBezTo>
                    <a:pt x="835" y="2056"/>
                    <a:pt x="836" y="2051"/>
                    <a:pt x="840" y="2050"/>
                  </a:cubicBezTo>
                  <a:cubicBezTo>
                    <a:pt x="843" y="2050"/>
                    <a:pt x="847" y="2053"/>
                    <a:pt x="849" y="2058"/>
                  </a:cubicBezTo>
                  <a:lnTo>
                    <a:pt x="843" y="2060"/>
                  </a:lnTo>
                  <a:close/>
                  <a:moveTo>
                    <a:pt x="836" y="2057"/>
                  </a:moveTo>
                  <a:lnTo>
                    <a:pt x="836" y="2005"/>
                  </a:lnTo>
                  <a:lnTo>
                    <a:pt x="849" y="2011"/>
                  </a:lnTo>
                  <a:lnTo>
                    <a:pt x="849" y="2063"/>
                  </a:lnTo>
                  <a:lnTo>
                    <a:pt x="836" y="2057"/>
                  </a:lnTo>
                  <a:close/>
                  <a:moveTo>
                    <a:pt x="843" y="2008"/>
                  </a:moveTo>
                  <a:lnTo>
                    <a:pt x="836" y="2005"/>
                  </a:lnTo>
                  <a:cubicBezTo>
                    <a:pt x="836" y="2000"/>
                    <a:pt x="839" y="1997"/>
                    <a:pt x="843" y="1999"/>
                  </a:cubicBezTo>
                  <a:cubicBezTo>
                    <a:pt x="846" y="2001"/>
                    <a:pt x="849" y="2006"/>
                    <a:pt x="849" y="2011"/>
                  </a:cubicBezTo>
                  <a:lnTo>
                    <a:pt x="843" y="2008"/>
                  </a:lnTo>
                  <a:close/>
                  <a:moveTo>
                    <a:pt x="848" y="2016"/>
                  </a:moveTo>
                  <a:lnTo>
                    <a:pt x="796" y="2077"/>
                  </a:lnTo>
                  <a:lnTo>
                    <a:pt x="786" y="2060"/>
                  </a:lnTo>
                  <a:lnTo>
                    <a:pt x="837" y="2000"/>
                  </a:lnTo>
                  <a:lnTo>
                    <a:pt x="848" y="2016"/>
                  </a:lnTo>
                  <a:close/>
                  <a:moveTo>
                    <a:pt x="791" y="2068"/>
                  </a:moveTo>
                  <a:lnTo>
                    <a:pt x="796" y="2077"/>
                  </a:lnTo>
                  <a:cubicBezTo>
                    <a:pt x="794" y="2079"/>
                    <a:pt x="790" y="2078"/>
                    <a:pt x="787" y="2073"/>
                  </a:cubicBezTo>
                  <a:cubicBezTo>
                    <a:pt x="784" y="2069"/>
                    <a:pt x="783" y="2063"/>
                    <a:pt x="786" y="2060"/>
                  </a:cubicBezTo>
                  <a:lnTo>
                    <a:pt x="791" y="2068"/>
                  </a:lnTo>
                  <a:close/>
                  <a:moveTo>
                    <a:pt x="791" y="2077"/>
                  </a:moveTo>
                  <a:lnTo>
                    <a:pt x="722" y="2043"/>
                  </a:lnTo>
                  <a:lnTo>
                    <a:pt x="722" y="2025"/>
                  </a:lnTo>
                  <a:lnTo>
                    <a:pt x="791" y="2060"/>
                  </a:lnTo>
                  <a:lnTo>
                    <a:pt x="791" y="2077"/>
                  </a:lnTo>
                  <a:close/>
                  <a:moveTo>
                    <a:pt x="722" y="2034"/>
                  </a:moveTo>
                  <a:lnTo>
                    <a:pt x="722" y="2043"/>
                  </a:lnTo>
                  <a:cubicBezTo>
                    <a:pt x="718" y="2041"/>
                    <a:pt x="715" y="2035"/>
                    <a:pt x="715" y="2030"/>
                  </a:cubicBezTo>
                  <a:cubicBezTo>
                    <a:pt x="715" y="2025"/>
                    <a:pt x="719" y="2023"/>
                    <a:pt x="722" y="2025"/>
                  </a:cubicBezTo>
                  <a:lnTo>
                    <a:pt x="722" y="2034"/>
                  </a:lnTo>
                  <a:close/>
                  <a:moveTo>
                    <a:pt x="725" y="2043"/>
                  </a:moveTo>
                  <a:lnTo>
                    <a:pt x="665" y="2052"/>
                  </a:lnTo>
                  <a:lnTo>
                    <a:pt x="659" y="2033"/>
                  </a:lnTo>
                  <a:lnTo>
                    <a:pt x="719" y="2024"/>
                  </a:lnTo>
                  <a:lnTo>
                    <a:pt x="725" y="2043"/>
                  </a:lnTo>
                  <a:close/>
                  <a:moveTo>
                    <a:pt x="662" y="2042"/>
                  </a:moveTo>
                  <a:lnTo>
                    <a:pt x="665" y="2052"/>
                  </a:lnTo>
                  <a:cubicBezTo>
                    <a:pt x="661" y="2052"/>
                    <a:pt x="657" y="2049"/>
                    <a:pt x="656" y="2043"/>
                  </a:cubicBezTo>
                  <a:cubicBezTo>
                    <a:pt x="654" y="2038"/>
                    <a:pt x="655" y="2033"/>
                    <a:pt x="659" y="2033"/>
                  </a:cubicBezTo>
                  <a:lnTo>
                    <a:pt x="662" y="2042"/>
                  </a:lnTo>
                  <a:close/>
                  <a:moveTo>
                    <a:pt x="655" y="2041"/>
                  </a:moveTo>
                  <a:lnTo>
                    <a:pt x="646" y="1954"/>
                  </a:lnTo>
                  <a:lnTo>
                    <a:pt x="660" y="1958"/>
                  </a:lnTo>
                  <a:lnTo>
                    <a:pt x="669" y="2044"/>
                  </a:lnTo>
                  <a:lnTo>
                    <a:pt x="655" y="2041"/>
                  </a:lnTo>
                  <a:close/>
                  <a:moveTo>
                    <a:pt x="653" y="1956"/>
                  </a:moveTo>
                  <a:lnTo>
                    <a:pt x="646" y="1954"/>
                  </a:lnTo>
                  <a:cubicBezTo>
                    <a:pt x="646" y="1949"/>
                    <a:pt x="648" y="1946"/>
                    <a:pt x="652" y="1947"/>
                  </a:cubicBezTo>
                  <a:cubicBezTo>
                    <a:pt x="656" y="1948"/>
                    <a:pt x="659" y="1953"/>
                    <a:pt x="660" y="1958"/>
                  </a:cubicBezTo>
                  <a:lnTo>
                    <a:pt x="653" y="1956"/>
                  </a:lnTo>
                  <a:close/>
                  <a:moveTo>
                    <a:pt x="654" y="1965"/>
                  </a:moveTo>
                  <a:lnTo>
                    <a:pt x="602" y="1948"/>
                  </a:lnTo>
                  <a:lnTo>
                    <a:pt x="601" y="1929"/>
                  </a:lnTo>
                  <a:lnTo>
                    <a:pt x="653" y="1947"/>
                  </a:lnTo>
                  <a:lnTo>
                    <a:pt x="654" y="1965"/>
                  </a:lnTo>
                  <a:close/>
                  <a:moveTo>
                    <a:pt x="602" y="1939"/>
                  </a:moveTo>
                  <a:lnTo>
                    <a:pt x="602" y="1948"/>
                  </a:lnTo>
                  <a:cubicBezTo>
                    <a:pt x="598" y="1947"/>
                    <a:pt x="595" y="1941"/>
                    <a:pt x="595" y="1936"/>
                  </a:cubicBezTo>
                  <a:cubicBezTo>
                    <a:pt x="594" y="1931"/>
                    <a:pt x="597" y="1928"/>
                    <a:pt x="601" y="1929"/>
                  </a:cubicBezTo>
                  <a:lnTo>
                    <a:pt x="602" y="1939"/>
                  </a:lnTo>
                  <a:close/>
                  <a:moveTo>
                    <a:pt x="596" y="1942"/>
                  </a:moveTo>
                  <a:lnTo>
                    <a:pt x="553" y="1847"/>
                  </a:lnTo>
                  <a:lnTo>
                    <a:pt x="564" y="1841"/>
                  </a:lnTo>
                  <a:lnTo>
                    <a:pt x="607" y="1936"/>
                  </a:lnTo>
                  <a:lnTo>
                    <a:pt x="596" y="1942"/>
                  </a:lnTo>
                  <a:close/>
                  <a:moveTo>
                    <a:pt x="558" y="1844"/>
                  </a:moveTo>
                  <a:lnTo>
                    <a:pt x="553" y="1847"/>
                  </a:lnTo>
                  <a:cubicBezTo>
                    <a:pt x="551" y="1842"/>
                    <a:pt x="551" y="1836"/>
                    <a:pt x="554" y="1835"/>
                  </a:cubicBezTo>
                  <a:cubicBezTo>
                    <a:pt x="557" y="1833"/>
                    <a:pt x="562" y="1836"/>
                    <a:pt x="564" y="1841"/>
                  </a:cubicBezTo>
                  <a:lnTo>
                    <a:pt x="558" y="1844"/>
                  </a:lnTo>
                  <a:close/>
                  <a:moveTo>
                    <a:pt x="552" y="1845"/>
                  </a:moveTo>
                  <a:lnTo>
                    <a:pt x="526" y="1758"/>
                  </a:lnTo>
                  <a:lnTo>
                    <a:pt x="539" y="1756"/>
                  </a:lnTo>
                  <a:lnTo>
                    <a:pt x="565" y="1843"/>
                  </a:lnTo>
                  <a:lnTo>
                    <a:pt x="552" y="1845"/>
                  </a:lnTo>
                  <a:close/>
                  <a:moveTo>
                    <a:pt x="533" y="1757"/>
                  </a:moveTo>
                  <a:lnTo>
                    <a:pt x="526" y="1758"/>
                  </a:lnTo>
                  <a:cubicBezTo>
                    <a:pt x="525" y="1753"/>
                    <a:pt x="526" y="1748"/>
                    <a:pt x="530" y="1748"/>
                  </a:cubicBezTo>
                  <a:cubicBezTo>
                    <a:pt x="533" y="1747"/>
                    <a:pt x="537" y="1751"/>
                    <a:pt x="539" y="1756"/>
                  </a:cubicBezTo>
                  <a:lnTo>
                    <a:pt x="533" y="1757"/>
                  </a:lnTo>
                  <a:close/>
                  <a:moveTo>
                    <a:pt x="533" y="1766"/>
                  </a:moveTo>
                  <a:lnTo>
                    <a:pt x="415" y="1721"/>
                  </a:lnTo>
                  <a:lnTo>
                    <a:pt x="414" y="1702"/>
                  </a:lnTo>
                  <a:lnTo>
                    <a:pt x="532" y="1748"/>
                  </a:lnTo>
                  <a:lnTo>
                    <a:pt x="533" y="1766"/>
                  </a:lnTo>
                  <a:close/>
                  <a:moveTo>
                    <a:pt x="414" y="1712"/>
                  </a:moveTo>
                  <a:lnTo>
                    <a:pt x="415" y="1721"/>
                  </a:lnTo>
                  <a:cubicBezTo>
                    <a:pt x="411" y="1719"/>
                    <a:pt x="408" y="1714"/>
                    <a:pt x="407" y="1709"/>
                  </a:cubicBezTo>
                  <a:cubicBezTo>
                    <a:pt x="407" y="1704"/>
                    <a:pt x="410" y="1701"/>
                    <a:pt x="414" y="1702"/>
                  </a:cubicBezTo>
                  <a:lnTo>
                    <a:pt x="414" y="1712"/>
                  </a:lnTo>
                  <a:close/>
                  <a:moveTo>
                    <a:pt x="410" y="1703"/>
                  </a:moveTo>
                  <a:lnTo>
                    <a:pt x="462" y="1666"/>
                  </a:lnTo>
                  <a:lnTo>
                    <a:pt x="471" y="1684"/>
                  </a:lnTo>
                  <a:lnTo>
                    <a:pt x="419" y="1720"/>
                  </a:lnTo>
                  <a:lnTo>
                    <a:pt x="410" y="1703"/>
                  </a:lnTo>
                  <a:close/>
                  <a:moveTo>
                    <a:pt x="466" y="1675"/>
                  </a:moveTo>
                  <a:lnTo>
                    <a:pt x="462" y="1666"/>
                  </a:lnTo>
                  <a:cubicBezTo>
                    <a:pt x="465" y="1664"/>
                    <a:pt x="469" y="1666"/>
                    <a:pt x="471" y="1671"/>
                  </a:cubicBezTo>
                  <a:cubicBezTo>
                    <a:pt x="474" y="1676"/>
                    <a:pt x="474" y="1682"/>
                    <a:pt x="471" y="1684"/>
                  </a:cubicBezTo>
                  <a:lnTo>
                    <a:pt x="466" y="1675"/>
                  </a:lnTo>
                  <a:close/>
                  <a:moveTo>
                    <a:pt x="460" y="1669"/>
                  </a:moveTo>
                  <a:lnTo>
                    <a:pt x="484" y="1595"/>
                  </a:lnTo>
                  <a:lnTo>
                    <a:pt x="497" y="1607"/>
                  </a:lnTo>
                  <a:lnTo>
                    <a:pt x="473" y="1681"/>
                  </a:lnTo>
                  <a:lnTo>
                    <a:pt x="460" y="1669"/>
                  </a:lnTo>
                  <a:close/>
                  <a:moveTo>
                    <a:pt x="490" y="1601"/>
                  </a:moveTo>
                  <a:lnTo>
                    <a:pt x="484" y="1595"/>
                  </a:lnTo>
                  <a:cubicBezTo>
                    <a:pt x="485" y="1591"/>
                    <a:pt x="489" y="1590"/>
                    <a:pt x="493" y="1593"/>
                  </a:cubicBezTo>
                  <a:cubicBezTo>
                    <a:pt x="496" y="1597"/>
                    <a:pt x="498" y="1603"/>
                    <a:pt x="497" y="1607"/>
                  </a:cubicBezTo>
                  <a:lnTo>
                    <a:pt x="490" y="1601"/>
                  </a:lnTo>
                  <a:close/>
                  <a:moveTo>
                    <a:pt x="490" y="1610"/>
                  </a:moveTo>
                  <a:lnTo>
                    <a:pt x="430" y="1584"/>
                  </a:lnTo>
                  <a:lnTo>
                    <a:pt x="430" y="1566"/>
                  </a:lnTo>
                  <a:lnTo>
                    <a:pt x="490" y="1592"/>
                  </a:lnTo>
                  <a:lnTo>
                    <a:pt x="490" y="1610"/>
                  </a:lnTo>
                  <a:close/>
                  <a:moveTo>
                    <a:pt x="430" y="1575"/>
                  </a:moveTo>
                  <a:lnTo>
                    <a:pt x="430" y="1584"/>
                  </a:lnTo>
                  <a:cubicBezTo>
                    <a:pt x="426" y="1582"/>
                    <a:pt x="423" y="1577"/>
                    <a:pt x="423" y="1572"/>
                  </a:cubicBezTo>
                  <a:cubicBezTo>
                    <a:pt x="423" y="1567"/>
                    <a:pt x="426" y="1564"/>
                    <a:pt x="430" y="1566"/>
                  </a:cubicBezTo>
                  <a:lnTo>
                    <a:pt x="430" y="1575"/>
                  </a:lnTo>
                  <a:close/>
                  <a:moveTo>
                    <a:pt x="432" y="1584"/>
                  </a:moveTo>
                  <a:lnTo>
                    <a:pt x="363" y="1576"/>
                  </a:lnTo>
                  <a:lnTo>
                    <a:pt x="359" y="1557"/>
                  </a:lnTo>
                  <a:lnTo>
                    <a:pt x="428" y="1565"/>
                  </a:lnTo>
                  <a:lnTo>
                    <a:pt x="432" y="1584"/>
                  </a:lnTo>
                  <a:close/>
                  <a:moveTo>
                    <a:pt x="361" y="1566"/>
                  </a:moveTo>
                  <a:lnTo>
                    <a:pt x="363" y="1576"/>
                  </a:lnTo>
                  <a:cubicBezTo>
                    <a:pt x="359" y="1575"/>
                    <a:pt x="355" y="1571"/>
                    <a:pt x="354" y="1565"/>
                  </a:cubicBezTo>
                  <a:cubicBezTo>
                    <a:pt x="354" y="1560"/>
                    <a:pt x="356" y="1556"/>
                    <a:pt x="359" y="1557"/>
                  </a:cubicBezTo>
                  <a:lnTo>
                    <a:pt x="361" y="1566"/>
                  </a:lnTo>
                  <a:close/>
                  <a:moveTo>
                    <a:pt x="354" y="1563"/>
                  </a:moveTo>
                  <a:lnTo>
                    <a:pt x="354" y="1485"/>
                  </a:lnTo>
                  <a:lnTo>
                    <a:pt x="368" y="1491"/>
                  </a:lnTo>
                  <a:lnTo>
                    <a:pt x="368" y="1569"/>
                  </a:lnTo>
                  <a:lnTo>
                    <a:pt x="354" y="1563"/>
                  </a:lnTo>
                  <a:close/>
                  <a:moveTo>
                    <a:pt x="361" y="1488"/>
                  </a:moveTo>
                  <a:lnTo>
                    <a:pt x="354" y="1485"/>
                  </a:lnTo>
                  <a:cubicBezTo>
                    <a:pt x="354" y="1480"/>
                    <a:pt x="357" y="1478"/>
                    <a:pt x="361" y="1479"/>
                  </a:cubicBezTo>
                  <a:cubicBezTo>
                    <a:pt x="365" y="1481"/>
                    <a:pt x="368" y="1486"/>
                    <a:pt x="368" y="1491"/>
                  </a:cubicBezTo>
                  <a:lnTo>
                    <a:pt x="361" y="1488"/>
                  </a:lnTo>
                  <a:close/>
                  <a:moveTo>
                    <a:pt x="359" y="1479"/>
                  </a:moveTo>
                  <a:lnTo>
                    <a:pt x="402" y="1479"/>
                  </a:lnTo>
                  <a:lnTo>
                    <a:pt x="406" y="1498"/>
                  </a:lnTo>
                  <a:lnTo>
                    <a:pt x="363" y="1498"/>
                  </a:lnTo>
                  <a:lnTo>
                    <a:pt x="359" y="1479"/>
                  </a:lnTo>
                  <a:close/>
                  <a:moveTo>
                    <a:pt x="404" y="1488"/>
                  </a:moveTo>
                  <a:lnTo>
                    <a:pt x="402" y="1479"/>
                  </a:lnTo>
                  <a:cubicBezTo>
                    <a:pt x="405" y="1479"/>
                    <a:pt x="409" y="1483"/>
                    <a:pt x="411" y="1488"/>
                  </a:cubicBezTo>
                  <a:cubicBezTo>
                    <a:pt x="412" y="1494"/>
                    <a:pt x="410" y="1498"/>
                    <a:pt x="406" y="1498"/>
                  </a:cubicBezTo>
                  <a:lnTo>
                    <a:pt x="404" y="1488"/>
                  </a:lnTo>
                  <a:close/>
                  <a:moveTo>
                    <a:pt x="397" y="1485"/>
                  </a:moveTo>
                  <a:lnTo>
                    <a:pt x="397" y="1416"/>
                  </a:lnTo>
                  <a:lnTo>
                    <a:pt x="411" y="1422"/>
                  </a:lnTo>
                  <a:lnTo>
                    <a:pt x="411" y="1491"/>
                  </a:lnTo>
                  <a:lnTo>
                    <a:pt x="397" y="1485"/>
                  </a:lnTo>
                  <a:close/>
                  <a:moveTo>
                    <a:pt x="404" y="1419"/>
                  </a:moveTo>
                  <a:lnTo>
                    <a:pt x="397" y="1416"/>
                  </a:lnTo>
                  <a:cubicBezTo>
                    <a:pt x="397" y="1411"/>
                    <a:pt x="400" y="1408"/>
                    <a:pt x="404" y="1410"/>
                  </a:cubicBezTo>
                  <a:cubicBezTo>
                    <a:pt x="408" y="1412"/>
                    <a:pt x="411" y="1417"/>
                    <a:pt x="411" y="1422"/>
                  </a:cubicBezTo>
                  <a:lnTo>
                    <a:pt x="404" y="1419"/>
                  </a:lnTo>
                  <a:close/>
                  <a:moveTo>
                    <a:pt x="402" y="1427"/>
                  </a:moveTo>
                  <a:lnTo>
                    <a:pt x="359" y="1392"/>
                  </a:lnTo>
                  <a:lnTo>
                    <a:pt x="363" y="1377"/>
                  </a:lnTo>
                  <a:lnTo>
                    <a:pt x="406" y="1411"/>
                  </a:lnTo>
                  <a:lnTo>
                    <a:pt x="402" y="1427"/>
                  </a:lnTo>
                  <a:close/>
                  <a:moveTo>
                    <a:pt x="361" y="1385"/>
                  </a:moveTo>
                  <a:lnTo>
                    <a:pt x="359" y="1392"/>
                  </a:lnTo>
                  <a:cubicBezTo>
                    <a:pt x="356" y="1390"/>
                    <a:pt x="353" y="1384"/>
                    <a:pt x="354" y="1379"/>
                  </a:cubicBezTo>
                  <a:cubicBezTo>
                    <a:pt x="355" y="1375"/>
                    <a:pt x="359" y="1374"/>
                    <a:pt x="363" y="1377"/>
                  </a:cubicBezTo>
                  <a:lnTo>
                    <a:pt x="361" y="1385"/>
                  </a:lnTo>
                  <a:close/>
                  <a:moveTo>
                    <a:pt x="364" y="1394"/>
                  </a:moveTo>
                  <a:lnTo>
                    <a:pt x="278" y="1411"/>
                  </a:lnTo>
                  <a:lnTo>
                    <a:pt x="272" y="1392"/>
                  </a:lnTo>
                  <a:lnTo>
                    <a:pt x="358" y="1375"/>
                  </a:lnTo>
                  <a:lnTo>
                    <a:pt x="364" y="1394"/>
                  </a:lnTo>
                  <a:close/>
                  <a:moveTo>
                    <a:pt x="275" y="1402"/>
                  </a:moveTo>
                  <a:lnTo>
                    <a:pt x="278" y="1411"/>
                  </a:lnTo>
                  <a:cubicBezTo>
                    <a:pt x="275" y="1412"/>
                    <a:pt x="270" y="1408"/>
                    <a:pt x="269" y="1403"/>
                  </a:cubicBezTo>
                  <a:cubicBezTo>
                    <a:pt x="267" y="1398"/>
                    <a:pt x="268" y="1393"/>
                    <a:pt x="272" y="1392"/>
                  </a:cubicBezTo>
                  <a:lnTo>
                    <a:pt x="275" y="1402"/>
                  </a:lnTo>
                  <a:close/>
                  <a:moveTo>
                    <a:pt x="269" y="1404"/>
                  </a:moveTo>
                  <a:lnTo>
                    <a:pt x="243" y="1344"/>
                  </a:lnTo>
                  <a:lnTo>
                    <a:pt x="255" y="1339"/>
                  </a:lnTo>
                  <a:lnTo>
                    <a:pt x="281" y="1399"/>
                  </a:lnTo>
                  <a:lnTo>
                    <a:pt x="269" y="1404"/>
                  </a:lnTo>
                  <a:close/>
                  <a:moveTo>
                    <a:pt x="249" y="1341"/>
                  </a:moveTo>
                  <a:lnTo>
                    <a:pt x="243" y="1344"/>
                  </a:lnTo>
                  <a:cubicBezTo>
                    <a:pt x="241" y="1339"/>
                    <a:pt x="242" y="1334"/>
                    <a:pt x="245" y="1332"/>
                  </a:cubicBezTo>
                  <a:cubicBezTo>
                    <a:pt x="248" y="1331"/>
                    <a:pt x="253" y="1334"/>
                    <a:pt x="255" y="1339"/>
                  </a:cubicBezTo>
                  <a:lnTo>
                    <a:pt x="249" y="1341"/>
                  </a:lnTo>
                  <a:close/>
                  <a:moveTo>
                    <a:pt x="242" y="1338"/>
                  </a:moveTo>
                  <a:lnTo>
                    <a:pt x="242" y="1269"/>
                  </a:lnTo>
                  <a:lnTo>
                    <a:pt x="256" y="1275"/>
                  </a:lnTo>
                  <a:lnTo>
                    <a:pt x="256" y="1344"/>
                  </a:lnTo>
                  <a:lnTo>
                    <a:pt x="242" y="1338"/>
                  </a:lnTo>
                  <a:close/>
                  <a:moveTo>
                    <a:pt x="249" y="1272"/>
                  </a:moveTo>
                  <a:lnTo>
                    <a:pt x="242" y="1269"/>
                  </a:lnTo>
                  <a:cubicBezTo>
                    <a:pt x="242" y="1264"/>
                    <a:pt x="245" y="1261"/>
                    <a:pt x="249" y="1263"/>
                  </a:cubicBezTo>
                  <a:cubicBezTo>
                    <a:pt x="253" y="1265"/>
                    <a:pt x="256" y="1270"/>
                    <a:pt x="256" y="1275"/>
                  </a:cubicBezTo>
                  <a:lnTo>
                    <a:pt x="249" y="1272"/>
                  </a:lnTo>
                  <a:close/>
                  <a:moveTo>
                    <a:pt x="251" y="1282"/>
                  </a:moveTo>
                  <a:lnTo>
                    <a:pt x="147" y="1282"/>
                  </a:lnTo>
                  <a:lnTo>
                    <a:pt x="143" y="1263"/>
                  </a:lnTo>
                  <a:lnTo>
                    <a:pt x="247" y="1263"/>
                  </a:lnTo>
                  <a:lnTo>
                    <a:pt x="251" y="1282"/>
                  </a:lnTo>
                  <a:close/>
                  <a:moveTo>
                    <a:pt x="145" y="1273"/>
                  </a:moveTo>
                  <a:lnTo>
                    <a:pt x="147" y="1282"/>
                  </a:lnTo>
                  <a:cubicBezTo>
                    <a:pt x="144" y="1282"/>
                    <a:pt x="140" y="1278"/>
                    <a:pt x="138" y="1273"/>
                  </a:cubicBezTo>
                  <a:cubicBezTo>
                    <a:pt x="137" y="1268"/>
                    <a:pt x="139" y="1263"/>
                    <a:pt x="143" y="1263"/>
                  </a:cubicBezTo>
                  <a:lnTo>
                    <a:pt x="145" y="1273"/>
                  </a:lnTo>
                  <a:close/>
                  <a:moveTo>
                    <a:pt x="138" y="1270"/>
                  </a:moveTo>
                  <a:lnTo>
                    <a:pt x="139" y="1208"/>
                  </a:lnTo>
                  <a:lnTo>
                    <a:pt x="153" y="1215"/>
                  </a:lnTo>
                  <a:lnTo>
                    <a:pt x="152" y="1276"/>
                  </a:lnTo>
                  <a:lnTo>
                    <a:pt x="138" y="1270"/>
                  </a:lnTo>
                  <a:close/>
                  <a:moveTo>
                    <a:pt x="146" y="1212"/>
                  </a:moveTo>
                  <a:lnTo>
                    <a:pt x="139" y="1208"/>
                  </a:lnTo>
                  <a:cubicBezTo>
                    <a:pt x="139" y="1203"/>
                    <a:pt x="142" y="1201"/>
                    <a:pt x="146" y="1203"/>
                  </a:cubicBezTo>
                  <a:cubicBezTo>
                    <a:pt x="150" y="1204"/>
                    <a:pt x="153" y="1210"/>
                    <a:pt x="153" y="1215"/>
                  </a:cubicBezTo>
                  <a:lnTo>
                    <a:pt x="146" y="1212"/>
                  </a:lnTo>
                  <a:close/>
                  <a:moveTo>
                    <a:pt x="139" y="1209"/>
                  </a:moveTo>
                  <a:lnTo>
                    <a:pt x="139" y="1122"/>
                  </a:lnTo>
                  <a:lnTo>
                    <a:pt x="153" y="1128"/>
                  </a:lnTo>
                  <a:lnTo>
                    <a:pt x="153" y="1215"/>
                  </a:lnTo>
                  <a:lnTo>
                    <a:pt x="139" y="1209"/>
                  </a:lnTo>
                  <a:close/>
                  <a:moveTo>
                    <a:pt x="146" y="1125"/>
                  </a:moveTo>
                  <a:lnTo>
                    <a:pt x="139" y="1122"/>
                  </a:lnTo>
                  <a:cubicBezTo>
                    <a:pt x="139" y="1117"/>
                    <a:pt x="142" y="1114"/>
                    <a:pt x="146" y="1116"/>
                  </a:cubicBezTo>
                  <a:cubicBezTo>
                    <a:pt x="149" y="1118"/>
                    <a:pt x="153" y="1123"/>
                    <a:pt x="153" y="1128"/>
                  </a:cubicBezTo>
                  <a:lnTo>
                    <a:pt x="146" y="1125"/>
                  </a:lnTo>
                  <a:close/>
                  <a:moveTo>
                    <a:pt x="148" y="1135"/>
                  </a:moveTo>
                  <a:lnTo>
                    <a:pt x="18" y="1126"/>
                  </a:lnTo>
                  <a:lnTo>
                    <a:pt x="15" y="1107"/>
                  </a:lnTo>
                  <a:lnTo>
                    <a:pt x="144" y="1116"/>
                  </a:lnTo>
                  <a:lnTo>
                    <a:pt x="148" y="1135"/>
                  </a:lnTo>
                  <a:close/>
                  <a:moveTo>
                    <a:pt x="17" y="1116"/>
                  </a:moveTo>
                  <a:lnTo>
                    <a:pt x="18" y="1126"/>
                  </a:lnTo>
                  <a:cubicBezTo>
                    <a:pt x="15" y="1126"/>
                    <a:pt x="11" y="1121"/>
                    <a:pt x="10" y="1116"/>
                  </a:cubicBezTo>
                  <a:cubicBezTo>
                    <a:pt x="9" y="1111"/>
                    <a:pt x="11" y="1107"/>
                    <a:pt x="15" y="1107"/>
                  </a:cubicBezTo>
                  <a:lnTo>
                    <a:pt x="17" y="1116"/>
                  </a:lnTo>
                  <a:close/>
                  <a:moveTo>
                    <a:pt x="10" y="1115"/>
                  </a:moveTo>
                  <a:lnTo>
                    <a:pt x="0" y="1011"/>
                  </a:lnTo>
                  <a:lnTo>
                    <a:pt x="14" y="1015"/>
                  </a:lnTo>
                  <a:lnTo>
                    <a:pt x="23" y="1118"/>
                  </a:lnTo>
                  <a:lnTo>
                    <a:pt x="10" y="1115"/>
                  </a:lnTo>
                  <a:close/>
                  <a:moveTo>
                    <a:pt x="7" y="1013"/>
                  </a:moveTo>
                  <a:lnTo>
                    <a:pt x="0" y="1011"/>
                  </a:lnTo>
                  <a:cubicBezTo>
                    <a:pt x="0" y="1006"/>
                    <a:pt x="3" y="1003"/>
                    <a:pt x="6" y="1004"/>
                  </a:cubicBezTo>
                  <a:cubicBezTo>
                    <a:pt x="10" y="1005"/>
                    <a:pt x="13" y="1010"/>
                    <a:pt x="14" y="1015"/>
                  </a:cubicBezTo>
                  <a:lnTo>
                    <a:pt x="7" y="1013"/>
                  </a:lnTo>
                  <a:close/>
                  <a:moveTo>
                    <a:pt x="1" y="1008"/>
                  </a:moveTo>
                  <a:lnTo>
                    <a:pt x="18" y="930"/>
                  </a:lnTo>
                  <a:lnTo>
                    <a:pt x="31" y="941"/>
                  </a:lnTo>
                  <a:lnTo>
                    <a:pt x="14" y="1019"/>
                  </a:lnTo>
                  <a:lnTo>
                    <a:pt x="1" y="1008"/>
                  </a:lnTo>
                  <a:close/>
                  <a:moveTo>
                    <a:pt x="24" y="936"/>
                  </a:moveTo>
                  <a:lnTo>
                    <a:pt x="18" y="930"/>
                  </a:lnTo>
                  <a:cubicBezTo>
                    <a:pt x="19" y="926"/>
                    <a:pt x="22" y="925"/>
                    <a:pt x="26" y="928"/>
                  </a:cubicBezTo>
                  <a:cubicBezTo>
                    <a:pt x="30" y="931"/>
                    <a:pt x="32" y="937"/>
                    <a:pt x="31" y="941"/>
                  </a:cubicBezTo>
                  <a:lnTo>
                    <a:pt x="24" y="936"/>
                  </a:lnTo>
                  <a:close/>
                  <a:moveTo>
                    <a:pt x="20" y="927"/>
                  </a:moveTo>
                  <a:lnTo>
                    <a:pt x="89" y="875"/>
                  </a:lnTo>
                  <a:lnTo>
                    <a:pt x="98" y="893"/>
                  </a:lnTo>
                  <a:lnTo>
                    <a:pt x="29" y="944"/>
                  </a:lnTo>
                  <a:lnTo>
                    <a:pt x="20" y="927"/>
                  </a:lnTo>
                  <a:close/>
                  <a:moveTo>
                    <a:pt x="93" y="884"/>
                  </a:moveTo>
                  <a:lnTo>
                    <a:pt x="89" y="875"/>
                  </a:lnTo>
                  <a:cubicBezTo>
                    <a:pt x="91" y="873"/>
                    <a:pt x="96" y="875"/>
                    <a:pt x="98" y="880"/>
                  </a:cubicBezTo>
                  <a:cubicBezTo>
                    <a:pt x="101" y="885"/>
                    <a:pt x="101" y="890"/>
                    <a:pt x="98" y="893"/>
                  </a:cubicBezTo>
                  <a:lnTo>
                    <a:pt x="93" y="884"/>
                  </a:lnTo>
                  <a:close/>
                  <a:moveTo>
                    <a:pt x="88" y="876"/>
                  </a:moveTo>
                  <a:lnTo>
                    <a:pt x="140" y="815"/>
                  </a:lnTo>
                  <a:lnTo>
                    <a:pt x="150" y="831"/>
                  </a:lnTo>
                  <a:lnTo>
                    <a:pt x="99" y="892"/>
                  </a:lnTo>
                  <a:lnTo>
                    <a:pt x="88" y="876"/>
                  </a:lnTo>
                  <a:close/>
                  <a:moveTo>
                    <a:pt x="145" y="823"/>
                  </a:moveTo>
                  <a:lnTo>
                    <a:pt x="140" y="815"/>
                  </a:lnTo>
                  <a:cubicBezTo>
                    <a:pt x="142" y="812"/>
                    <a:pt x="146" y="814"/>
                    <a:pt x="149" y="818"/>
                  </a:cubicBezTo>
                  <a:cubicBezTo>
                    <a:pt x="152" y="823"/>
                    <a:pt x="153" y="829"/>
                    <a:pt x="150" y="831"/>
                  </a:cubicBezTo>
                  <a:lnTo>
                    <a:pt x="145" y="823"/>
                  </a:lnTo>
                  <a:close/>
                  <a:moveTo>
                    <a:pt x="138" y="820"/>
                  </a:moveTo>
                  <a:lnTo>
                    <a:pt x="138" y="760"/>
                  </a:lnTo>
                  <a:lnTo>
                    <a:pt x="152" y="766"/>
                  </a:lnTo>
                  <a:lnTo>
                    <a:pt x="152" y="826"/>
                  </a:lnTo>
                  <a:lnTo>
                    <a:pt x="138" y="820"/>
                  </a:lnTo>
                  <a:close/>
                  <a:moveTo>
                    <a:pt x="145" y="763"/>
                  </a:moveTo>
                  <a:lnTo>
                    <a:pt x="138" y="760"/>
                  </a:lnTo>
                  <a:cubicBezTo>
                    <a:pt x="138" y="755"/>
                    <a:pt x="141" y="752"/>
                    <a:pt x="145" y="754"/>
                  </a:cubicBezTo>
                  <a:cubicBezTo>
                    <a:pt x="149" y="755"/>
                    <a:pt x="152" y="761"/>
                    <a:pt x="152" y="766"/>
                  </a:cubicBezTo>
                  <a:lnTo>
                    <a:pt x="145" y="763"/>
                  </a:lnTo>
                  <a:close/>
                  <a:moveTo>
                    <a:pt x="142" y="753"/>
                  </a:moveTo>
                  <a:lnTo>
                    <a:pt x="202" y="745"/>
                  </a:lnTo>
                  <a:lnTo>
                    <a:pt x="208" y="764"/>
                  </a:lnTo>
                  <a:lnTo>
                    <a:pt x="148" y="772"/>
                  </a:lnTo>
                  <a:lnTo>
                    <a:pt x="142" y="753"/>
                  </a:lnTo>
                  <a:close/>
                  <a:moveTo>
                    <a:pt x="205" y="754"/>
                  </a:moveTo>
                  <a:lnTo>
                    <a:pt x="202" y="745"/>
                  </a:lnTo>
                  <a:cubicBezTo>
                    <a:pt x="206" y="744"/>
                    <a:pt x="210" y="748"/>
                    <a:pt x="211" y="753"/>
                  </a:cubicBezTo>
                  <a:cubicBezTo>
                    <a:pt x="213" y="758"/>
                    <a:pt x="212" y="763"/>
                    <a:pt x="208" y="764"/>
                  </a:cubicBezTo>
                  <a:lnTo>
                    <a:pt x="205" y="754"/>
                  </a:lnTo>
                  <a:close/>
                  <a:moveTo>
                    <a:pt x="200" y="746"/>
                  </a:moveTo>
                  <a:lnTo>
                    <a:pt x="243" y="694"/>
                  </a:lnTo>
                  <a:lnTo>
                    <a:pt x="254" y="710"/>
                  </a:lnTo>
                  <a:lnTo>
                    <a:pt x="211" y="762"/>
                  </a:lnTo>
                  <a:lnTo>
                    <a:pt x="200" y="746"/>
                  </a:lnTo>
                  <a:close/>
                  <a:moveTo>
                    <a:pt x="248" y="702"/>
                  </a:moveTo>
                  <a:lnTo>
                    <a:pt x="243" y="694"/>
                  </a:lnTo>
                  <a:cubicBezTo>
                    <a:pt x="245" y="691"/>
                    <a:pt x="250" y="693"/>
                    <a:pt x="253" y="697"/>
                  </a:cubicBezTo>
                  <a:cubicBezTo>
                    <a:pt x="256" y="701"/>
                    <a:pt x="256" y="707"/>
                    <a:pt x="254" y="710"/>
                  </a:cubicBezTo>
                  <a:lnTo>
                    <a:pt x="248" y="702"/>
                  </a:lnTo>
                  <a:close/>
                  <a:moveTo>
                    <a:pt x="243" y="695"/>
                  </a:moveTo>
                  <a:lnTo>
                    <a:pt x="294" y="617"/>
                  </a:lnTo>
                  <a:lnTo>
                    <a:pt x="306" y="632"/>
                  </a:lnTo>
                  <a:lnTo>
                    <a:pt x="254" y="710"/>
                  </a:lnTo>
                  <a:lnTo>
                    <a:pt x="243" y="695"/>
                  </a:lnTo>
                  <a:close/>
                  <a:moveTo>
                    <a:pt x="300" y="624"/>
                  </a:moveTo>
                  <a:lnTo>
                    <a:pt x="294" y="617"/>
                  </a:lnTo>
                  <a:cubicBezTo>
                    <a:pt x="296" y="614"/>
                    <a:pt x="301" y="614"/>
                    <a:pt x="304" y="619"/>
                  </a:cubicBezTo>
                  <a:cubicBezTo>
                    <a:pt x="307" y="623"/>
                    <a:pt x="308" y="629"/>
                    <a:pt x="306" y="632"/>
                  </a:cubicBezTo>
                  <a:lnTo>
                    <a:pt x="300" y="624"/>
                  </a:lnTo>
                  <a:close/>
                  <a:moveTo>
                    <a:pt x="298" y="632"/>
                  </a:moveTo>
                  <a:lnTo>
                    <a:pt x="255" y="598"/>
                  </a:lnTo>
                  <a:lnTo>
                    <a:pt x="259" y="582"/>
                  </a:lnTo>
                  <a:lnTo>
                    <a:pt x="302" y="616"/>
                  </a:lnTo>
                  <a:lnTo>
                    <a:pt x="298" y="632"/>
                  </a:lnTo>
                  <a:close/>
                  <a:moveTo>
                    <a:pt x="257" y="590"/>
                  </a:moveTo>
                  <a:lnTo>
                    <a:pt x="255" y="598"/>
                  </a:lnTo>
                  <a:cubicBezTo>
                    <a:pt x="252" y="595"/>
                    <a:pt x="249" y="589"/>
                    <a:pt x="250" y="584"/>
                  </a:cubicBezTo>
                  <a:cubicBezTo>
                    <a:pt x="251" y="580"/>
                    <a:pt x="255" y="579"/>
                    <a:pt x="259" y="582"/>
                  </a:cubicBezTo>
                  <a:lnTo>
                    <a:pt x="257" y="590"/>
                  </a:lnTo>
                  <a:close/>
                  <a:moveTo>
                    <a:pt x="253" y="595"/>
                  </a:moveTo>
                  <a:lnTo>
                    <a:pt x="219" y="548"/>
                  </a:lnTo>
                  <a:lnTo>
                    <a:pt x="226" y="537"/>
                  </a:lnTo>
                  <a:lnTo>
                    <a:pt x="261" y="584"/>
                  </a:lnTo>
                  <a:lnTo>
                    <a:pt x="253" y="595"/>
                  </a:lnTo>
                  <a:close/>
                  <a:moveTo>
                    <a:pt x="223" y="542"/>
                  </a:moveTo>
                  <a:lnTo>
                    <a:pt x="219" y="548"/>
                  </a:lnTo>
                  <a:cubicBezTo>
                    <a:pt x="215" y="543"/>
                    <a:pt x="215" y="537"/>
                    <a:pt x="217" y="534"/>
                  </a:cubicBezTo>
                  <a:cubicBezTo>
                    <a:pt x="219" y="531"/>
                    <a:pt x="223" y="532"/>
                    <a:pt x="226" y="537"/>
                  </a:cubicBezTo>
                  <a:lnTo>
                    <a:pt x="223" y="542"/>
                  </a:lnTo>
                  <a:close/>
                  <a:moveTo>
                    <a:pt x="219" y="548"/>
                  </a:moveTo>
                  <a:lnTo>
                    <a:pt x="176" y="492"/>
                  </a:lnTo>
                  <a:lnTo>
                    <a:pt x="183" y="480"/>
                  </a:lnTo>
                  <a:lnTo>
                    <a:pt x="226" y="536"/>
                  </a:lnTo>
                  <a:lnTo>
                    <a:pt x="219" y="548"/>
                  </a:lnTo>
                  <a:close/>
                  <a:moveTo>
                    <a:pt x="179" y="486"/>
                  </a:moveTo>
                  <a:lnTo>
                    <a:pt x="176" y="492"/>
                  </a:lnTo>
                  <a:cubicBezTo>
                    <a:pt x="173" y="488"/>
                    <a:pt x="172" y="482"/>
                    <a:pt x="174" y="478"/>
                  </a:cubicBezTo>
                  <a:cubicBezTo>
                    <a:pt x="176" y="475"/>
                    <a:pt x="180" y="476"/>
                    <a:pt x="183" y="480"/>
                  </a:cubicBezTo>
                  <a:lnTo>
                    <a:pt x="179" y="486"/>
                  </a:lnTo>
                  <a:close/>
                  <a:moveTo>
                    <a:pt x="174" y="478"/>
                  </a:moveTo>
                  <a:lnTo>
                    <a:pt x="226" y="409"/>
                  </a:lnTo>
                  <a:lnTo>
                    <a:pt x="237" y="425"/>
                  </a:lnTo>
                  <a:lnTo>
                    <a:pt x="185" y="494"/>
                  </a:lnTo>
                  <a:lnTo>
                    <a:pt x="174" y="478"/>
                  </a:lnTo>
                  <a:close/>
                  <a:moveTo>
                    <a:pt x="231" y="417"/>
                  </a:moveTo>
                  <a:lnTo>
                    <a:pt x="226" y="409"/>
                  </a:lnTo>
                  <a:cubicBezTo>
                    <a:pt x="228" y="406"/>
                    <a:pt x="232" y="407"/>
                    <a:pt x="235" y="411"/>
                  </a:cubicBezTo>
                  <a:cubicBezTo>
                    <a:pt x="238" y="416"/>
                    <a:pt x="239" y="422"/>
                    <a:pt x="237" y="425"/>
                  </a:cubicBezTo>
                  <a:lnTo>
                    <a:pt x="231" y="417"/>
                  </a:lnTo>
                  <a:close/>
                  <a:moveTo>
                    <a:pt x="227" y="408"/>
                  </a:moveTo>
                  <a:lnTo>
                    <a:pt x="296" y="382"/>
                  </a:lnTo>
                  <a:lnTo>
                    <a:pt x="304" y="400"/>
                  </a:lnTo>
                  <a:lnTo>
                    <a:pt x="235" y="426"/>
                  </a:lnTo>
                  <a:lnTo>
                    <a:pt x="227" y="408"/>
                  </a:lnTo>
                  <a:close/>
                  <a:moveTo>
                    <a:pt x="300" y="391"/>
                  </a:moveTo>
                  <a:lnTo>
                    <a:pt x="296" y="382"/>
                  </a:lnTo>
                  <a:cubicBezTo>
                    <a:pt x="299" y="380"/>
                    <a:pt x="304" y="384"/>
                    <a:pt x="306" y="389"/>
                  </a:cubicBezTo>
                  <a:cubicBezTo>
                    <a:pt x="308" y="394"/>
                    <a:pt x="307" y="399"/>
                    <a:pt x="304" y="400"/>
                  </a:cubicBezTo>
                  <a:lnTo>
                    <a:pt x="300" y="391"/>
                  </a:lnTo>
                  <a:close/>
                  <a:moveTo>
                    <a:pt x="297" y="381"/>
                  </a:moveTo>
                  <a:lnTo>
                    <a:pt x="340" y="373"/>
                  </a:lnTo>
                  <a:lnTo>
                    <a:pt x="346" y="392"/>
                  </a:lnTo>
                  <a:lnTo>
                    <a:pt x="303" y="400"/>
                  </a:lnTo>
                  <a:lnTo>
                    <a:pt x="297" y="381"/>
                  </a:lnTo>
                  <a:close/>
                  <a:moveTo>
                    <a:pt x="343" y="382"/>
                  </a:moveTo>
                  <a:lnTo>
                    <a:pt x="340" y="373"/>
                  </a:lnTo>
                  <a:cubicBezTo>
                    <a:pt x="343" y="372"/>
                    <a:pt x="347" y="376"/>
                    <a:pt x="349" y="381"/>
                  </a:cubicBezTo>
                  <a:cubicBezTo>
                    <a:pt x="351" y="386"/>
                    <a:pt x="349" y="391"/>
                    <a:pt x="346" y="392"/>
                  </a:cubicBezTo>
                  <a:lnTo>
                    <a:pt x="343" y="382"/>
                  </a:lnTo>
                  <a:close/>
                  <a:moveTo>
                    <a:pt x="336" y="378"/>
                  </a:moveTo>
                  <a:lnTo>
                    <a:pt x="345" y="309"/>
                  </a:lnTo>
                  <a:lnTo>
                    <a:pt x="358" y="318"/>
                  </a:lnTo>
                  <a:lnTo>
                    <a:pt x="350" y="387"/>
                  </a:lnTo>
                  <a:lnTo>
                    <a:pt x="336" y="378"/>
                  </a:lnTo>
                  <a:close/>
                  <a:moveTo>
                    <a:pt x="352" y="313"/>
                  </a:moveTo>
                  <a:lnTo>
                    <a:pt x="345" y="309"/>
                  </a:lnTo>
                  <a:cubicBezTo>
                    <a:pt x="345" y="304"/>
                    <a:pt x="349" y="302"/>
                    <a:pt x="353" y="305"/>
                  </a:cubicBezTo>
                  <a:cubicBezTo>
                    <a:pt x="356" y="307"/>
                    <a:pt x="359" y="313"/>
                    <a:pt x="358" y="318"/>
                  </a:cubicBezTo>
                  <a:lnTo>
                    <a:pt x="352" y="313"/>
                  </a:lnTo>
                  <a:close/>
                  <a:moveTo>
                    <a:pt x="345" y="308"/>
                  </a:moveTo>
                  <a:lnTo>
                    <a:pt x="362" y="230"/>
                  </a:lnTo>
                  <a:lnTo>
                    <a:pt x="376" y="241"/>
                  </a:lnTo>
                  <a:lnTo>
                    <a:pt x="358" y="318"/>
                  </a:lnTo>
                  <a:lnTo>
                    <a:pt x="345" y="308"/>
                  </a:lnTo>
                  <a:close/>
                  <a:moveTo>
                    <a:pt x="369" y="235"/>
                  </a:moveTo>
                  <a:lnTo>
                    <a:pt x="362" y="230"/>
                  </a:lnTo>
                  <a:cubicBezTo>
                    <a:pt x="363" y="226"/>
                    <a:pt x="367" y="224"/>
                    <a:pt x="371" y="227"/>
                  </a:cubicBezTo>
                  <a:cubicBezTo>
                    <a:pt x="374" y="230"/>
                    <a:pt x="376" y="236"/>
                    <a:pt x="376" y="241"/>
                  </a:cubicBezTo>
                  <a:lnTo>
                    <a:pt x="369" y="235"/>
                  </a:lnTo>
                  <a:close/>
                  <a:moveTo>
                    <a:pt x="365" y="226"/>
                  </a:moveTo>
                  <a:lnTo>
                    <a:pt x="425" y="200"/>
                  </a:lnTo>
                  <a:lnTo>
                    <a:pt x="433" y="218"/>
                  </a:lnTo>
                  <a:lnTo>
                    <a:pt x="373" y="244"/>
                  </a:lnTo>
                  <a:lnTo>
                    <a:pt x="365" y="226"/>
                  </a:lnTo>
                  <a:close/>
                  <a:moveTo>
                    <a:pt x="429" y="209"/>
                  </a:moveTo>
                  <a:lnTo>
                    <a:pt x="425" y="200"/>
                  </a:lnTo>
                  <a:cubicBezTo>
                    <a:pt x="429" y="199"/>
                    <a:pt x="433" y="202"/>
                    <a:pt x="435" y="207"/>
                  </a:cubicBezTo>
                  <a:cubicBezTo>
                    <a:pt x="437" y="212"/>
                    <a:pt x="436" y="217"/>
                    <a:pt x="433" y="218"/>
                  </a:cubicBezTo>
                  <a:lnTo>
                    <a:pt x="429" y="209"/>
                  </a:lnTo>
                  <a:close/>
                  <a:moveTo>
                    <a:pt x="428" y="200"/>
                  </a:moveTo>
                  <a:lnTo>
                    <a:pt x="497" y="217"/>
                  </a:lnTo>
                  <a:lnTo>
                    <a:pt x="499" y="236"/>
                  </a:lnTo>
                  <a:lnTo>
                    <a:pt x="430" y="219"/>
                  </a:lnTo>
                  <a:lnTo>
                    <a:pt x="428" y="200"/>
                  </a:lnTo>
                  <a:close/>
                  <a:moveTo>
                    <a:pt x="498" y="227"/>
                  </a:moveTo>
                  <a:lnTo>
                    <a:pt x="497" y="217"/>
                  </a:lnTo>
                  <a:cubicBezTo>
                    <a:pt x="501" y="218"/>
                    <a:pt x="504" y="223"/>
                    <a:pt x="505" y="228"/>
                  </a:cubicBezTo>
                  <a:cubicBezTo>
                    <a:pt x="505" y="233"/>
                    <a:pt x="503" y="237"/>
                    <a:pt x="499" y="236"/>
                  </a:cubicBezTo>
                  <a:lnTo>
                    <a:pt x="498" y="227"/>
                  </a:lnTo>
                  <a:close/>
                  <a:moveTo>
                    <a:pt x="494" y="217"/>
                  </a:moveTo>
                  <a:lnTo>
                    <a:pt x="563" y="183"/>
                  </a:lnTo>
                  <a:lnTo>
                    <a:pt x="571" y="201"/>
                  </a:lnTo>
                  <a:lnTo>
                    <a:pt x="502" y="236"/>
                  </a:lnTo>
                  <a:lnTo>
                    <a:pt x="494" y="217"/>
                  </a:lnTo>
                  <a:close/>
                  <a:moveTo>
                    <a:pt x="567" y="192"/>
                  </a:moveTo>
                  <a:lnTo>
                    <a:pt x="563" y="183"/>
                  </a:lnTo>
                  <a:cubicBezTo>
                    <a:pt x="566" y="181"/>
                    <a:pt x="570" y="184"/>
                    <a:pt x="573" y="189"/>
                  </a:cubicBezTo>
                  <a:cubicBezTo>
                    <a:pt x="575" y="194"/>
                    <a:pt x="574" y="200"/>
                    <a:pt x="571" y="201"/>
                  </a:cubicBezTo>
                  <a:lnTo>
                    <a:pt x="567" y="192"/>
                  </a:lnTo>
                  <a:close/>
                  <a:moveTo>
                    <a:pt x="563" y="183"/>
                  </a:moveTo>
                  <a:lnTo>
                    <a:pt x="667" y="148"/>
                  </a:lnTo>
                  <a:lnTo>
                    <a:pt x="674" y="167"/>
                  </a:lnTo>
                  <a:lnTo>
                    <a:pt x="571" y="201"/>
                  </a:lnTo>
                  <a:lnTo>
                    <a:pt x="563" y="183"/>
                  </a:lnTo>
                  <a:close/>
                  <a:moveTo>
                    <a:pt x="670" y="157"/>
                  </a:moveTo>
                  <a:lnTo>
                    <a:pt x="667" y="148"/>
                  </a:lnTo>
                  <a:cubicBezTo>
                    <a:pt x="670" y="147"/>
                    <a:pt x="674" y="150"/>
                    <a:pt x="676" y="155"/>
                  </a:cubicBezTo>
                  <a:cubicBezTo>
                    <a:pt x="678" y="161"/>
                    <a:pt x="677" y="166"/>
                    <a:pt x="674" y="167"/>
                  </a:cubicBezTo>
                  <a:lnTo>
                    <a:pt x="670" y="157"/>
                  </a:lnTo>
                  <a:close/>
                  <a:moveTo>
                    <a:pt x="669" y="148"/>
                  </a:moveTo>
                  <a:lnTo>
                    <a:pt x="721" y="157"/>
                  </a:lnTo>
                  <a:lnTo>
                    <a:pt x="724" y="176"/>
                  </a:lnTo>
                  <a:lnTo>
                    <a:pt x="672" y="167"/>
                  </a:lnTo>
                  <a:lnTo>
                    <a:pt x="669" y="148"/>
                  </a:lnTo>
                  <a:close/>
                  <a:moveTo>
                    <a:pt x="722" y="166"/>
                  </a:moveTo>
                  <a:lnTo>
                    <a:pt x="721" y="157"/>
                  </a:lnTo>
                  <a:cubicBezTo>
                    <a:pt x="724" y="157"/>
                    <a:pt x="728" y="162"/>
                    <a:pt x="729" y="167"/>
                  </a:cubicBezTo>
                  <a:cubicBezTo>
                    <a:pt x="730" y="172"/>
                    <a:pt x="727" y="176"/>
                    <a:pt x="724" y="176"/>
                  </a:cubicBezTo>
                  <a:lnTo>
                    <a:pt x="722" y="166"/>
                  </a:lnTo>
                  <a:close/>
                  <a:moveTo>
                    <a:pt x="716" y="159"/>
                  </a:moveTo>
                  <a:lnTo>
                    <a:pt x="742" y="107"/>
                  </a:lnTo>
                  <a:lnTo>
                    <a:pt x="754" y="121"/>
                  </a:lnTo>
                  <a:lnTo>
                    <a:pt x="728" y="173"/>
                  </a:lnTo>
                  <a:lnTo>
                    <a:pt x="716" y="159"/>
                  </a:lnTo>
                  <a:close/>
                  <a:moveTo>
                    <a:pt x="748" y="114"/>
                  </a:moveTo>
                  <a:lnTo>
                    <a:pt x="742" y="107"/>
                  </a:lnTo>
                  <a:cubicBezTo>
                    <a:pt x="744" y="104"/>
                    <a:pt x="748" y="104"/>
                    <a:pt x="751" y="108"/>
                  </a:cubicBezTo>
                  <a:cubicBezTo>
                    <a:pt x="754" y="112"/>
                    <a:pt x="756" y="118"/>
                    <a:pt x="754" y="121"/>
                  </a:cubicBezTo>
                  <a:lnTo>
                    <a:pt x="748" y="114"/>
                  </a:lnTo>
                  <a:close/>
                  <a:moveTo>
                    <a:pt x="746" y="105"/>
                  </a:moveTo>
                  <a:lnTo>
                    <a:pt x="815" y="105"/>
                  </a:lnTo>
                  <a:lnTo>
                    <a:pt x="819" y="124"/>
                  </a:lnTo>
                  <a:lnTo>
                    <a:pt x="750" y="124"/>
                  </a:lnTo>
                  <a:lnTo>
                    <a:pt x="746" y="105"/>
                  </a:lnTo>
                  <a:close/>
                  <a:moveTo>
                    <a:pt x="817" y="114"/>
                  </a:moveTo>
                  <a:lnTo>
                    <a:pt x="815" y="105"/>
                  </a:lnTo>
                  <a:cubicBezTo>
                    <a:pt x="818" y="105"/>
                    <a:pt x="822" y="109"/>
                    <a:pt x="823" y="114"/>
                  </a:cubicBezTo>
                  <a:cubicBezTo>
                    <a:pt x="825" y="119"/>
                    <a:pt x="823" y="124"/>
                    <a:pt x="819" y="124"/>
                  </a:cubicBezTo>
                  <a:lnTo>
                    <a:pt x="817" y="114"/>
                  </a:lnTo>
                  <a:close/>
                  <a:moveTo>
                    <a:pt x="810" y="109"/>
                  </a:moveTo>
                  <a:lnTo>
                    <a:pt x="827" y="29"/>
                  </a:lnTo>
                  <a:lnTo>
                    <a:pt x="841" y="39"/>
                  </a:lnTo>
                  <a:lnTo>
                    <a:pt x="823" y="119"/>
                  </a:lnTo>
                  <a:lnTo>
                    <a:pt x="810" y="109"/>
                  </a:lnTo>
                  <a:close/>
                  <a:moveTo>
                    <a:pt x="834" y="34"/>
                  </a:moveTo>
                  <a:lnTo>
                    <a:pt x="827" y="29"/>
                  </a:lnTo>
                  <a:cubicBezTo>
                    <a:pt x="828" y="25"/>
                    <a:pt x="832" y="23"/>
                    <a:pt x="836" y="26"/>
                  </a:cubicBezTo>
                  <a:cubicBezTo>
                    <a:pt x="839" y="29"/>
                    <a:pt x="842" y="35"/>
                    <a:pt x="841" y="39"/>
                  </a:cubicBezTo>
                  <a:lnTo>
                    <a:pt x="834" y="34"/>
                  </a:lnTo>
                  <a:close/>
                  <a:moveTo>
                    <a:pt x="831" y="25"/>
                  </a:moveTo>
                  <a:lnTo>
                    <a:pt x="926" y="18"/>
                  </a:lnTo>
                  <a:lnTo>
                    <a:pt x="931" y="37"/>
                  </a:lnTo>
                  <a:lnTo>
                    <a:pt x="837" y="44"/>
                  </a:lnTo>
                  <a:lnTo>
                    <a:pt x="831" y="25"/>
                  </a:lnTo>
                  <a:close/>
                  <a:moveTo>
                    <a:pt x="929" y="28"/>
                  </a:moveTo>
                  <a:lnTo>
                    <a:pt x="926" y="18"/>
                  </a:lnTo>
                  <a:cubicBezTo>
                    <a:pt x="930" y="18"/>
                    <a:pt x="934" y="22"/>
                    <a:pt x="935" y="27"/>
                  </a:cubicBezTo>
                  <a:cubicBezTo>
                    <a:pt x="937" y="32"/>
                    <a:pt x="935" y="37"/>
                    <a:pt x="931" y="37"/>
                  </a:cubicBezTo>
                  <a:lnTo>
                    <a:pt x="929" y="28"/>
                  </a:lnTo>
                  <a:close/>
                  <a:moveTo>
                    <a:pt x="929" y="19"/>
                  </a:moveTo>
                  <a:lnTo>
                    <a:pt x="989" y="45"/>
                  </a:lnTo>
                  <a:lnTo>
                    <a:pt x="989" y="63"/>
                  </a:lnTo>
                  <a:lnTo>
                    <a:pt x="929" y="37"/>
                  </a:lnTo>
                  <a:lnTo>
                    <a:pt x="929" y="19"/>
                  </a:lnTo>
                  <a:close/>
                  <a:moveTo>
                    <a:pt x="989" y="54"/>
                  </a:moveTo>
                  <a:lnTo>
                    <a:pt x="989" y="45"/>
                  </a:lnTo>
                  <a:cubicBezTo>
                    <a:pt x="993" y="46"/>
                    <a:pt x="996" y="52"/>
                    <a:pt x="996" y="57"/>
                  </a:cubicBezTo>
                  <a:cubicBezTo>
                    <a:pt x="996" y="62"/>
                    <a:pt x="993" y="64"/>
                    <a:pt x="989" y="63"/>
                  </a:cubicBezTo>
                  <a:lnTo>
                    <a:pt x="989" y="54"/>
                  </a:lnTo>
                  <a:close/>
                  <a:moveTo>
                    <a:pt x="987" y="44"/>
                  </a:moveTo>
                  <a:lnTo>
                    <a:pt x="1056" y="44"/>
                  </a:lnTo>
                  <a:lnTo>
                    <a:pt x="1060" y="63"/>
                  </a:lnTo>
                  <a:lnTo>
                    <a:pt x="991" y="63"/>
                  </a:lnTo>
                  <a:lnTo>
                    <a:pt x="987" y="44"/>
                  </a:lnTo>
                  <a:close/>
                  <a:moveTo>
                    <a:pt x="1058" y="54"/>
                  </a:moveTo>
                  <a:lnTo>
                    <a:pt x="1056" y="44"/>
                  </a:lnTo>
                  <a:cubicBezTo>
                    <a:pt x="1059" y="44"/>
                    <a:pt x="1063" y="48"/>
                    <a:pt x="1064" y="54"/>
                  </a:cubicBezTo>
                  <a:cubicBezTo>
                    <a:pt x="1066" y="59"/>
                    <a:pt x="1064" y="63"/>
                    <a:pt x="1060" y="63"/>
                  </a:cubicBezTo>
                  <a:lnTo>
                    <a:pt x="1058" y="54"/>
                  </a:lnTo>
                  <a:close/>
                  <a:moveTo>
                    <a:pt x="1052" y="47"/>
                  </a:moveTo>
                  <a:lnTo>
                    <a:pt x="1069" y="4"/>
                  </a:lnTo>
                  <a:lnTo>
                    <a:pt x="1081" y="17"/>
                  </a:lnTo>
                  <a:lnTo>
                    <a:pt x="1064" y="60"/>
                  </a:lnTo>
                  <a:lnTo>
                    <a:pt x="1052" y="47"/>
                  </a:lnTo>
                  <a:close/>
                  <a:moveTo>
                    <a:pt x="1075" y="10"/>
                  </a:moveTo>
                  <a:lnTo>
                    <a:pt x="1069" y="4"/>
                  </a:lnTo>
                  <a:cubicBezTo>
                    <a:pt x="1070" y="0"/>
                    <a:pt x="1075" y="0"/>
                    <a:pt x="1078" y="3"/>
                  </a:cubicBezTo>
                  <a:cubicBezTo>
                    <a:pt x="1081" y="7"/>
                    <a:pt x="1083" y="13"/>
                    <a:pt x="1081" y="17"/>
                  </a:cubicBezTo>
                  <a:lnTo>
                    <a:pt x="1075" y="10"/>
                  </a:lnTo>
                  <a:close/>
                  <a:moveTo>
                    <a:pt x="1077" y="3"/>
                  </a:moveTo>
                  <a:lnTo>
                    <a:pt x="1129" y="46"/>
                  </a:lnTo>
                  <a:lnTo>
                    <a:pt x="1125" y="61"/>
                  </a:lnTo>
                  <a:lnTo>
                    <a:pt x="1073" y="18"/>
                  </a:lnTo>
                  <a:lnTo>
                    <a:pt x="1077" y="3"/>
                  </a:lnTo>
                  <a:close/>
                  <a:moveTo>
                    <a:pt x="1127" y="54"/>
                  </a:moveTo>
                  <a:lnTo>
                    <a:pt x="1129" y="46"/>
                  </a:lnTo>
                  <a:cubicBezTo>
                    <a:pt x="1132" y="49"/>
                    <a:pt x="1135" y="55"/>
                    <a:pt x="1133" y="59"/>
                  </a:cubicBezTo>
                  <a:cubicBezTo>
                    <a:pt x="1132" y="63"/>
                    <a:pt x="1129" y="64"/>
                    <a:pt x="1125" y="61"/>
                  </a:cubicBezTo>
                  <a:lnTo>
                    <a:pt x="1127" y="54"/>
                  </a:lnTo>
                  <a:close/>
                  <a:moveTo>
                    <a:pt x="1127" y="45"/>
                  </a:moveTo>
                  <a:lnTo>
                    <a:pt x="1187" y="71"/>
                  </a:lnTo>
                  <a:lnTo>
                    <a:pt x="1187" y="89"/>
                  </a:lnTo>
                  <a:lnTo>
                    <a:pt x="1127" y="63"/>
                  </a:lnTo>
                  <a:lnTo>
                    <a:pt x="1127" y="45"/>
                  </a:lnTo>
                  <a:close/>
                  <a:moveTo>
                    <a:pt x="1187" y="80"/>
                  </a:moveTo>
                  <a:lnTo>
                    <a:pt x="1187" y="71"/>
                  </a:lnTo>
                  <a:cubicBezTo>
                    <a:pt x="1191" y="72"/>
                    <a:pt x="1194" y="78"/>
                    <a:pt x="1194" y="82"/>
                  </a:cubicBezTo>
                  <a:cubicBezTo>
                    <a:pt x="1194" y="87"/>
                    <a:pt x="1191" y="90"/>
                    <a:pt x="1187" y="89"/>
                  </a:cubicBezTo>
                  <a:lnTo>
                    <a:pt x="1187" y="80"/>
                  </a:lnTo>
                  <a:close/>
                  <a:moveTo>
                    <a:pt x="1194" y="81"/>
                  </a:moveTo>
                  <a:lnTo>
                    <a:pt x="1203" y="168"/>
                  </a:lnTo>
                  <a:lnTo>
                    <a:pt x="1189" y="164"/>
                  </a:lnTo>
                  <a:lnTo>
                    <a:pt x="1180" y="78"/>
                  </a:lnTo>
                  <a:lnTo>
                    <a:pt x="1194" y="81"/>
                  </a:lnTo>
                  <a:close/>
                  <a:moveTo>
                    <a:pt x="1196" y="166"/>
                  </a:moveTo>
                  <a:lnTo>
                    <a:pt x="1203" y="168"/>
                  </a:lnTo>
                  <a:cubicBezTo>
                    <a:pt x="1203" y="173"/>
                    <a:pt x="1200" y="176"/>
                    <a:pt x="1197" y="175"/>
                  </a:cubicBezTo>
                  <a:cubicBezTo>
                    <a:pt x="1193" y="174"/>
                    <a:pt x="1190" y="169"/>
                    <a:pt x="1189" y="164"/>
                  </a:cubicBezTo>
                  <a:lnTo>
                    <a:pt x="1196" y="166"/>
                  </a:lnTo>
                  <a:close/>
                  <a:moveTo>
                    <a:pt x="1195" y="157"/>
                  </a:moveTo>
                  <a:lnTo>
                    <a:pt x="1247" y="174"/>
                  </a:lnTo>
                  <a:lnTo>
                    <a:pt x="1248" y="193"/>
                  </a:lnTo>
                  <a:lnTo>
                    <a:pt x="1196" y="175"/>
                  </a:lnTo>
                  <a:lnTo>
                    <a:pt x="1195" y="157"/>
                  </a:lnTo>
                  <a:close/>
                  <a:moveTo>
                    <a:pt x="1247" y="183"/>
                  </a:moveTo>
                  <a:lnTo>
                    <a:pt x="1247" y="174"/>
                  </a:lnTo>
                  <a:cubicBezTo>
                    <a:pt x="1251" y="175"/>
                    <a:pt x="1254" y="180"/>
                    <a:pt x="1254" y="186"/>
                  </a:cubicBezTo>
                  <a:cubicBezTo>
                    <a:pt x="1255" y="191"/>
                    <a:pt x="1252" y="194"/>
                    <a:pt x="1248" y="193"/>
                  </a:cubicBezTo>
                  <a:lnTo>
                    <a:pt x="1247" y="183"/>
                  </a:lnTo>
                  <a:close/>
                  <a:moveTo>
                    <a:pt x="1254" y="186"/>
                  </a:moveTo>
                  <a:lnTo>
                    <a:pt x="1254" y="256"/>
                  </a:lnTo>
                  <a:lnTo>
                    <a:pt x="1241" y="249"/>
                  </a:lnTo>
                  <a:lnTo>
                    <a:pt x="1241" y="180"/>
                  </a:lnTo>
                  <a:lnTo>
                    <a:pt x="1254" y="186"/>
                  </a:lnTo>
                  <a:close/>
                  <a:moveTo>
                    <a:pt x="1247" y="253"/>
                  </a:moveTo>
                  <a:lnTo>
                    <a:pt x="1254" y="256"/>
                  </a:lnTo>
                  <a:cubicBezTo>
                    <a:pt x="1254" y="261"/>
                    <a:pt x="1251" y="263"/>
                    <a:pt x="1247" y="262"/>
                  </a:cubicBezTo>
                  <a:cubicBezTo>
                    <a:pt x="1244" y="260"/>
                    <a:pt x="1241" y="254"/>
                    <a:pt x="1241" y="249"/>
                  </a:cubicBezTo>
                  <a:lnTo>
                    <a:pt x="1247" y="253"/>
                  </a:lnTo>
                  <a:close/>
                  <a:moveTo>
                    <a:pt x="1253" y="261"/>
                  </a:moveTo>
                  <a:lnTo>
                    <a:pt x="1201" y="313"/>
                  </a:lnTo>
                  <a:lnTo>
                    <a:pt x="1191" y="296"/>
                  </a:lnTo>
                  <a:lnTo>
                    <a:pt x="1242" y="244"/>
                  </a:lnTo>
                  <a:lnTo>
                    <a:pt x="1253" y="261"/>
                  </a:lnTo>
                  <a:close/>
                  <a:moveTo>
                    <a:pt x="1196" y="304"/>
                  </a:moveTo>
                  <a:lnTo>
                    <a:pt x="1201" y="313"/>
                  </a:lnTo>
                  <a:cubicBezTo>
                    <a:pt x="1198" y="315"/>
                    <a:pt x="1194" y="314"/>
                    <a:pt x="1191" y="309"/>
                  </a:cubicBezTo>
                  <a:cubicBezTo>
                    <a:pt x="1188" y="304"/>
                    <a:pt x="1188" y="299"/>
                    <a:pt x="1191" y="296"/>
                  </a:cubicBezTo>
                  <a:lnTo>
                    <a:pt x="1196" y="304"/>
                  </a:lnTo>
                  <a:close/>
                  <a:moveTo>
                    <a:pt x="1195" y="295"/>
                  </a:moveTo>
                  <a:lnTo>
                    <a:pt x="1264" y="312"/>
                  </a:lnTo>
                  <a:lnTo>
                    <a:pt x="1266" y="331"/>
                  </a:lnTo>
                  <a:lnTo>
                    <a:pt x="1197" y="314"/>
                  </a:lnTo>
                  <a:lnTo>
                    <a:pt x="1195" y="295"/>
                  </a:lnTo>
                  <a:close/>
                  <a:moveTo>
                    <a:pt x="1265" y="322"/>
                  </a:moveTo>
                  <a:lnTo>
                    <a:pt x="1264" y="312"/>
                  </a:lnTo>
                  <a:cubicBezTo>
                    <a:pt x="1267" y="313"/>
                    <a:pt x="1271" y="318"/>
                    <a:pt x="1271" y="323"/>
                  </a:cubicBezTo>
                  <a:cubicBezTo>
                    <a:pt x="1272" y="329"/>
                    <a:pt x="1269" y="332"/>
                    <a:pt x="1266" y="331"/>
                  </a:cubicBezTo>
                  <a:lnTo>
                    <a:pt x="1265" y="322"/>
                  </a:lnTo>
                  <a:close/>
                  <a:moveTo>
                    <a:pt x="1266" y="313"/>
                  </a:moveTo>
                  <a:lnTo>
                    <a:pt x="1317" y="348"/>
                  </a:lnTo>
                  <a:lnTo>
                    <a:pt x="1315" y="365"/>
                  </a:lnTo>
                  <a:lnTo>
                    <a:pt x="1264" y="330"/>
                  </a:lnTo>
                  <a:lnTo>
                    <a:pt x="1266" y="313"/>
                  </a:lnTo>
                  <a:close/>
                  <a:moveTo>
                    <a:pt x="1316" y="356"/>
                  </a:moveTo>
                  <a:lnTo>
                    <a:pt x="1317" y="348"/>
                  </a:lnTo>
                  <a:cubicBezTo>
                    <a:pt x="1321" y="350"/>
                    <a:pt x="1324" y="356"/>
                    <a:pt x="1323" y="361"/>
                  </a:cubicBezTo>
                  <a:cubicBezTo>
                    <a:pt x="1323" y="365"/>
                    <a:pt x="1319" y="367"/>
                    <a:pt x="1315" y="365"/>
                  </a:cubicBezTo>
                  <a:lnTo>
                    <a:pt x="1316" y="356"/>
                  </a:lnTo>
                  <a:close/>
                  <a:moveTo>
                    <a:pt x="1323" y="360"/>
                  </a:moveTo>
                  <a:lnTo>
                    <a:pt x="1315" y="447"/>
                  </a:lnTo>
                  <a:lnTo>
                    <a:pt x="1301" y="439"/>
                  </a:lnTo>
                  <a:lnTo>
                    <a:pt x="1310" y="352"/>
                  </a:lnTo>
                  <a:lnTo>
                    <a:pt x="1323" y="360"/>
                  </a:lnTo>
                  <a:close/>
                  <a:moveTo>
                    <a:pt x="1308" y="443"/>
                  </a:moveTo>
                  <a:lnTo>
                    <a:pt x="1315" y="447"/>
                  </a:lnTo>
                  <a:cubicBezTo>
                    <a:pt x="1314" y="452"/>
                    <a:pt x="1311" y="454"/>
                    <a:pt x="1307" y="451"/>
                  </a:cubicBezTo>
                  <a:cubicBezTo>
                    <a:pt x="1303" y="449"/>
                    <a:pt x="1301" y="443"/>
                    <a:pt x="1301" y="439"/>
                  </a:cubicBezTo>
                  <a:lnTo>
                    <a:pt x="1308" y="443"/>
                  </a:lnTo>
                  <a:close/>
                  <a:moveTo>
                    <a:pt x="1314" y="441"/>
                  </a:moveTo>
                  <a:lnTo>
                    <a:pt x="1340" y="519"/>
                  </a:lnTo>
                  <a:lnTo>
                    <a:pt x="1328" y="522"/>
                  </a:lnTo>
                  <a:lnTo>
                    <a:pt x="1302" y="444"/>
                  </a:lnTo>
                  <a:lnTo>
                    <a:pt x="1314" y="441"/>
                  </a:lnTo>
                  <a:close/>
                  <a:moveTo>
                    <a:pt x="1334" y="521"/>
                  </a:moveTo>
                  <a:lnTo>
                    <a:pt x="1340" y="519"/>
                  </a:lnTo>
                  <a:cubicBezTo>
                    <a:pt x="1341" y="524"/>
                    <a:pt x="1340" y="529"/>
                    <a:pt x="1337" y="530"/>
                  </a:cubicBezTo>
                  <a:cubicBezTo>
                    <a:pt x="1333" y="531"/>
                    <a:pt x="1329" y="527"/>
                    <a:pt x="1328" y="522"/>
                  </a:cubicBezTo>
                  <a:lnTo>
                    <a:pt x="1334" y="521"/>
                  </a:lnTo>
                  <a:close/>
                  <a:moveTo>
                    <a:pt x="1332" y="511"/>
                  </a:moveTo>
                  <a:lnTo>
                    <a:pt x="1555" y="520"/>
                  </a:lnTo>
                  <a:lnTo>
                    <a:pt x="1560" y="539"/>
                  </a:lnTo>
                  <a:lnTo>
                    <a:pt x="1336" y="530"/>
                  </a:lnTo>
                  <a:lnTo>
                    <a:pt x="1332" y="511"/>
                  </a:lnTo>
                  <a:close/>
                  <a:moveTo>
                    <a:pt x="1558" y="529"/>
                  </a:moveTo>
                  <a:lnTo>
                    <a:pt x="1555" y="520"/>
                  </a:lnTo>
                  <a:cubicBezTo>
                    <a:pt x="1559" y="520"/>
                    <a:pt x="1563" y="524"/>
                    <a:pt x="1564" y="529"/>
                  </a:cubicBezTo>
                  <a:cubicBezTo>
                    <a:pt x="1565" y="535"/>
                    <a:pt x="1563" y="539"/>
                    <a:pt x="1560" y="539"/>
                  </a:cubicBezTo>
                  <a:lnTo>
                    <a:pt x="1558" y="529"/>
                  </a:lnTo>
                  <a:close/>
                  <a:moveTo>
                    <a:pt x="1552" y="521"/>
                  </a:moveTo>
                  <a:lnTo>
                    <a:pt x="1587" y="478"/>
                  </a:lnTo>
                  <a:lnTo>
                    <a:pt x="1597" y="494"/>
                  </a:lnTo>
                  <a:lnTo>
                    <a:pt x="1563" y="537"/>
                  </a:lnTo>
                  <a:lnTo>
                    <a:pt x="1552" y="521"/>
                  </a:lnTo>
                  <a:close/>
                  <a:moveTo>
                    <a:pt x="1592" y="486"/>
                  </a:moveTo>
                  <a:lnTo>
                    <a:pt x="1587" y="478"/>
                  </a:lnTo>
                  <a:cubicBezTo>
                    <a:pt x="1589" y="475"/>
                    <a:pt x="1593" y="476"/>
                    <a:pt x="1596" y="481"/>
                  </a:cubicBezTo>
                  <a:cubicBezTo>
                    <a:pt x="1599" y="485"/>
                    <a:pt x="1600" y="491"/>
                    <a:pt x="1597" y="494"/>
                  </a:cubicBezTo>
                  <a:lnTo>
                    <a:pt x="1592" y="486"/>
                  </a:lnTo>
                  <a:close/>
                  <a:moveTo>
                    <a:pt x="1590" y="476"/>
                  </a:moveTo>
                  <a:lnTo>
                    <a:pt x="1650" y="476"/>
                  </a:lnTo>
                  <a:lnTo>
                    <a:pt x="1655" y="496"/>
                  </a:lnTo>
                  <a:lnTo>
                    <a:pt x="1594" y="496"/>
                  </a:lnTo>
                  <a:lnTo>
                    <a:pt x="1590" y="476"/>
                  </a:lnTo>
                  <a:close/>
                  <a:moveTo>
                    <a:pt x="1652" y="486"/>
                  </a:moveTo>
                  <a:lnTo>
                    <a:pt x="1650" y="476"/>
                  </a:lnTo>
                  <a:cubicBezTo>
                    <a:pt x="1654" y="476"/>
                    <a:pt x="1658" y="481"/>
                    <a:pt x="1659" y="486"/>
                  </a:cubicBezTo>
                  <a:cubicBezTo>
                    <a:pt x="1660" y="491"/>
                    <a:pt x="1658" y="496"/>
                    <a:pt x="1655" y="496"/>
                  </a:cubicBezTo>
                  <a:lnTo>
                    <a:pt x="1652" y="486"/>
                  </a:lnTo>
                  <a:close/>
                  <a:moveTo>
                    <a:pt x="1645" y="483"/>
                  </a:moveTo>
                  <a:lnTo>
                    <a:pt x="1645" y="431"/>
                  </a:lnTo>
                  <a:lnTo>
                    <a:pt x="1659" y="437"/>
                  </a:lnTo>
                  <a:lnTo>
                    <a:pt x="1659" y="489"/>
                  </a:lnTo>
                  <a:lnTo>
                    <a:pt x="1645" y="483"/>
                  </a:lnTo>
                  <a:close/>
                  <a:moveTo>
                    <a:pt x="1652" y="434"/>
                  </a:moveTo>
                  <a:lnTo>
                    <a:pt x="1645" y="431"/>
                  </a:lnTo>
                  <a:cubicBezTo>
                    <a:pt x="1645" y="426"/>
                    <a:pt x="1649" y="423"/>
                    <a:pt x="1652" y="425"/>
                  </a:cubicBezTo>
                  <a:cubicBezTo>
                    <a:pt x="1656" y="427"/>
                    <a:pt x="1659" y="432"/>
                    <a:pt x="1659" y="437"/>
                  </a:cubicBezTo>
                  <a:lnTo>
                    <a:pt x="1652" y="434"/>
                  </a:lnTo>
                  <a:close/>
                  <a:moveTo>
                    <a:pt x="1649" y="425"/>
                  </a:moveTo>
                  <a:lnTo>
                    <a:pt x="1709" y="399"/>
                  </a:lnTo>
                  <a:lnTo>
                    <a:pt x="1716" y="417"/>
                  </a:lnTo>
                  <a:lnTo>
                    <a:pt x="1656" y="443"/>
                  </a:lnTo>
                  <a:lnTo>
                    <a:pt x="1649" y="425"/>
                  </a:lnTo>
                  <a:close/>
                  <a:moveTo>
                    <a:pt x="1713" y="408"/>
                  </a:moveTo>
                  <a:lnTo>
                    <a:pt x="1709" y="399"/>
                  </a:lnTo>
                  <a:cubicBezTo>
                    <a:pt x="1712" y="398"/>
                    <a:pt x="1716" y="401"/>
                    <a:pt x="1718" y="406"/>
                  </a:cubicBezTo>
                  <a:cubicBezTo>
                    <a:pt x="1720" y="411"/>
                    <a:pt x="1720" y="416"/>
                    <a:pt x="1716" y="417"/>
                  </a:cubicBezTo>
                  <a:lnTo>
                    <a:pt x="1713" y="408"/>
                  </a:lnTo>
                  <a:close/>
                  <a:moveTo>
                    <a:pt x="1706" y="402"/>
                  </a:moveTo>
                  <a:lnTo>
                    <a:pt x="1732" y="333"/>
                  </a:lnTo>
                  <a:lnTo>
                    <a:pt x="1745" y="345"/>
                  </a:lnTo>
                  <a:lnTo>
                    <a:pt x="1719" y="414"/>
                  </a:lnTo>
                  <a:lnTo>
                    <a:pt x="1706" y="402"/>
                  </a:lnTo>
                  <a:close/>
                  <a:moveTo>
                    <a:pt x="1738" y="339"/>
                  </a:moveTo>
                  <a:lnTo>
                    <a:pt x="1732" y="333"/>
                  </a:lnTo>
                  <a:cubicBezTo>
                    <a:pt x="1734" y="329"/>
                    <a:pt x="1738" y="328"/>
                    <a:pt x="1741" y="332"/>
                  </a:cubicBezTo>
                  <a:cubicBezTo>
                    <a:pt x="1745" y="335"/>
                    <a:pt x="1746" y="341"/>
                    <a:pt x="1745" y="345"/>
                  </a:cubicBezTo>
                  <a:lnTo>
                    <a:pt x="1738" y="339"/>
                  </a:lnTo>
                  <a:close/>
                  <a:moveTo>
                    <a:pt x="1734" y="330"/>
                  </a:moveTo>
                  <a:lnTo>
                    <a:pt x="1777" y="304"/>
                  </a:lnTo>
                  <a:lnTo>
                    <a:pt x="1786" y="322"/>
                  </a:lnTo>
                  <a:lnTo>
                    <a:pt x="1743" y="348"/>
                  </a:lnTo>
                  <a:lnTo>
                    <a:pt x="1734" y="330"/>
                  </a:lnTo>
                  <a:close/>
                  <a:moveTo>
                    <a:pt x="1782" y="313"/>
                  </a:moveTo>
                  <a:lnTo>
                    <a:pt x="1777" y="304"/>
                  </a:lnTo>
                  <a:cubicBezTo>
                    <a:pt x="1780" y="302"/>
                    <a:pt x="1784" y="305"/>
                    <a:pt x="1787" y="310"/>
                  </a:cubicBezTo>
                  <a:cubicBezTo>
                    <a:pt x="1789" y="315"/>
                    <a:pt x="1789" y="320"/>
                    <a:pt x="1786" y="322"/>
                  </a:cubicBezTo>
                  <a:lnTo>
                    <a:pt x="1782" y="313"/>
                  </a:lnTo>
                  <a:close/>
                  <a:moveTo>
                    <a:pt x="1778" y="304"/>
                  </a:moveTo>
                  <a:lnTo>
                    <a:pt x="1847" y="286"/>
                  </a:lnTo>
                  <a:lnTo>
                    <a:pt x="1854" y="305"/>
                  </a:lnTo>
                  <a:lnTo>
                    <a:pt x="1785" y="322"/>
                  </a:lnTo>
                  <a:lnTo>
                    <a:pt x="1778" y="304"/>
                  </a:lnTo>
                  <a:close/>
                  <a:moveTo>
                    <a:pt x="1850" y="296"/>
                  </a:moveTo>
                  <a:lnTo>
                    <a:pt x="1847" y="286"/>
                  </a:lnTo>
                  <a:cubicBezTo>
                    <a:pt x="1850" y="285"/>
                    <a:pt x="1855" y="289"/>
                    <a:pt x="1856" y="294"/>
                  </a:cubicBezTo>
                  <a:cubicBezTo>
                    <a:pt x="1858" y="299"/>
                    <a:pt x="1857" y="304"/>
                    <a:pt x="1854" y="305"/>
                  </a:cubicBezTo>
                  <a:lnTo>
                    <a:pt x="1850" y="296"/>
                  </a:lnTo>
                  <a:close/>
                  <a:moveTo>
                    <a:pt x="1847" y="286"/>
                  </a:moveTo>
                  <a:lnTo>
                    <a:pt x="1899" y="269"/>
                  </a:lnTo>
                  <a:lnTo>
                    <a:pt x="1906" y="288"/>
                  </a:lnTo>
                  <a:lnTo>
                    <a:pt x="1854" y="305"/>
                  </a:lnTo>
                  <a:lnTo>
                    <a:pt x="1847" y="286"/>
                  </a:lnTo>
                  <a:close/>
                  <a:moveTo>
                    <a:pt x="1902" y="278"/>
                  </a:moveTo>
                  <a:lnTo>
                    <a:pt x="1899" y="269"/>
                  </a:lnTo>
                  <a:cubicBezTo>
                    <a:pt x="1902" y="268"/>
                    <a:pt x="1906" y="271"/>
                    <a:pt x="1908" y="276"/>
                  </a:cubicBezTo>
                  <a:cubicBezTo>
                    <a:pt x="1910" y="282"/>
                    <a:pt x="1909" y="287"/>
                    <a:pt x="1906" y="288"/>
                  </a:cubicBezTo>
                  <a:lnTo>
                    <a:pt x="1902" y="278"/>
                  </a:lnTo>
                  <a:close/>
                  <a:moveTo>
                    <a:pt x="1900" y="269"/>
                  </a:moveTo>
                  <a:lnTo>
                    <a:pt x="1986" y="269"/>
                  </a:lnTo>
                  <a:lnTo>
                    <a:pt x="1990" y="288"/>
                  </a:lnTo>
                  <a:lnTo>
                    <a:pt x="1904" y="288"/>
                  </a:lnTo>
                  <a:lnTo>
                    <a:pt x="1900" y="269"/>
                  </a:lnTo>
                  <a:close/>
                  <a:moveTo>
                    <a:pt x="1988" y="278"/>
                  </a:moveTo>
                  <a:lnTo>
                    <a:pt x="1986" y="269"/>
                  </a:lnTo>
                  <a:cubicBezTo>
                    <a:pt x="1990" y="269"/>
                    <a:pt x="1993" y="273"/>
                    <a:pt x="1995" y="278"/>
                  </a:cubicBezTo>
                  <a:cubicBezTo>
                    <a:pt x="1996" y="284"/>
                    <a:pt x="1994" y="288"/>
                    <a:pt x="1990" y="288"/>
                  </a:cubicBezTo>
                  <a:lnTo>
                    <a:pt x="1988" y="278"/>
                  </a:lnTo>
                  <a:close/>
                  <a:moveTo>
                    <a:pt x="1983" y="270"/>
                  </a:moveTo>
                  <a:lnTo>
                    <a:pt x="2035" y="218"/>
                  </a:lnTo>
                  <a:lnTo>
                    <a:pt x="2045" y="235"/>
                  </a:lnTo>
                  <a:lnTo>
                    <a:pt x="1993" y="287"/>
                  </a:lnTo>
                  <a:lnTo>
                    <a:pt x="1983" y="270"/>
                  </a:lnTo>
                  <a:close/>
                  <a:moveTo>
                    <a:pt x="2040" y="227"/>
                  </a:moveTo>
                  <a:lnTo>
                    <a:pt x="2035" y="218"/>
                  </a:lnTo>
                  <a:cubicBezTo>
                    <a:pt x="2037" y="216"/>
                    <a:pt x="2042" y="217"/>
                    <a:pt x="2045" y="222"/>
                  </a:cubicBezTo>
                  <a:cubicBezTo>
                    <a:pt x="2047" y="227"/>
                    <a:pt x="2048" y="232"/>
                    <a:pt x="2045" y="235"/>
                  </a:cubicBezTo>
                  <a:lnTo>
                    <a:pt x="2040" y="227"/>
                  </a:lnTo>
                  <a:close/>
                  <a:moveTo>
                    <a:pt x="2037" y="217"/>
                  </a:moveTo>
                  <a:lnTo>
                    <a:pt x="2174" y="183"/>
                  </a:lnTo>
                  <a:lnTo>
                    <a:pt x="2181" y="201"/>
                  </a:lnTo>
                  <a:lnTo>
                    <a:pt x="2043" y="236"/>
                  </a:lnTo>
                  <a:lnTo>
                    <a:pt x="2037" y="217"/>
                  </a:lnTo>
                  <a:close/>
                  <a:moveTo>
                    <a:pt x="2178" y="192"/>
                  </a:moveTo>
                  <a:lnTo>
                    <a:pt x="2174" y="183"/>
                  </a:lnTo>
                  <a:cubicBezTo>
                    <a:pt x="2178" y="182"/>
                    <a:pt x="2182" y="185"/>
                    <a:pt x="2184" y="190"/>
                  </a:cubicBezTo>
                  <a:cubicBezTo>
                    <a:pt x="2186" y="196"/>
                    <a:pt x="2184" y="201"/>
                    <a:pt x="2181" y="201"/>
                  </a:cubicBezTo>
                  <a:lnTo>
                    <a:pt x="2178" y="192"/>
                  </a:lnTo>
                  <a:close/>
                  <a:moveTo>
                    <a:pt x="2183" y="188"/>
                  </a:moveTo>
                  <a:lnTo>
                    <a:pt x="2241" y="289"/>
                  </a:lnTo>
                  <a:lnTo>
                    <a:pt x="2231" y="298"/>
                  </a:lnTo>
                  <a:lnTo>
                    <a:pt x="2173" y="196"/>
                  </a:lnTo>
                  <a:lnTo>
                    <a:pt x="2183" y="188"/>
                  </a:lnTo>
                  <a:close/>
                  <a:moveTo>
                    <a:pt x="2236" y="293"/>
                  </a:moveTo>
                  <a:lnTo>
                    <a:pt x="2241" y="289"/>
                  </a:lnTo>
                  <a:cubicBezTo>
                    <a:pt x="2244" y="294"/>
                    <a:pt x="2244" y="300"/>
                    <a:pt x="2241" y="302"/>
                  </a:cubicBezTo>
                  <a:cubicBezTo>
                    <a:pt x="2238" y="304"/>
                    <a:pt x="2234" y="302"/>
                    <a:pt x="2231" y="298"/>
                  </a:cubicBezTo>
                  <a:lnTo>
                    <a:pt x="2236" y="293"/>
                  </a:lnTo>
                  <a:close/>
                  <a:moveTo>
                    <a:pt x="2241" y="302"/>
                  </a:moveTo>
                  <a:lnTo>
                    <a:pt x="2189" y="337"/>
                  </a:lnTo>
                  <a:lnTo>
                    <a:pt x="2180" y="319"/>
                  </a:lnTo>
                  <a:lnTo>
                    <a:pt x="2232" y="285"/>
                  </a:lnTo>
                  <a:lnTo>
                    <a:pt x="2241" y="302"/>
                  </a:lnTo>
                  <a:close/>
                  <a:moveTo>
                    <a:pt x="2184" y="328"/>
                  </a:moveTo>
                  <a:lnTo>
                    <a:pt x="2189" y="337"/>
                  </a:lnTo>
                  <a:cubicBezTo>
                    <a:pt x="2186" y="339"/>
                    <a:pt x="2182" y="336"/>
                    <a:pt x="2179" y="331"/>
                  </a:cubicBezTo>
                  <a:cubicBezTo>
                    <a:pt x="2177" y="327"/>
                    <a:pt x="2177" y="321"/>
                    <a:pt x="2180" y="319"/>
                  </a:cubicBezTo>
                  <a:lnTo>
                    <a:pt x="2184" y="328"/>
                  </a:lnTo>
                  <a:close/>
                  <a:moveTo>
                    <a:pt x="2191" y="330"/>
                  </a:moveTo>
                  <a:lnTo>
                    <a:pt x="2200" y="399"/>
                  </a:lnTo>
                  <a:lnTo>
                    <a:pt x="2186" y="396"/>
                  </a:lnTo>
                  <a:lnTo>
                    <a:pt x="2178" y="327"/>
                  </a:lnTo>
                  <a:lnTo>
                    <a:pt x="2191" y="330"/>
                  </a:lnTo>
                  <a:close/>
                  <a:moveTo>
                    <a:pt x="2193" y="397"/>
                  </a:moveTo>
                  <a:lnTo>
                    <a:pt x="2200" y="399"/>
                  </a:lnTo>
                  <a:cubicBezTo>
                    <a:pt x="2200" y="404"/>
                    <a:pt x="2198" y="407"/>
                    <a:pt x="2194" y="407"/>
                  </a:cubicBezTo>
                  <a:cubicBezTo>
                    <a:pt x="2191" y="406"/>
                    <a:pt x="2187" y="401"/>
                    <a:pt x="2186" y="396"/>
                  </a:cubicBezTo>
                  <a:lnTo>
                    <a:pt x="2193" y="397"/>
                  </a:lnTo>
                  <a:close/>
                  <a:moveTo>
                    <a:pt x="2200" y="399"/>
                  </a:moveTo>
                  <a:lnTo>
                    <a:pt x="2208" y="477"/>
                  </a:lnTo>
                  <a:lnTo>
                    <a:pt x="2195" y="473"/>
                  </a:lnTo>
                  <a:lnTo>
                    <a:pt x="2186" y="396"/>
                  </a:lnTo>
                  <a:lnTo>
                    <a:pt x="2200" y="399"/>
                  </a:lnTo>
                  <a:close/>
                  <a:moveTo>
                    <a:pt x="2202" y="475"/>
                  </a:moveTo>
                  <a:lnTo>
                    <a:pt x="2208" y="477"/>
                  </a:lnTo>
                  <a:cubicBezTo>
                    <a:pt x="2209" y="482"/>
                    <a:pt x="2206" y="485"/>
                    <a:pt x="2203" y="484"/>
                  </a:cubicBezTo>
                  <a:cubicBezTo>
                    <a:pt x="2199" y="484"/>
                    <a:pt x="2195" y="479"/>
                    <a:pt x="2195" y="473"/>
                  </a:cubicBezTo>
                  <a:lnTo>
                    <a:pt x="2202" y="475"/>
                  </a:lnTo>
                  <a:close/>
                  <a:moveTo>
                    <a:pt x="2208" y="476"/>
                  </a:moveTo>
                  <a:lnTo>
                    <a:pt x="2217" y="519"/>
                  </a:lnTo>
                  <a:lnTo>
                    <a:pt x="2204" y="518"/>
                  </a:lnTo>
                  <a:lnTo>
                    <a:pt x="2195" y="475"/>
                  </a:lnTo>
                  <a:lnTo>
                    <a:pt x="2208" y="476"/>
                  </a:lnTo>
                  <a:close/>
                  <a:moveTo>
                    <a:pt x="2210" y="518"/>
                  </a:moveTo>
                  <a:lnTo>
                    <a:pt x="2217" y="519"/>
                  </a:lnTo>
                  <a:cubicBezTo>
                    <a:pt x="2218" y="524"/>
                    <a:pt x="2216" y="528"/>
                    <a:pt x="2212" y="528"/>
                  </a:cubicBezTo>
                  <a:cubicBezTo>
                    <a:pt x="2209" y="528"/>
                    <a:pt x="2205" y="523"/>
                    <a:pt x="2204" y="518"/>
                  </a:cubicBezTo>
                  <a:lnTo>
                    <a:pt x="2210" y="518"/>
                  </a:lnTo>
                  <a:close/>
                  <a:moveTo>
                    <a:pt x="2217" y="524"/>
                  </a:moveTo>
                  <a:lnTo>
                    <a:pt x="2200" y="601"/>
                  </a:lnTo>
                  <a:lnTo>
                    <a:pt x="2186" y="591"/>
                  </a:lnTo>
                  <a:lnTo>
                    <a:pt x="2204" y="513"/>
                  </a:lnTo>
                  <a:lnTo>
                    <a:pt x="2217" y="524"/>
                  </a:lnTo>
                  <a:close/>
                  <a:moveTo>
                    <a:pt x="2193" y="596"/>
                  </a:moveTo>
                  <a:lnTo>
                    <a:pt x="2200" y="601"/>
                  </a:lnTo>
                  <a:cubicBezTo>
                    <a:pt x="2199" y="606"/>
                    <a:pt x="2195" y="607"/>
                    <a:pt x="2191" y="604"/>
                  </a:cubicBezTo>
                  <a:cubicBezTo>
                    <a:pt x="2188" y="601"/>
                    <a:pt x="2185" y="595"/>
                    <a:pt x="2186" y="591"/>
                  </a:cubicBezTo>
                  <a:lnTo>
                    <a:pt x="2193" y="596"/>
                  </a:lnTo>
                  <a:close/>
                  <a:moveTo>
                    <a:pt x="2192" y="587"/>
                  </a:moveTo>
                  <a:lnTo>
                    <a:pt x="2278" y="613"/>
                  </a:lnTo>
                  <a:lnTo>
                    <a:pt x="2280" y="631"/>
                  </a:lnTo>
                  <a:lnTo>
                    <a:pt x="2194" y="605"/>
                  </a:lnTo>
                  <a:lnTo>
                    <a:pt x="2192" y="587"/>
                  </a:lnTo>
                  <a:close/>
                  <a:moveTo>
                    <a:pt x="2279" y="622"/>
                  </a:moveTo>
                  <a:lnTo>
                    <a:pt x="2278" y="613"/>
                  </a:lnTo>
                  <a:cubicBezTo>
                    <a:pt x="2282" y="614"/>
                    <a:pt x="2286" y="619"/>
                    <a:pt x="2286" y="624"/>
                  </a:cubicBezTo>
                  <a:cubicBezTo>
                    <a:pt x="2286" y="629"/>
                    <a:pt x="2284" y="633"/>
                    <a:pt x="2280" y="631"/>
                  </a:cubicBezTo>
                  <a:lnTo>
                    <a:pt x="2279" y="622"/>
                  </a:lnTo>
                  <a:close/>
                  <a:moveTo>
                    <a:pt x="2284" y="630"/>
                  </a:moveTo>
                  <a:lnTo>
                    <a:pt x="2241" y="674"/>
                  </a:lnTo>
                  <a:lnTo>
                    <a:pt x="2231" y="657"/>
                  </a:lnTo>
                  <a:lnTo>
                    <a:pt x="2274" y="614"/>
                  </a:lnTo>
                  <a:lnTo>
                    <a:pt x="2284" y="630"/>
                  </a:lnTo>
                  <a:close/>
                  <a:moveTo>
                    <a:pt x="2236" y="665"/>
                  </a:moveTo>
                  <a:lnTo>
                    <a:pt x="2241" y="674"/>
                  </a:lnTo>
                  <a:cubicBezTo>
                    <a:pt x="2239" y="676"/>
                    <a:pt x="2234" y="674"/>
                    <a:pt x="2232" y="670"/>
                  </a:cubicBezTo>
                  <a:cubicBezTo>
                    <a:pt x="2229" y="665"/>
                    <a:pt x="2228" y="659"/>
                    <a:pt x="2231" y="657"/>
                  </a:cubicBezTo>
                  <a:lnTo>
                    <a:pt x="2236" y="665"/>
                  </a:lnTo>
                  <a:close/>
                  <a:moveTo>
                    <a:pt x="2243" y="671"/>
                  </a:moveTo>
                  <a:lnTo>
                    <a:pt x="2225" y="732"/>
                  </a:lnTo>
                  <a:lnTo>
                    <a:pt x="2212" y="720"/>
                  </a:lnTo>
                  <a:lnTo>
                    <a:pt x="2230" y="659"/>
                  </a:lnTo>
                  <a:lnTo>
                    <a:pt x="2243" y="671"/>
                  </a:lnTo>
                  <a:close/>
                  <a:moveTo>
                    <a:pt x="2219" y="726"/>
                  </a:moveTo>
                  <a:lnTo>
                    <a:pt x="2225" y="732"/>
                  </a:lnTo>
                  <a:cubicBezTo>
                    <a:pt x="2224" y="736"/>
                    <a:pt x="2220" y="737"/>
                    <a:pt x="2217" y="733"/>
                  </a:cubicBezTo>
                  <a:cubicBezTo>
                    <a:pt x="2213" y="730"/>
                    <a:pt x="2211" y="724"/>
                    <a:pt x="2212" y="720"/>
                  </a:cubicBezTo>
                  <a:lnTo>
                    <a:pt x="2219" y="726"/>
                  </a:lnTo>
                  <a:close/>
                  <a:moveTo>
                    <a:pt x="2216" y="716"/>
                  </a:moveTo>
                  <a:lnTo>
                    <a:pt x="2276" y="708"/>
                  </a:lnTo>
                  <a:lnTo>
                    <a:pt x="2282" y="727"/>
                  </a:lnTo>
                  <a:lnTo>
                    <a:pt x="2222" y="735"/>
                  </a:lnTo>
                  <a:lnTo>
                    <a:pt x="2216" y="716"/>
                  </a:lnTo>
                  <a:close/>
                  <a:moveTo>
                    <a:pt x="2279" y="717"/>
                  </a:moveTo>
                  <a:lnTo>
                    <a:pt x="2276" y="708"/>
                  </a:lnTo>
                  <a:cubicBezTo>
                    <a:pt x="2280" y="707"/>
                    <a:pt x="2284" y="711"/>
                    <a:pt x="2285" y="716"/>
                  </a:cubicBezTo>
                  <a:cubicBezTo>
                    <a:pt x="2287" y="721"/>
                    <a:pt x="2285" y="726"/>
                    <a:pt x="2282" y="727"/>
                  </a:cubicBezTo>
                  <a:lnTo>
                    <a:pt x="2279" y="717"/>
                  </a:lnTo>
                  <a:close/>
                  <a:moveTo>
                    <a:pt x="2286" y="723"/>
                  </a:moveTo>
                  <a:lnTo>
                    <a:pt x="2268" y="784"/>
                  </a:lnTo>
                  <a:lnTo>
                    <a:pt x="2255" y="772"/>
                  </a:lnTo>
                  <a:lnTo>
                    <a:pt x="2273" y="711"/>
                  </a:lnTo>
                  <a:lnTo>
                    <a:pt x="2286" y="723"/>
                  </a:lnTo>
                  <a:close/>
                  <a:moveTo>
                    <a:pt x="2262" y="778"/>
                  </a:moveTo>
                  <a:lnTo>
                    <a:pt x="2268" y="784"/>
                  </a:lnTo>
                  <a:cubicBezTo>
                    <a:pt x="2267" y="788"/>
                    <a:pt x="2263" y="788"/>
                    <a:pt x="2260" y="785"/>
                  </a:cubicBezTo>
                  <a:cubicBezTo>
                    <a:pt x="2256" y="782"/>
                    <a:pt x="2254" y="776"/>
                    <a:pt x="2255" y="772"/>
                  </a:cubicBezTo>
                  <a:lnTo>
                    <a:pt x="2262" y="778"/>
                  </a:lnTo>
                  <a:close/>
                  <a:moveTo>
                    <a:pt x="2266" y="787"/>
                  </a:moveTo>
                  <a:lnTo>
                    <a:pt x="2215" y="821"/>
                  </a:lnTo>
                  <a:lnTo>
                    <a:pt x="2206" y="803"/>
                  </a:lnTo>
                  <a:lnTo>
                    <a:pt x="2258" y="769"/>
                  </a:lnTo>
                  <a:lnTo>
                    <a:pt x="2266" y="787"/>
                  </a:lnTo>
                  <a:close/>
                  <a:moveTo>
                    <a:pt x="2210" y="812"/>
                  </a:moveTo>
                  <a:lnTo>
                    <a:pt x="2215" y="821"/>
                  </a:lnTo>
                  <a:cubicBezTo>
                    <a:pt x="2212" y="823"/>
                    <a:pt x="2207" y="821"/>
                    <a:pt x="2205" y="816"/>
                  </a:cubicBezTo>
                  <a:cubicBezTo>
                    <a:pt x="2203" y="811"/>
                    <a:pt x="2203" y="805"/>
                    <a:pt x="2206" y="803"/>
                  </a:cubicBezTo>
                  <a:lnTo>
                    <a:pt x="2210" y="812"/>
                  </a:lnTo>
                  <a:close/>
                  <a:moveTo>
                    <a:pt x="2216" y="811"/>
                  </a:moveTo>
                  <a:lnTo>
                    <a:pt x="2234" y="863"/>
                  </a:lnTo>
                  <a:lnTo>
                    <a:pt x="2221" y="866"/>
                  </a:lnTo>
                  <a:lnTo>
                    <a:pt x="2204" y="814"/>
                  </a:lnTo>
                  <a:lnTo>
                    <a:pt x="2216" y="811"/>
                  </a:lnTo>
                  <a:close/>
                  <a:moveTo>
                    <a:pt x="2227" y="864"/>
                  </a:moveTo>
                  <a:lnTo>
                    <a:pt x="2234" y="863"/>
                  </a:lnTo>
                  <a:cubicBezTo>
                    <a:pt x="2235" y="868"/>
                    <a:pt x="2234" y="873"/>
                    <a:pt x="2231" y="874"/>
                  </a:cubicBezTo>
                  <a:cubicBezTo>
                    <a:pt x="2227" y="874"/>
                    <a:pt x="2223" y="871"/>
                    <a:pt x="2221" y="866"/>
                  </a:cubicBezTo>
                  <a:lnTo>
                    <a:pt x="2227" y="864"/>
                  </a:lnTo>
                  <a:close/>
                  <a:moveTo>
                    <a:pt x="2231" y="858"/>
                  </a:moveTo>
                  <a:lnTo>
                    <a:pt x="2282" y="918"/>
                  </a:lnTo>
                  <a:lnTo>
                    <a:pt x="2276" y="931"/>
                  </a:lnTo>
                  <a:lnTo>
                    <a:pt x="2224" y="871"/>
                  </a:lnTo>
                  <a:lnTo>
                    <a:pt x="2231" y="858"/>
                  </a:lnTo>
                  <a:close/>
                  <a:moveTo>
                    <a:pt x="2279" y="925"/>
                  </a:moveTo>
                  <a:lnTo>
                    <a:pt x="2282" y="918"/>
                  </a:lnTo>
                  <a:cubicBezTo>
                    <a:pt x="2286" y="922"/>
                    <a:pt x="2287" y="928"/>
                    <a:pt x="2285" y="932"/>
                  </a:cubicBezTo>
                  <a:cubicBezTo>
                    <a:pt x="2283" y="935"/>
                    <a:pt x="2279" y="935"/>
                    <a:pt x="2276" y="931"/>
                  </a:cubicBezTo>
                  <a:lnTo>
                    <a:pt x="2279" y="925"/>
                  </a:lnTo>
                  <a:close/>
                  <a:moveTo>
                    <a:pt x="2277" y="915"/>
                  </a:moveTo>
                  <a:lnTo>
                    <a:pt x="2346" y="915"/>
                  </a:lnTo>
                  <a:lnTo>
                    <a:pt x="2350" y="934"/>
                  </a:lnTo>
                  <a:lnTo>
                    <a:pt x="2281" y="934"/>
                  </a:lnTo>
                  <a:lnTo>
                    <a:pt x="2277" y="915"/>
                  </a:lnTo>
                  <a:close/>
                  <a:moveTo>
                    <a:pt x="2348" y="925"/>
                  </a:moveTo>
                  <a:lnTo>
                    <a:pt x="2346" y="915"/>
                  </a:lnTo>
                  <a:cubicBezTo>
                    <a:pt x="2349" y="915"/>
                    <a:pt x="2353" y="919"/>
                    <a:pt x="2355" y="925"/>
                  </a:cubicBezTo>
                  <a:cubicBezTo>
                    <a:pt x="2356" y="930"/>
                    <a:pt x="2354" y="934"/>
                    <a:pt x="2350" y="934"/>
                  </a:cubicBezTo>
                  <a:lnTo>
                    <a:pt x="2348" y="925"/>
                  </a:lnTo>
                  <a:close/>
                  <a:moveTo>
                    <a:pt x="2347" y="915"/>
                  </a:moveTo>
                  <a:lnTo>
                    <a:pt x="2398" y="924"/>
                  </a:lnTo>
                  <a:lnTo>
                    <a:pt x="2401" y="943"/>
                  </a:lnTo>
                  <a:lnTo>
                    <a:pt x="2350" y="934"/>
                  </a:lnTo>
                  <a:lnTo>
                    <a:pt x="2347" y="915"/>
                  </a:lnTo>
                  <a:close/>
                  <a:moveTo>
                    <a:pt x="2400" y="933"/>
                  </a:moveTo>
                  <a:lnTo>
                    <a:pt x="2398" y="924"/>
                  </a:lnTo>
                  <a:cubicBezTo>
                    <a:pt x="2402" y="924"/>
                    <a:pt x="2406" y="929"/>
                    <a:pt x="2406" y="934"/>
                  </a:cubicBezTo>
                  <a:cubicBezTo>
                    <a:pt x="2407" y="940"/>
                    <a:pt x="2405" y="943"/>
                    <a:pt x="2401" y="943"/>
                  </a:cubicBezTo>
                  <a:lnTo>
                    <a:pt x="2400" y="933"/>
                  </a:lnTo>
                  <a:close/>
                  <a:moveTo>
                    <a:pt x="2407" y="936"/>
                  </a:moveTo>
                  <a:lnTo>
                    <a:pt x="2407" y="997"/>
                  </a:lnTo>
                  <a:lnTo>
                    <a:pt x="2393" y="991"/>
                  </a:lnTo>
                  <a:lnTo>
                    <a:pt x="2393" y="930"/>
                  </a:lnTo>
                  <a:lnTo>
                    <a:pt x="2407" y="936"/>
                  </a:lnTo>
                  <a:close/>
                  <a:moveTo>
                    <a:pt x="2400" y="994"/>
                  </a:moveTo>
                  <a:lnTo>
                    <a:pt x="2407" y="997"/>
                  </a:lnTo>
                  <a:cubicBezTo>
                    <a:pt x="2407" y="1002"/>
                    <a:pt x="2404" y="1005"/>
                    <a:pt x="2400" y="1003"/>
                  </a:cubicBezTo>
                  <a:cubicBezTo>
                    <a:pt x="2396" y="1001"/>
                    <a:pt x="2393" y="996"/>
                    <a:pt x="2393" y="991"/>
                  </a:cubicBezTo>
                  <a:lnTo>
                    <a:pt x="2400" y="994"/>
                  </a:lnTo>
                  <a:close/>
                  <a:moveTo>
                    <a:pt x="2403" y="1003"/>
                  </a:moveTo>
                  <a:lnTo>
                    <a:pt x="2334" y="1021"/>
                  </a:lnTo>
                  <a:lnTo>
                    <a:pt x="2328" y="1002"/>
                  </a:lnTo>
                  <a:lnTo>
                    <a:pt x="2397" y="984"/>
                  </a:lnTo>
                  <a:lnTo>
                    <a:pt x="2403" y="1003"/>
                  </a:lnTo>
                  <a:close/>
                  <a:moveTo>
                    <a:pt x="2331" y="1011"/>
                  </a:moveTo>
                  <a:lnTo>
                    <a:pt x="2334" y="1021"/>
                  </a:lnTo>
                  <a:cubicBezTo>
                    <a:pt x="2331" y="1021"/>
                    <a:pt x="2327" y="1018"/>
                    <a:pt x="2325" y="1013"/>
                  </a:cubicBezTo>
                  <a:cubicBezTo>
                    <a:pt x="2323" y="1008"/>
                    <a:pt x="2324" y="1003"/>
                    <a:pt x="2328" y="1002"/>
                  </a:cubicBezTo>
                  <a:lnTo>
                    <a:pt x="2331" y="1011"/>
                  </a:lnTo>
                  <a:close/>
                  <a:moveTo>
                    <a:pt x="2338" y="1016"/>
                  </a:moveTo>
                  <a:lnTo>
                    <a:pt x="2329" y="1076"/>
                  </a:lnTo>
                  <a:lnTo>
                    <a:pt x="2316" y="1067"/>
                  </a:lnTo>
                  <a:lnTo>
                    <a:pt x="2324" y="1007"/>
                  </a:lnTo>
                  <a:lnTo>
                    <a:pt x="2338" y="1016"/>
                  </a:lnTo>
                  <a:close/>
                  <a:moveTo>
                    <a:pt x="2322" y="1072"/>
                  </a:moveTo>
                  <a:lnTo>
                    <a:pt x="2329" y="1076"/>
                  </a:lnTo>
                  <a:cubicBezTo>
                    <a:pt x="2328" y="1081"/>
                    <a:pt x="2325" y="1083"/>
                    <a:pt x="2321" y="1080"/>
                  </a:cubicBezTo>
                  <a:cubicBezTo>
                    <a:pt x="2317" y="1077"/>
                    <a:pt x="2315" y="1072"/>
                    <a:pt x="2316" y="1067"/>
                  </a:cubicBezTo>
                  <a:lnTo>
                    <a:pt x="2322" y="1072"/>
                  </a:lnTo>
                  <a:close/>
                  <a:moveTo>
                    <a:pt x="2325" y="1081"/>
                  </a:moveTo>
                  <a:lnTo>
                    <a:pt x="2273" y="1090"/>
                  </a:lnTo>
                  <a:lnTo>
                    <a:pt x="2268" y="1071"/>
                  </a:lnTo>
                  <a:lnTo>
                    <a:pt x="2319" y="1062"/>
                  </a:lnTo>
                  <a:lnTo>
                    <a:pt x="2325" y="1081"/>
                  </a:lnTo>
                  <a:close/>
                  <a:moveTo>
                    <a:pt x="2271" y="1080"/>
                  </a:moveTo>
                  <a:lnTo>
                    <a:pt x="2273" y="1090"/>
                  </a:lnTo>
                  <a:cubicBezTo>
                    <a:pt x="2270" y="1090"/>
                    <a:pt x="2266" y="1087"/>
                    <a:pt x="2264" y="1081"/>
                  </a:cubicBezTo>
                  <a:cubicBezTo>
                    <a:pt x="2263" y="1076"/>
                    <a:pt x="2264" y="1071"/>
                    <a:pt x="2268" y="1071"/>
                  </a:cubicBezTo>
                  <a:lnTo>
                    <a:pt x="2271" y="1080"/>
                  </a:lnTo>
                  <a:close/>
                  <a:moveTo>
                    <a:pt x="2277" y="1085"/>
                  </a:moveTo>
                  <a:lnTo>
                    <a:pt x="2269" y="1171"/>
                  </a:lnTo>
                  <a:lnTo>
                    <a:pt x="2255" y="1163"/>
                  </a:lnTo>
                  <a:lnTo>
                    <a:pt x="2264" y="1076"/>
                  </a:lnTo>
                  <a:lnTo>
                    <a:pt x="2277" y="1085"/>
                  </a:lnTo>
                  <a:close/>
                  <a:moveTo>
                    <a:pt x="2262" y="1167"/>
                  </a:moveTo>
                  <a:lnTo>
                    <a:pt x="2269" y="1171"/>
                  </a:lnTo>
                  <a:cubicBezTo>
                    <a:pt x="2268" y="1176"/>
                    <a:pt x="2265" y="1178"/>
                    <a:pt x="2261" y="1175"/>
                  </a:cubicBezTo>
                  <a:cubicBezTo>
                    <a:pt x="2257" y="1173"/>
                    <a:pt x="2255" y="1167"/>
                    <a:pt x="2255" y="1163"/>
                  </a:cubicBezTo>
                  <a:lnTo>
                    <a:pt x="2262" y="1167"/>
                  </a:lnTo>
                  <a:close/>
                  <a:moveTo>
                    <a:pt x="2262" y="1158"/>
                  </a:moveTo>
                  <a:lnTo>
                    <a:pt x="2322" y="1184"/>
                  </a:lnTo>
                  <a:lnTo>
                    <a:pt x="2322" y="1202"/>
                  </a:lnTo>
                  <a:lnTo>
                    <a:pt x="2262" y="1176"/>
                  </a:lnTo>
                  <a:lnTo>
                    <a:pt x="2262" y="1158"/>
                  </a:lnTo>
                  <a:close/>
                  <a:moveTo>
                    <a:pt x="2322" y="1193"/>
                  </a:moveTo>
                  <a:lnTo>
                    <a:pt x="2322" y="1184"/>
                  </a:lnTo>
                  <a:cubicBezTo>
                    <a:pt x="2326" y="1185"/>
                    <a:pt x="2329" y="1191"/>
                    <a:pt x="2329" y="1196"/>
                  </a:cubicBezTo>
                  <a:cubicBezTo>
                    <a:pt x="2329" y="1201"/>
                    <a:pt x="2326" y="1203"/>
                    <a:pt x="2322" y="1202"/>
                  </a:cubicBezTo>
                  <a:lnTo>
                    <a:pt x="2322" y="1193"/>
                  </a:lnTo>
                  <a:close/>
                  <a:moveTo>
                    <a:pt x="2320" y="1183"/>
                  </a:moveTo>
                  <a:lnTo>
                    <a:pt x="2372" y="1183"/>
                  </a:lnTo>
                  <a:lnTo>
                    <a:pt x="2376" y="1202"/>
                  </a:lnTo>
                  <a:lnTo>
                    <a:pt x="2324" y="1202"/>
                  </a:lnTo>
                  <a:lnTo>
                    <a:pt x="2320" y="1183"/>
                  </a:lnTo>
                  <a:close/>
                  <a:moveTo>
                    <a:pt x="2374" y="1193"/>
                  </a:moveTo>
                  <a:lnTo>
                    <a:pt x="2372" y="1183"/>
                  </a:lnTo>
                  <a:cubicBezTo>
                    <a:pt x="2375" y="1183"/>
                    <a:pt x="2379" y="1188"/>
                    <a:pt x="2380" y="1193"/>
                  </a:cubicBezTo>
                  <a:cubicBezTo>
                    <a:pt x="2382" y="1198"/>
                    <a:pt x="2380" y="1202"/>
                    <a:pt x="2376" y="1202"/>
                  </a:cubicBezTo>
                  <a:lnTo>
                    <a:pt x="2374" y="1193"/>
                  </a:lnTo>
                  <a:close/>
                  <a:moveTo>
                    <a:pt x="2373" y="1183"/>
                  </a:moveTo>
                  <a:lnTo>
                    <a:pt x="2459" y="1201"/>
                  </a:lnTo>
                  <a:lnTo>
                    <a:pt x="2461" y="1220"/>
                  </a:lnTo>
                  <a:lnTo>
                    <a:pt x="2375" y="1202"/>
                  </a:lnTo>
                  <a:lnTo>
                    <a:pt x="2373" y="1183"/>
                  </a:lnTo>
                  <a:close/>
                  <a:moveTo>
                    <a:pt x="2460" y="1210"/>
                  </a:moveTo>
                  <a:lnTo>
                    <a:pt x="2459" y="1201"/>
                  </a:lnTo>
                  <a:cubicBezTo>
                    <a:pt x="2462" y="1201"/>
                    <a:pt x="2466" y="1206"/>
                    <a:pt x="2467" y="1211"/>
                  </a:cubicBezTo>
                  <a:cubicBezTo>
                    <a:pt x="2468" y="1217"/>
                    <a:pt x="2465" y="1220"/>
                    <a:pt x="2461" y="1220"/>
                  </a:cubicBezTo>
                  <a:lnTo>
                    <a:pt x="2460" y="1210"/>
                  </a:lnTo>
                  <a:close/>
                  <a:moveTo>
                    <a:pt x="2467" y="1213"/>
                  </a:moveTo>
                  <a:lnTo>
                    <a:pt x="2467" y="1265"/>
                  </a:lnTo>
                  <a:lnTo>
                    <a:pt x="2453" y="1259"/>
                  </a:lnTo>
                  <a:lnTo>
                    <a:pt x="2453" y="1207"/>
                  </a:lnTo>
                  <a:lnTo>
                    <a:pt x="2467" y="1213"/>
                  </a:lnTo>
                  <a:close/>
                  <a:moveTo>
                    <a:pt x="2467" y="1265"/>
                  </a:moveTo>
                  <a:lnTo>
                    <a:pt x="2467" y="1308"/>
                  </a:lnTo>
                  <a:lnTo>
                    <a:pt x="2453" y="1302"/>
                  </a:lnTo>
                  <a:lnTo>
                    <a:pt x="2453" y="1259"/>
                  </a:lnTo>
                  <a:lnTo>
                    <a:pt x="2467" y="1265"/>
                  </a:lnTo>
                  <a:close/>
                  <a:moveTo>
                    <a:pt x="2460" y="1305"/>
                  </a:moveTo>
                  <a:lnTo>
                    <a:pt x="2467" y="1308"/>
                  </a:lnTo>
                  <a:cubicBezTo>
                    <a:pt x="2467" y="1313"/>
                    <a:pt x="2464" y="1316"/>
                    <a:pt x="2460" y="1314"/>
                  </a:cubicBezTo>
                  <a:cubicBezTo>
                    <a:pt x="2456" y="1312"/>
                    <a:pt x="2453" y="1307"/>
                    <a:pt x="2453" y="1302"/>
                  </a:cubicBezTo>
                  <a:lnTo>
                    <a:pt x="2460" y="1305"/>
                  </a:lnTo>
                  <a:close/>
                  <a:moveTo>
                    <a:pt x="2459" y="1296"/>
                  </a:moveTo>
                  <a:lnTo>
                    <a:pt x="2511" y="1313"/>
                  </a:lnTo>
                  <a:lnTo>
                    <a:pt x="2512" y="1332"/>
                  </a:lnTo>
                  <a:lnTo>
                    <a:pt x="2461" y="1314"/>
                  </a:lnTo>
                  <a:lnTo>
                    <a:pt x="2459" y="1296"/>
                  </a:lnTo>
                  <a:close/>
                  <a:moveTo>
                    <a:pt x="2512" y="1322"/>
                  </a:moveTo>
                  <a:lnTo>
                    <a:pt x="2511" y="1313"/>
                  </a:lnTo>
                  <a:cubicBezTo>
                    <a:pt x="2515" y="1314"/>
                    <a:pt x="2518" y="1320"/>
                    <a:pt x="2519" y="1325"/>
                  </a:cubicBezTo>
                  <a:cubicBezTo>
                    <a:pt x="2519" y="1330"/>
                    <a:pt x="2516" y="1333"/>
                    <a:pt x="2512" y="1332"/>
                  </a:cubicBezTo>
                  <a:lnTo>
                    <a:pt x="2512" y="1322"/>
                  </a:lnTo>
                  <a:close/>
                  <a:moveTo>
                    <a:pt x="2519" y="1324"/>
                  </a:moveTo>
                  <a:lnTo>
                    <a:pt x="2527" y="1420"/>
                  </a:lnTo>
                  <a:lnTo>
                    <a:pt x="2514" y="1416"/>
                  </a:lnTo>
                  <a:lnTo>
                    <a:pt x="2505" y="1321"/>
                  </a:lnTo>
                  <a:lnTo>
                    <a:pt x="2519" y="1324"/>
                  </a:lnTo>
                  <a:close/>
                  <a:moveTo>
                    <a:pt x="2520" y="1418"/>
                  </a:moveTo>
                  <a:lnTo>
                    <a:pt x="2527" y="1420"/>
                  </a:lnTo>
                  <a:cubicBezTo>
                    <a:pt x="2528" y="1425"/>
                    <a:pt x="2525" y="1428"/>
                    <a:pt x="2521" y="1427"/>
                  </a:cubicBezTo>
                  <a:cubicBezTo>
                    <a:pt x="2517" y="1426"/>
                    <a:pt x="2514" y="1421"/>
                    <a:pt x="2514" y="1416"/>
                  </a:cubicBezTo>
                  <a:lnTo>
                    <a:pt x="2520" y="1418"/>
                  </a:lnTo>
                  <a:close/>
                  <a:moveTo>
                    <a:pt x="2527" y="1419"/>
                  </a:moveTo>
                  <a:lnTo>
                    <a:pt x="2536" y="1497"/>
                  </a:lnTo>
                  <a:lnTo>
                    <a:pt x="2522" y="1494"/>
                  </a:lnTo>
                  <a:lnTo>
                    <a:pt x="2514" y="1416"/>
                  </a:lnTo>
                  <a:lnTo>
                    <a:pt x="2527" y="1419"/>
                  </a:lnTo>
                  <a:close/>
                  <a:moveTo>
                    <a:pt x="2529" y="1495"/>
                  </a:moveTo>
                  <a:lnTo>
                    <a:pt x="2536" y="1497"/>
                  </a:lnTo>
                  <a:cubicBezTo>
                    <a:pt x="2536" y="1502"/>
                    <a:pt x="2534" y="1506"/>
                    <a:pt x="2530" y="1505"/>
                  </a:cubicBezTo>
                  <a:cubicBezTo>
                    <a:pt x="2526" y="1504"/>
                    <a:pt x="2523" y="1499"/>
                    <a:pt x="2522" y="1494"/>
                  </a:cubicBezTo>
                  <a:lnTo>
                    <a:pt x="2529" y="1495"/>
                  </a:lnTo>
                  <a:close/>
                  <a:moveTo>
                    <a:pt x="2532" y="1505"/>
                  </a:moveTo>
                  <a:lnTo>
                    <a:pt x="2472" y="1514"/>
                  </a:lnTo>
                  <a:lnTo>
                    <a:pt x="2466" y="1495"/>
                  </a:lnTo>
                  <a:lnTo>
                    <a:pt x="2526" y="1486"/>
                  </a:lnTo>
                  <a:lnTo>
                    <a:pt x="2532" y="1505"/>
                  </a:lnTo>
                  <a:close/>
                  <a:moveTo>
                    <a:pt x="2469" y="1504"/>
                  </a:moveTo>
                  <a:lnTo>
                    <a:pt x="2472" y="1514"/>
                  </a:lnTo>
                  <a:cubicBezTo>
                    <a:pt x="2468" y="1514"/>
                    <a:pt x="2464" y="1510"/>
                    <a:pt x="2462" y="1505"/>
                  </a:cubicBezTo>
                  <a:cubicBezTo>
                    <a:pt x="2461" y="1500"/>
                    <a:pt x="2462" y="1495"/>
                    <a:pt x="2466" y="1495"/>
                  </a:cubicBezTo>
                  <a:lnTo>
                    <a:pt x="2469" y="1504"/>
                  </a:lnTo>
                  <a:close/>
                  <a:moveTo>
                    <a:pt x="2467" y="1495"/>
                  </a:moveTo>
                  <a:lnTo>
                    <a:pt x="2519" y="1503"/>
                  </a:lnTo>
                  <a:lnTo>
                    <a:pt x="2522" y="1522"/>
                  </a:lnTo>
                  <a:lnTo>
                    <a:pt x="2470" y="1514"/>
                  </a:lnTo>
                  <a:lnTo>
                    <a:pt x="2467" y="1495"/>
                  </a:lnTo>
                  <a:close/>
                  <a:moveTo>
                    <a:pt x="2520" y="1513"/>
                  </a:moveTo>
                  <a:lnTo>
                    <a:pt x="2519" y="1503"/>
                  </a:lnTo>
                  <a:cubicBezTo>
                    <a:pt x="2523" y="1504"/>
                    <a:pt x="2526" y="1509"/>
                    <a:pt x="2527" y="1514"/>
                  </a:cubicBezTo>
                  <a:cubicBezTo>
                    <a:pt x="2528" y="1519"/>
                    <a:pt x="2526" y="1523"/>
                    <a:pt x="2522" y="1522"/>
                  </a:cubicBezTo>
                  <a:lnTo>
                    <a:pt x="2520" y="1513"/>
                  </a:lnTo>
                  <a:close/>
                  <a:moveTo>
                    <a:pt x="2526" y="1511"/>
                  </a:moveTo>
                  <a:lnTo>
                    <a:pt x="2544" y="1563"/>
                  </a:lnTo>
                  <a:lnTo>
                    <a:pt x="2531" y="1566"/>
                  </a:lnTo>
                  <a:lnTo>
                    <a:pt x="2514" y="1514"/>
                  </a:lnTo>
                  <a:lnTo>
                    <a:pt x="2526" y="1511"/>
                  </a:lnTo>
                  <a:close/>
                  <a:moveTo>
                    <a:pt x="2538" y="1565"/>
                  </a:moveTo>
                  <a:lnTo>
                    <a:pt x="2544" y="1563"/>
                  </a:lnTo>
                  <a:cubicBezTo>
                    <a:pt x="2545" y="1568"/>
                    <a:pt x="2544" y="1573"/>
                    <a:pt x="2541" y="1574"/>
                  </a:cubicBezTo>
                  <a:cubicBezTo>
                    <a:pt x="2537" y="1575"/>
                    <a:pt x="2533" y="1571"/>
                    <a:pt x="2531" y="1566"/>
                  </a:cubicBezTo>
                  <a:lnTo>
                    <a:pt x="2538" y="1565"/>
                  </a:lnTo>
                  <a:close/>
                  <a:moveTo>
                    <a:pt x="2544" y="1568"/>
                  </a:moveTo>
                  <a:lnTo>
                    <a:pt x="2544" y="1611"/>
                  </a:lnTo>
                  <a:lnTo>
                    <a:pt x="2531" y="1605"/>
                  </a:lnTo>
                  <a:lnTo>
                    <a:pt x="2531" y="1562"/>
                  </a:lnTo>
                  <a:lnTo>
                    <a:pt x="2544" y="1568"/>
                  </a:lnTo>
                  <a:close/>
                  <a:moveTo>
                    <a:pt x="2538" y="1608"/>
                  </a:moveTo>
                  <a:lnTo>
                    <a:pt x="2544" y="1611"/>
                  </a:lnTo>
                  <a:cubicBezTo>
                    <a:pt x="2544" y="1616"/>
                    <a:pt x="2541" y="1619"/>
                    <a:pt x="2538" y="1617"/>
                  </a:cubicBezTo>
                  <a:cubicBezTo>
                    <a:pt x="2534" y="1615"/>
                    <a:pt x="2531" y="1610"/>
                    <a:pt x="2531" y="1605"/>
                  </a:cubicBezTo>
                  <a:lnTo>
                    <a:pt x="2538" y="1608"/>
                  </a:lnTo>
                  <a:close/>
                  <a:moveTo>
                    <a:pt x="2542" y="1602"/>
                  </a:moveTo>
                  <a:lnTo>
                    <a:pt x="2610" y="1697"/>
                  </a:lnTo>
                  <a:lnTo>
                    <a:pt x="2603" y="1709"/>
                  </a:lnTo>
                  <a:lnTo>
                    <a:pt x="2534" y="1613"/>
                  </a:lnTo>
                  <a:lnTo>
                    <a:pt x="2542" y="1602"/>
                  </a:lnTo>
                  <a:close/>
                  <a:moveTo>
                    <a:pt x="2606" y="1703"/>
                  </a:moveTo>
                  <a:lnTo>
                    <a:pt x="2610" y="1697"/>
                  </a:lnTo>
                  <a:cubicBezTo>
                    <a:pt x="2614" y="1702"/>
                    <a:pt x="2614" y="1708"/>
                    <a:pt x="2612" y="1711"/>
                  </a:cubicBezTo>
                  <a:cubicBezTo>
                    <a:pt x="2610" y="1714"/>
                    <a:pt x="2606" y="1713"/>
                    <a:pt x="2603" y="1709"/>
                  </a:cubicBezTo>
                  <a:lnTo>
                    <a:pt x="2606" y="1703"/>
                  </a:lnTo>
                  <a:close/>
                  <a:moveTo>
                    <a:pt x="2613" y="1709"/>
                  </a:moveTo>
                  <a:lnTo>
                    <a:pt x="2582" y="1797"/>
                  </a:lnTo>
                  <a:lnTo>
                    <a:pt x="2569" y="1784"/>
                  </a:lnTo>
                  <a:lnTo>
                    <a:pt x="2600" y="1697"/>
                  </a:lnTo>
                  <a:lnTo>
                    <a:pt x="2613" y="1709"/>
                  </a:lnTo>
                  <a:close/>
                  <a:moveTo>
                    <a:pt x="2576" y="1790"/>
                  </a:moveTo>
                  <a:lnTo>
                    <a:pt x="2582" y="1797"/>
                  </a:lnTo>
                  <a:cubicBezTo>
                    <a:pt x="2581" y="1801"/>
                    <a:pt x="2577" y="1801"/>
                    <a:pt x="2573" y="1798"/>
                  </a:cubicBezTo>
                  <a:cubicBezTo>
                    <a:pt x="2570" y="1794"/>
                    <a:pt x="2568" y="1788"/>
                    <a:pt x="2569" y="1784"/>
                  </a:cubicBezTo>
                  <a:lnTo>
                    <a:pt x="2576" y="179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47"/>
            <p:cNvSpPr>
              <a:spLocks/>
            </p:cNvSpPr>
            <p:nvPr/>
          </p:nvSpPr>
          <p:spPr bwMode="auto">
            <a:xfrm>
              <a:off x="7227887" y="3444875"/>
              <a:ext cx="1228725" cy="1568450"/>
            </a:xfrm>
            <a:custGeom>
              <a:avLst/>
              <a:gdLst>
                <a:gd name="T0" fmla="*/ 1627 w 2818"/>
                <a:gd name="T1" fmla="*/ 96 h 3587"/>
                <a:gd name="T2" fmla="*/ 1850 w 2818"/>
                <a:gd name="T3" fmla="*/ 193 h 3587"/>
                <a:gd name="T4" fmla="*/ 1999 w 2818"/>
                <a:gd name="T5" fmla="*/ 395 h 3587"/>
                <a:gd name="T6" fmla="*/ 1977 w 2818"/>
                <a:gd name="T7" fmla="*/ 609 h 3587"/>
                <a:gd name="T8" fmla="*/ 2031 w 2818"/>
                <a:gd name="T9" fmla="*/ 801 h 3587"/>
                <a:gd name="T10" fmla="*/ 1967 w 2818"/>
                <a:gd name="T11" fmla="*/ 983 h 3587"/>
                <a:gd name="T12" fmla="*/ 2020 w 2818"/>
                <a:gd name="T13" fmla="*/ 1239 h 3587"/>
                <a:gd name="T14" fmla="*/ 2158 w 2818"/>
                <a:gd name="T15" fmla="*/ 1495 h 3587"/>
                <a:gd name="T16" fmla="*/ 2297 w 2818"/>
                <a:gd name="T17" fmla="*/ 1719 h 3587"/>
                <a:gd name="T18" fmla="*/ 2403 w 2818"/>
                <a:gd name="T19" fmla="*/ 1890 h 3587"/>
                <a:gd name="T20" fmla="*/ 2520 w 2818"/>
                <a:gd name="T21" fmla="*/ 2125 h 3587"/>
                <a:gd name="T22" fmla="*/ 2701 w 2818"/>
                <a:gd name="T23" fmla="*/ 2296 h 3587"/>
                <a:gd name="T24" fmla="*/ 2754 w 2818"/>
                <a:gd name="T25" fmla="*/ 2413 h 3587"/>
                <a:gd name="T26" fmla="*/ 2637 w 2818"/>
                <a:gd name="T27" fmla="*/ 2541 h 3587"/>
                <a:gd name="T28" fmla="*/ 2796 w 2818"/>
                <a:gd name="T29" fmla="*/ 2733 h 3587"/>
                <a:gd name="T30" fmla="*/ 2818 w 2818"/>
                <a:gd name="T31" fmla="*/ 3054 h 3587"/>
                <a:gd name="T32" fmla="*/ 2754 w 2818"/>
                <a:gd name="T33" fmla="*/ 3214 h 3587"/>
                <a:gd name="T34" fmla="*/ 2520 w 2818"/>
                <a:gd name="T35" fmla="*/ 3235 h 3587"/>
                <a:gd name="T36" fmla="*/ 2413 w 2818"/>
                <a:gd name="T37" fmla="*/ 3470 h 3587"/>
                <a:gd name="T38" fmla="*/ 2261 w 2818"/>
                <a:gd name="T39" fmla="*/ 3447 h 3587"/>
                <a:gd name="T40" fmla="*/ 2169 w 2818"/>
                <a:gd name="T41" fmla="*/ 3374 h 3587"/>
                <a:gd name="T42" fmla="*/ 2063 w 2818"/>
                <a:gd name="T43" fmla="*/ 3267 h 3587"/>
                <a:gd name="T44" fmla="*/ 1871 w 2818"/>
                <a:gd name="T45" fmla="*/ 3320 h 3587"/>
                <a:gd name="T46" fmla="*/ 1744 w 2818"/>
                <a:gd name="T47" fmla="*/ 3523 h 3587"/>
                <a:gd name="T48" fmla="*/ 1488 w 2818"/>
                <a:gd name="T49" fmla="*/ 3534 h 3587"/>
                <a:gd name="T50" fmla="*/ 1339 w 2818"/>
                <a:gd name="T51" fmla="*/ 3555 h 3587"/>
                <a:gd name="T52" fmla="*/ 1191 w 2818"/>
                <a:gd name="T53" fmla="*/ 3470 h 3587"/>
                <a:gd name="T54" fmla="*/ 1095 w 2818"/>
                <a:gd name="T55" fmla="*/ 3342 h 3587"/>
                <a:gd name="T56" fmla="*/ 1233 w 2818"/>
                <a:gd name="T57" fmla="*/ 3278 h 3587"/>
                <a:gd name="T58" fmla="*/ 1169 w 2818"/>
                <a:gd name="T59" fmla="*/ 3075 h 3587"/>
                <a:gd name="T60" fmla="*/ 893 w 2818"/>
                <a:gd name="T61" fmla="*/ 3022 h 3587"/>
                <a:gd name="T62" fmla="*/ 712 w 2818"/>
                <a:gd name="T63" fmla="*/ 2958 h 3587"/>
                <a:gd name="T64" fmla="*/ 723 w 2818"/>
                <a:gd name="T65" fmla="*/ 2733 h 3587"/>
                <a:gd name="T66" fmla="*/ 553 w 2818"/>
                <a:gd name="T67" fmla="*/ 2797 h 3587"/>
                <a:gd name="T68" fmla="*/ 382 w 2818"/>
                <a:gd name="T69" fmla="*/ 2712 h 3587"/>
                <a:gd name="T70" fmla="*/ 340 w 2818"/>
                <a:gd name="T71" fmla="*/ 2530 h 3587"/>
                <a:gd name="T72" fmla="*/ 287 w 2818"/>
                <a:gd name="T73" fmla="*/ 2360 h 3587"/>
                <a:gd name="T74" fmla="*/ 266 w 2818"/>
                <a:gd name="T75" fmla="*/ 2202 h 3587"/>
                <a:gd name="T76" fmla="*/ 256 w 2818"/>
                <a:gd name="T77" fmla="*/ 2020 h 3587"/>
                <a:gd name="T78" fmla="*/ 287 w 2818"/>
                <a:gd name="T79" fmla="*/ 1911 h 3587"/>
                <a:gd name="T80" fmla="*/ 191 w 2818"/>
                <a:gd name="T81" fmla="*/ 1762 h 3587"/>
                <a:gd name="T82" fmla="*/ 256 w 2818"/>
                <a:gd name="T83" fmla="*/ 1679 h 3587"/>
                <a:gd name="T84" fmla="*/ 244 w 2818"/>
                <a:gd name="T85" fmla="*/ 1474 h 3587"/>
                <a:gd name="T86" fmla="*/ 117 w 2818"/>
                <a:gd name="T87" fmla="*/ 1431 h 3587"/>
                <a:gd name="T88" fmla="*/ 0 w 2818"/>
                <a:gd name="T89" fmla="*/ 1281 h 3587"/>
                <a:gd name="T90" fmla="*/ 234 w 2818"/>
                <a:gd name="T91" fmla="*/ 1281 h 3587"/>
                <a:gd name="T92" fmla="*/ 212 w 2818"/>
                <a:gd name="T93" fmla="*/ 1079 h 3587"/>
                <a:gd name="T94" fmla="*/ 287 w 2818"/>
                <a:gd name="T95" fmla="*/ 918 h 3587"/>
                <a:gd name="T96" fmla="*/ 223 w 2818"/>
                <a:gd name="T97" fmla="*/ 822 h 3587"/>
                <a:gd name="T98" fmla="*/ 308 w 2818"/>
                <a:gd name="T99" fmla="*/ 652 h 3587"/>
                <a:gd name="T100" fmla="*/ 489 w 2818"/>
                <a:gd name="T101" fmla="*/ 566 h 3587"/>
                <a:gd name="T102" fmla="*/ 616 w 2818"/>
                <a:gd name="T103" fmla="*/ 523 h 3587"/>
                <a:gd name="T104" fmla="*/ 723 w 2818"/>
                <a:gd name="T105" fmla="*/ 588 h 3587"/>
                <a:gd name="T106" fmla="*/ 872 w 2818"/>
                <a:gd name="T107" fmla="*/ 470 h 3587"/>
                <a:gd name="T108" fmla="*/ 978 w 2818"/>
                <a:gd name="T109" fmla="*/ 363 h 3587"/>
                <a:gd name="T110" fmla="*/ 1212 w 2818"/>
                <a:gd name="T111" fmla="*/ 395 h 3587"/>
                <a:gd name="T112" fmla="*/ 1329 w 2818"/>
                <a:gd name="T113" fmla="*/ 171 h 3587"/>
                <a:gd name="T114" fmla="*/ 1361 w 2818"/>
                <a:gd name="T115" fmla="*/ 11 h 3587"/>
                <a:gd name="T116" fmla="*/ 1488 w 2818"/>
                <a:gd name="T117" fmla="*/ 75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18" h="3587">
                  <a:moveTo>
                    <a:pt x="1488" y="75"/>
                  </a:moveTo>
                  <a:lnTo>
                    <a:pt x="1627" y="96"/>
                  </a:lnTo>
                  <a:lnTo>
                    <a:pt x="1722" y="139"/>
                  </a:lnTo>
                  <a:lnTo>
                    <a:pt x="1850" y="193"/>
                  </a:lnTo>
                  <a:lnTo>
                    <a:pt x="1946" y="289"/>
                  </a:lnTo>
                  <a:lnTo>
                    <a:pt x="1999" y="395"/>
                  </a:lnTo>
                  <a:lnTo>
                    <a:pt x="1988" y="502"/>
                  </a:lnTo>
                  <a:lnTo>
                    <a:pt x="1977" y="609"/>
                  </a:lnTo>
                  <a:lnTo>
                    <a:pt x="1977" y="716"/>
                  </a:lnTo>
                  <a:lnTo>
                    <a:pt x="2031" y="801"/>
                  </a:lnTo>
                  <a:lnTo>
                    <a:pt x="1977" y="854"/>
                  </a:lnTo>
                  <a:lnTo>
                    <a:pt x="1967" y="983"/>
                  </a:lnTo>
                  <a:lnTo>
                    <a:pt x="1977" y="1089"/>
                  </a:lnTo>
                  <a:lnTo>
                    <a:pt x="2020" y="1239"/>
                  </a:lnTo>
                  <a:lnTo>
                    <a:pt x="2126" y="1303"/>
                  </a:lnTo>
                  <a:lnTo>
                    <a:pt x="2158" y="1495"/>
                  </a:lnTo>
                  <a:lnTo>
                    <a:pt x="2158" y="1634"/>
                  </a:lnTo>
                  <a:lnTo>
                    <a:pt x="2297" y="1719"/>
                  </a:lnTo>
                  <a:lnTo>
                    <a:pt x="2297" y="1826"/>
                  </a:lnTo>
                  <a:lnTo>
                    <a:pt x="2403" y="1890"/>
                  </a:lnTo>
                  <a:lnTo>
                    <a:pt x="2445" y="1986"/>
                  </a:lnTo>
                  <a:lnTo>
                    <a:pt x="2520" y="2125"/>
                  </a:lnTo>
                  <a:lnTo>
                    <a:pt x="2605" y="2264"/>
                  </a:lnTo>
                  <a:lnTo>
                    <a:pt x="2701" y="2296"/>
                  </a:lnTo>
                  <a:lnTo>
                    <a:pt x="2818" y="2338"/>
                  </a:lnTo>
                  <a:lnTo>
                    <a:pt x="2754" y="2413"/>
                  </a:lnTo>
                  <a:lnTo>
                    <a:pt x="2626" y="2434"/>
                  </a:lnTo>
                  <a:lnTo>
                    <a:pt x="2637" y="2541"/>
                  </a:lnTo>
                  <a:lnTo>
                    <a:pt x="2775" y="2627"/>
                  </a:lnTo>
                  <a:lnTo>
                    <a:pt x="2796" y="2733"/>
                  </a:lnTo>
                  <a:lnTo>
                    <a:pt x="2818" y="2915"/>
                  </a:lnTo>
                  <a:lnTo>
                    <a:pt x="2818" y="3054"/>
                  </a:lnTo>
                  <a:lnTo>
                    <a:pt x="2796" y="3139"/>
                  </a:lnTo>
                  <a:lnTo>
                    <a:pt x="2754" y="3214"/>
                  </a:lnTo>
                  <a:lnTo>
                    <a:pt x="2669" y="3203"/>
                  </a:lnTo>
                  <a:lnTo>
                    <a:pt x="2520" y="3235"/>
                  </a:lnTo>
                  <a:lnTo>
                    <a:pt x="2467" y="3363"/>
                  </a:lnTo>
                  <a:lnTo>
                    <a:pt x="2413" y="3470"/>
                  </a:lnTo>
                  <a:lnTo>
                    <a:pt x="2343" y="3511"/>
                  </a:lnTo>
                  <a:lnTo>
                    <a:pt x="2261" y="3447"/>
                  </a:lnTo>
                  <a:lnTo>
                    <a:pt x="2180" y="3459"/>
                  </a:lnTo>
                  <a:lnTo>
                    <a:pt x="2169" y="3374"/>
                  </a:lnTo>
                  <a:lnTo>
                    <a:pt x="2116" y="3342"/>
                  </a:lnTo>
                  <a:lnTo>
                    <a:pt x="2063" y="3267"/>
                  </a:lnTo>
                  <a:lnTo>
                    <a:pt x="1956" y="3331"/>
                  </a:lnTo>
                  <a:lnTo>
                    <a:pt x="1871" y="3320"/>
                  </a:lnTo>
                  <a:lnTo>
                    <a:pt x="1829" y="3427"/>
                  </a:lnTo>
                  <a:lnTo>
                    <a:pt x="1744" y="3523"/>
                  </a:lnTo>
                  <a:lnTo>
                    <a:pt x="1584" y="3523"/>
                  </a:lnTo>
                  <a:lnTo>
                    <a:pt x="1488" y="3534"/>
                  </a:lnTo>
                  <a:lnTo>
                    <a:pt x="1446" y="3587"/>
                  </a:lnTo>
                  <a:lnTo>
                    <a:pt x="1339" y="3555"/>
                  </a:lnTo>
                  <a:lnTo>
                    <a:pt x="1339" y="3481"/>
                  </a:lnTo>
                  <a:lnTo>
                    <a:pt x="1191" y="3470"/>
                  </a:lnTo>
                  <a:lnTo>
                    <a:pt x="1095" y="3427"/>
                  </a:lnTo>
                  <a:lnTo>
                    <a:pt x="1095" y="3342"/>
                  </a:lnTo>
                  <a:lnTo>
                    <a:pt x="1148" y="3278"/>
                  </a:lnTo>
                  <a:lnTo>
                    <a:pt x="1233" y="3278"/>
                  </a:lnTo>
                  <a:lnTo>
                    <a:pt x="1233" y="3182"/>
                  </a:lnTo>
                  <a:lnTo>
                    <a:pt x="1169" y="3075"/>
                  </a:lnTo>
                  <a:lnTo>
                    <a:pt x="1052" y="3064"/>
                  </a:lnTo>
                  <a:lnTo>
                    <a:pt x="893" y="3022"/>
                  </a:lnTo>
                  <a:lnTo>
                    <a:pt x="808" y="2968"/>
                  </a:lnTo>
                  <a:lnTo>
                    <a:pt x="712" y="2958"/>
                  </a:lnTo>
                  <a:lnTo>
                    <a:pt x="765" y="2797"/>
                  </a:lnTo>
                  <a:lnTo>
                    <a:pt x="723" y="2733"/>
                  </a:lnTo>
                  <a:lnTo>
                    <a:pt x="595" y="2723"/>
                  </a:lnTo>
                  <a:lnTo>
                    <a:pt x="553" y="2797"/>
                  </a:lnTo>
                  <a:lnTo>
                    <a:pt x="382" y="2808"/>
                  </a:lnTo>
                  <a:lnTo>
                    <a:pt x="382" y="2712"/>
                  </a:lnTo>
                  <a:lnTo>
                    <a:pt x="372" y="2637"/>
                  </a:lnTo>
                  <a:lnTo>
                    <a:pt x="340" y="2530"/>
                  </a:lnTo>
                  <a:lnTo>
                    <a:pt x="319" y="2424"/>
                  </a:lnTo>
                  <a:lnTo>
                    <a:pt x="287" y="2360"/>
                  </a:lnTo>
                  <a:lnTo>
                    <a:pt x="265" y="2274"/>
                  </a:lnTo>
                  <a:lnTo>
                    <a:pt x="266" y="2202"/>
                  </a:lnTo>
                  <a:lnTo>
                    <a:pt x="288" y="2149"/>
                  </a:lnTo>
                  <a:lnTo>
                    <a:pt x="256" y="2020"/>
                  </a:lnTo>
                  <a:lnTo>
                    <a:pt x="308" y="1986"/>
                  </a:lnTo>
                  <a:lnTo>
                    <a:pt x="287" y="1911"/>
                  </a:lnTo>
                  <a:lnTo>
                    <a:pt x="276" y="1794"/>
                  </a:lnTo>
                  <a:lnTo>
                    <a:pt x="191" y="1762"/>
                  </a:lnTo>
                  <a:lnTo>
                    <a:pt x="181" y="1679"/>
                  </a:lnTo>
                  <a:lnTo>
                    <a:pt x="256" y="1679"/>
                  </a:lnTo>
                  <a:lnTo>
                    <a:pt x="265" y="1580"/>
                  </a:lnTo>
                  <a:lnTo>
                    <a:pt x="244" y="1474"/>
                  </a:lnTo>
                  <a:lnTo>
                    <a:pt x="212" y="1420"/>
                  </a:lnTo>
                  <a:lnTo>
                    <a:pt x="117" y="1431"/>
                  </a:lnTo>
                  <a:lnTo>
                    <a:pt x="31" y="1399"/>
                  </a:lnTo>
                  <a:lnTo>
                    <a:pt x="0" y="1281"/>
                  </a:lnTo>
                  <a:lnTo>
                    <a:pt x="95" y="1313"/>
                  </a:lnTo>
                  <a:lnTo>
                    <a:pt x="234" y="1281"/>
                  </a:lnTo>
                  <a:lnTo>
                    <a:pt x="234" y="1175"/>
                  </a:lnTo>
                  <a:lnTo>
                    <a:pt x="212" y="1079"/>
                  </a:lnTo>
                  <a:lnTo>
                    <a:pt x="308" y="1025"/>
                  </a:lnTo>
                  <a:lnTo>
                    <a:pt x="287" y="918"/>
                  </a:lnTo>
                  <a:lnTo>
                    <a:pt x="180" y="929"/>
                  </a:lnTo>
                  <a:lnTo>
                    <a:pt x="223" y="822"/>
                  </a:lnTo>
                  <a:lnTo>
                    <a:pt x="170" y="705"/>
                  </a:lnTo>
                  <a:lnTo>
                    <a:pt x="308" y="652"/>
                  </a:lnTo>
                  <a:lnTo>
                    <a:pt x="372" y="588"/>
                  </a:lnTo>
                  <a:lnTo>
                    <a:pt x="489" y="566"/>
                  </a:lnTo>
                  <a:lnTo>
                    <a:pt x="574" y="577"/>
                  </a:lnTo>
                  <a:lnTo>
                    <a:pt x="616" y="523"/>
                  </a:lnTo>
                  <a:lnTo>
                    <a:pt x="648" y="598"/>
                  </a:lnTo>
                  <a:lnTo>
                    <a:pt x="723" y="588"/>
                  </a:lnTo>
                  <a:lnTo>
                    <a:pt x="776" y="481"/>
                  </a:lnTo>
                  <a:lnTo>
                    <a:pt x="872" y="470"/>
                  </a:lnTo>
                  <a:lnTo>
                    <a:pt x="967" y="491"/>
                  </a:lnTo>
                  <a:lnTo>
                    <a:pt x="978" y="363"/>
                  </a:lnTo>
                  <a:lnTo>
                    <a:pt x="1084" y="385"/>
                  </a:lnTo>
                  <a:lnTo>
                    <a:pt x="1212" y="395"/>
                  </a:lnTo>
                  <a:lnTo>
                    <a:pt x="1244" y="278"/>
                  </a:lnTo>
                  <a:lnTo>
                    <a:pt x="1329" y="171"/>
                  </a:lnTo>
                  <a:lnTo>
                    <a:pt x="1361" y="75"/>
                  </a:lnTo>
                  <a:lnTo>
                    <a:pt x="1361" y="11"/>
                  </a:lnTo>
                  <a:lnTo>
                    <a:pt x="1491" y="0"/>
                  </a:lnTo>
                  <a:lnTo>
                    <a:pt x="1488" y="75"/>
                  </a:lnTo>
                  <a:close/>
                </a:path>
              </a:pathLst>
            </a:custGeom>
            <a:solidFill>
              <a:srgbClr val="A5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48"/>
            <p:cNvSpPr>
              <a:spLocks noEditPoints="1"/>
            </p:cNvSpPr>
            <p:nvPr/>
          </p:nvSpPr>
          <p:spPr bwMode="auto">
            <a:xfrm>
              <a:off x="7223125" y="3440113"/>
              <a:ext cx="1236663" cy="1577975"/>
            </a:xfrm>
            <a:custGeom>
              <a:avLst/>
              <a:gdLst>
                <a:gd name="T0" fmla="*/ 1730 w 2833"/>
                <a:gd name="T1" fmla="*/ 158 h 3608"/>
                <a:gd name="T2" fmla="*/ 1960 w 2833"/>
                <a:gd name="T3" fmla="*/ 305 h 3608"/>
                <a:gd name="T4" fmla="*/ 1992 w 2833"/>
                <a:gd name="T5" fmla="*/ 623 h 3608"/>
                <a:gd name="T6" fmla="*/ 1990 w 2833"/>
                <a:gd name="T7" fmla="*/ 721 h 3608"/>
                <a:gd name="T8" fmla="*/ 1985 w 2833"/>
                <a:gd name="T9" fmla="*/ 864 h 3608"/>
                <a:gd name="T10" fmla="*/ 1979 w 2833"/>
                <a:gd name="T11" fmla="*/ 1097 h 3608"/>
                <a:gd name="T12" fmla="*/ 2141 w 2833"/>
                <a:gd name="T13" fmla="*/ 1317 h 3608"/>
                <a:gd name="T14" fmla="*/ 2173 w 2833"/>
                <a:gd name="T15" fmla="*/ 1647 h 3608"/>
                <a:gd name="T16" fmla="*/ 2305 w 2833"/>
                <a:gd name="T17" fmla="*/ 1836 h 3608"/>
                <a:gd name="T18" fmla="*/ 2416 w 2833"/>
                <a:gd name="T19" fmla="*/ 1897 h 3608"/>
                <a:gd name="T20" fmla="*/ 2523 w 2833"/>
                <a:gd name="T21" fmla="*/ 2139 h 3608"/>
                <a:gd name="T22" fmla="*/ 2826 w 2833"/>
                <a:gd name="T23" fmla="*/ 2358 h 3608"/>
                <a:gd name="T24" fmla="*/ 2637 w 2833"/>
                <a:gd name="T25" fmla="*/ 2454 h 3608"/>
                <a:gd name="T26" fmla="*/ 2646 w 2833"/>
                <a:gd name="T27" fmla="*/ 2543 h 3608"/>
                <a:gd name="T28" fmla="*/ 2804 w 2833"/>
                <a:gd name="T29" fmla="*/ 2743 h 3608"/>
                <a:gd name="T30" fmla="*/ 2819 w 2833"/>
                <a:gd name="T31" fmla="*/ 3060 h 3608"/>
                <a:gd name="T32" fmla="*/ 2758 w 2833"/>
                <a:gd name="T33" fmla="*/ 3230 h 3608"/>
                <a:gd name="T34" fmla="*/ 2531 w 2833"/>
                <a:gd name="T35" fmla="*/ 3255 h 3608"/>
                <a:gd name="T36" fmla="*/ 2421 w 2833"/>
                <a:gd name="T37" fmla="*/ 3480 h 3608"/>
                <a:gd name="T38" fmla="*/ 2350 w 2833"/>
                <a:gd name="T39" fmla="*/ 3529 h 3608"/>
                <a:gd name="T40" fmla="*/ 2194 w 2833"/>
                <a:gd name="T41" fmla="*/ 3471 h 3608"/>
                <a:gd name="T42" fmla="*/ 2075 w 2833"/>
                <a:gd name="T43" fmla="*/ 3272 h 3608"/>
                <a:gd name="T44" fmla="*/ 1881 w 2833"/>
                <a:gd name="T45" fmla="*/ 3340 h 3608"/>
                <a:gd name="T46" fmla="*/ 1842 w 2833"/>
                <a:gd name="T47" fmla="*/ 3445 h 3608"/>
                <a:gd name="T48" fmla="*/ 1592 w 2833"/>
                <a:gd name="T49" fmla="*/ 3533 h 3608"/>
                <a:gd name="T50" fmla="*/ 1448 w 2833"/>
                <a:gd name="T51" fmla="*/ 3589 h 3608"/>
                <a:gd name="T52" fmla="*/ 1347 w 2833"/>
                <a:gd name="T53" fmla="*/ 3482 h 3608"/>
                <a:gd name="T54" fmla="*/ 1103 w 2833"/>
                <a:gd name="T55" fmla="*/ 3446 h 3608"/>
                <a:gd name="T56" fmla="*/ 1156 w 2833"/>
                <a:gd name="T57" fmla="*/ 3288 h 3608"/>
                <a:gd name="T58" fmla="*/ 1234 w 2833"/>
                <a:gd name="T59" fmla="*/ 3285 h 3608"/>
                <a:gd name="T60" fmla="*/ 1175 w 2833"/>
                <a:gd name="T61" fmla="*/ 3075 h 3608"/>
                <a:gd name="T62" fmla="*/ 817 w 2833"/>
                <a:gd name="T63" fmla="*/ 2970 h 3608"/>
                <a:gd name="T64" fmla="*/ 767 w 2833"/>
                <a:gd name="T65" fmla="*/ 2801 h 3608"/>
                <a:gd name="T66" fmla="*/ 733 w 2833"/>
                <a:gd name="T67" fmla="*/ 2753 h 3608"/>
                <a:gd name="T68" fmla="*/ 561 w 2833"/>
                <a:gd name="T69" fmla="*/ 2807 h 3608"/>
                <a:gd name="T70" fmla="*/ 397 w 2833"/>
                <a:gd name="T71" fmla="*/ 2725 h 3608"/>
                <a:gd name="T72" fmla="*/ 345 w 2833"/>
                <a:gd name="T73" fmla="*/ 2531 h 3608"/>
                <a:gd name="T74" fmla="*/ 289 w 2833"/>
                <a:gd name="T75" fmla="*/ 2373 h 3608"/>
                <a:gd name="T76" fmla="*/ 274 w 2833"/>
                <a:gd name="T77" fmla="*/ 2212 h 3608"/>
                <a:gd name="T78" fmla="*/ 289 w 2833"/>
                <a:gd name="T79" fmla="*/ 2159 h 3608"/>
                <a:gd name="T80" fmla="*/ 322 w 2833"/>
                <a:gd name="T81" fmla="*/ 1995 h 3608"/>
                <a:gd name="T82" fmla="*/ 199 w 2833"/>
                <a:gd name="T83" fmla="*/ 1763 h 3608"/>
                <a:gd name="T84" fmla="*/ 261 w 2833"/>
                <a:gd name="T85" fmla="*/ 1679 h 3608"/>
                <a:gd name="T86" fmla="*/ 267 w 2833"/>
                <a:gd name="T87" fmla="*/ 1590 h 3608"/>
                <a:gd name="T88" fmla="*/ 220 w 2833"/>
                <a:gd name="T89" fmla="*/ 1430 h 3608"/>
                <a:gd name="T90" fmla="*/ 39 w 2833"/>
                <a:gd name="T91" fmla="*/ 1400 h 3608"/>
                <a:gd name="T92" fmla="*/ 110 w 2833"/>
                <a:gd name="T93" fmla="*/ 1326 h 3608"/>
                <a:gd name="T94" fmla="*/ 235 w 2833"/>
                <a:gd name="T95" fmla="*/ 1182 h 3608"/>
                <a:gd name="T96" fmla="*/ 316 w 2833"/>
                <a:gd name="T97" fmla="*/ 1035 h 3608"/>
                <a:gd name="T98" fmla="*/ 297 w 2833"/>
                <a:gd name="T99" fmla="*/ 938 h 3608"/>
                <a:gd name="T100" fmla="*/ 236 w 2833"/>
                <a:gd name="T101" fmla="*/ 830 h 3608"/>
                <a:gd name="T102" fmla="*/ 385 w 2833"/>
                <a:gd name="T103" fmla="*/ 606 h 3608"/>
                <a:gd name="T104" fmla="*/ 580 w 2833"/>
                <a:gd name="T105" fmla="*/ 577 h 3608"/>
                <a:gd name="T106" fmla="*/ 630 w 2833"/>
                <a:gd name="T107" fmla="*/ 531 h 3608"/>
                <a:gd name="T108" fmla="*/ 731 w 2833"/>
                <a:gd name="T109" fmla="*/ 598 h 3608"/>
                <a:gd name="T110" fmla="*/ 882 w 2833"/>
                <a:gd name="T111" fmla="*/ 490 h 3608"/>
                <a:gd name="T112" fmla="*/ 987 w 2833"/>
                <a:gd name="T113" fmla="*/ 365 h 3608"/>
                <a:gd name="T114" fmla="*/ 1218 w 2833"/>
                <a:gd name="T115" fmla="*/ 396 h 3608"/>
                <a:gd name="T116" fmla="*/ 1337 w 2833"/>
                <a:gd name="T117" fmla="*/ 181 h 3608"/>
                <a:gd name="T118" fmla="*/ 1362 w 2833"/>
                <a:gd name="T119" fmla="*/ 82 h 3608"/>
                <a:gd name="T120" fmla="*/ 1493 w 2833"/>
                <a:gd name="T121" fmla="*/ 7 h 3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3" h="3608">
                  <a:moveTo>
                    <a:pt x="1495" y="76"/>
                  </a:moveTo>
                  <a:lnTo>
                    <a:pt x="1633" y="97"/>
                  </a:lnTo>
                  <a:lnTo>
                    <a:pt x="1636" y="116"/>
                  </a:lnTo>
                  <a:lnTo>
                    <a:pt x="1498" y="95"/>
                  </a:lnTo>
                  <a:lnTo>
                    <a:pt x="1495" y="76"/>
                  </a:lnTo>
                  <a:close/>
                  <a:moveTo>
                    <a:pt x="1635" y="106"/>
                  </a:moveTo>
                  <a:lnTo>
                    <a:pt x="1633" y="97"/>
                  </a:lnTo>
                  <a:cubicBezTo>
                    <a:pt x="1637" y="98"/>
                    <a:pt x="1640" y="102"/>
                    <a:pt x="1641" y="107"/>
                  </a:cubicBezTo>
                  <a:cubicBezTo>
                    <a:pt x="1642" y="113"/>
                    <a:pt x="1640" y="117"/>
                    <a:pt x="1636" y="116"/>
                  </a:cubicBezTo>
                  <a:lnTo>
                    <a:pt x="1635" y="106"/>
                  </a:lnTo>
                  <a:close/>
                  <a:moveTo>
                    <a:pt x="1635" y="97"/>
                  </a:moveTo>
                  <a:lnTo>
                    <a:pt x="1730" y="140"/>
                  </a:lnTo>
                  <a:lnTo>
                    <a:pt x="1730" y="158"/>
                  </a:lnTo>
                  <a:lnTo>
                    <a:pt x="1635" y="116"/>
                  </a:lnTo>
                  <a:lnTo>
                    <a:pt x="1635" y="97"/>
                  </a:lnTo>
                  <a:close/>
                  <a:moveTo>
                    <a:pt x="1730" y="149"/>
                  </a:moveTo>
                  <a:lnTo>
                    <a:pt x="1730" y="140"/>
                  </a:lnTo>
                  <a:cubicBezTo>
                    <a:pt x="1734" y="142"/>
                    <a:pt x="1737" y="147"/>
                    <a:pt x="1737" y="152"/>
                  </a:cubicBezTo>
                  <a:cubicBezTo>
                    <a:pt x="1737" y="157"/>
                    <a:pt x="1734" y="160"/>
                    <a:pt x="1730" y="158"/>
                  </a:cubicBezTo>
                  <a:lnTo>
                    <a:pt x="1730" y="149"/>
                  </a:lnTo>
                  <a:close/>
                  <a:moveTo>
                    <a:pt x="1730" y="140"/>
                  </a:moveTo>
                  <a:lnTo>
                    <a:pt x="1858" y="193"/>
                  </a:lnTo>
                  <a:lnTo>
                    <a:pt x="1858" y="212"/>
                  </a:lnTo>
                  <a:lnTo>
                    <a:pt x="1730" y="158"/>
                  </a:lnTo>
                  <a:lnTo>
                    <a:pt x="1730" y="140"/>
                  </a:lnTo>
                  <a:close/>
                  <a:moveTo>
                    <a:pt x="1858" y="203"/>
                  </a:moveTo>
                  <a:lnTo>
                    <a:pt x="1858" y="193"/>
                  </a:lnTo>
                  <a:cubicBezTo>
                    <a:pt x="1861" y="195"/>
                    <a:pt x="1865" y="200"/>
                    <a:pt x="1865" y="205"/>
                  </a:cubicBezTo>
                  <a:cubicBezTo>
                    <a:pt x="1865" y="210"/>
                    <a:pt x="1862" y="213"/>
                    <a:pt x="1858" y="212"/>
                  </a:cubicBezTo>
                  <a:lnTo>
                    <a:pt x="1858" y="203"/>
                  </a:lnTo>
                  <a:close/>
                  <a:moveTo>
                    <a:pt x="1861" y="195"/>
                  </a:moveTo>
                  <a:lnTo>
                    <a:pt x="1956" y="291"/>
                  </a:lnTo>
                  <a:lnTo>
                    <a:pt x="1951" y="306"/>
                  </a:lnTo>
                  <a:lnTo>
                    <a:pt x="1855" y="210"/>
                  </a:lnTo>
                  <a:lnTo>
                    <a:pt x="1861" y="195"/>
                  </a:lnTo>
                  <a:close/>
                  <a:moveTo>
                    <a:pt x="1954" y="299"/>
                  </a:moveTo>
                  <a:lnTo>
                    <a:pt x="1956" y="291"/>
                  </a:lnTo>
                  <a:cubicBezTo>
                    <a:pt x="1960" y="295"/>
                    <a:pt x="1961" y="301"/>
                    <a:pt x="1960" y="305"/>
                  </a:cubicBezTo>
                  <a:cubicBezTo>
                    <a:pt x="1958" y="309"/>
                    <a:pt x="1954" y="309"/>
                    <a:pt x="1951" y="306"/>
                  </a:cubicBezTo>
                  <a:lnTo>
                    <a:pt x="1954" y="299"/>
                  </a:lnTo>
                  <a:close/>
                  <a:moveTo>
                    <a:pt x="1959" y="295"/>
                  </a:moveTo>
                  <a:lnTo>
                    <a:pt x="2012" y="402"/>
                  </a:lnTo>
                  <a:lnTo>
                    <a:pt x="2002" y="409"/>
                  </a:lnTo>
                  <a:lnTo>
                    <a:pt x="1948" y="302"/>
                  </a:lnTo>
                  <a:lnTo>
                    <a:pt x="1959" y="295"/>
                  </a:lnTo>
                  <a:close/>
                  <a:moveTo>
                    <a:pt x="2007" y="405"/>
                  </a:moveTo>
                  <a:lnTo>
                    <a:pt x="2012" y="402"/>
                  </a:lnTo>
                  <a:cubicBezTo>
                    <a:pt x="2014" y="407"/>
                    <a:pt x="2014" y="412"/>
                    <a:pt x="2011" y="414"/>
                  </a:cubicBezTo>
                  <a:cubicBezTo>
                    <a:pt x="2008" y="416"/>
                    <a:pt x="2004" y="414"/>
                    <a:pt x="2002" y="409"/>
                  </a:cubicBezTo>
                  <a:lnTo>
                    <a:pt x="2007" y="405"/>
                  </a:lnTo>
                  <a:close/>
                  <a:moveTo>
                    <a:pt x="2014" y="410"/>
                  </a:moveTo>
                  <a:lnTo>
                    <a:pt x="2003" y="516"/>
                  </a:lnTo>
                  <a:lnTo>
                    <a:pt x="1989" y="508"/>
                  </a:lnTo>
                  <a:lnTo>
                    <a:pt x="2000" y="401"/>
                  </a:lnTo>
                  <a:lnTo>
                    <a:pt x="2014" y="410"/>
                  </a:lnTo>
                  <a:close/>
                  <a:moveTo>
                    <a:pt x="2003" y="516"/>
                  </a:moveTo>
                  <a:lnTo>
                    <a:pt x="1992" y="623"/>
                  </a:lnTo>
                  <a:lnTo>
                    <a:pt x="1979" y="615"/>
                  </a:lnTo>
                  <a:lnTo>
                    <a:pt x="1989" y="508"/>
                  </a:lnTo>
                  <a:lnTo>
                    <a:pt x="2003" y="516"/>
                  </a:lnTo>
                  <a:close/>
                  <a:moveTo>
                    <a:pt x="1985" y="619"/>
                  </a:moveTo>
                  <a:lnTo>
                    <a:pt x="1992" y="623"/>
                  </a:lnTo>
                  <a:cubicBezTo>
                    <a:pt x="1992" y="628"/>
                    <a:pt x="1988" y="630"/>
                    <a:pt x="1985" y="627"/>
                  </a:cubicBezTo>
                  <a:cubicBezTo>
                    <a:pt x="1981" y="625"/>
                    <a:pt x="1978" y="619"/>
                    <a:pt x="1979" y="615"/>
                  </a:cubicBezTo>
                  <a:lnTo>
                    <a:pt x="1985" y="619"/>
                  </a:lnTo>
                  <a:close/>
                  <a:moveTo>
                    <a:pt x="1992" y="622"/>
                  </a:moveTo>
                  <a:lnTo>
                    <a:pt x="1992" y="729"/>
                  </a:lnTo>
                  <a:lnTo>
                    <a:pt x="1979" y="723"/>
                  </a:lnTo>
                  <a:lnTo>
                    <a:pt x="1979" y="616"/>
                  </a:lnTo>
                  <a:lnTo>
                    <a:pt x="1992" y="622"/>
                  </a:lnTo>
                  <a:close/>
                  <a:moveTo>
                    <a:pt x="1985" y="726"/>
                  </a:moveTo>
                  <a:lnTo>
                    <a:pt x="1992" y="729"/>
                  </a:lnTo>
                  <a:cubicBezTo>
                    <a:pt x="1992" y="734"/>
                    <a:pt x="1989" y="736"/>
                    <a:pt x="1986" y="735"/>
                  </a:cubicBezTo>
                  <a:cubicBezTo>
                    <a:pt x="1982" y="733"/>
                    <a:pt x="1979" y="728"/>
                    <a:pt x="1979" y="723"/>
                  </a:cubicBezTo>
                  <a:lnTo>
                    <a:pt x="1985" y="726"/>
                  </a:lnTo>
                  <a:close/>
                  <a:moveTo>
                    <a:pt x="1990" y="721"/>
                  </a:moveTo>
                  <a:lnTo>
                    <a:pt x="2043" y="806"/>
                  </a:lnTo>
                  <a:lnTo>
                    <a:pt x="2034" y="816"/>
                  </a:lnTo>
                  <a:lnTo>
                    <a:pt x="1981" y="730"/>
                  </a:lnTo>
                  <a:lnTo>
                    <a:pt x="1990" y="721"/>
                  </a:lnTo>
                  <a:close/>
                  <a:moveTo>
                    <a:pt x="2039" y="811"/>
                  </a:moveTo>
                  <a:lnTo>
                    <a:pt x="2043" y="806"/>
                  </a:lnTo>
                  <a:cubicBezTo>
                    <a:pt x="2046" y="811"/>
                    <a:pt x="2046" y="817"/>
                    <a:pt x="2044" y="819"/>
                  </a:cubicBezTo>
                  <a:cubicBezTo>
                    <a:pt x="2041" y="822"/>
                    <a:pt x="2037" y="820"/>
                    <a:pt x="2034" y="816"/>
                  </a:cubicBezTo>
                  <a:lnTo>
                    <a:pt x="2039" y="811"/>
                  </a:lnTo>
                  <a:close/>
                  <a:moveTo>
                    <a:pt x="2044" y="819"/>
                  </a:moveTo>
                  <a:lnTo>
                    <a:pt x="1991" y="873"/>
                  </a:lnTo>
                  <a:lnTo>
                    <a:pt x="1980" y="856"/>
                  </a:lnTo>
                  <a:lnTo>
                    <a:pt x="2034" y="803"/>
                  </a:lnTo>
                  <a:lnTo>
                    <a:pt x="2044" y="819"/>
                  </a:lnTo>
                  <a:close/>
                  <a:moveTo>
                    <a:pt x="1985" y="864"/>
                  </a:moveTo>
                  <a:lnTo>
                    <a:pt x="1991" y="873"/>
                  </a:lnTo>
                  <a:cubicBezTo>
                    <a:pt x="1988" y="875"/>
                    <a:pt x="1984" y="874"/>
                    <a:pt x="1981" y="869"/>
                  </a:cubicBezTo>
                  <a:cubicBezTo>
                    <a:pt x="1978" y="864"/>
                    <a:pt x="1978" y="859"/>
                    <a:pt x="1980" y="856"/>
                  </a:cubicBezTo>
                  <a:lnTo>
                    <a:pt x="1985" y="864"/>
                  </a:lnTo>
                  <a:close/>
                  <a:moveTo>
                    <a:pt x="1992" y="868"/>
                  </a:moveTo>
                  <a:lnTo>
                    <a:pt x="1982" y="997"/>
                  </a:lnTo>
                  <a:lnTo>
                    <a:pt x="1968" y="989"/>
                  </a:lnTo>
                  <a:lnTo>
                    <a:pt x="1979" y="860"/>
                  </a:lnTo>
                  <a:lnTo>
                    <a:pt x="1992" y="868"/>
                  </a:lnTo>
                  <a:close/>
                  <a:moveTo>
                    <a:pt x="1975" y="993"/>
                  </a:moveTo>
                  <a:lnTo>
                    <a:pt x="1982" y="997"/>
                  </a:lnTo>
                  <a:cubicBezTo>
                    <a:pt x="1981" y="1001"/>
                    <a:pt x="1978" y="1003"/>
                    <a:pt x="1974" y="1001"/>
                  </a:cubicBezTo>
                  <a:cubicBezTo>
                    <a:pt x="1970" y="999"/>
                    <a:pt x="1968" y="993"/>
                    <a:pt x="1968" y="989"/>
                  </a:cubicBezTo>
                  <a:lnTo>
                    <a:pt x="1975" y="993"/>
                  </a:lnTo>
                  <a:close/>
                  <a:moveTo>
                    <a:pt x="1982" y="994"/>
                  </a:moveTo>
                  <a:lnTo>
                    <a:pt x="1992" y="1101"/>
                  </a:lnTo>
                  <a:lnTo>
                    <a:pt x="1979" y="1097"/>
                  </a:lnTo>
                  <a:lnTo>
                    <a:pt x="1968" y="991"/>
                  </a:lnTo>
                  <a:lnTo>
                    <a:pt x="1982" y="994"/>
                  </a:lnTo>
                  <a:close/>
                  <a:moveTo>
                    <a:pt x="1985" y="1099"/>
                  </a:moveTo>
                  <a:lnTo>
                    <a:pt x="1992" y="1101"/>
                  </a:lnTo>
                  <a:cubicBezTo>
                    <a:pt x="1993" y="1106"/>
                    <a:pt x="1990" y="1110"/>
                    <a:pt x="1986" y="1109"/>
                  </a:cubicBezTo>
                  <a:cubicBezTo>
                    <a:pt x="1983" y="1108"/>
                    <a:pt x="1979" y="1103"/>
                    <a:pt x="1979" y="1097"/>
                  </a:cubicBezTo>
                  <a:lnTo>
                    <a:pt x="1985" y="1099"/>
                  </a:lnTo>
                  <a:close/>
                  <a:moveTo>
                    <a:pt x="1992" y="1099"/>
                  </a:moveTo>
                  <a:lnTo>
                    <a:pt x="2034" y="1248"/>
                  </a:lnTo>
                  <a:lnTo>
                    <a:pt x="2022" y="1249"/>
                  </a:lnTo>
                  <a:lnTo>
                    <a:pt x="1979" y="1100"/>
                  </a:lnTo>
                  <a:lnTo>
                    <a:pt x="1992" y="1099"/>
                  </a:lnTo>
                  <a:close/>
                  <a:moveTo>
                    <a:pt x="2028" y="1249"/>
                  </a:moveTo>
                  <a:lnTo>
                    <a:pt x="2034" y="1248"/>
                  </a:lnTo>
                  <a:cubicBezTo>
                    <a:pt x="2036" y="1253"/>
                    <a:pt x="2034" y="1258"/>
                    <a:pt x="2031" y="1258"/>
                  </a:cubicBezTo>
                  <a:cubicBezTo>
                    <a:pt x="2027" y="1259"/>
                    <a:pt x="2023" y="1255"/>
                    <a:pt x="2022" y="1249"/>
                  </a:cubicBezTo>
                  <a:lnTo>
                    <a:pt x="2028" y="1249"/>
                  </a:lnTo>
                  <a:close/>
                  <a:moveTo>
                    <a:pt x="2029" y="1240"/>
                  </a:moveTo>
                  <a:lnTo>
                    <a:pt x="2135" y="1304"/>
                  </a:lnTo>
                  <a:lnTo>
                    <a:pt x="2134" y="1321"/>
                  </a:lnTo>
                  <a:lnTo>
                    <a:pt x="2027" y="1257"/>
                  </a:lnTo>
                  <a:lnTo>
                    <a:pt x="2029" y="1240"/>
                  </a:lnTo>
                  <a:close/>
                  <a:moveTo>
                    <a:pt x="2134" y="1313"/>
                  </a:moveTo>
                  <a:lnTo>
                    <a:pt x="2135" y="1304"/>
                  </a:lnTo>
                  <a:cubicBezTo>
                    <a:pt x="2139" y="1306"/>
                    <a:pt x="2142" y="1312"/>
                    <a:pt x="2141" y="1317"/>
                  </a:cubicBezTo>
                  <a:cubicBezTo>
                    <a:pt x="2141" y="1322"/>
                    <a:pt x="2137" y="1324"/>
                    <a:pt x="2134" y="1321"/>
                  </a:cubicBezTo>
                  <a:lnTo>
                    <a:pt x="2134" y="1313"/>
                  </a:lnTo>
                  <a:close/>
                  <a:moveTo>
                    <a:pt x="2141" y="1314"/>
                  </a:moveTo>
                  <a:lnTo>
                    <a:pt x="2173" y="1506"/>
                  </a:lnTo>
                  <a:lnTo>
                    <a:pt x="2160" y="1504"/>
                  </a:lnTo>
                  <a:lnTo>
                    <a:pt x="2128" y="1312"/>
                  </a:lnTo>
                  <a:lnTo>
                    <a:pt x="2141" y="1314"/>
                  </a:lnTo>
                  <a:close/>
                  <a:moveTo>
                    <a:pt x="2166" y="1505"/>
                  </a:moveTo>
                  <a:lnTo>
                    <a:pt x="2173" y="1506"/>
                  </a:lnTo>
                  <a:cubicBezTo>
                    <a:pt x="2174" y="1511"/>
                    <a:pt x="2172" y="1515"/>
                    <a:pt x="2168" y="1514"/>
                  </a:cubicBezTo>
                  <a:cubicBezTo>
                    <a:pt x="2164" y="1514"/>
                    <a:pt x="2160" y="1509"/>
                    <a:pt x="2160" y="1504"/>
                  </a:cubicBezTo>
                  <a:lnTo>
                    <a:pt x="2166" y="1505"/>
                  </a:lnTo>
                  <a:close/>
                  <a:moveTo>
                    <a:pt x="2173" y="1508"/>
                  </a:moveTo>
                  <a:lnTo>
                    <a:pt x="2173" y="1647"/>
                  </a:lnTo>
                  <a:lnTo>
                    <a:pt x="2159" y="1641"/>
                  </a:lnTo>
                  <a:lnTo>
                    <a:pt x="2159" y="1502"/>
                  </a:lnTo>
                  <a:lnTo>
                    <a:pt x="2173" y="1508"/>
                  </a:lnTo>
                  <a:close/>
                  <a:moveTo>
                    <a:pt x="2166" y="1644"/>
                  </a:moveTo>
                  <a:lnTo>
                    <a:pt x="2173" y="1647"/>
                  </a:lnTo>
                  <a:cubicBezTo>
                    <a:pt x="2173" y="1652"/>
                    <a:pt x="2170" y="1654"/>
                    <a:pt x="2166" y="1653"/>
                  </a:cubicBezTo>
                  <a:cubicBezTo>
                    <a:pt x="2163" y="1651"/>
                    <a:pt x="2159" y="1646"/>
                    <a:pt x="2159" y="1641"/>
                  </a:cubicBezTo>
                  <a:lnTo>
                    <a:pt x="2166" y="1644"/>
                  </a:lnTo>
                  <a:close/>
                  <a:moveTo>
                    <a:pt x="2167" y="1635"/>
                  </a:moveTo>
                  <a:lnTo>
                    <a:pt x="2305" y="1721"/>
                  </a:lnTo>
                  <a:lnTo>
                    <a:pt x="2304" y="1738"/>
                  </a:lnTo>
                  <a:lnTo>
                    <a:pt x="2165" y="1652"/>
                  </a:lnTo>
                  <a:lnTo>
                    <a:pt x="2167" y="1635"/>
                  </a:lnTo>
                  <a:close/>
                  <a:moveTo>
                    <a:pt x="2305" y="1729"/>
                  </a:moveTo>
                  <a:lnTo>
                    <a:pt x="2305" y="1721"/>
                  </a:lnTo>
                  <a:cubicBezTo>
                    <a:pt x="2309" y="1723"/>
                    <a:pt x="2312" y="1729"/>
                    <a:pt x="2311" y="1733"/>
                  </a:cubicBezTo>
                  <a:cubicBezTo>
                    <a:pt x="2311" y="1738"/>
                    <a:pt x="2307" y="1740"/>
                    <a:pt x="2304" y="1738"/>
                  </a:cubicBezTo>
                  <a:lnTo>
                    <a:pt x="2305" y="1729"/>
                  </a:lnTo>
                  <a:close/>
                  <a:moveTo>
                    <a:pt x="2311" y="1732"/>
                  </a:moveTo>
                  <a:lnTo>
                    <a:pt x="2311" y="1839"/>
                  </a:lnTo>
                  <a:lnTo>
                    <a:pt x="2298" y="1833"/>
                  </a:lnTo>
                  <a:lnTo>
                    <a:pt x="2298" y="1726"/>
                  </a:lnTo>
                  <a:lnTo>
                    <a:pt x="2311" y="1732"/>
                  </a:lnTo>
                  <a:close/>
                  <a:moveTo>
                    <a:pt x="2305" y="1836"/>
                  </a:moveTo>
                  <a:lnTo>
                    <a:pt x="2311" y="1839"/>
                  </a:lnTo>
                  <a:cubicBezTo>
                    <a:pt x="2311" y="1844"/>
                    <a:pt x="2308" y="1847"/>
                    <a:pt x="2305" y="1845"/>
                  </a:cubicBezTo>
                  <a:cubicBezTo>
                    <a:pt x="2301" y="1843"/>
                    <a:pt x="2298" y="1838"/>
                    <a:pt x="2298" y="1833"/>
                  </a:cubicBezTo>
                  <a:lnTo>
                    <a:pt x="2305" y="1836"/>
                  </a:lnTo>
                  <a:close/>
                  <a:moveTo>
                    <a:pt x="2305" y="1827"/>
                  </a:moveTo>
                  <a:lnTo>
                    <a:pt x="2412" y="1891"/>
                  </a:lnTo>
                  <a:lnTo>
                    <a:pt x="2410" y="1909"/>
                  </a:lnTo>
                  <a:lnTo>
                    <a:pt x="2304" y="1845"/>
                  </a:lnTo>
                  <a:lnTo>
                    <a:pt x="2305" y="1827"/>
                  </a:lnTo>
                  <a:close/>
                  <a:moveTo>
                    <a:pt x="2411" y="1900"/>
                  </a:moveTo>
                  <a:lnTo>
                    <a:pt x="2412" y="1891"/>
                  </a:lnTo>
                  <a:cubicBezTo>
                    <a:pt x="2415" y="1894"/>
                    <a:pt x="2418" y="1899"/>
                    <a:pt x="2418" y="1904"/>
                  </a:cubicBezTo>
                  <a:cubicBezTo>
                    <a:pt x="2417" y="1909"/>
                    <a:pt x="2414" y="1911"/>
                    <a:pt x="2410" y="1909"/>
                  </a:cubicBezTo>
                  <a:lnTo>
                    <a:pt x="2411" y="1900"/>
                  </a:lnTo>
                  <a:close/>
                  <a:moveTo>
                    <a:pt x="2416" y="1897"/>
                  </a:moveTo>
                  <a:lnTo>
                    <a:pt x="2459" y="1993"/>
                  </a:lnTo>
                  <a:lnTo>
                    <a:pt x="2448" y="1999"/>
                  </a:lnTo>
                  <a:lnTo>
                    <a:pt x="2405" y="1903"/>
                  </a:lnTo>
                  <a:lnTo>
                    <a:pt x="2416" y="1897"/>
                  </a:lnTo>
                  <a:close/>
                  <a:moveTo>
                    <a:pt x="2453" y="1996"/>
                  </a:moveTo>
                  <a:lnTo>
                    <a:pt x="2459" y="1993"/>
                  </a:lnTo>
                  <a:cubicBezTo>
                    <a:pt x="2461" y="1998"/>
                    <a:pt x="2460" y="2004"/>
                    <a:pt x="2457" y="2005"/>
                  </a:cubicBezTo>
                  <a:cubicBezTo>
                    <a:pt x="2454" y="2007"/>
                    <a:pt x="2450" y="2004"/>
                    <a:pt x="2448" y="1999"/>
                  </a:cubicBezTo>
                  <a:lnTo>
                    <a:pt x="2453" y="1996"/>
                  </a:lnTo>
                  <a:close/>
                  <a:moveTo>
                    <a:pt x="2458" y="1992"/>
                  </a:moveTo>
                  <a:lnTo>
                    <a:pt x="2533" y="2131"/>
                  </a:lnTo>
                  <a:lnTo>
                    <a:pt x="2523" y="2139"/>
                  </a:lnTo>
                  <a:lnTo>
                    <a:pt x="2448" y="2000"/>
                  </a:lnTo>
                  <a:lnTo>
                    <a:pt x="2458" y="1992"/>
                  </a:lnTo>
                  <a:close/>
                  <a:moveTo>
                    <a:pt x="2528" y="2135"/>
                  </a:moveTo>
                  <a:lnTo>
                    <a:pt x="2533" y="2131"/>
                  </a:lnTo>
                  <a:cubicBezTo>
                    <a:pt x="2535" y="2136"/>
                    <a:pt x="2535" y="2141"/>
                    <a:pt x="2533" y="2144"/>
                  </a:cubicBezTo>
                  <a:cubicBezTo>
                    <a:pt x="2530" y="2146"/>
                    <a:pt x="2525" y="2144"/>
                    <a:pt x="2523" y="2139"/>
                  </a:cubicBezTo>
                  <a:lnTo>
                    <a:pt x="2528" y="2135"/>
                  </a:lnTo>
                  <a:close/>
                  <a:moveTo>
                    <a:pt x="2532" y="2130"/>
                  </a:moveTo>
                  <a:lnTo>
                    <a:pt x="2617" y="2269"/>
                  </a:lnTo>
                  <a:lnTo>
                    <a:pt x="2608" y="2278"/>
                  </a:lnTo>
                  <a:lnTo>
                    <a:pt x="2523" y="2139"/>
                  </a:lnTo>
                  <a:lnTo>
                    <a:pt x="2532" y="2130"/>
                  </a:lnTo>
                  <a:close/>
                  <a:moveTo>
                    <a:pt x="2613" y="2274"/>
                  </a:moveTo>
                  <a:lnTo>
                    <a:pt x="2617" y="2269"/>
                  </a:lnTo>
                  <a:cubicBezTo>
                    <a:pt x="2620" y="2274"/>
                    <a:pt x="2621" y="2279"/>
                    <a:pt x="2618" y="2282"/>
                  </a:cubicBezTo>
                  <a:cubicBezTo>
                    <a:pt x="2615" y="2284"/>
                    <a:pt x="2611" y="2283"/>
                    <a:pt x="2608" y="2278"/>
                  </a:cubicBezTo>
                  <a:lnTo>
                    <a:pt x="2613" y="2274"/>
                  </a:lnTo>
                  <a:close/>
                  <a:moveTo>
                    <a:pt x="2612" y="2264"/>
                  </a:moveTo>
                  <a:lnTo>
                    <a:pt x="2708" y="2296"/>
                  </a:lnTo>
                  <a:lnTo>
                    <a:pt x="2709" y="2315"/>
                  </a:lnTo>
                  <a:lnTo>
                    <a:pt x="2614" y="2283"/>
                  </a:lnTo>
                  <a:lnTo>
                    <a:pt x="2612" y="2264"/>
                  </a:lnTo>
                  <a:close/>
                  <a:moveTo>
                    <a:pt x="2709" y="2306"/>
                  </a:moveTo>
                  <a:lnTo>
                    <a:pt x="2708" y="2296"/>
                  </a:lnTo>
                  <a:cubicBezTo>
                    <a:pt x="2712" y="2298"/>
                    <a:pt x="2715" y="2303"/>
                    <a:pt x="2715" y="2308"/>
                  </a:cubicBezTo>
                  <a:cubicBezTo>
                    <a:pt x="2716" y="2313"/>
                    <a:pt x="2713" y="2316"/>
                    <a:pt x="2709" y="2315"/>
                  </a:cubicBezTo>
                  <a:lnTo>
                    <a:pt x="2709" y="2306"/>
                  </a:lnTo>
                  <a:close/>
                  <a:moveTo>
                    <a:pt x="2708" y="2296"/>
                  </a:moveTo>
                  <a:lnTo>
                    <a:pt x="2825" y="2339"/>
                  </a:lnTo>
                  <a:lnTo>
                    <a:pt x="2826" y="2358"/>
                  </a:lnTo>
                  <a:lnTo>
                    <a:pt x="2709" y="2315"/>
                  </a:lnTo>
                  <a:lnTo>
                    <a:pt x="2708" y="2296"/>
                  </a:lnTo>
                  <a:close/>
                  <a:moveTo>
                    <a:pt x="2826" y="2348"/>
                  </a:moveTo>
                  <a:lnTo>
                    <a:pt x="2825" y="2339"/>
                  </a:lnTo>
                  <a:cubicBezTo>
                    <a:pt x="2829" y="2340"/>
                    <a:pt x="2832" y="2346"/>
                    <a:pt x="2832" y="2351"/>
                  </a:cubicBezTo>
                  <a:cubicBezTo>
                    <a:pt x="2833" y="2356"/>
                    <a:pt x="2830" y="2359"/>
                    <a:pt x="2826" y="2358"/>
                  </a:cubicBezTo>
                  <a:lnTo>
                    <a:pt x="2826" y="2348"/>
                  </a:lnTo>
                  <a:close/>
                  <a:moveTo>
                    <a:pt x="2831" y="2356"/>
                  </a:moveTo>
                  <a:lnTo>
                    <a:pt x="2767" y="2431"/>
                  </a:lnTo>
                  <a:lnTo>
                    <a:pt x="2756" y="2415"/>
                  </a:lnTo>
                  <a:lnTo>
                    <a:pt x="2820" y="2340"/>
                  </a:lnTo>
                  <a:lnTo>
                    <a:pt x="2831" y="2356"/>
                  </a:lnTo>
                  <a:close/>
                  <a:moveTo>
                    <a:pt x="2762" y="2423"/>
                  </a:moveTo>
                  <a:lnTo>
                    <a:pt x="2767" y="2431"/>
                  </a:lnTo>
                  <a:cubicBezTo>
                    <a:pt x="2765" y="2434"/>
                    <a:pt x="2760" y="2433"/>
                    <a:pt x="2757" y="2428"/>
                  </a:cubicBezTo>
                  <a:cubicBezTo>
                    <a:pt x="2755" y="2424"/>
                    <a:pt x="2754" y="2418"/>
                    <a:pt x="2756" y="2415"/>
                  </a:cubicBezTo>
                  <a:lnTo>
                    <a:pt x="2762" y="2423"/>
                  </a:lnTo>
                  <a:close/>
                  <a:moveTo>
                    <a:pt x="2765" y="2433"/>
                  </a:moveTo>
                  <a:lnTo>
                    <a:pt x="2637" y="2454"/>
                  </a:lnTo>
                  <a:lnTo>
                    <a:pt x="2631" y="2435"/>
                  </a:lnTo>
                  <a:lnTo>
                    <a:pt x="2759" y="2414"/>
                  </a:lnTo>
                  <a:lnTo>
                    <a:pt x="2765" y="2433"/>
                  </a:lnTo>
                  <a:close/>
                  <a:moveTo>
                    <a:pt x="2634" y="2444"/>
                  </a:moveTo>
                  <a:lnTo>
                    <a:pt x="2637" y="2454"/>
                  </a:lnTo>
                  <a:cubicBezTo>
                    <a:pt x="2634" y="2454"/>
                    <a:pt x="2630" y="2451"/>
                    <a:pt x="2628" y="2445"/>
                  </a:cubicBezTo>
                  <a:cubicBezTo>
                    <a:pt x="2626" y="2440"/>
                    <a:pt x="2628" y="2436"/>
                    <a:pt x="2631" y="2435"/>
                  </a:cubicBezTo>
                  <a:lnTo>
                    <a:pt x="2634" y="2444"/>
                  </a:lnTo>
                  <a:close/>
                  <a:moveTo>
                    <a:pt x="2641" y="2446"/>
                  </a:moveTo>
                  <a:lnTo>
                    <a:pt x="2652" y="2553"/>
                  </a:lnTo>
                  <a:lnTo>
                    <a:pt x="2638" y="2549"/>
                  </a:lnTo>
                  <a:lnTo>
                    <a:pt x="2627" y="2443"/>
                  </a:lnTo>
                  <a:lnTo>
                    <a:pt x="2641" y="2446"/>
                  </a:lnTo>
                  <a:close/>
                  <a:moveTo>
                    <a:pt x="2645" y="2551"/>
                  </a:moveTo>
                  <a:lnTo>
                    <a:pt x="2652" y="2553"/>
                  </a:lnTo>
                  <a:cubicBezTo>
                    <a:pt x="2652" y="2558"/>
                    <a:pt x="2649" y="2562"/>
                    <a:pt x="2646" y="2561"/>
                  </a:cubicBezTo>
                  <a:cubicBezTo>
                    <a:pt x="2642" y="2559"/>
                    <a:pt x="2639" y="2554"/>
                    <a:pt x="2638" y="2549"/>
                  </a:cubicBezTo>
                  <a:lnTo>
                    <a:pt x="2645" y="2551"/>
                  </a:lnTo>
                  <a:close/>
                  <a:moveTo>
                    <a:pt x="2646" y="2543"/>
                  </a:moveTo>
                  <a:lnTo>
                    <a:pt x="2784" y="2628"/>
                  </a:lnTo>
                  <a:lnTo>
                    <a:pt x="2782" y="2645"/>
                  </a:lnTo>
                  <a:lnTo>
                    <a:pt x="2644" y="2560"/>
                  </a:lnTo>
                  <a:lnTo>
                    <a:pt x="2646" y="2543"/>
                  </a:lnTo>
                  <a:close/>
                  <a:moveTo>
                    <a:pt x="2783" y="2637"/>
                  </a:moveTo>
                  <a:lnTo>
                    <a:pt x="2784" y="2628"/>
                  </a:lnTo>
                  <a:cubicBezTo>
                    <a:pt x="2788" y="2630"/>
                    <a:pt x="2790" y="2636"/>
                    <a:pt x="2790" y="2641"/>
                  </a:cubicBezTo>
                  <a:cubicBezTo>
                    <a:pt x="2789" y="2645"/>
                    <a:pt x="2786" y="2647"/>
                    <a:pt x="2782" y="2645"/>
                  </a:cubicBezTo>
                  <a:lnTo>
                    <a:pt x="2783" y="2637"/>
                  </a:lnTo>
                  <a:close/>
                  <a:moveTo>
                    <a:pt x="2790" y="2637"/>
                  </a:moveTo>
                  <a:lnTo>
                    <a:pt x="2811" y="2744"/>
                  </a:lnTo>
                  <a:lnTo>
                    <a:pt x="2798" y="2743"/>
                  </a:lnTo>
                  <a:lnTo>
                    <a:pt x="2776" y="2636"/>
                  </a:lnTo>
                  <a:lnTo>
                    <a:pt x="2790" y="2637"/>
                  </a:lnTo>
                  <a:close/>
                  <a:moveTo>
                    <a:pt x="2804" y="2743"/>
                  </a:moveTo>
                  <a:lnTo>
                    <a:pt x="2811" y="2744"/>
                  </a:lnTo>
                  <a:cubicBezTo>
                    <a:pt x="2812" y="2749"/>
                    <a:pt x="2810" y="2753"/>
                    <a:pt x="2806" y="2753"/>
                  </a:cubicBezTo>
                  <a:cubicBezTo>
                    <a:pt x="2803" y="2753"/>
                    <a:pt x="2799" y="2748"/>
                    <a:pt x="2798" y="2743"/>
                  </a:cubicBezTo>
                  <a:lnTo>
                    <a:pt x="2804" y="2743"/>
                  </a:lnTo>
                  <a:close/>
                  <a:moveTo>
                    <a:pt x="2811" y="2745"/>
                  </a:moveTo>
                  <a:lnTo>
                    <a:pt x="2832" y="2926"/>
                  </a:lnTo>
                  <a:lnTo>
                    <a:pt x="2819" y="2923"/>
                  </a:lnTo>
                  <a:lnTo>
                    <a:pt x="2798" y="2742"/>
                  </a:lnTo>
                  <a:lnTo>
                    <a:pt x="2811" y="2745"/>
                  </a:lnTo>
                  <a:close/>
                  <a:moveTo>
                    <a:pt x="2826" y="2925"/>
                  </a:moveTo>
                  <a:lnTo>
                    <a:pt x="2832" y="2926"/>
                  </a:lnTo>
                  <a:cubicBezTo>
                    <a:pt x="2833" y="2932"/>
                    <a:pt x="2830" y="2935"/>
                    <a:pt x="2827" y="2934"/>
                  </a:cubicBezTo>
                  <a:cubicBezTo>
                    <a:pt x="2823" y="2933"/>
                    <a:pt x="2819" y="2928"/>
                    <a:pt x="2819" y="2923"/>
                  </a:cubicBezTo>
                  <a:lnTo>
                    <a:pt x="2826" y="2925"/>
                  </a:lnTo>
                  <a:close/>
                  <a:moveTo>
                    <a:pt x="2832" y="2928"/>
                  </a:moveTo>
                  <a:lnTo>
                    <a:pt x="2832" y="3067"/>
                  </a:lnTo>
                  <a:lnTo>
                    <a:pt x="2819" y="3060"/>
                  </a:lnTo>
                  <a:lnTo>
                    <a:pt x="2819" y="2922"/>
                  </a:lnTo>
                  <a:lnTo>
                    <a:pt x="2832" y="2928"/>
                  </a:lnTo>
                  <a:close/>
                  <a:moveTo>
                    <a:pt x="2826" y="3064"/>
                  </a:moveTo>
                  <a:lnTo>
                    <a:pt x="2832" y="3067"/>
                  </a:lnTo>
                  <a:cubicBezTo>
                    <a:pt x="2832" y="3072"/>
                    <a:pt x="2829" y="3074"/>
                    <a:pt x="2826" y="3073"/>
                  </a:cubicBezTo>
                  <a:cubicBezTo>
                    <a:pt x="2822" y="3071"/>
                    <a:pt x="2819" y="3065"/>
                    <a:pt x="2819" y="3060"/>
                  </a:cubicBezTo>
                  <a:lnTo>
                    <a:pt x="2826" y="3064"/>
                  </a:lnTo>
                  <a:close/>
                  <a:moveTo>
                    <a:pt x="2832" y="3069"/>
                  </a:moveTo>
                  <a:lnTo>
                    <a:pt x="2811" y="3155"/>
                  </a:lnTo>
                  <a:lnTo>
                    <a:pt x="2798" y="3143"/>
                  </a:lnTo>
                  <a:lnTo>
                    <a:pt x="2819" y="3058"/>
                  </a:lnTo>
                  <a:lnTo>
                    <a:pt x="2832" y="3069"/>
                  </a:lnTo>
                  <a:close/>
                  <a:moveTo>
                    <a:pt x="2804" y="3149"/>
                  </a:moveTo>
                  <a:lnTo>
                    <a:pt x="2811" y="3155"/>
                  </a:lnTo>
                  <a:cubicBezTo>
                    <a:pt x="2810" y="3159"/>
                    <a:pt x="2806" y="3160"/>
                    <a:pt x="2802" y="3157"/>
                  </a:cubicBezTo>
                  <a:cubicBezTo>
                    <a:pt x="2799" y="3154"/>
                    <a:pt x="2797" y="3148"/>
                    <a:pt x="2798" y="3143"/>
                  </a:cubicBezTo>
                  <a:lnTo>
                    <a:pt x="2804" y="3149"/>
                  </a:lnTo>
                  <a:close/>
                  <a:moveTo>
                    <a:pt x="2810" y="3156"/>
                  </a:moveTo>
                  <a:lnTo>
                    <a:pt x="2768" y="3231"/>
                  </a:lnTo>
                  <a:lnTo>
                    <a:pt x="2756" y="3216"/>
                  </a:lnTo>
                  <a:lnTo>
                    <a:pt x="2798" y="3142"/>
                  </a:lnTo>
                  <a:lnTo>
                    <a:pt x="2810" y="3156"/>
                  </a:lnTo>
                  <a:close/>
                  <a:moveTo>
                    <a:pt x="2762" y="3224"/>
                  </a:moveTo>
                  <a:lnTo>
                    <a:pt x="2768" y="3231"/>
                  </a:lnTo>
                  <a:cubicBezTo>
                    <a:pt x="2766" y="3234"/>
                    <a:pt x="2762" y="3234"/>
                    <a:pt x="2758" y="3230"/>
                  </a:cubicBezTo>
                  <a:cubicBezTo>
                    <a:pt x="2755" y="3226"/>
                    <a:pt x="2754" y="3220"/>
                    <a:pt x="2756" y="3216"/>
                  </a:cubicBezTo>
                  <a:lnTo>
                    <a:pt x="2762" y="3224"/>
                  </a:lnTo>
                  <a:close/>
                  <a:moveTo>
                    <a:pt x="2763" y="3233"/>
                  </a:moveTo>
                  <a:lnTo>
                    <a:pt x="2678" y="3223"/>
                  </a:lnTo>
                  <a:lnTo>
                    <a:pt x="2675" y="3204"/>
                  </a:lnTo>
                  <a:lnTo>
                    <a:pt x="2760" y="3214"/>
                  </a:lnTo>
                  <a:lnTo>
                    <a:pt x="2763" y="3233"/>
                  </a:lnTo>
                  <a:close/>
                  <a:moveTo>
                    <a:pt x="2677" y="3213"/>
                  </a:moveTo>
                  <a:lnTo>
                    <a:pt x="2678" y="3223"/>
                  </a:lnTo>
                  <a:cubicBezTo>
                    <a:pt x="2675" y="3222"/>
                    <a:pt x="2671" y="3217"/>
                    <a:pt x="2670" y="3212"/>
                  </a:cubicBezTo>
                  <a:cubicBezTo>
                    <a:pt x="2669" y="3207"/>
                    <a:pt x="2671" y="3203"/>
                    <a:pt x="2675" y="3204"/>
                  </a:cubicBezTo>
                  <a:lnTo>
                    <a:pt x="2677" y="3213"/>
                  </a:lnTo>
                  <a:close/>
                  <a:moveTo>
                    <a:pt x="2680" y="3222"/>
                  </a:moveTo>
                  <a:lnTo>
                    <a:pt x="2531" y="3255"/>
                  </a:lnTo>
                  <a:lnTo>
                    <a:pt x="2525" y="3236"/>
                  </a:lnTo>
                  <a:lnTo>
                    <a:pt x="2674" y="3204"/>
                  </a:lnTo>
                  <a:lnTo>
                    <a:pt x="2680" y="3222"/>
                  </a:lnTo>
                  <a:close/>
                  <a:moveTo>
                    <a:pt x="2528" y="3245"/>
                  </a:moveTo>
                  <a:lnTo>
                    <a:pt x="2531" y="3255"/>
                  </a:lnTo>
                  <a:cubicBezTo>
                    <a:pt x="2528" y="3255"/>
                    <a:pt x="2523" y="3252"/>
                    <a:pt x="2522" y="3246"/>
                  </a:cubicBezTo>
                  <a:cubicBezTo>
                    <a:pt x="2520" y="3241"/>
                    <a:pt x="2521" y="3236"/>
                    <a:pt x="2525" y="3236"/>
                  </a:cubicBezTo>
                  <a:lnTo>
                    <a:pt x="2528" y="3245"/>
                  </a:lnTo>
                  <a:close/>
                  <a:moveTo>
                    <a:pt x="2534" y="3252"/>
                  </a:moveTo>
                  <a:lnTo>
                    <a:pt x="2481" y="3380"/>
                  </a:lnTo>
                  <a:lnTo>
                    <a:pt x="2468" y="3367"/>
                  </a:lnTo>
                  <a:lnTo>
                    <a:pt x="2522" y="3238"/>
                  </a:lnTo>
                  <a:lnTo>
                    <a:pt x="2534" y="3252"/>
                  </a:lnTo>
                  <a:close/>
                  <a:moveTo>
                    <a:pt x="2475" y="3373"/>
                  </a:moveTo>
                  <a:lnTo>
                    <a:pt x="2481" y="3380"/>
                  </a:lnTo>
                  <a:cubicBezTo>
                    <a:pt x="2479" y="3384"/>
                    <a:pt x="2475" y="3384"/>
                    <a:pt x="2472" y="3380"/>
                  </a:cubicBezTo>
                  <a:cubicBezTo>
                    <a:pt x="2468" y="3376"/>
                    <a:pt x="2467" y="3370"/>
                    <a:pt x="2468" y="3367"/>
                  </a:cubicBezTo>
                  <a:lnTo>
                    <a:pt x="2475" y="3373"/>
                  </a:lnTo>
                  <a:close/>
                  <a:moveTo>
                    <a:pt x="2481" y="3380"/>
                  </a:moveTo>
                  <a:lnTo>
                    <a:pt x="2428" y="3487"/>
                  </a:lnTo>
                  <a:lnTo>
                    <a:pt x="2415" y="3473"/>
                  </a:lnTo>
                  <a:lnTo>
                    <a:pt x="2469" y="3366"/>
                  </a:lnTo>
                  <a:lnTo>
                    <a:pt x="2481" y="3380"/>
                  </a:lnTo>
                  <a:close/>
                  <a:moveTo>
                    <a:pt x="2421" y="3480"/>
                  </a:moveTo>
                  <a:lnTo>
                    <a:pt x="2428" y="3487"/>
                  </a:lnTo>
                  <a:cubicBezTo>
                    <a:pt x="2426" y="3491"/>
                    <a:pt x="2422" y="3490"/>
                    <a:pt x="2418" y="3486"/>
                  </a:cubicBezTo>
                  <a:cubicBezTo>
                    <a:pt x="2415" y="3483"/>
                    <a:pt x="2414" y="3477"/>
                    <a:pt x="2415" y="3473"/>
                  </a:cubicBezTo>
                  <a:lnTo>
                    <a:pt x="2421" y="3480"/>
                  </a:lnTo>
                  <a:close/>
                  <a:moveTo>
                    <a:pt x="2426" y="3489"/>
                  </a:moveTo>
                  <a:lnTo>
                    <a:pt x="2356" y="3530"/>
                  </a:lnTo>
                  <a:lnTo>
                    <a:pt x="2347" y="3512"/>
                  </a:lnTo>
                  <a:lnTo>
                    <a:pt x="2417" y="3471"/>
                  </a:lnTo>
                  <a:lnTo>
                    <a:pt x="2426" y="3489"/>
                  </a:lnTo>
                  <a:close/>
                  <a:moveTo>
                    <a:pt x="2351" y="3521"/>
                  </a:moveTo>
                  <a:lnTo>
                    <a:pt x="2356" y="3530"/>
                  </a:lnTo>
                  <a:cubicBezTo>
                    <a:pt x="2353" y="3532"/>
                    <a:pt x="2348" y="3529"/>
                    <a:pt x="2346" y="3524"/>
                  </a:cubicBezTo>
                  <a:cubicBezTo>
                    <a:pt x="2344" y="3519"/>
                    <a:pt x="2344" y="3514"/>
                    <a:pt x="2347" y="3512"/>
                  </a:cubicBezTo>
                  <a:lnTo>
                    <a:pt x="2351" y="3521"/>
                  </a:lnTo>
                  <a:close/>
                  <a:moveTo>
                    <a:pt x="2350" y="3529"/>
                  </a:moveTo>
                  <a:lnTo>
                    <a:pt x="2267" y="3465"/>
                  </a:lnTo>
                  <a:lnTo>
                    <a:pt x="2270" y="3449"/>
                  </a:lnTo>
                  <a:lnTo>
                    <a:pt x="2353" y="3513"/>
                  </a:lnTo>
                  <a:lnTo>
                    <a:pt x="2350" y="3529"/>
                  </a:lnTo>
                  <a:close/>
                  <a:moveTo>
                    <a:pt x="2269" y="3457"/>
                  </a:moveTo>
                  <a:lnTo>
                    <a:pt x="2267" y="3465"/>
                  </a:lnTo>
                  <a:cubicBezTo>
                    <a:pt x="2263" y="3463"/>
                    <a:pt x="2261" y="3457"/>
                    <a:pt x="2262" y="3452"/>
                  </a:cubicBezTo>
                  <a:cubicBezTo>
                    <a:pt x="2263" y="3448"/>
                    <a:pt x="2267" y="3447"/>
                    <a:pt x="2270" y="3449"/>
                  </a:cubicBezTo>
                  <a:lnTo>
                    <a:pt x="2269" y="3457"/>
                  </a:lnTo>
                  <a:close/>
                  <a:moveTo>
                    <a:pt x="2272" y="3467"/>
                  </a:moveTo>
                  <a:lnTo>
                    <a:pt x="2190" y="3479"/>
                  </a:lnTo>
                  <a:lnTo>
                    <a:pt x="2185" y="3460"/>
                  </a:lnTo>
                  <a:lnTo>
                    <a:pt x="2266" y="3448"/>
                  </a:lnTo>
                  <a:lnTo>
                    <a:pt x="2272" y="3467"/>
                  </a:lnTo>
                  <a:close/>
                  <a:moveTo>
                    <a:pt x="2188" y="3469"/>
                  </a:moveTo>
                  <a:lnTo>
                    <a:pt x="2190" y="3479"/>
                  </a:lnTo>
                  <a:cubicBezTo>
                    <a:pt x="2187" y="3479"/>
                    <a:pt x="2183" y="3475"/>
                    <a:pt x="2181" y="3470"/>
                  </a:cubicBezTo>
                  <a:cubicBezTo>
                    <a:pt x="2180" y="3465"/>
                    <a:pt x="2181" y="3460"/>
                    <a:pt x="2185" y="3460"/>
                  </a:cubicBezTo>
                  <a:lnTo>
                    <a:pt x="2188" y="3469"/>
                  </a:lnTo>
                  <a:close/>
                  <a:moveTo>
                    <a:pt x="2181" y="3468"/>
                  </a:moveTo>
                  <a:lnTo>
                    <a:pt x="2170" y="3382"/>
                  </a:lnTo>
                  <a:lnTo>
                    <a:pt x="2184" y="3385"/>
                  </a:lnTo>
                  <a:lnTo>
                    <a:pt x="2194" y="3471"/>
                  </a:lnTo>
                  <a:lnTo>
                    <a:pt x="2181" y="3468"/>
                  </a:lnTo>
                  <a:close/>
                  <a:moveTo>
                    <a:pt x="2177" y="3384"/>
                  </a:moveTo>
                  <a:lnTo>
                    <a:pt x="2170" y="3382"/>
                  </a:lnTo>
                  <a:cubicBezTo>
                    <a:pt x="2170" y="3377"/>
                    <a:pt x="2172" y="3374"/>
                    <a:pt x="2176" y="3374"/>
                  </a:cubicBezTo>
                  <a:cubicBezTo>
                    <a:pt x="2179" y="3375"/>
                    <a:pt x="2183" y="3380"/>
                    <a:pt x="2184" y="3385"/>
                  </a:cubicBezTo>
                  <a:lnTo>
                    <a:pt x="2177" y="3384"/>
                  </a:lnTo>
                  <a:close/>
                  <a:moveTo>
                    <a:pt x="2176" y="3392"/>
                  </a:moveTo>
                  <a:lnTo>
                    <a:pt x="2123" y="3360"/>
                  </a:lnTo>
                  <a:lnTo>
                    <a:pt x="2124" y="3343"/>
                  </a:lnTo>
                  <a:lnTo>
                    <a:pt x="2178" y="3375"/>
                  </a:lnTo>
                  <a:lnTo>
                    <a:pt x="2176" y="3392"/>
                  </a:lnTo>
                  <a:close/>
                  <a:moveTo>
                    <a:pt x="2124" y="3352"/>
                  </a:moveTo>
                  <a:lnTo>
                    <a:pt x="2123" y="3360"/>
                  </a:lnTo>
                  <a:cubicBezTo>
                    <a:pt x="2119" y="3358"/>
                    <a:pt x="2117" y="3352"/>
                    <a:pt x="2117" y="3348"/>
                  </a:cubicBezTo>
                  <a:cubicBezTo>
                    <a:pt x="2117" y="3343"/>
                    <a:pt x="2121" y="3341"/>
                    <a:pt x="2124" y="3343"/>
                  </a:cubicBezTo>
                  <a:lnTo>
                    <a:pt x="2124" y="3352"/>
                  </a:lnTo>
                  <a:close/>
                  <a:moveTo>
                    <a:pt x="2120" y="3357"/>
                  </a:moveTo>
                  <a:lnTo>
                    <a:pt x="2067" y="3283"/>
                  </a:lnTo>
                  <a:lnTo>
                    <a:pt x="2075" y="3272"/>
                  </a:lnTo>
                  <a:lnTo>
                    <a:pt x="2128" y="3346"/>
                  </a:lnTo>
                  <a:lnTo>
                    <a:pt x="2120" y="3357"/>
                  </a:lnTo>
                  <a:close/>
                  <a:moveTo>
                    <a:pt x="2071" y="3277"/>
                  </a:moveTo>
                  <a:lnTo>
                    <a:pt x="2067" y="3283"/>
                  </a:lnTo>
                  <a:cubicBezTo>
                    <a:pt x="2064" y="3278"/>
                    <a:pt x="2063" y="3272"/>
                    <a:pt x="2065" y="3269"/>
                  </a:cubicBezTo>
                  <a:cubicBezTo>
                    <a:pt x="2067" y="3266"/>
                    <a:pt x="2072" y="3267"/>
                    <a:pt x="2075" y="3272"/>
                  </a:cubicBezTo>
                  <a:lnTo>
                    <a:pt x="2071" y="3277"/>
                  </a:lnTo>
                  <a:close/>
                  <a:moveTo>
                    <a:pt x="2075" y="3286"/>
                  </a:moveTo>
                  <a:lnTo>
                    <a:pt x="1969" y="3350"/>
                  </a:lnTo>
                  <a:lnTo>
                    <a:pt x="1960" y="3332"/>
                  </a:lnTo>
                  <a:lnTo>
                    <a:pt x="2066" y="3268"/>
                  </a:lnTo>
                  <a:lnTo>
                    <a:pt x="2075" y="3286"/>
                  </a:lnTo>
                  <a:close/>
                  <a:moveTo>
                    <a:pt x="1964" y="3341"/>
                  </a:moveTo>
                  <a:lnTo>
                    <a:pt x="1969" y="3350"/>
                  </a:lnTo>
                  <a:cubicBezTo>
                    <a:pt x="1966" y="3352"/>
                    <a:pt x="1961" y="3349"/>
                    <a:pt x="1959" y="3344"/>
                  </a:cubicBezTo>
                  <a:cubicBezTo>
                    <a:pt x="1957" y="3339"/>
                    <a:pt x="1957" y="3334"/>
                    <a:pt x="1960" y="3332"/>
                  </a:cubicBezTo>
                  <a:lnTo>
                    <a:pt x="1964" y="3341"/>
                  </a:lnTo>
                  <a:close/>
                  <a:moveTo>
                    <a:pt x="1966" y="3351"/>
                  </a:moveTo>
                  <a:lnTo>
                    <a:pt x="1881" y="3340"/>
                  </a:lnTo>
                  <a:lnTo>
                    <a:pt x="1877" y="3321"/>
                  </a:lnTo>
                  <a:lnTo>
                    <a:pt x="1963" y="3332"/>
                  </a:lnTo>
                  <a:lnTo>
                    <a:pt x="1966" y="3351"/>
                  </a:lnTo>
                  <a:close/>
                  <a:moveTo>
                    <a:pt x="1879" y="3330"/>
                  </a:moveTo>
                  <a:lnTo>
                    <a:pt x="1881" y="3340"/>
                  </a:lnTo>
                  <a:cubicBezTo>
                    <a:pt x="1877" y="3340"/>
                    <a:pt x="1873" y="3335"/>
                    <a:pt x="1873" y="3330"/>
                  </a:cubicBezTo>
                  <a:cubicBezTo>
                    <a:pt x="1872" y="3324"/>
                    <a:pt x="1874" y="3321"/>
                    <a:pt x="1877" y="3321"/>
                  </a:cubicBezTo>
                  <a:lnTo>
                    <a:pt x="1879" y="3330"/>
                  </a:lnTo>
                  <a:close/>
                  <a:moveTo>
                    <a:pt x="1885" y="3337"/>
                  </a:moveTo>
                  <a:lnTo>
                    <a:pt x="1843" y="3444"/>
                  </a:lnTo>
                  <a:lnTo>
                    <a:pt x="1830" y="3431"/>
                  </a:lnTo>
                  <a:lnTo>
                    <a:pt x="1873" y="3324"/>
                  </a:lnTo>
                  <a:lnTo>
                    <a:pt x="1885" y="3337"/>
                  </a:lnTo>
                  <a:close/>
                  <a:moveTo>
                    <a:pt x="1837" y="3437"/>
                  </a:moveTo>
                  <a:lnTo>
                    <a:pt x="1843" y="3444"/>
                  </a:lnTo>
                  <a:cubicBezTo>
                    <a:pt x="1841" y="3448"/>
                    <a:pt x="1837" y="3448"/>
                    <a:pt x="1834" y="3444"/>
                  </a:cubicBezTo>
                  <a:cubicBezTo>
                    <a:pt x="1830" y="3441"/>
                    <a:pt x="1829" y="3435"/>
                    <a:pt x="1830" y="3431"/>
                  </a:cubicBezTo>
                  <a:lnTo>
                    <a:pt x="1837" y="3437"/>
                  </a:lnTo>
                  <a:close/>
                  <a:moveTo>
                    <a:pt x="1842" y="3445"/>
                  </a:moveTo>
                  <a:lnTo>
                    <a:pt x="1757" y="3541"/>
                  </a:lnTo>
                  <a:lnTo>
                    <a:pt x="1746" y="3525"/>
                  </a:lnTo>
                  <a:lnTo>
                    <a:pt x="1831" y="3429"/>
                  </a:lnTo>
                  <a:lnTo>
                    <a:pt x="1842" y="3445"/>
                  </a:lnTo>
                  <a:close/>
                  <a:moveTo>
                    <a:pt x="1752" y="3533"/>
                  </a:moveTo>
                  <a:lnTo>
                    <a:pt x="1757" y="3541"/>
                  </a:lnTo>
                  <a:cubicBezTo>
                    <a:pt x="1754" y="3544"/>
                    <a:pt x="1750" y="3543"/>
                    <a:pt x="1747" y="3538"/>
                  </a:cubicBezTo>
                  <a:cubicBezTo>
                    <a:pt x="1744" y="3534"/>
                    <a:pt x="1744" y="3528"/>
                    <a:pt x="1746" y="3525"/>
                  </a:cubicBezTo>
                  <a:lnTo>
                    <a:pt x="1752" y="3533"/>
                  </a:lnTo>
                  <a:close/>
                  <a:moveTo>
                    <a:pt x="1754" y="3543"/>
                  </a:moveTo>
                  <a:lnTo>
                    <a:pt x="1594" y="3543"/>
                  </a:lnTo>
                  <a:lnTo>
                    <a:pt x="1590" y="3524"/>
                  </a:lnTo>
                  <a:lnTo>
                    <a:pt x="1749" y="3524"/>
                  </a:lnTo>
                  <a:lnTo>
                    <a:pt x="1754" y="3543"/>
                  </a:lnTo>
                  <a:close/>
                  <a:moveTo>
                    <a:pt x="1592" y="3533"/>
                  </a:moveTo>
                  <a:lnTo>
                    <a:pt x="1594" y="3543"/>
                  </a:lnTo>
                  <a:cubicBezTo>
                    <a:pt x="1591" y="3543"/>
                    <a:pt x="1587" y="3539"/>
                    <a:pt x="1586" y="3533"/>
                  </a:cubicBezTo>
                  <a:cubicBezTo>
                    <a:pt x="1584" y="3528"/>
                    <a:pt x="1586" y="3524"/>
                    <a:pt x="1590" y="3524"/>
                  </a:cubicBezTo>
                  <a:lnTo>
                    <a:pt x="1592" y="3533"/>
                  </a:lnTo>
                  <a:close/>
                  <a:moveTo>
                    <a:pt x="1595" y="3543"/>
                  </a:moveTo>
                  <a:lnTo>
                    <a:pt x="1499" y="3553"/>
                  </a:lnTo>
                  <a:lnTo>
                    <a:pt x="1494" y="3534"/>
                  </a:lnTo>
                  <a:lnTo>
                    <a:pt x="1589" y="3524"/>
                  </a:lnTo>
                  <a:lnTo>
                    <a:pt x="1595" y="3543"/>
                  </a:lnTo>
                  <a:close/>
                  <a:moveTo>
                    <a:pt x="1496" y="3544"/>
                  </a:moveTo>
                  <a:lnTo>
                    <a:pt x="1499" y="3553"/>
                  </a:lnTo>
                  <a:cubicBezTo>
                    <a:pt x="1496" y="3554"/>
                    <a:pt x="1492" y="3550"/>
                    <a:pt x="1490" y="3545"/>
                  </a:cubicBezTo>
                  <a:cubicBezTo>
                    <a:pt x="1489" y="3539"/>
                    <a:pt x="1490" y="3535"/>
                    <a:pt x="1494" y="3534"/>
                  </a:cubicBezTo>
                  <a:lnTo>
                    <a:pt x="1496" y="3544"/>
                  </a:lnTo>
                  <a:close/>
                  <a:moveTo>
                    <a:pt x="1502" y="3552"/>
                  </a:moveTo>
                  <a:lnTo>
                    <a:pt x="1459" y="3605"/>
                  </a:lnTo>
                  <a:lnTo>
                    <a:pt x="1448" y="3589"/>
                  </a:lnTo>
                  <a:lnTo>
                    <a:pt x="1491" y="3536"/>
                  </a:lnTo>
                  <a:lnTo>
                    <a:pt x="1502" y="3552"/>
                  </a:lnTo>
                  <a:close/>
                  <a:moveTo>
                    <a:pt x="1454" y="3597"/>
                  </a:moveTo>
                  <a:lnTo>
                    <a:pt x="1459" y="3605"/>
                  </a:lnTo>
                  <a:cubicBezTo>
                    <a:pt x="1457" y="3608"/>
                    <a:pt x="1453" y="3607"/>
                    <a:pt x="1450" y="3603"/>
                  </a:cubicBezTo>
                  <a:cubicBezTo>
                    <a:pt x="1447" y="3598"/>
                    <a:pt x="1446" y="3592"/>
                    <a:pt x="1448" y="3589"/>
                  </a:cubicBezTo>
                  <a:lnTo>
                    <a:pt x="1454" y="3597"/>
                  </a:lnTo>
                  <a:close/>
                  <a:moveTo>
                    <a:pt x="1455" y="3607"/>
                  </a:moveTo>
                  <a:lnTo>
                    <a:pt x="1348" y="3575"/>
                  </a:lnTo>
                  <a:lnTo>
                    <a:pt x="1347" y="3556"/>
                  </a:lnTo>
                  <a:lnTo>
                    <a:pt x="1453" y="3588"/>
                  </a:lnTo>
                  <a:lnTo>
                    <a:pt x="1455" y="3607"/>
                  </a:lnTo>
                  <a:close/>
                  <a:moveTo>
                    <a:pt x="1347" y="3565"/>
                  </a:moveTo>
                  <a:lnTo>
                    <a:pt x="1348" y="3575"/>
                  </a:lnTo>
                  <a:cubicBezTo>
                    <a:pt x="1344" y="3574"/>
                    <a:pt x="1341" y="3568"/>
                    <a:pt x="1341" y="3563"/>
                  </a:cubicBezTo>
                  <a:cubicBezTo>
                    <a:pt x="1340" y="3558"/>
                    <a:pt x="1343" y="3555"/>
                    <a:pt x="1347" y="3556"/>
                  </a:cubicBezTo>
                  <a:lnTo>
                    <a:pt x="1347" y="3565"/>
                  </a:lnTo>
                  <a:close/>
                  <a:moveTo>
                    <a:pt x="1341" y="3562"/>
                  </a:moveTo>
                  <a:lnTo>
                    <a:pt x="1341" y="3488"/>
                  </a:lnTo>
                  <a:lnTo>
                    <a:pt x="1354" y="3494"/>
                  </a:lnTo>
                  <a:lnTo>
                    <a:pt x="1354" y="3568"/>
                  </a:lnTo>
                  <a:lnTo>
                    <a:pt x="1341" y="3562"/>
                  </a:lnTo>
                  <a:close/>
                  <a:moveTo>
                    <a:pt x="1347" y="3491"/>
                  </a:moveTo>
                  <a:lnTo>
                    <a:pt x="1341" y="3488"/>
                  </a:lnTo>
                  <a:cubicBezTo>
                    <a:pt x="1341" y="3483"/>
                    <a:pt x="1344" y="3480"/>
                    <a:pt x="1347" y="3482"/>
                  </a:cubicBezTo>
                  <a:cubicBezTo>
                    <a:pt x="1351" y="3483"/>
                    <a:pt x="1354" y="3489"/>
                    <a:pt x="1354" y="3494"/>
                  </a:cubicBezTo>
                  <a:lnTo>
                    <a:pt x="1347" y="3491"/>
                  </a:lnTo>
                  <a:close/>
                  <a:moveTo>
                    <a:pt x="1349" y="3500"/>
                  </a:moveTo>
                  <a:lnTo>
                    <a:pt x="1200" y="3489"/>
                  </a:lnTo>
                  <a:lnTo>
                    <a:pt x="1197" y="3470"/>
                  </a:lnTo>
                  <a:lnTo>
                    <a:pt x="1346" y="3481"/>
                  </a:lnTo>
                  <a:lnTo>
                    <a:pt x="1349" y="3500"/>
                  </a:lnTo>
                  <a:close/>
                  <a:moveTo>
                    <a:pt x="1199" y="3480"/>
                  </a:moveTo>
                  <a:lnTo>
                    <a:pt x="1200" y="3489"/>
                  </a:lnTo>
                  <a:cubicBezTo>
                    <a:pt x="1197" y="3489"/>
                    <a:pt x="1193" y="3485"/>
                    <a:pt x="1192" y="3479"/>
                  </a:cubicBezTo>
                  <a:cubicBezTo>
                    <a:pt x="1191" y="3474"/>
                    <a:pt x="1193" y="3470"/>
                    <a:pt x="1197" y="3470"/>
                  </a:cubicBezTo>
                  <a:lnTo>
                    <a:pt x="1199" y="3480"/>
                  </a:lnTo>
                  <a:close/>
                  <a:moveTo>
                    <a:pt x="1199" y="3489"/>
                  </a:moveTo>
                  <a:lnTo>
                    <a:pt x="1103" y="3446"/>
                  </a:lnTo>
                  <a:lnTo>
                    <a:pt x="1103" y="3428"/>
                  </a:lnTo>
                  <a:lnTo>
                    <a:pt x="1199" y="3471"/>
                  </a:lnTo>
                  <a:lnTo>
                    <a:pt x="1199" y="3489"/>
                  </a:lnTo>
                  <a:close/>
                  <a:moveTo>
                    <a:pt x="1103" y="3437"/>
                  </a:moveTo>
                  <a:lnTo>
                    <a:pt x="1103" y="3446"/>
                  </a:lnTo>
                  <a:cubicBezTo>
                    <a:pt x="1099" y="3445"/>
                    <a:pt x="1096" y="3439"/>
                    <a:pt x="1096" y="3434"/>
                  </a:cubicBezTo>
                  <a:cubicBezTo>
                    <a:pt x="1096" y="3429"/>
                    <a:pt x="1099" y="3427"/>
                    <a:pt x="1103" y="3428"/>
                  </a:cubicBezTo>
                  <a:lnTo>
                    <a:pt x="1103" y="3437"/>
                  </a:lnTo>
                  <a:close/>
                  <a:moveTo>
                    <a:pt x="1096" y="3434"/>
                  </a:moveTo>
                  <a:lnTo>
                    <a:pt x="1096" y="3349"/>
                  </a:lnTo>
                  <a:lnTo>
                    <a:pt x="1110" y="3355"/>
                  </a:lnTo>
                  <a:lnTo>
                    <a:pt x="1110" y="3440"/>
                  </a:lnTo>
                  <a:lnTo>
                    <a:pt x="1096" y="3434"/>
                  </a:lnTo>
                  <a:close/>
                  <a:moveTo>
                    <a:pt x="1103" y="3352"/>
                  </a:moveTo>
                  <a:lnTo>
                    <a:pt x="1096" y="3349"/>
                  </a:lnTo>
                  <a:cubicBezTo>
                    <a:pt x="1096" y="3344"/>
                    <a:pt x="1099" y="3341"/>
                    <a:pt x="1103" y="3343"/>
                  </a:cubicBezTo>
                  <a:cubicBezTo>
                    <a:pt x="1107" y="3345"/>
                    <a:pt x="1110" y="3350"/>
                    <a:pt x="1110" y="3355"/>
                  </a:cubicBezTo>
                  <a:lnTo>
                    <a:pt x="1103" y="3352"/>
                  </a:lnTo>
                  <a:close/>
                  <a:moveTo>
                    <a:pt x="1098" y="3344"/>
                  </a:moveTo>
                  <a:lnTo>
                    <a:pt x="1151" y="3280"/>
                  </a:lnTo>
                  <a:lnTo>
                    <a:pt x="1161" y="3296"/>
                  </a:lnTo>
                  <a:lnTo>
                    <a:pt x="1108" y="3360"/>
                  </a:lnTo>
                  <a:lnTo>
                    <a:pt x="1098" y="3344"/>
                  </a:lnTo>
                  <a:close/>
                  <a:moveTo>
                    <a:pt x="1156" y="3288"/>
                  </a:moveTo>
                  <a:lnTo>
                    <a:pt x="1151" y="3280"/>
                  </a:lnTo>
                  <a:cubicBezTo>
                    <a:pt x="1153" y="3277"/>
                    <a:pt x="1157" y="3278"/>
                    <a:pt x="1160" y="3283"/>
                  </a:cubicBezTo>
                  <a:cubicBezTo>
                    <a:pt x="1163" y="3287"/>
                    <a:pt x="1164" y="3293"/>
                    <a:pt x="1161" y="3296"/>
                  </a:cubicBezTo>
                  <a:lnTo>
                    <a:pt x="1156" y="3288"/>
                  </a:lnTo>
                  <a:close/>
                  <a:moveTo>
                    <a:pt x="1154" y="3278"/>
                  </a:moveTo>
                  <a:lnTo>
                    <a:pt x="1239" y="3278"/>
                  </a:lnTo>
                  <a:lnTo>
                    <a:pt x="1243" y="3297"/>
                  </a:lnTo>
                  <a:lnTo>
                    <a:pt x="1158" y="3297"/>
                  </a:lnTo>
                  <a:lnTo>
                    <a:pt x="1154" y="3278"/>
                  </a:lnTo>
                  <a:close/>
                  <a:moveTo>
                    <a:pt x="1241" y="3288"/>
                  </a:moveTo>
                  <a:lnTo>
                    <a:pt x="1239" y="3278"/>
                  </a:lnTo>
                  <a:cubicBezTo>
                    <a:pt x="1242" y="3278"/>
                    <a:pt x="1246" y="3283"/>
                    <a:pt x="1248" y="3288"/>
                  </a:cubicBezTo>
                  <a:cubicBezTo>
                    <a:pt x="1249" y="3293"/>
                    <a:pt x="1247" y="3297"/>
                    <a:pt x="1243" y="3297"/>
                  </a:cubicBezTo>
                  <a:lnTo>
                    <a:pt x="1241" y="3288"/>
                  </a:lnTo>
                  <a:close/>
                  <a:moveTo>
                    <a:pt x="1234" y="3285"/>
                  </a:moveTo>
                  <a:lnTo>
                    <a:pt x="1234" y="3189"/>
                  </a:lnTo>
                  <a:lnTo>
                    <a:pt x="1248" y="3195"/>
                  </a:lnTo>
                  <a:lnTo>
                    <a:pt x="1248" y="3291"/>
                  </a:lnTo>
                  <a:lnTo>
                    <a:pt x="1234" y="3285"/>
                  </a:lnTo>
                  <a:close/>
                  <a:moveTo>
                    <a:pt x="1241" y="3192"/>
                  </a:moveTo>
                  <a:lnTo>
                    <a:pt x="1234" y="3189"/>
                  </a:lnTo>
                  <a:cubicBezTo>
                    <a:pt x="1234" y="3184"/>
                    <a:pt x="1237" y="3181"/>
                    <a:pt x="1241" y="3183"/>
                  </a:cubicBezTo>
                  <a:cubicBezTo>
                    <a:pt x="1245" y="3184"/>
                    <a:pt x="1248" y="3190"/>
                    <a:pt x="1248" y="3195"/>
                  </a:cubicBezTo>
                  <a:lnTo>
                    <a:pt x="1241" y="3192"/>
                  </a:lnTo>
                  <a:close/>
                  <a:moveTo>
                    <a:pt x="1236" y="3196"/>
                  </a:moveTo>
                  <a:lnTo>
                    <a:pt x="1173" y="3089"/>
                  </a:lnTo>
                  <a:lnTo>
                    <a:pt x="1182" y="3080"/>
                  </a:lnTo>
                  <a:lnTo>
                    <a:pt x="1246" y="3187"/>
                  </a:lnTo>
                  <a:lnTo>
                    <a:pt x="1236" y="3196"/>
                  </a:lnTo>
                  <a:close/>
                  <a:moveTo>
                    <a:pt x="1177" y="3085"/>
                  </a:moveTo>
                  <a:lnTo>
                    <a:pt x="1173" y="3089"/>
                  </a:lnTo>
                  <a:cubicBezTo>
                    <a:pt x="1170" y="3085"/>
                    <a:pt x="1170" y="3079"/>
                    <a:pt x="1172" y="3077"/>
                  </a:cubicBezTo>
                  <a:cubicBezTo>
                    <a:pt x="1175" y="3074"/>
                    <a:pt x="1179" y="3076"/>
                    <a:pt x="1182" y="3080"/>
                  </a:cubicBezTo>
                  <a:lnTo>
                    <a:pt x="1177" y="3085"/>
                  </a:lnTo>
                  <a:close/>
                  <a:moveTo>
                    <a:pt x="1179" y="3094"/>
                  </a:moveTo>
                  <a:lnTo>
                    <a:pt x="1062" y="3084"/>
                  </a:lnTo>
                  <a:lnTo>
                    <a:pt x="1059" y="3065"/>
                  </a:lnTo>
                  <a:lnTo>
                    <a:pt x="1175" y="3075"/>
                  </a:lnTo>
                  <a:lnTo>
                    <a:pt x="1179" y="3094"/>
                  </a:lnTo>
                  <a:close/>
                  <a:moveTo>
                    <a:pt x="1060" y="3074"/>
                  </a:moveTo>
                  <a:lnTo>
                    <a:pt x="1062" y="3084"/>
                  </a:lnTo>
                  <a:cubicBezTo>
                    <a:pt x="1059" y="3083"/>
                    <a:pt x="1055" y="3079"/>
                    <a:pt x="1054" y="3074"/>
                  </a:cubicBezTo>
                  <a:cubicBezTo>
                    <a:pt x="1053" y="3068"/>
                    <a:pt x="1055" y="3064"/>
                    <a:pt x="1059" y="3065"/>
                  </a:cubicBezTo>
                  <a:lnTo>
                    <a:pt x="1060" y="3074"/>
                  </a:lnTo>
                  <a:close/>
                  <a:moveTo>
                    <a:pt x="1061" y="3084"/>
                  </a:moveTo>
                  <a:lnTo>
                    <a:pt x="902" y="3041"/>
                  </a:lnTo>
                  <a:lnTo>
                    <a:pt x="900" y="3022"/>
                  </a:lnTo>
                  <a:lnTo>
                    <a:pt x="1059" y="3065"/>
                  </a:lnTo>
                  <a:lnTo>
                    <a:pt x="1061" y="3084"/>
                  </a:lnTo>
                  <a:close/>
                  <a:moveTo>
                    <a:pt x="901" y="3032"/>
                  </a:moveTo>
                  <a:lnTo>
                    <a:pt x="902" y="3041"/>
                  </a:lnTo>
                  <a:cubicBezTo>
                    <a:pt x="898" y="3040"/>
                    <a:pt x="895" y="3035"/>
                    <a:pt x="894" y="3030"/>
                  </a:cubicBezTo>
                  <a:cubicBezTo>
                    <a:pt x="894" y="3025"/>
                    <a:pt x="896" y="3021"/>
                    <a:pt x="900" y="3022"/>
                  </a:cubicBezTo>
                  <a:lnTo>
                    <a:pt x="901" y="3032"/>
                  </a:lnTo>
                  <a:close/>
                  <a:moveTo>
                    <a:pt x="900" y="3040"/>
                  </a:moveTo>
                  <a:lnTo>
                    <a:pt x="815" y="2987"/>
                  </a:lnTo>
                  <a:lnTo>
                    <a:pt x="817" y="2970"/>
                  </a:lnTo>
                  <a:lnTo>
                    <a:pt x="902" y="3023"/>
                  </a:lnTo>
                  <a:lnTo>
                    <a:pt x="900" y="3040"/>
                  </a:lnTo>
                  <a:close/>
                  <a:moveTo>
                    <a:pt x="816" y="2978"/>
                  </a:moveTo>
                  <a:lnTo>
                    <a:pt x="815" y="2987"/>
                  </a:lnTo>
                  <a:cubicBezTo>
                    <a:pt x="811" y="2984"/>
                    <a:pt x="808" y="2979"/>
                    <a:pt x="809" y="2974"/>
                  </a:cubicBezTo>
                  <a:cubicBezTo>
                    <a:pt x="809" y="2969"/>
                    <a:pt x="813" y="2967"/>
                    <a:pt x="817" y="2970"/>
                  </a:cubicBezTo>
                  <a:lnTo>
                    <a:pt x="816" y="2978"/>
                  </a:lnTo>
                  <a:close/>
                  <a:moveTo>
                    <a:pt x="817" y="2988"/>
                  </a:moveTo>
                  <a:lnTo>
                    <a:pt x="722" y="2977"/>
                  </a:lnTo>
                  <a:lnTo>
                    <a:pt x="718" y="2958"/>
                  </a:lnTo>
                  <a:lnTo>
                    <a:pt x="814" y="2969"/>
                  </a:lnTo>
                  <a:lnTo>
                    <a:pt x="817" y="2988"/>
                  </a:lnTo>
                  <a:close/>
                  <a:moveTo>
                    <a:pt x="720" y="2968"/>
                  </a:moveTo>
                  <a:lnTo>
                    <a:pt x="722" y="2977"/>
                  </a:lnTo>
                  <a:cubicBezTo>
                    <a:pt x="718" y="2977"/>
                    <a:pt x="714" y="2972"/>
                    <a:pt x="713" y="2967"/>
                  </a:cubicBezTo>
                  <a:cubicBezTo>
                    <a:pt x="712" y="2962"/>
                    <a:pt x="715" y="2958"/>
                    <a:pt x="718" y="2958"/>
                  </a:cubicBezTo>
                  <a:lnTo>
                    <a:pt x="720" y="2968"/>
                  </a:lnTo>
                  <a:close/>
                  <a:moveTo>
                    <a:pt x="714" y="2961"/>
                  </a:moveTo>
                  <a:lnTo>
                    <a:pt x="767" y="2801"/>
                  </a:lnTo>
                  <a:lnTo>
                    <a:pt x="780" y="2813"/>
                  </a:lnTo>
                  <a:lnTo>
                    <a:pt x="726" y="2974"/>
                  </a:lnTo>
                  <a:lnTo>
                    <a:pt x="714" y="2961"/>
                  </a:lnTo>
                  <a:close/>
                  <a:moveTo>
                    <a:pt x="773" y="2807"/>
                  </a:moveTo>
                  <a:lnTo>
                    <a:pt x="767" y="2801"/>
                  </a:lnTo>
                  <a:cubicBezTo>
                    <a:pt x="768" y="2797"/>
                    <a:pt x="772" y="2797"/>
                    <a:pt x="776" y="2800"/>
                  </a:cubicBezTo>
                  <a:cubicBezTo>
                    <a:pt x="779" y="2803"/>
                    <a:pt x="781" y="2809"/>
                    <a:pt x="780" y="2813"/>
                  </a:cubicBezTo>
                  <a:lnTo>
                    <a:pt x="773" y="2807"/>
                  </a:lnTo>
                  <a:close/>
                  <a:moveTo>
                    <a:pt x="769" y="2812"/>
                  </a:moveTo>
                  <a:lnTo>
                    <a:pt x="726" y="2748"/>
                  </a:lnTo>
                  <a:lnTo>
                    <a:pt x="735" y="2738"/>
                  </a:lnTo>
                  <a:lnTo>
                    <a:pt x="778" y="2802"/>
                  </a:lnTo>
                  <a:lnTo>
                    <a:pt x="769" y="2812"/>
                  </a:lnTo>
                  <a:close/>
                  <a:moveTo>
                    <a:pt x="731" y="2743"/>
                  </a:moveTo>
                  <a:lnTo>
                    <a:pt x="726" y="2748"/>
                  </a:lnTo>
                  <a:cubicBezTo>
                    <a:pt x="723" y="2744"/>
                    <a:pt x="723" y="2738"/>
                    <a:pt x="725" y="2735"/>
                  </a:cubicBezTo>
                  <a:cubicBezTo>
                    <a:pt x="728" y="2732"/>
                    <a:pt x="732" y="2734"/>
                    <a:pt x="735" y="2738"/>
                  </a:cubicBezTo>
                  <a:lnTo>
                    <a:pt x="731" y="2743"/>
                  </a:lnTo>
                  <a:close/>
                  <a:moveTo>
                    <a:pt x="733" y="2753"/>
                  </a:moveTo>
                  <a:lnTo>
                    <a:pt x="605" y="2742"/>
                  </a:lnTo>
                  <a:lnTo>
                    <a:pt x="601" y="2723"/>
                  </a:lnTo>
                  <a:lnTo>
                    <a:pt x="729" y="2734"/>
                  </a:lnTo>
                  <a:lnTo>
                    <a:pt x="733" y="2753"/>
                  </a:lnTo>
                  <a:close/>
                  <a:moveTo>
                    <a:pt x="603" y="2733"/>
                  </a:moveTo>
                  <a:lnTo>
                    <a:pt x="605" y="2742"/>
                  </a:lnTo>
                  <a:cubicBezTo>
                    <a:pt x="601" y="2742"/>
                    <a:pt x="598" y="2737"/>
                    <a:pt x="596" y="2732"/>
                  </a:cubicBezTo>
                  <a:cubicBezTo>
                    <a:pt x="595" y="2727"/>
                    <a:pt x="598" y="2723"/>
                    <a:pt x="601" y="2723"/>
                  </a:cubicBezTo>
                  <a:lnTo>
                    <a:pt x="603" y="2733"/>
                  </a:lnTo>
                  <a:close/>
                  <a:moveTo>
                    <a:pt x="609" y="2740"/>
                  </a:moveTo>
                  <a:lnTo>
                    <a:pt x="566" y="2815"/>
                  </a:lnTo>
                  <a:lnTo>
                    <a:pt x="555" y="2800"/>
                  </a:lnTo>
                  <a:lnTo>
                    <a:pt x="597" y="2725"/>
                  </a:lnTo>
                  <a:lnTo>
                    <a:pt x="609" y="2740"/>
                  </a:lnTo>
                  <a:close/>
                  <a:moveTo>
                    <a:pt x="561" y="2807"/>
                  </a:moveTo>
                  <a:lnTo>
                    <a:pt x="566" y="2815"/>
                  </a:lnTo>
                  <a:cubicBezTo>
                    <a:pt x="564" y="2818"/>
                    <a:pt x="560" y="2818"/>
                    <a:pt x="557" y="2813"/>
                  </a:cubicBezTo>
                  <a:cubicBezTo>
                    <a:pt x="554" y="2809"/>
                    <a:pt x="553" y="2803"/>
                    <a:pt x="555" y="2800"/>
                  </a:cubicBezTo>
                  <a:lnTo>
                    <a:pt x="561" y="2807"/>
                  </a:lnTo>
                  <a:close/>
                  <a:moveTo>
                    <a:pt x="563" y="2817"/>
                  </a:moveTo>
                  <a:lnTo>
                    <a:pt x="393" y="2828"/>
                  </a:lnTo>
                  <a:lnTo>
                    <a:pt x="388" y="2809"/>
                  </a:lnTo>
                  <a:lnTo>
                    <a:pt x="558" y="2798"/>
                  </a:lnTo>
                  <a:lnTo>
                    <a:pt x="563" y="2817"/>
                  </a:lnTo>
                  <a:close/>
                  <a:moveTo>
                    <a:pt x="390" y="2818"/>
                  </a:moveTo>
                  <a:lnTo>
                    <a:pt x="393" y="2828"/>
                  </a:lnTo>
                  <a:cubicBezTo>
                    <a:pt x="389" y="2828"/>
                    <a:pt x="385" y="2824"/>
                    <a:pt x="384" y="2818"/>
                  </a:cubicBezTo>
                  <a:cubicBezTo>
                    <a:pt x="383" y="2813"/>
                    <a:pt x="384" y="2809"/>
                    <a:pt x="388" y="2809"/>
                  </a:cubicBezTo>
                  <a:lnTo>
                    <a:pt x="390" y="2818"/>
                  </a:lnTo>
                  <a:close/>
                  <a:moveTo>
                    <a:pt x="384" y="2815"/>
                  </a:moveTo>
                  <a:lnTo>
                    <a:pt x="384" y="2719"/>
                  </a:lnTo>
                  <a:lnTo>
                    <a:pt x="397" y="2725"/>
                  </a:lnTo>
                  <a:lnTo>
                    <a:pt x="397" y="2821"/>
                  </a:lnTo>
                  <a:lnTo>
                    <a:pt x="384" y="2815"/>
                  </a:lnTo>
                  <a:close/>
                  <a:moveTo>
                    <a:pt x="390" y="2722"/>
                  </a:moveTo>
                  <a:lnTo>
                    <a:pt x="384" y="2719"/>
                  </a:lnTo>
                  <a:cubicBezTo>
                    <a:pt x="384" y="2714"/>
                    <a:pt x="387" y="2711"/>
                    <a:pt x="390" y="2713"/>
                  </a:cubicBezTo>
                  <a:cubicBezTo>
                    <a:pt x="394" y="2715"/>
                    <a:pt x="397" y="2720"/>
                    <a:pt x="397" y="2725"/>
                  </a:cubicBezTo>
                  <a:lnTo>
                    <a:pt x="390" y="2722"/>
                  </a:lnTo>
                  <a:close/>
                  <a:moveTo>
                    <a:pt x="384" y="2721"/>
                  </a:moveTo>
                  <a:lnTo>
                    <a:pt x="373" y="2646"/>
                  </a:lnTo>
                  <a:lnTo>
                    <a:pt x="386" y="2648"/>
                  </a:lnTo>
                  <a:lnTo>
                    <a:pt x="397" y="2723"/>
                  </a:lnTo>
                  <a:lnTo>
                    <a:pt x="384" y="2721"/>
                  </a:lnTo>
                  <a:close/>
                  <a:moveTo>
                    <a:pt x="380" y="2647"/>
                  </a:moveTo>
                  <a:lnTo>
                    <a:pt x="373" y="2646"/>
                  </a:lnTo>
                  <a:cubicBezTo>
                    <a:pt x="372" y="2641"/>
                    <a:pt x="375" y="2637"/>
                    <a:pt x="378" y="2638"/>
                  </a:cubicBezTo>
                  <a:cubicBezTo>
                    <a:pt x="382" y="2638"/>
                    <a:pt x="386" y="2643"/>
                    <a:pt x="386" y="2648"/>
                  </a:cubicBezTo>
                  <a:lnTo>
                    <a:pt x="380" y="2647"/>
                  </a:lnTo>
                  <a:close/>
                  <a:moveTo>
                    <a:pt x="374" y="2648"/>
                  </a:moveTo>
                  <a:lnTo>
                    <a:pt x="342" y="2541"/>
                  </a:lnTo>
                  <a:lnTo>
                    <a:pt x="354" y="2540"/>
                  </a:lnTo>
                  <a:lnTo>
                    <a:pt x="386" y="2646"/>
                  </a:lnTo>
                  <a:lnTo>
                    <a:pt x="374" y="2648"/>
                  </a:lnTo>
                  <a:close/>
                  <a:moveTo>
                    <a:pt x="348" y="2540"/>
                  </a:moveTo>
                  <a:lnTo>
                    <a:pt x="342" y="2541"/>
                  </a:lnTo>
                  <a:cubicBezTo>
                    <a:pt x="340" y="2536"/>
                    <a:pt x="342" y="2531"/>
                    <a:pt x="345" y="2531"/>
                  </a:cubicBezTo>
                  <a:cubicBezTo>
                    <a:pt x="348" y="2530"/>
                    <a:pt x="353" y="2534"/>
                    <a:pt x="354" y="2540"/>
                  </a:cubicBezTo>
                  <a:lnTo>
                    <a:pt x="348" y="2540"/>
                  </a:lnTo>
                  <a:close/>
                  <a:moveTo>
                    <a:pt x="341" y="2540"/>
                  </a:moveTo>
                  <a:lnTo>
                    <a:pt x="320" y="2433"/>
                  </a:lnTo>
                  <a:lnTo>
                    <a:pt x="333" y="2434"/>
                  </a:lnTo>
                  <a:lnTo>
                    <a:pt x="354" y="2541"/>
                  </a:lnTo>
                  <a:lnTo>
                    <a:pt x="341" y="2540"/>
                  </a:lnTo>
                  <a:close/>
                  <a:moveTo>
                    <a:pt x="327" y="2434"/>
                  </a:moveTo>
                  <a:lnTo>
                    <a:pt x="320" y="2433"/>
                  </a:lnTo>
                  <a:cubicBezTo>
                    <a:pt x="319" y="2428"/>
                    <a:pt x="321" y="2424"/>
                    <a:pt x="325" y="2424"/>
                  </a:cubicBezTo>
                  <a:cubicBezTo>
                    <a:pt x="328" y="2424"/>
                    <a:pt x="332" y="2429"/>
                    <a:pt x="333" y="2434"/>
                  </a:cubicBezTo>
                  <a:lnTo>
                    <a:pt x="327" y="2434"/>
                  </a:lnTo>
                  <a:close/>
                  <a:moveTo>
                    <a:pt x="321" y="2437"/>
                  </a:moveTo>
                  <a:lnTo>
                    <a:pt x="289" y="2373"/>
                  </a:lnTo>
                  <a:lnTo>
                    <a:pt x="300" y="2366"/>
                  </a:lnTo>
                  <a:lnTo>
                    <a:pt x="332" y="2430"/>
                  </a:lnTo>
                  <a:lnTo>
                    <a:pt x="321" y="2437"/>
                  </a:lnTo>
                  <a:close/>
                  <a:moveTo>
                    <a:pt x="295" y="2370"/>
                  </a:moveTo>
                  <a:lnTo>
                    <a:pt x="289" y="2373"/>
                  </a:lnTo>
                  <a:cubicBezTo>
                    <a:pt x="287" y="2368"/>
                    <a:pt x="287" y="2363"/>
                    <a:pt x="290" y="2361"/>
                  </a:cubicBezTo>
                  <a:cubicBezTo>
                    <a:pt x="293" y="2359"/>
                    <a:pt x="297" y="2361"/>
                    <a:pt x="300" y="2366"/>
                  </a:cubicBezTo>
                  <a:lnTo>
                    <a:pt x="295" y="2370"/>
                  </a:lnTo>
                  <a:close/>
                  <a:moveTo>
                    <a:pt x="288" y="2370"/>
                  </a:moveTo>
                  <a:lnTo>
                    <a:pt x="267" y="2285"/>
                  </a:lnTo>
                  <a:lnTo>
                    <a:pt x="280" y="2284"/>
                  </a:lnTo>
                  <a:lnTo>
                    <a:pt x="301" y="2369"/>
                  </a:lnTo>
                  <a:lnTo>
                    <a:pt x="288" y="2370"/>
                  </a:lnTo>
                  <a:close/>
                  <a:moveTo>
                    <a:pt x="273" y="2284"/>
                  </a:moveTo>
                  <a:lnTo>
                    <a:pt x="267" y="2285"/>
                  </a:lnTo>
                  <a:cubicBezTo>
                    <a:pt x="266" y="2279"/>
                    <a:pt x="267" y="2275"/>
                    <a:pt x="271" y="2275"/>
                  </a:cubicBezTo>
                  <a:cubicBezTo>
                    <a:pt x="275" y="2275"/>
                    <a:pt x="279" y="2279"/>
                    <a:pt x="280" y="2284"/>
                  </a:cubicBezTo>
                  <a:lnTo>
                    <a:pt x="273" y="2284"/>
                  </a:lnTo>
                  <a:close/>
                  <a:moveTo>
                    <a:pt x="267" y="2281"/>
                  </a:moveTo>
                  <a:lnTo>
                    <a:pt x="267" y="2209"/>
                  </a:lnTo>
                  <a:lnTo>
                    <a:pt x="281" y="2215"/>
                  </a:lnTo>
                  <a:lnTo>
                    <a:pt x="280" y="2288"/>
                  </a:lnTo>
                  <a:lnTo>
                    <a:pt x="267" y="2281"/>
                  </a:lnTo>
                  <a:close/>
                  <a:moveTo>
                    <a:pt x="274" y="2212"/>
                  </a:moveTo>
                  <a:lnTo>
                    <a:pt x="267" y="2209"/>
                  </a:lnTo>
                  <a:cubicBezTo>
                    <a:pt x="268" y="2204"/>
                    <a:pt x="271" y="2201"/>
                    <a:pt x="274" y="2203"/>
                  </a:cubicBezTo>
                  <a:cubicBezTo>
                    <a:pt x="278" y="2205"/>
                    <a:pt x="281" y="2210"/>
                    <a:pt x="281" y="2215"/>
                  </a:cubicBezTo>
                  <a:lnTo>
                    <a:pt x="274" y="2212"/>
                  </a:lnTo>
                  <a:close/>
                  <a:moveTo>
                    <a:pt x="268" y="2205"/>
                  </a:moveTo>
                  <a:lnTo>
                    <a:pt x="289" y="2152"/>
                  </a:lnTo>
                  <a:lnTo>
                    <a:pt x="302" y="2165"/>
                  </a:lnTo>
                  <a:lnTo>
                    <a:pt x="281" y="2218"/>
                  </a:lnTo>
                  <a:lnTo>
                    <a:pt x="268" y="2205"/>
                  </a:lnTo>
                  <a:close/>
                  <a:moveTo>
                    <a:pt x="296" y="2159"/>
                  </a:moveTo>
                  <a:lnTo>
                    <a:pt x="289" y="2152"/>
                  </a:lnTo>
                  <a:cubicBezTo>
                    <a:pt x="291" y="2148"/>
                    <a:pt x="295" y="2148"/>
                    <a:pt x="298" y="2152"/>
                  </a:cubicBezTo>
                  <a:cubicBezTo>
                    <a:pt x="302" y="2155"/>
                    <a:pt x="303" y="2161"/>
                    <a:pt x="302" y="2165"/>
                  </a:cubicBezTo>
                  <a:lnTo>
                    <a:pt x="296" y="2159"/>
                  </a:lnTo>
                  <a:close/>
                  <a:moveTo>
                    <a:pt x="289" y="2159"/>
                  </a:moveTo>
                  <a:lnTo>
                    <a:pt x="257" y="2031"/>
                  </a:lnTo>
                  <a:lnTo>
                    <a:pt x="270" y="2030"/>
                  </a:lnTo>
                  <a:lnTo>
                    <a:pt x="302" y="2158"/>
                  </a:lnTo>
                  <a:lnTo>
                    <a:pt x="289" y="2159"/>
                  </a:lnTo>
                  <a:close/>
                  <a:moveTo>
                    <a:pt x="264" y="2030"/>
                  </a:moveTo>
                  <a:lnTo>
                    <a:pt x="257" y="2031"/>
                  </a:lnTo>
                  <a:cubicBezTo>
                    <a:pt x="256" y="2025"/>
                    <a:pt x="258" y="2021"/>
                    <a:pt x="261" y="2021"/>
                  </a:cubicBezTo>
                  <a:cubicBezTo>
                    <a:pt x="265" y="2021"/>
                    <a:pt x="269" y="2025"/>
                    <a:pt x="270" y="2030"/>
                  </a:cubicBezTo>
                  <a:lnTo>
                    <a:pt x="264" y="2030"/>
                  </a:lnTo>
                  <a:close/>
                  <a:moveTo>
                    <a:pt x="259" y="2022"/>
                  </a:moveTo>
                  <a:lnTo>
                    <a:pt x="312" y="1987"/>
                  </a:lnTo>
                  <a:lnTo>
                    <a:pt x="320" y="2005"/>
                  </a:lnTo>
                  <a:lnTo>
                    <a:pt x="268" y="2039"/>
                  </a:lnTo>
                  <a:lnTo>
                    <a:pt x="259" y="2022"/>
                  </a:lnTo>
                  <a:close/>
                  <a:moveTo>
                    <a:pt x="316" y="1996"/>
                  </a:moveTo>
                  <a:lnTo>
                    <a:pt x="312" y="1987"/>
                  </a:lnTo>
                  <a:cubicBezTo>
                    <a:pt x="314" y="1985"/>
                    <a:pt x="319" y="1988"/>
                    <a:pt x="321" y="1993"/>
                  </a:cubicBezTo>
                  <a:cubicBezTo>
                    <a:pt x="324" y="1998"/>
                    <a:pt x="323" y="2003"/>
                    <a:pt x="320" y="2005"/>
                  </a:cubicBezTo>
                  <a:lnTo>
                    <a:pt x="316" y="1996"/>
                  </a:lnTo>
                  <a:close/>
                  <a:moveTo>
                    <a:pt x="310" y="1997"/>
                  </a:moveTo>
                  <a:lnTo>
                    <a:pt x="288" y="1922"/>
                  </a:lnTo>
                  <a:lnTo>
                    <a:pt x="301" y="1921"/>
                  </a:lnTo>
                  <a:lnTo>
                    <a:pt x="322" y="1995"/>
                  </a:lnTo>
                  <a:lnTo>
                    <a:pt x="310" y="1997"/>
                  </a:lnTo>
                  <a:close/>
                  <a:moveTo>
                    <a:pt x="295" y="1921"/>
                  </a:moveTo>
                  <a:lnTo>
                    <a:pt x="288" y="1922"/>
                  </a:lnTo>
                  <a:cubicBezTo>
                    <a:pt x="287" y="1917"/>
                    <a:pt x="289" y="1912"/>
                    <a:pt x="292" y="1912"/>
                  </a:cubicBezTo>
                  <a:cubicBezTo>
                    <a:pt x="295" y="1911"/>
                    <a:pt x="299" y="1915"/>
                    <a:pt x="301" y="1921"/>
                  </a:cubicBezTo>
                  <a:lnTo>
                    <a:pt x="295" y="1921"/>
                  </a:lnTo>
                  <a:close/>
                  <a:moveTo>
                    <a:pt x="288" y="1919"/>
                  </a:moveTo>
                  <a:lnTo>
                    <a:pt x="277" y="1802"/>
                  </a:lnTo>
                  <a:lnTo>
                    <a:pt x="291" y="1806"/>
                  </a:lnTo>
                  <a:lnTo>
                    <a:pt x="301" y="1923"/>
                  </a:lnTo>
                  <a:lnTo>
                    <a:pt x="288" y="1919"/>
                  </a:lnTo>
                  <a:close/>
                  <a:moveTo>
                    <a:pt x="284" y="1804"/>
                  </a:moveTo>
                  <a:lnTo>
                    <a:pt x="277" y="1802"/>
                  </a:lnTo>
                  <a:cubicBezTo>
                    <a:pt x="277" y="1797"/>
                    <a:pt x="279" y="1793"/>
                    <a:pt x="283" y="1795"/>
                  </a:cubicBezTo>
                  <a:cubicBezTo>
                    <a:pt x="287" y="1796"/>
                    <a:pt x="290" y="1801"/>
                    <a:pt x="291" y="1806"/>
                  </a:cubicBezTo>
                  <a:lnTo>
                    <a:pt x="284" y="1804"/>
                  </a:lnTo>
                  <a:close/>
                  <a:moveTo>
                    <a:pt x="284" y="1813"/>
                  </a:moveTo>
                  <a:lnTo>
                    <a:pt x="199" y="1781"/>
                  </a:lnTo>
                  <a:lnTo>
                    <a:pt x="199" y="1763"/>
                  </a:lnTo>
                  <a:lnTo>
                    <a:pt x="284" y="1795"/>
                  </a:lnTo>
                  <a:lnTo>
                    <a:pt x="284" y="1813"/>
                  </a:lnTo>
                  <a:close/>
                  <a:moveTo>
                    <a:pt x="199" y="1772"/>
                  </a:moveTo>
                  <a:lnTo>
                    <a:pt x="199" y="1781"/>
                  </a:lnTo>
                  <a:cubicBezTo>
                    <a:pt x="196" y="1780"/>
                    <a:pt x="192" y="1774"/>
                    <a:pt x="192" y="1769"/>
                  </a:cubicBezTo>
                  <a:cubicBezTo>
                    <a:pt x="192" y="1764"/>
                    <a:pt x="195" y="1761"/>
                    <a:pt x="199" y="1763"/>
                  </a:cubicBezTo>
                  <a:lnTo>
                    <a:pt x="199" y="1772"/>
                  </a:lnTo>
                  <a:close/>
                  <a:moveTo>
                    <a:pt x="192" y="1770"/>
                  </a:moveTo>
                  <a:lnTo>
                    <a:pt x="182" y="1687"/>
                  </a:lnTo>
                  <a:lnTo>
                    <a:pt x="196" y="1690"/>
                  </a:lnTo>
                  <a:lnTo>
                    <a:pt x="206" y="1773"/>
                  </a:lnTo>
                  <a:lnTo>
                    <a:pt x="192" y="1770"/>
                  </a:lnTo>
                  <a:close/>
                  <a:moveTo>
                    <a:pt x="189" y="1689"/>
                  </a:moveTo>
                  <a:lnTo>
                    <a:pt x="182" y="1687"/>
                  </a:lnTo>
                  <a:cubicBezTo>
                    <a:pt x="182" y="1682"/>
                    <a:pt x="184" y="1679"/>
                    <a:pt x="188" y="1679"/>
                  </a:cubicBezTo>
                  <a:cubicBezTo>
                    <a:pt x="192" y="1680"/>
                    <a:pt x="195" y="1685"/>
                    <a:pt x="196" y="1690"/>
                  </a:cubicBezTo>
                  <a:lnTo>
                    <a:pt x="189" y="1689"/>
                  </a:lnTo>
                  <a:close/>
                  <a:moveTo>
                    <a:pt x="187" y="1679"/>
                  </a:moveTo>
                  <a:lnTo>
                    <a:pt x="261" y="1679"/>
                  </a:lnTo>
                  <a:lnTo>
                    <a:pt x="266" y="1698"/>
                  </a:lnTo>
                  <a:lnTo>
                    <a:pt x="191" y="1698"/>
                  </a:lnTo>
                  <a:lnTo>
                    <a:pt x="187" y="1679"/>
                  </a:lnTo>
                  <a:close/>
                  <a:moveTo>
                    <a:pt x="264" y="1689"/>
                  </a:moveTo>
                  <a:lnTo>
                    <a:pt x="261" y="1679"/>
                  </a:lnTo>
                  <a:cubicBezTo>
                    <a:pt x="265" y="1679"/>
                    <a:pt x="269" y="1684"/>
                    <a:pt x="270" y="1689"/>
                  </a:cubicBezTo>
                  <a:cubicBezTo>
                    <a:pt x="271" y="1694"/>
                    <a:pt x="270" y="1698"/>
                    <a:pt x="266" y="1698"/>
                  </a:cubicBezTo>
                  <a:lnTo>
                    <a:pt x="264" y="1689"/>
                  </a:lnTo>
                  <a:close/>
                  <a:moveTo>
                    <a:pt x="257" y="1685"/>
                  </a:moveTo>
                  <a:lnTo>
                    <a:pt x="267" y="1586"/>
                  </a:lnTo>
                  <a:lnTo>
                    <a:pt x="280" y="1595"/>
                  </a:lnTo>
                  <a:lnTo>
                    <a:pt x="270" y="1693"/>
                  </a:lnTo>
                  <a:lnTo>
                    <a:pt x="257" y="1685"/>
                  </a:lnTo>
                  <a:close/>
                  <a:moveTo>
                    <a:pt x="273" y="1590"/>
                  </a:moveTo>
                  <a:lnTo>
                    <a:pt x="267" y="1586"/>
                  </a:lnTo>
                  <a:cubicBezTo>
                    <a:pt x="267" y="1581"/>
                    <a:pt x="271" y="1579"/>
                    <a:pt x="274" y="1582"/>
                  </a:cubicBezTo>
                  <a:cubicBezTo>
                    <a:pt x="278" y="1584"/>
                    <a:pt x="281" y="1590"/>
                    <a:pt x="280" y="1595"/>
                  </a:cubicBezTo>
                  <a:lnTo>
                    <a:pt x="273" y="1590"/>
                  </a:lnTo>
                  <a:close/>
                  <a:moveTo>
                    <a:pt x="267" y="1590"/>
                  </a:moveTo>
                  <a:lnTo>
                    <a:pt x="246" y="1483"/>
                  </a:lnTo>
                  <a:lnTo>
                    <a:pt x="259" y="1484"/>
                  </a:lnTo>
                  <a:lnTo>
                    <a:pt x="280" y="1591"/>
                  </a:lnTo>
                  <a:lnTo>
                    <a:pt x="267" y="1590"/>
                  </a:lnTo>
                  <a:close/>
                  <a:moveTo>
                    <a:pt x="252" y="1484"/>
                  </a:moveTo>
                  <a:lnTo>
                    <a:pt x="246" y="1483"/>
                  </a:lnTo>
                  <a:cubicBezTo>
                    <a:pt x="245" y="1478"/>
                    <a:pt x="247" y="1474"/>
                    <a:pt x="250" y="1474"/>
                  </a:cubicBezTo>
                  <a:cubicBezTo>
                    <a:pt x="254" y="1474"/>
                    <a:pt x="258" y="1479"/>
                    <a:pt x="259" y="1484"/>
                  </a:cubicBezTo>
                  <a:lnTo>
                    <a:pt x="252" y="1484"/>
                  </a:lnTo>
                  <a:close/>
                  <a:moveTo>
                    <a:pt x="247" y="1488"/>
                  </a:moveTo>
                  <a:lnTo>
                    <a:pt x="216" y="1435"/>
                  </a:lnTo>
                  <a:lnTo>
                    <a:pt x="225" y="1426"/>
                  </a:lnTo>
                  <a:lnTo>
                    <a:pt x="257" y="1479"/>
                  </a:lnTo>
                  <a:lnTo>
                    <a:pt x="247" y="1488"/>
                  </a:lnTo>
                  <a:close/>
                  <a:moveTo>
                    <a:pt x="220" y="1430"/>
                  </a:moveTo>
                  <a:lnTo>
                    <a:pt x="216" y="1435"/>
                  </a:lnTo>
                  <a:cubicBezTo>
                    <a:pt x="213" y="1430"/>
                    <a:pt x="213" y="1424"/>
                    <a:pt x="215" y="1422"/>
                  </a:cubicBezTo>
                  <a:cubicBezTo>
                    <a:pt x="218" y="1419"/>
                    <a:pt x="222" y="1421"/>
                    <a:pt x="225" y="1426"/>
                  </a:cubicBezTo>
                  <a:lnTo>
                    <a:pt x="220" y="1430"/>
                  </a:lnTo>
                  <a:close/>
                  <a:moveTo>
                    <a:pt x="223" y="1440"/>
                  </a:moveTo>
                  <a:lnTo>
                    <a:pt x="127" y="1450"/>
                  </a:lnTo>
                  <a:lnTo>
                    <a:pt x="122" y="1431"/>
                  </a:lnTo>
                  <a:lnTo>
                    <a:pt x="218" y="1421"/>
                  </a:lnTo>
                  <a:lnTo>
                    <a:pt x="223" y="1440"/>
                  </a:lnTo>
                  <a:close/>
                  <a:moveTo>
                    <a:pt x="125" y="1441"/>
                  </a:moveTo>
                  <a:lnTo>
                    <a:pt x="127" y="1450"/>
                  </a:lnTo>
                  <a:cubicBezTo>
                    <a:pt x="124" y="1451"/>
                    <a:pt x="120" y="1447"/>
                    <a:pt x="118" y="1442"/>
                  </a:cubicBezTo>
                  <a:cubicBezTo>
                    <a:pt x="117" y="1436"/>
                    <a:pt x="118" y="1432"/>
                    <a:pt x="122" y="1431"/>
                  </a:cubicBezTo>
                  <a:lnTo>
                    <a:pt x="125" y="1441"/>
                  </a:lnTo>
                  <a:close/>
                  <a:moveTo>
                    <a:pt x="125" y="1450"/>
                  </a:moveTo>
                  <a:lnTo>
                    <a:pt x="40" y="1418"/>
                  </a:lnTo>
                  <a:lnTo>
                    <a:pt x="39" y="1400"/>
                  </a:lnTo>
                  <a:lnTo>
                    <a:pt x="124" y="1432"/>
                  </a:lnTo>
                  <a:lnTo>
                    <a:pt x="125" y="1450"/>
                  </a:lnTo>
                  <a:close/>
                  <a:moveTo>
                    <a:pt x="39" y="1409"/>
                  </a:moveTo>
                  <a:lnTo>
                    <a:pt x="40" y="1418"/>
                  </a:lnTo>
                  <a:cubicBezTo>
                    <a:pt x="36" y="1417"/>
                    <a:pt x="33" y="1411"/>
                    <a:pt x="33" y="1406"/>
                  </a:cubicBezTo>
                  <a:cubicBezTo>
                    <a:pt x="32" y="1401"/>
                    <a:pt x="35" y="1398"/>
                    <a:pt x="39" y="1400"/>
                  </a:cubicBezTo>
                  <a:lnTo>
                    <a:pt x="39" y="1409"/>
                  </a:lnTo>
                  <a:close/>
                  <a:moveTo>
                    <a:pt x="33" y="1409"/>
                  </a:moveTo>
                  <a:lnTo>
                    <a:pt x="1" y="1292"/>
                  </a:lnTo>
                  <a:lnTo>
                    <a:pt x="14" y="1291"/>
                  </a:lnTo>
                  <a:lnTo>
                    <a:pt x="46" y="1408"/>
                  </a:lnTo>
                  <a:lnTo>
                    <a:pt x="33" y="1409"/>
                  </a:lnTo>
                  <a:close/>
                  <a:moveTo>
                    <a:pt x="8" y="1291"/>
                  </a:moveTo>
                  <a:lnTo>
                    <a:pt x="1" y="1292"/>
                  </a:lnTo>
                  <a:cubicBezTo>
                    <a:pt x="0" y="1287"/>
                    <a:pt x="1" y="1282"/>
                    <a:pt x="5" y="1282"/>
                  </a:cubicBezTo>
                  <a:cubicBezTo>
                    <a:pt x="8" y="1282"/>
                    <a:pt x="12" y="1286"/>
                    <a:pt x="14" y="1291"/>
                  </a:cubicBezTo>
                  <a:lnTo>
                    <a:pt x="8" y="1291"/>
                  </a:lnTo>
                  <a:close/>
                  <a:moveTo>
                    <a:pt x="7" y="1282"/>
                  </a:moveTo>
                  <a:lnTo>
                    <a:pt x="103" y="1314"/>
                  </a:lnTo>
                  <a:lnTo>
                    <a:pt x="104" y="1333"/>
                  </a:lnTo>
                  <a:lnTo>
                    <a:pt x="8" y="1301"/>
                  </a:lnTo>
                  <a:lnTo>
                    <a:pt x="7" y="1282"/>
                  </a:lnTo>
                  <a:close/>
                  <a:moveTo>
                    <a:pt x="103" y="1323"/>
                  </a:moveTo>
                  <a:lnTo>
                    <a:pt x="103" y="1314"/>
                  </a:lnTo>
                  <a:cubicBezTo>
                    <a:pt x="106" y="1315"/>
                    <a:pt x="110" y="1321"/>
                    <a:pt x="110" y="1326"/>
                  </a:cubicBezTo>
                  <a:cubicBezTo>
                    <a:pt x="110" y="1331"/>
                    <a:pt x="108" y="1334"/>
                    <a:pt x="104" y="1333"/>
                  </a:cubicBezTo>
                  <a:lnTo>
                    <a:pt x="103" y="1323"/>
                  </a:lnTo>
                  <a:close/>
                  <a:moveTo>
                    <a:pt x="100" y="1314"/>
                  </a:moveTo>
                  <a:lnTo>
                    <a:pt x="238" y="1282"/>
                  </a:lnTo>
                  <a:lnTo>
                    <a:pt x="245" y="1301"/>
                  </a:lnTo>
                  <a:lnTo>
                    <a:pt x="106" y="1333"/>
                  </a:lnTo>
                  <a:lnTo>
                    <a:pt x="100" y="1314"/>
                  </a:lnTo>
                  <a:close/>
                  <a:moveTo>
                    <a:pt x="242" y="1291"/>
                  </a:moveTo>
                  <a:lnTo>
                    <a:pt x="238" y="1282"/>
                  </a:lnTo>
                  <a:cubicBezTo>
                    <a:pt x="242" y="1281"/>
                    <a:pt x="246" y="1285"/>
                    <a:pt x="248" y="1290"/>
                  </a:cubicBezTo>
                  <a:cubicBezTo>
                    <a:pt x="249" y="1295"/>
                    <a:pt x="248" y="1300"/>
                    <a:pt x="245" y="1301"/>
                  </a:cubicBezTo>
                  <a:lnTo>
                    <a:pt x="242" y="1291"/>
                  </a:lnTo>
                  <a:close/>
                  <a:moveTo>
                    <a:pt x="235" y="1288"/>
                  </a:moveTo>
                  <a:lnTo>
                    <a:pt x="235" y="1182"/>
                  </a:lnTo>
                  <a:lnTo>
                    <a:pt x="248" y="1188"/>
                  </a:lnTo>
                  <a:lnTo>
                    <a:pt x="248" y="1295"/>
                  </a:lnTo>
                  <a:lnTo>
                    <a:pt x="235" y="1288"/>
                  </a:lnTo>
                  <a:close/>
                  <a:moveTo>
                    <a:pt x="242" y="1185"/>
                  </a:moveTo>
                  <a:lnTo>
                    <a:pt x="235" y="1182"/>
                  </a:lnTo>
                  <a:cubicBezTo>
                    <a:pt x="235" y="1177"/>
                    <a:pt x="238" y="1174"/>
                    <a:pt x="242" y="1176"/>
                  </a:cubicBezTo>
                  <a:cubicBezTo>
                    <a:pt x="245" y="1177"/>
                    <a:pt x="248" y="1183"/>
                    <a:pt x="248" y="1188"/>
                  </a:cubicBezTo>
                  <a:lnTo>
                    <a:pt x="242" y="1185"/>
                  </a:lnTo>
                  <a:close/>
                  <a:moveTo>
                    <a:pt x="235" y="1185"/>
                  </a:moveTo>
                  <a:lnTo>
                    <a:pt x="214" y="1088"/>
                  </a:lnTo>
                  <a:lnTo>
                    <a:pt x="227" y="1089"/>
                  </a:lnTo>
                  <a:lnTo>
                    <a:pt x="248" y="1185"/>
                  </a:lnTo>
                  <a:lnTo>
                    <a:pt x="235" y="1185"/>
                  </a:lnTo>
                  <a:close/>
                  <a:moveTo>
                    <a:pt x="220" y="1089"/>
                  </a:moveTo>
                  <a:lnTo>
                    <a:pt x="214" y="1088"/>
                  </a:lnTo>
                  <a:cubicBezTo>
                    <a:pt x="213" y="1083"/>
                    <a:pt x="215" y="1079"/>
                    <a:pt x="218" y="1079"/>
                  </a:cubicBezTo>
                  <a:cubicBezTo>
                    <a:pt x="222" y="1079"/>
                    <a:pt x="226" y="1084"/>
                    <a:pt x="227" y="1089"/>
                  </a:cubicBezTo>
                  <a:lnTo>
                    <a:pt x="220" y="1089"/>
                  </a:lnTo>
                  <a:close/>
                  <a:moveTo>
                    <a:pt x="216" y="1080"/>
                  </a:moveTo>
                  <a:lnTo>
                    <a:pt x="312" y="1026"/>
                  </a:lnTo>
                  <a:lnTo>
                    <a:pt x="320" y="1044"/>
                  </a:lnTo>
                  <a:lnTo>
                    <a:pt x="224" y="1098"/>
                  </a:lnTo>
                  <a:lnTo>
                    <a:pt x="216" y="1080"/>
                  </a:lnTo>
                  <a:close/>
                  <a:moveTo>
                    <a:pt x="316" y="1035"/>
                  </a:moveTo>
                  <a:lnTo>
                    <a:pt x="312" y="1026"/>
                  </a:lnTo>
                  <a:cubicBezTo>
                    <a:pt x="315" y="1025"/>
                    <a:pt x="319" y="1027"/>
                    <a:pt x="321" y="1032"/>
                  </a:cubicBezTo>
                  <a:cubicBezTo>
                    <a:pt x="324" y="1037"/>
                    <a:pt x="323" y="1043"/>
                    <a:pt x="320" y="1044"/>
                  </a:cubicBezTo>
                  <a:lnTo>
                    <a:pt x="316" y="1035"/>
                  </a:lnTo>
                  <a:close/>
                  <a:moveTo>
                    <a:pt x="309" y="1035"/>
                  </a:moveTo>
                  <a:lnTo>
                    <a:pt x="288" y="928"/>
                  </a:lnTo>
                  <a:lnTo>
                    <a:pt x="301" y="929"/>
                  </a:lnTo>
                  <a:lnTo>
                    <a:pt x="323" y="1036"/>
                  </a:lnTo>
                  <a:lnTo>
                    <a:pt x="309" y="1035"/>
                  </a:lnTo>
                  <a:close/>
                  <a:moveTo>
                    <a:pt x="295" y="928"/>
                  </a:moveTo>
                  <a:lnTo>
                    <a:pt x="288" y="928"/>
                  </a:lnTo>
                  <a:cubicBezTo>
                    <a:pt x="287" y="923"/>
                    <a:pt x="289" y="919"/>
                    <a:pt x="293" y="919"/>
                  </a:cubicBezTo>
                  <a:cubicBezTo>
                    <a:pt x="296" y="919"/>
                    <a:pt x="300" y="924"/>
                    <a:pt x="301" y="929"/>
                  </a:cubicBezTo>
                  <a:lnTo>
                    <a:pt x="295" y="928"/>
                  </a:lnTo>
                  <a:close/>
                  <a:moveTo>
                    <a:pt x="297" y="938"/>
                  </a:moveTo>
                  <a:lnTo>
                    <a:pt x="191" y="949"/>
                  </a:lnTo>
                  <a:lnTo>
                    <a:pt x="186" y="930"/>
                  </a:lnTo>
                  <a:lnTo>
                    <a:pt x="292" y="919"/>
                  </a:lnTo>
                  <a:lnTo>
                    <a:pt x="297" y="938"/>
                  </a:lnTo>
                  <a:close/>
                  <a:moveTo>
                    <a:pt x="188" y="939"/>
                  </a:moveTo>
                  <a:lnTo>
                    <a:pt x="191" y="949"/>
                  </a:lnTo>
                  <a:cubicBezTo>
                    <a:pt x="188" y="949"/>
                    <a:pt x="184" y="945"/>
                    <a:pt x="182" y="940"/>
                  </a:cubicBezTo>
                  <a:cubicBezTo>
                    <a:pt x="181" y="935"/>
                    <a:pt x="182" y="930"/>
                    <a:pt x="186" y="930"/>
                  </a:cubicBezTo>
                  <a:lnTo>
                    <a:pt x="188" y="939"/>
                  </a:lnTo>
                  <a:close/>
                  <a:moveTo>
                    <a:pt x="182" y="933"/>
                  </a:moveTo>
                  <a:lnTo>
                    <a:pt x="225" y="826"/>
                  </a:lnTo>
                  <a:lnTo>
                    <a:pt x="237" y="839"/>
                  </a:lnTo>
                  <a:lnTo>
                    <a:pt x="195" y="946"/>
                  </a:lnTo>
                  <a:lnTo>
                    <a:pt x="182" y="933"/>
                  </a:lnTo>
                  <a:close/>
                  <a:moveTo>
                    <a:pt x="231" y="832"/>
                  </a:moveTo>
                  <a:lnTo>
                    <a:pt x="225" y="826"/>
                  </a:lnTo>
                  <a:cubicBezTo>
                    <a:pt x="226" y="822"/>
                    <a:pt x="230" y="822"/>
                    <a:pt x="234" y="825"/>
                  </a:cubicBezTo>
                  <a:cubicBezTo>
                    <a:pt x="237" y="829"/>
                    <a:pt x="239" y="835"/>
                    <a:pt x="237" y="839"/>
                  </a:cubicBezTo>
                  <a:lnTo>
                    <a:pt x="231" y="832"/>
                  </a:lnTo>
                  <a:close/>
                  <a:moveTo>
                    <a:pt x="225" y="835"/>
                  </a:moveTo>
                  <a:lnTo>
                    <a:pt x="172" y="718"/>
                  </a:lnTo>
                  <a:lnTo>
                    <a:pt x="183" y="712"/>
                  </a:lnTo>
                  <a:lnTo>
                    <a:pt x="236" y="830"/>
                  </a:lnTo>
                  <a:lnTo>
                    <a:pt x="225" y="835"/>
                  </a:lnTo>
                  <a:close/>
                  <a:moveTo>
                    <a:pt x="178" y="715"/>
                  </a:moveTo>
                  <a:lnTo>
                    <a:pt x="172" y="718"/>
                  </a:lnTo>
                  <a:cubicBezTo>
                    <a:pt x="170" y="713"/>
                    <a:pt x="171" y="707"/>
                    <a:pt x="174" y="706"/>
                  </a:cubicBezTo>
                  <a:cubicBezTo>
                    <a:pt x="177" y="704"/>
                    <a:pt x="181" y="707"/>
                    <a:pt x="183" y="712"/>
                  </a:cubicBezTo>
                  <a:lnTo>
                    <a:pt x="178" y="715"/>
                  </a:lnTo>
                  <a:close/>
                  <a:moveTo>
                    <a:pt x="174" y="706"/>
                  </a:moveTo>
                  <a:lnTo>
                    <a:pt x="312" y="652"/>
                  </a:lnTo>
                  <a:lnTo>
                    <a:pt x="320" y="671"/>
                  </a:lnTo>
                  <a:lnTo>
                    <a:pt x="181" y="724"/>
                  </a:lnTo>
                  <a:lnTo>
                    <a:pt x="174" y="706"/>
                  </a:lnTo>
                  <a:close/>
                  <a:moveTo>
                    <a:pt x="316" y="662"/>
                  </a:moveTo>
                  <a:lnTo>
                    <a:pt x="312" y="652"/>
                  </a:lnTo>
                  <a:cubicBezTo>
                    <a:pt x="315" y="651"/>
                    <a:pt x="320" y="654"/>
                    <a:pt x="322" y="659"/>
                  </a:cubicBezTo>
                  <a:cubicBezTo>
                    <a:pt x="324" y="664"/>
                    <a:pt x="323" y="670"/>
                    <a:pt x="320" y="671"/>
                  </a:cubicBezTo>
                  <a:lnTo>
                    <a:pt x="316" y="662"/>
                  </a:lnTo>
                  <a:close/>
                  <a:moveTo>
                    <a:pt x="311" y="653"/>
                  </a:moveTo>
                  <a:lnTo>
                    <a:pt x="375" y="589"/>
                  </a:lnTo>
                  <a:lnTo>
                    <a:pt x="385" y="606"/>
                  </a:lnTo>
                  <a:lnTo>
                    <a:pt x="321" y="670"/>
                  </a:lnTo>
                  <a:lnTo>
                    <a:pt x="311" y="653"/>
                  </a:lnTo>
                  <a:close/>
                  <a:moveTo>
                    <a:pt x="380" y="598"/>
                  </a:moveTo>
                  <a:lnTo>
                    <a:pt x="375" y="589"/>
                  </a:lnTo>
                  <a:cubicBezTo>
                    <a:pt x="377" y="587"/>
                    <a:pt x="382" y="588"/>
                    <a:pt x="384" y="593"/>
                  </a:cubicBezTo>
                  <a:cubicBezTo>
                    <a:pt x="387" y="598"/>
                    <a:pt x="387" y="603"/>
                    <a:pt x="385" y="606"/>
                  </a:cubicBezTo>
                  <a:lnTo>
                    <a:pt x="380" y="598"/>
                  </a:lnTo>
                  <a:close/>
                  <a:moveTo>
                    <a:pt x="377" y="588"/>
                  </a:moveTo>
                  <a:lnTo>
                    <a:pt x="494" y="567"/>
                  </a:lnTo>
                  <a:lnTo>
                    <a:pt x="500" y="586"/>
                  </a:lnTo>
                  <a:lnTo>
                    <a:pt x="383" y="607"/>
                  </a:lnTo>
                  <a:lnTo>
                    <a:pt x="377" y="588"/>
                  </a:lnTo>
                  <a:close/>
                  <a:moveTo>
                    <a:pt x="497" y="576"/>
                  </a:moveTo>
                  <a:lnTo>
                    <a:pt x="494" y="567"/>
                  </a:lnTo>
                  <a:cubicBezTo>
                    <a:pt x="497" y="566"/>
                    <a:pt x="501" y="570"/>
                    <a:pt x="503" y="575"/>
                  </a:cubicBezTo>
                  <a:cubicBezTo>
                    <a:pt x="505" y="580"/>
                    <a:pt x="503" y="585"/>
                    <a:pt x="500" y="586"/>
                  </a:cubicBezTo>
                  <a:lnTo>
                    <a:pt x="497" y="576"/>
                  </a:lnTo>
                  <a:close/>
                  <a:moveTo>
                    <a:pt x="495" y="567"/>
                  </a:moveTo>
                  <a:lnTo>
                    <a:pt x="580" y="577"/>
                  </a:lnTo>
                  <a:lnTo>
                    <a:pt x="583" y="596"/>
                  </a:lnTo>
                  <a:lnTo>
                    <a:pt x="498" y="586"/>
                  </a:lnTo>
                  <a:lnTo>
                    <a:pt x="495" y="567"/>
                  </a:lnTo>
                  <a:close/>
                  <a:moveTo>
                    <a:pt x="582" y="587"/>
                  </a:moveTo>
                  <a:lnTo>
                    <a:pt x="580" y="577"/>
                  </a:lnTo>
                  <a:cubicBezTo>
                    <a:pt x="584" y="578"/>
                    <a:pt x="588" y="582"/>
                    <a:pt x="588" y="588"/>
                  </a:cubicBezTo>
                  <a:cubicBezTo>
                    <a:pt x="589" y="593"/>
                    <a:pt x="587" y="597"/>
                    <a:pt x="583" y="596"/>
                  </a:cubicBezTo>
                  <a:lnTo>
                    <a:pt x="582" y="587"/>
                  </a:lnTo>
                  <a:close/>
                  <a:moveTo>
                    <a:pt x="576" y="579"/>
                  </a:moveTo>
                  <a:lnTo>
                    <a:pt x="619" y="526"/>
                  </a:lnTo>
                  <a:lnTo>
                    <a:pt x="630" y="541"/>
                  </a:lnTo>
                  <a:lnTo>
                    <a:pt x="587" y="595"/>
                  </a:lnTo>
                  <a:lnTo>
                    <a:pt x="576" y="579"/>
                  </a:lnTo>
                  <a:close/>
                  <a:moveTo>
                    <a:pt x="624" y="533"/>
                  </a:moveTo>
                  <a:lnTo>
                    <a:pt x="619" y="526"/>
                  </a:lnTo>
                  <a:cubicBezTo>
                    <a:pt x="621" y="523"/>
                    <a:pt x="626" y="524"/>
                    <a:pt x="629" y="528"/>
                  </a:cubicBezTo>
                  <a:cubicBezTo>
                    <a:pt x="632" y="533"/>
                    <a:pt x="632" y="539"/>
                    <a:pt x="630" y="541"/>
                  </a:cubicBezTo>
                  <a:lnTo>
                    <a:pt x="624" y="533"/>
                  </a:lnTo>
                  <a:close/>
                  <a:moveTo>
                    <a:pt x="630" y="531"/>
                  </a:moveTo>
                  <a:lnTo>
                    <a:pt x="662" y="606"/>
                  </a:lnTo>
                  <a:lnTo>
                    <a:pt x="651" y="611"/>
                  </a:lnTo>
                  <a:lnTo>
                    <a:pt x="619" y="536"/>
                  </a:lnTo>
                  <a:lnTo>
                    <a:pt x="630" y="531"/>
                  </a:lnTo>
                  <a:close/>
                  <a:moveTo>
                    <a:pt x="656" y="608"/>
                  </a:moveTo>
                  <a:lnTo>
                    <a:pt x="662" y="606"/>
                  </a:lnTo>
                  <a:cubicBezTo>
                    <a:pt x="664" y="611"/>
                    <a:pt x="663" y="616"/>
                    <a:pt x="660" y="617"/>
                  </a:cubicBezTo>
                  <a:cubicBezTo>
                    <a:pt x="657" y="619"/>
                    <a:pt x="653" y="616"/>
                    <a:pt x="651" y="611"/>
                  </a:cubicBezTo>
                  <a:lnTo>
                    <a:pt x="656" y="608"/>
                  </a:lnTo>
                  <a:close/>
                  <a:moveTo>
                    <a:pt x="653" y="599"/>
                  </a:moveTo>
                  <a:lnTo>
                    <a:pt x="728" y="588"/>
                  </a:lnTo>
                  <a:lnTo>
                    <a:pt x="734" y="607"/>
                  </a:lnTo>
                  <a:lnTo>
                    <a:pt x="659" y="618"/>
                  </a:lnTo>
                  <a:lnTo>
                    <a:pt x="653" y="599"/>
                  </a:lnTo>
                  <a:close/>
                  <a:moveTo>
                    <a:pt x="731" y="598"/>
                  </a:moveTo>
                  <a:lnTo>
                    <a:pt x="728" y="588"/>
                  </a:lnTo>
                  <a:cubicBezTo>
                    <a:pt x="731" y="588"/>
                    <a:pt x="735" y="591"/>
                    <a:pt x="737" y="597"/>
                  </a:cubicBezTo>
                  <a:cubicBezTo>
                    <a:pt x="738" y="602"/>
                    <a:pt x="737" y="607"/>
                    <a:pt x="734" y="607"/>
                  </a:cubicBezTo>
                  <a:lnTo>
                    <a:pt x="731" y="598"/>
                  </a:lnTo>
                  <a:close/>
                  <a:moveTo>
                    <a:pt x="725" y="591"/>
                  </a:moveTo>
                  <a:lnTo>
                    <a:pt x="778" y="484"/>
                  </a:lnTo>
                  <a:lnTo>
                    <a:pt x="790" y="498"/>
                  </a:lnTo>
                  <a:lnTo>
                    <a:pt x="737" y="605"/>
                  </a:lnTo>
                  <a:lnTo>
                    <a:pt x="725" y="591"/>
                  </a:lnTo>
                  <a:close/>
                  <a:moveTo>
                    <a:pt x="784" y="491"/>
                  </a:moveTo>
                  <a:lnTo>
                    <a:pt x="778" y="484"/>
                  </a:lnTo>
                  <a:cubicBezTo>
                    <a:pt x="780" y="480"/>
                    <a:pt x="784" y="480"/>
                    <a:pt x="787" y="484"/>
                  </a:cubicBezTo>
                  <a:cubicBezTo>
                    <a:pt x="790" y="488"/>
                    <a:pt x="792" y="494"/>
                    <a:pt x="790" y="498"/>
                  </a:cubicBezTo>
                  <a:lnTo>
                    <a:pt x="784" y="491"/>
                  </a:lnTo>
                  <a:close/>
                  <a:moveTo>
                    <a:pt x="781" y="481"/>
                  </a:moveTo>
                  <a:lnTo>
                    <a:pt x="877" y="471"/>
                  </a:lnTo>
                  <a:lnTo>
                    <a:pt x="882" y="490"/>
                  </a:lnTo>
                  <a:lnTo>
                    <a:pt x="787" y="500"/>
                  </a:lnTo>
                  <a:lnTo>
                    <a:pt x="781" y="481"/>
                  </a:lnTo>
                  <a:close/>
                  <a:moveTo>
                    <a:pt x="880" y="480"/>
                  </a:moveTo>
                  <a:lnTo>
                    <a:pt x="877" y="471"/>
                  </a:lnTo>
                  <a:cubicBezTo>
                    <a:pt x="880" y="470"/>
                    <a:pt x="884" y="474"/>
                    <a:pt x="886" y="479"/>
                  </a:cubicBezTo>
                  <a:cubicBezTo>
                    <a:pt x="887" y="485"/>
                    <a:pt x="886" y="489"/>
                    <a:pt x="882" y="490"/>
                  </a:cubicBezTo>
                  <a:lnTo>
                    <a:pt x="880" y="480"/>
                  </a:lnTo>
                  <a:close/>
                  <a:moveTo>
                    <a:pt x="878" y="471"/>
                  </a:moveTo>
                  <a:lnTo>
                    <a:pt x="974" y="492"/>
                  </a:lnTo>
                  <a:lnTo>
                    <a:pt x="976" y="511"/>
                  </a:lnTo>
                  <a:lnTo>
                    <a:pt x="881" y="490"/>
                  </a:lnTo>
                  <a:lnTo>
                    <a:pt x="878" y="471"/>
                  </a:lnTo>
                  <a:close/>
                  <a:moveTo>
                    <a:pt x="975" y="501"/>
                  </a:moveTo>
                  <a:lnTo>
                    <a:pt x="974" y="492"/>
                  </a:lnTo>
                  <a:cubicBezTo>
                    <a:pt x="978" y="493"/>
                    <a:pt x="981" y="498"/>
                    <a:pt x="982" y="503"/>
                  </a:cubicBezTo>
                  <a:cubicBezTo>
                    <a:pt x="983" y="508"/>
                    <a:pt x="980" y="512"/>
                    <a:pt x="976" y="511"/>
                  </a:cubicBezTo>
                  <a:lnTo>
                    <a:pt x="975" y="501"/>
                  </a:lnTo>
                  <a:close/>
                  <a:moveTo>
                    <a:pt x="968" y="497"/>
                  </a:moveTo>
                  <a:lnTo>
                    <a:pt x="979" y="369"/>
                  </a:lnTo>
                  <a:lnTo>
                    <a:pt x="993" y="377"/>
                  </a:lnTo>
                  <a:lnTo>
                    <a:pt x="982" y="505"/>
                  </a:lnTo>
                  <a:lnTo>
                    <a:pt x="968" y="497"/>
                  </a:lnTo>
                  <a:close/>
                  <a:moveTo>
                    <a:pt x="986" y="373"/>
                  </a:moveTo>
                  <a:lnTo>
                    <a:pt x="979" y="369"/>
                  </a:lnTo>
                  <a:cubicBezTo>
                    <a:pt x="979" y="365"/>
                    <a:pt x="983" y="362"/>
                    <a:pt x="987" y="365"/>
                  </a:cubicBezTo>
                  <a:cubicBezTo>
                    <a:pt x="990" y="367"/>
                    <a:pt x="993" y="373"/>
                    <a:pt x="993" y="377"/>
                  </a:cubicBezTo>
                  <a:lnTo>
                    <a:pt x="986" y="373"/>
                  </a:lnTo>
                  <a:close/>
                  <a:moveTo>
                    <a:pt x="985" y="364"/>
                  </a:moveTo>
                  <a:lnTo>
                    <a:pt x="1091" y="385"/>
                  </a:lnTo>
                  <a:lnTo>
                    <a:pt x="1094" y="404"/>
                  </a:lnTo>
                  <a:lnTo>
                    <a:pt x="987" y="383"/>
                  </a:lnTo>
                  <a:lnTo>
                    <a:pt x="985" y="364"/>
                  </a:lnTo>
                  <a:close/>
                  <a:moveTo>
                    <a:pt x="1092" y="395"/>
                  </a:moveTo>
                  <a:lnTo>
                    <a:pt x="1091" y="385"/>
                  </a:lnTo>
                  <a:cubicBezTo>
                    <a:pt x="1095" y="386"/>
                    <a:pt x="1098" y="391"/>
                    <a:pt x="1099" y="396"/>
                  </a:cubicBezTo>
                  <a:cubicBezTo>
                    <a:pt x="1100" y="401"/>
                    <a:pt x="1097" y="405"/>
                    <a:pt x="1094" y="404"/>
                  </a:cubicBezTo>
                  <a:lnTo>
                    <a:pt x="1092" y="395"/>
                  </a:lnTo>
                  <a:close/>
                  <a:moveTo>
                    <a:pt x="1090" y="385"/>
                  </a:moveTo>
                  <a:lnTo>
                    <a:pt x="1218" y="396"/>
                  </a:lnTo>
                  <a:lnTo>
                    <a:pt x="1222" y="415"/>
                  </a:lnTo>
                  <a:lnTo>
                    <a:pt x="1094" y="404"/>
                  </a:lnTo>
                  <a:lnTo>
                    <a:pt x="1090" y="385"/>
                  </a:lnTo>
                  <a:close/>
                  <a:moveTo>
                    <a:pt x="1220" y="405"/>
                  </a:moveTo>
                  <a:lnTo>
                    <a:pt x="1218" y="396"/>
                  </a:lnTo>
                  <a:cubicBezTo>
                    <a:pt x="1222" y="396"/>
                    <a:pt x="1225" y="401"/>
                    <a:pt x="1226" y="406"/>
                  </a:cubicBezTo>
                  <a:cubicBezTo>
                    <a:pt x="1227" y="411"/>
                    <a:pt x="1225" y="415"/>
                    <a:pt x="1222" y="415"/>
                  </a:cubicBezTo>
                  <a:lnTo>
                    <a:pt x="1220" y="405"/>
                  </a:lnTo>
                  <a:close/>
                  <a:moveTo>
                    <a:pt x="1213" y="400"/>
                  </a:moveTo>
                  <a:lnTo>
                    <a:pt x="1245" y="282"/>
                  </a:lnTo>
                  <a:lnTo>
                    <a:pt x="1258" y="294"/>
                  </a:lnTo>
                  <a:lnTo>
                    <a:pt x="1226" y="411"/>
                  </a:lnTo>
                  <a:lnTo>
                    <a:pt x="1213" y="400"/>
                  </a:lnTo>
                  <a:close/>
                  <a:moveTo>
                    <a:pt x="1252" y="288"/>
                  </a:moveTo>
                  <a:lnTo>
                    <a:pt x="1245" y="282"/>
                  </a:lnTo>
                  <a:cubicBezTo>
                    <a:pt x="1246" y="278"/>
                    <a:pt x="1250" y="277"/>
                    <a:pt x="1254" y="280"/>
                  </a:cubicBezTo>
                  <a:cubicBezTo>
                    <a:pt x="1257" y="283"/>
                    <a:pt x="1259" y="289"/>
                    <a:pt x="1258" y="294"/>
                  </a:cubicBezTo>
                  <a:lnTo>
                    <a:pt x="1252" y="288"/>
                  </a:lnTo>
                  <a:close/>
                  <a:moveTo>
                    <a:pt x="1246" y="280"/>
                  </a:moveTo>
                  <a:lnTo>
                    <a:pt x="1331" y="173"/>
                  </a:lnTo>
                  <a:lnTo>
                    <a:pt x="1342" y="189"/>
                  </a:lnTo>
                  <a:lnTo>
                    <a:pt x="1257" y="296"/>
                  </a:lnTo>
                  <a:lnTo>
                    <a:pt x="1246" y="280"/>
                  </a:lnTo>
                  <a:close/>
                  <a:moveTo>
                    <a:pt x="1337" y="181"/>
                  </a:moveTo>
                  <a:lnTo>
                    <a:pt x="1331" y="173"/>
                  </a:lnTo>
                  <a:cubicBezTo>
                    <a:pt x="1334" y="170"/>
                    <a:pt x="1338" y="172"/>
                    <a:pt x="1341" y="176"/>
                  </a:cubicBezTo>
                  <a:cubicBezTo>
                    <a:pt x="1344" y="180"/>
                    <a:pt x="1345" y="186"/>
                    <a:pt x="1342" y="189"/>
                  </a:cubicBezTo>
                  <a:lnTo>
                    <a:pt x="1337" y="181"/>
                  </a:lnTo>
                  <a:close/>
                  <a:moveTo>
                    <a:pt x="1330" y="175"/>
                  </a:moveTo>
                  <a:lnTo>
                    <a:pt x="1362" y="79"/>
                  </a:lnTo>
                  <a:lnTo>
                    <a:pt x="1375" y="91"/>
                  </a:lnTo>
                  <a:lnTo>
                    <a:pt x="1343" y="187"/>
                  </a:lnTo>
                  <a:lnTo>
                    <a:pt x="1330" y="175"/>
                  </a:lnTo>
                  <a:close/>
                  <a:moveTo>
                    <a:pt x="1369" y="85"/>
                  </a:moveTo>
                  <a:lnTo>
                    <a:pt x="1362" y="79"/>
                  </a:lnTo>
                  <a:cubicBezTo>
                    <a:pt x="1364" y="75"/>
                    <a:pt x="1368" y="74"/>
                    <a:pt x="1371" y="78"/>
                  </a:cubicBezTo>
                  <a:cubicBezTo>
                    <a:pt x="1375" y="81"/>
                    <a:pt x="1376" y="87"/>
                    <a:pt x="1375" y="91"/>
                  </a:cubicBezTo>
                  <a:lnTo>
                    <a:pt x="1369" y="85"/>
                  </a:lnTo>
                  <a:close/>
                  <a:moveTo>
                    <a:pt x="1362" y="82"/>
                  </a:moveTo>
                  <a:lnTo>
                    <a:pt x="1362" y="18"/>
                  </a:lnTo>
                  <a:lnTo>
                    <a:pt x="1376" y="24"/>
                  </a:lnTo>
                  <a:lnTo>
                    <a:pt x="1376" y="88"/>
                  </a:lnTo>
                  <a:lnTo>
                    <a:pt x="1362" y="82"/>
                  </a:lnTo>
                  <a:close/>
                  <a:moveTo>
                    <a:pt x="1369" y="21"/>
                  </a:moveTo>
                  <a:lnTo>
                    <a:pt x="1362" y="18"/>
                  </a:lnTo>
                  <a:cubicBezTo>
                    <a:pt x="1362" y="13"/>
                    <a:pt x="1365" y="10"/>
                    <a:pt x="1369" y="12"/>
                  </a:cubicBezTo>
                  <a:cubicBezTo>
                    <a:pt x="1372" y="14"/>
                    <a:pt x="1376" y="19"/>
                    <a:pt x="1376" y="24"/>
                  </a:cubicBezTo>
                  <a:lnTo>
                    <a:pt x="1369" y="21"/>
                  </a:lnTo>
                  <a:close/>
                  <a:moveTo>
                    <a:pt x="1366" y="12"/>
                  </a:moveTo>
                  <a:lnTo>
                    <a:pt x="1497" y="1"/>
                  </a:lnTo>
                  <a:lnTo>
                    <a:pt x="1502" y="20"/>
                  </a:lnTo>
                  <a:lnTo>
                    <a:pt x="1371" y="31"/>
                  </a:lnTo>
                  <a:lnTo>
                    <a:pt x="1366" y="12"/>
                  </a:lnTo>
                  <a:close/>
                  <a:moveTo>
                    <a:pt x="1499" y="10"/>
                  </a:moveTo>
                  <a:lnTo>
                    <a:pt x="1497" y="1"/>
                  </a:lnTo>
                  <a:cubicBezTo>
                    <a:pt x="1500" y="0"/>
                    <a:pt x="1504" y="4"/>
                    <a:pt x="1506" y="10"/>
                  </a:cubicBezTo>
                  <a:cubicBezTo>
                    <a:pt x="1507" y="15"/>
                    <a:pt x="1506" y="19"/>
                    <a:pt x="1502" y="20"/>
                  </a:cubicBezTo>
                  <a:lnTo>
                    <a:pt x="1499" y="10"/>
                  </a:lnTo>
                  <a:close/>
                  <a:moveTo>
                    <a:pt x="1506" y="14"/>
                  </a:moveTo>
                  <a:lnTo>
                    <a:pt x="1503" y="89"/>
                  </a:lnTo>
                  <a:lnTo>
                    <a:pt x="1489" y="82"/>
                  </a:lnTo>
                  <a:lnTo>
                    <a:pt x="1493" y="7"/>
                  </a:lnTo>
                  <a:lnTo>
                    <a:pt x="1506" y="14"/>
                  </a:lnTo>
                  <a:close/>
                  <a:moveTo>
                    <a:pt x="1496" y="85"/>
                  </a:moveTo>
                  <a:lnTo>
                    <a:pt x="1503" y="89"/>
                  </a:lnTo>
                  <a:cubicBezTo>
                    <a:pt x="1503" y="94"/>
                    <a:pt x="1500" y="96"/>
                    <a:pt x="1496" y="94"/>
                  </a:cubicBezTo>
                  <a:cubicBezTo>
                    <a:pt x="1492" y="92"/>
                    <a:pt x="1489" y="86"/>
                    <a:pt x="1489" y="82"/>
                  </a:cubicBezTo>
                  <a:lnTo>
                    <a:pt x="1496" y="85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49"/>
            <p:cNvSpPr>
              <a:spLocks/>
            </p:cNvSpPr>
            <p:nvPr/>
          </p:nvSpPr>
          <p:spPr bwMode="auto">
            <a:xfrm>
              <a:off x="6416675" y="4319588"/>
              <a:ext cx="979488" cy="881063"/>
            </a:xfrm>
            <a:custGeom>
              <a:avLst/>
              <a:gdLst>
                <a:gd name="T0" fmla="*/ 2061 w 2244"/>
                <a:gd name="T1" fmla="*/ 369 h 2015"/>
                <a:gd name="T2" fmla="*/ 1960 w 2244"/>
                <a:gd name="T3" fmla="*/ 313 h 2015"/>
                <a:gd name="T4" fmla="*/ 1850 w 2244"/>
                <a:gd name="T5" fmla="*/ 358 h 2015"/>
                <a:gd name="T6" fmla="*/ 1729 w 2244"/>
                <a:gd name="T7" fmla="*/ 419 h 2015"/>
                <a:gd name="T8" fmla="*/ 1634 w 2244"/>
                <a:gd name="T9" fmla="*/ 363 h 2015"/>
                <a:gd name="T10" fmla="*/ 1422 w 2244"/>
                <a:gd name="T11" fmla="*/ 262 h 2015"/>
                <a:gd name="T12" fmla="*/ 1332 w 2244"/>
                <a:gd name="T13" fmla="*/ 257 h 2015"/>
                <a:gd name="T14" fmla="*/ 1171 w 2244"/>
                <a:gd name="T15" fmla="*/ 293 h 2015"/>
                <a:gd name="T16" fmla="*/ 960 w 2244"/>
                <a:gd name="T17" fmla="*/ 232 h 2015"/>
                <a:gd name="T18" fmla="*/ 791 w 2244"/>
                <a:gd name="T19" fmla="*/ 138 h 2015"/>
                <a:gd name="T20" fmla="*/ 755 w 2244"/>
                <a:gd name="T21" fmla="*/ 0 h 2015"/>
                <a:gd name="T22" fmla="*/ 626 w 2244"/>
                <a:gd name="T23" fmla="*/ 180 h 2015"/>
                <a:gd name="T24" fmla="*/ 499 w 2244"/>
                <a:gd name="T25" fmla="*/ 241 h 2015"/>
                <a:gd name="T26" fmla="*/ 280 w 2244"/>
                <a:gd name="T27" fmla="*/ 389 h 2015"/>
                <a:gd name="T28" fmla="*/ 306 w 2244"/>
                <a:gd name="T29" fmla="*/ 506 h 2015"/>
                <a:gd name="T30" fmla="*/ 123 w 2244"/>
                <a:gd name="T31" fmla="*/ 557 h 2015"/>
                <a:gd name="T32" fmla="*/ 67 w 2244"/>
                <a:gd name="T33" fmla="*/ 889 h 2015"/>
                <a:gd name="T34" fmla="*/ 72 w 2244"/>
                <a:gd name="T35" fmla="*/ 1004 h 2015"/>
                <a:gd name="T36" fmla="*/ 0 w 2244"/>
                <a:gd name="T37" fmla="*/ 1082 h 2015"/>
                <a:gd name="T38" fmla="*/ 195 w 2244"/>
                <a:gd name="T39" fmla="*/ 1176 h 2015"/>
                <a:gd name="T40" fmla="*/ 176 w 2244"/>
                <a:gd name="T41" fmla="*/ 1324 h 2015"/>
                <a:gd name="T42" fmla="*/ 234 w 2244"/>
                <a:gd name="T43" fmla="*/ 1457 h 2015"/>
                <a:gd name="T44" fmla="*/ 389 w 2244"/>
                <a:gd name="T45" fmla="*/ 1514 h 2015"/>
                <a:gd name="T46" fmla="*/ 518 w 2244"/>
                <a:gd name="T47" fmla="*/ 1540 h 2015"/>
                <a:gd name="T48" fmla="*/ 587 w 2244"/>
                <a:gd name="T49" fmla="*/ 1540 h 2015"/>
                <a:gd name="T50" fmla="*/ 656 w 2244"/>
                <a:gd name="T51" fmla="*/ 1652 h 2015"/>
                <a:gd name="T52" fmla="*/ 707 w 2244"/>
                <a:gd name="T53" fmla="*/ 1739 h 2015"/>
                <a:gd name="T54" fmla="*/ 725 w 2244"/>
                <a:gd name="T55" fmla="*/ 1808 h 2015"/>
                <a:gd name="T56" fmla="*/ 768 w 2244"/>
                <a:gd name="T57" fmla="*/ 1929 h 2015"/>
                <a:gd name="T58" fmla="*/ 1018 w 2244"/>
                <a:gd name="T59" fmla="*/ 2015 h 2015"/>
                <a:gd name="T60" fmla="*/ 1112 w 2244"/>
                <a:gd name="T61" fmla="*/ 1972 h 2015"/>
                <a:gd name="T62" fmla="*/ 1173 w 2244"/>
                <a:gd name="T63" fmla="*/ 1894 h 2015"/>
                <a:gd name="T64" fmla="*/ 1242 w 2244"/>
                <a:gd name="T65" fmla="*/ 1799 h 2015"/>
                <a:gd name="T66" fmla="*/ 1362 w 2244"/>
                <a:gd name="T67" fmla="*/ 1764 h 2015"/>
                <a:gd name="T68" fmla="*/ 1500 w 2244"/>
                <a:gd name="T69" fmla="*/ 1713 h 2015"/>
                <a:gd name="T70" fmla="*/ 1693 w 2244"/>
                <a:gd name="T71" fmla="*/ 1617 h 2015"/>
                <a:gd name="T72" fmla="*/ 1759 w 2244"/>
                <a:gd name="T73" fmla="*/ 1524 h 2015"/>
                <a:gd name="T74" fmla="*/ 1906 w 2244"/>
                <a:gd name="T75" fmla="*/ 1480 h 2015"/>
                <a:gd name="T76" fmla="*/ 1970 w 2244"/>
                <a:gd name="T77" fmla="*/ 1386 h 2015"/>
                <a:gd name="T78" fmla="*/ 2085 w 2244"/>
                <a:gd name="T79" fmla="*/ 1235 h 2015"/>
                <a:gd name="T80" fmla="*/ 2160 w 2244"/>
                <a:gd name="T81" fmla="*/ 1112 h 2015"/>
                <a:gd name="T82" fmla="*/ 2244 w 2244"/>
                <a:gd name="T83" fmla="*/ 824 h 2015"/>
                <a:gd name="T84" fmla="*/ 2233 w 2244"/>
                <a:gd name="T85" fmla="*/ 653 h 2015"/>
                <a:gd name="T86" fmla="*/ 2176 w 2244"/>
                <a:gd name="T87" fmla="*/ 423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44" h="2015">
                  <a:moveTo>
                    <a:pt x="2146" y="359"/>
                  </a:moveTo>
                  <a:lnTo>
                    <a:pt x="2061" y="369"/>
                  </a:lnTo>
                  <a:lnTo>
                    <a:pt x="2031" y="313"/>
                  </a:lnTo>
                  <a:lnTo>
                    <a:pt x="1960" y="313"/>
                  </a:lnTo>
                  <a:lnTo>
                    <a:pt x="1925" y="358"/>
                  </a:lnTo>
                  <a:lnTo>
                    <a:pt x="1850" y="358"/>
                  </a:lnTo>
                  <a:lnTo>
                    <a:pt x="1825" y="424"/>
                  </a:lnTo>
                  <a:lnTo>
                    <a:pt x="1729" y="419"/>
                  </a:lnTo>
                  <a:lnTo>
                    <a:pt x="1719" y="363"/>
                  </a:lnTo>
                  <a:lnTo>
                    <a:pt x="1634" y="363"/>
                  </a:lnTo>
                  <a:lnTo>
                    <a:pt x="1463" y="353"/>
                  </a:lnTo>
                  <a:lnTo>
                    <a:pt x="1422" y="262"/>
                  </a:lnTo>
                  <a:lnTo>
                    <a:pt x="1372" y="177"/>
                  </a:lnTo>
                  <a:lnTo>
                    <a:pt x="1332" y="257"/>
                  </a:lnTo>
                  <a:lnTo>
                    <a:pt x="1241" y="268"/>
                  </a:lnTo>
                  <a:lnTo>
                    <a:pt x="1171" y="293"/>
                  </a:lnTo>
                  <a:lnTo>
                    <a:pt x="985" y="283"/>
                  </a:lnTo>
                  <a:lnTo>
                    <a:pt x="960" y="232"/>
                  </a:lnTo>
                  <a:lnTo>
                    <a:pt x="878" y="152"/>
                  </a:lnTo>
                  <a:lnTo>
                    <a:pt x="791" y="138"/>
                  </a:lnTo>
                  <a:lnTo>
                    <a:pt x="772" y="51"/>
                  </a:lnTo>
                  <a:lnTo>
                    <a:pt x="755" y="0"/>
                  </a:lnTo>
                  <a:lnTo>
                    <a:pt x="677" y="6"/>
                  </a:lnTo>
                  <a:lnTo>
                    <a:pt x="626" y="180"/>
                  </a:lnTo>
                  <a:lnTo>
                    <a:pt x="509" y="169"/>
                  </a:lnTo>
                  <a:lnTo>
                    <a:pt x="499" y="241"/>
                  </a:lnTo>
                  <a:lnTo>
                    <a:pt x="265" y="292"/>
                  </a:lnTo>
                  <a:lnTo>
                    <a:pt x="280" y="389"/>
                  </a:lnTo>
                  <a:lnTo>
                    <a:pt x="235" y="425"/>
                  </a:lnTo>
                  <a:lnTo>
                    <a:pt x="306" y="506"/>
                  </a:lnTo>
                  <a:lnTo>
                    <a:pt x="269" y="622"/>
                  </a:lnTo>
                  <a:lnTo>
                    <a:pt x="123" y="557"/>
                  </a:lnTo>
                  <a:lnTo>
                    <a:pt x="118" y="797"/>
                  </a:lnTo>
                  <a:lnTo>
                    <a:pt x="67" y="889"/>
                  </a:lnTo>
                  <a:lnTo>
                    <a:pt x="131" y="996"/>
                  </a:lnTo>
                  <a:lnTo>
                    <a:pt x="72" y="1004"/>
                  </a:lnTo>
                  <a:lnTo>
                    <a:pt x="72" y="1082"/>
                  </a:lnTo>
                  <a:lnTo>
                    <a:pt x="0" y="1082"/>
                  </a:lnTo>
                  <a:lnTo>
                    <a:pt x="29" y="1163"/>
                  </a:lnTo>
                  <a:lnTo>
                    <a:pt x="195" y="1176"/>
                  </a:lnTo>
                  <a:lnTo>
                    <a:pt x="224" y="1273"/>
                  </a:lnTo>
                  <a:lnTo>
                    <a:pt x="176" y="1324"/>
                  </a:lnTo>
                  <a:lnTo>
                    <a:pt x="130" y="1440"/>
                  </a:lnTo>
                  <a:lnTo>
                    <a:pt x="234" y="1457"/>
                  </a:lnTo>
                  <a:lnTo>
                    <a:pt x="294" y="1520"/>
                  </a:lnTo>
                  <a:lnTo>
                    <a:pt x="389" y="1514"/>
                  </a:lnTo>
                  <a:lnTo>
                    <a:pt x="449" y="1540"/>
                  </a:lnTo>
                  <a:lnTo>
                    <a:pt x="518" y="1540"/>
                  </a:lnTo>
                  <a:lnTo>
                    <a:pt x="535" y="1496"/>
                  </a:lnTo>
                  <a:lnTo>
                    <a:pt x="587" y="1540"/>
                  </a:lnTo>
                  <a:lnTo>
                    <a:pt x="647" y="1566"/>
                  </a:lnTo>
                  <a:lnTo>
                    <a:pt x="656" y="1652"/>
                  </a:lnTo>
                  <a:lnTo>
                    <a:pt x="707" y="1669"/>
                  </a:lnTo>
                  <a:lnTo>
                    <a:pt x="707" y="1739"/>
                  </a:lnTo>
                  <a:lnTo>
                    <a:pt x="656" y="1790"/>
                  </a:lnTo>
                  <a:lnTo>
                    <a:pt x="725" y="1808"/>
                  </a:lnTo>
                  <a:lnTo>
                    <a:pt x="776" y="1842"/>
                  </a:lnTo>
                  <a:lnTo>
                    <a:pt x="768" y="1929"/>
                  </a:lnTo>
                  <a:lnTo>
                    <a:pt x="794" y="2007"/>
                  </a:lnTo>
                  <a:lnTo>
                    <a:pt x="1018" y="2015"/>
                  </a:lnTo>
                  <a:lnTo>
                    <a:pt x="1052" y="1972"/>
                  </a:lnTo>
                  <a:lnTo>
                    <a:pt x="1112" y="1972"/>
                  </a:lnTo>
                  <a:lnTo>
                    <a:pt x="1112" y="1920"/>
                  </a:lnTo>
                  <a:lnTo>
                    <a:pt x="1173" y="1894"/>
                  </a:lnTo>
                  <a:lnTo>
                    <a:pt x="1198" y="1825"/>
                  </a:lnTo>
                  <a:lnTo>
                    <a:pt x="1242" y="1799"/>
                  </a:lnTo>
                  <a:lnTo>
                    <a:pt x="1310" y="1782"/>
                  </a:lnTo>
                  <a:lnTo>
                    <a:pt x="1362" y="1764"/>
                  </a:lnTo>
                  <a:lnTo>
                    <a:pt x="1448" y="1764"/>
                  </a:lnTo>
                  <a:lnTo>
                    <a:pt x="1500" y="1713"/>
                  </a:lnTo>
                  <a:lnTo>
                    <a:pt x="1641" y="1680"/>
                  </a:lnTo>
                  <a:lnTo>
                    <a:pt x="1693" y="1617"/>
                  </a:lnTo>
                  <a:lnTo>
                    <a:pt x="1734" y="1589"/>
                  </a:lnTo>
                  <a:lnTo>
                    <a:pt x="1759" y="1524"/>
                  </a:lnTo>
                  <a:lnTo>
                    <a:pt x="1805" y="1488"/>
                  </a:lnTo>
                  <a:lnTo>
                    <a:pt x="1906" y="1480"/>
                  </a:lnTo>
                  <a:lnTo>
                    <a:pt x="1917" y="1416"/>
                  </a:lnTo>
                  <a:lnTo>
                    <a:pt x="1970" y="1386"/>
                  </a:lnTo>
                  <a:lnTo>
                    <a:pt x="2074" y="1346"/>
                  </a:lnTo>
                  <a:lnTo>
                    <a:pt x="2085" y="1235"/>
                  </a:lnTo>
                  <a:lnTo>
                    <a:pt x="2096" y="1138"/>
                  </a:lnTo>
                  <a:lnTo>
                    <a:pt x="2160" y="1112"/>
                  </a:lnTo>
                  <a:lnTo>
                    <a:pt x="2244" y="1024"/>
                  </a:lnTo>
                  <a:lnTo>
                    <a:pt x="2244" y="824"/>
                  </a:lnTo>
                  <a:lnTo>
                    <a:pt x="2244" y="728"/>
                  </a:lnTo>
                  <a:lnTo>
                    <a:pt x="2233" y="653"/>
                  </a:lnTo>
                  <a:lnTo>
                    <a:pt x="2197" y="529"/>
                  </a:lnTo>
                  <a:lnTo>
                    <a:pt x="2176" y="423"/>
                  </a:lnTo>
                  <a:lnTo>
                    <a:pt x="2146" y="359"/>
                  </a:lnTo>
                  <a:close/>
                </a:path>
              </a:pathLst>
            </a:custGeom>
            <a:solidFill>
              <a:srgbClr val="ED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413500" y="4314825"/>
              <a:ext cx="985838" cy="890588"/>
            </a:xfrm>
            <a:custGeom>
              <a:avLst/>
              <a:gdLst>
                <a:gd name="T0" fmla="*/ 2074 w 2259"/>
                <a:gd name="T1" fmla="*/ 376 h 2036"/>
                <a:gd name="T2" fmla="*/ 1962 w 2259"/>
                <a:gd name="T3" fmla="*/ 324 h 2036"/>
                <a:gd name="T4" fmla="*/ 1860 w 2259"/>
                <a:gd name="T5" fmla="*/ 379 h 2036"/>
                <a:gd name="T6" fmla="*/ 1833 w 2259"/>
                <a:gd name="T7" fmla="*/ 435 h 2036"/>
                <a:gd name="T8" fmla="*/ 1737 w 2259"/>
                <a:gd name="T9" fmla="*/ 430 h 2036"/>
                <a:gd name="T10" fmla="*/ 1725 w 2259"/>
                <a:gd name="T11" fmla="*/ 365 h 2036"/>
                <a:gd name="T12" fmla="*/ 1464 w 2259"/>
                <a:gd name="T13" fmla="*/ 364 h 2036"/>
                <a:gd name="T14" fmla="*/ 1375 w 2259"/>
                <a:gd name="T15" fmla="*/ 192 h 2036"/>
                <a:gd name="T16" fmla="*/ 1340 w 2259"/>
                <a:gd name="T17" fmla="*/ 268 h 2036"/>
                <a:gd name="T18" fmla="*/ 1249 w 2259"/>
                <a:gd name="T19" fmla="*/ 279 h 2036"/>
                <a:gd name="T20" fmla="*/ 1177 w 2259"/>
                <a:gd name="T21" fmla="*/ 294 h 2036"/>
                <a:gd name="T22" fmla="*/ 963 w 2259"/>
                <a:gd name="T23" fmla="*/ 234 h 2036"/>
                <a:gd name="T24" fmla="*/ 800 w 2259"/>
                <a:gd name="T25" fmla="*/ 159 h 2036"/>
                <a:gd name="T26" fmla="*/ 780 w 2259"/>
                <a:gd name="T27" fmla="*/ 62 h 2036"/>
                <a:gd name="T28" fmla="*/ 763 w 2259"/>
                <a:gd name="T29" fmla="*/ 11 h 2036"/>
                <a:gd name="T30" fmla="*/ 679 w 2259"/>
                <a:gd name="T31" fmla="*/ 11 h 2036"/>
                <a:gd name="T32" fmla="*/ 511 w 2259"/>
                <a:gd name="T33" fmla="*/ 180 h 2036"/>
                <a:gd name="T34" fmla="*/ 276 w 2259"/>
                <a:gd name="T35" fmla="*/ 312 h 2036"/>
                <a:gd name="T36" fmla="*/ 288 w 2259"/>
                <a:gd name="T37" fmla="*/ 400 h 2036"/>
                <a:gd name="T38" fmla="*/ 243 w 2259"/>
                <a:gd name="T39" fmla="*/ 436 h 2036"/>
                <a:gd name="T40" fmla="*/ 307 w 2259"/>
                <a:gd name="T41" fmla="*/ 511 h 2036"/>
                <a:gd name="T42" fmla="*/ 124 w 2259"/>
                <a:gd name="T43" fmla="*/ 565 h 2036"/>
                <a:gd name="T44" fmla="*/ 81 w 2259"/>
                <a:gd name="T45" fmla="*/ 908 h 2036"/>
                <a:gd name="T46" fmla="*/ 139 w 2259"/>
                <a:gd name="T47" fmla="*/ 1007 h 2036"/>
                <a:gd name="T48" fmla="*/ 80 w 2259"/>
                <a:gd name="T49" fmla="*/ 1015 h 2036"/>
                <a:gd name="T50" fmla="*/ 78 w 2259"/>
                <a:gd name="T51" fmla="*/ 1084 h 2036"/>
                <a:gd name="T52" fmla="*/ 41 w 2259"/>
                <a:gd name="T53" fmla="*/ 1183 h 2036"/>
                <a:gd name="T54" fmla="*/ 239 w 2259"/>
                <a:gd name="T55" fmla="*/ 1283 h 2036"/>
                <a:gd name="T56" fmla="*/ 184 w 2259"/>
                <a:gd name="T57" fmla="*/ 1335 h 2036"/>
                <a:gd name="T58" fmla="*/ 138 w 2259"/>
                <a:gd name="T59" fmla="*/ 1451 h 2036"/>
                <a:gd name="T60" fmla="*/ 239 w 2259"/>
                <a:gd name="T61" fmla="*/ 1475 h 2036"/>
                <a:gd name="T62" fmla="*/ 403 w 2259"/>
                <a:gd name="T63" fmla="*/ 1524 h 2036"/>
                <a:gd name="T64" fmla="*/ 524 w 2259"/>
                <a:gd name="T65" fmla="*/ 1541 h 2036"/>
                <a:gd name="T66" fmla="*/ 543 w 2259"/>
                <a:gd name="T67" fmla="*/ 1507 h 2036"/>
                <a:gd name="T68" fmla="*/ 595 w 2259"/>
                <a:gd name="T69" fmla="*/ 1551 h 2036"/>
                <a:gd name="T70" fmla="*/ 648 w 2259"/>
                <a:gd name="T71" fmla="*/ 1575 h 2036"/>
                <a:gd name="T72" fmla="*/ 722 w 2259"/>
                <a:gd name="T73" fmla="*/ 1683 h 2036"/>
                <a:gd name="T74" fmla="*/ 669 w 2259"/>
                <a:gd name="T75" fmla="*/ 1810 h 2036"/>
                <a:gd name="T76" fmla="*/ 733 w 2259"/>
                <a:gd name="T77" fmla="*/ 1819 h 2036"/>
                <a:gd name="T78" fmla="*/ 784 w 2259"/>
                <a:gd name="T79" fmla="*/ 1853 h 2036"/>
                <a:gd name="T80" fmla="*/ 770 w 2259"/>
                <a:gd name="T81" fmla="*/ 1941 h 2036"/>
                <a:gd name="T82" fmla="*/ 1032 w 2259"/>
                <a:gd name="T83" fmla="*/ 2026 h 2036"/>
                <a:gd name="T84" fmla="*/ 1118 w 2259"/>
                <a:gd name="T85" fmla="*/ 1973 h 2036"/>
                <a:gd name="T86" fmla="*/ 1120 w 2259"/>
                <a:gd name="T87" fmla="*/ 1931 h 2036"/>
                <a:gd name="T88" fmla="*/ 1181 w 2259"/>
                <a:gd name="T89" fmla="*/ 1905 h 2036"/>
                <a:gd name="T90" fmla="*/ 1211 w 2259"/>
                <a:gd name="T91" fmla="*/ 1845 h 2036"/>
                <a:gd name="T92" fmla="*/ 1324 w 2259"/>
                <a:gd name="T93" fmla="*/ 1791 h 2036"/>
                <a:gd name="T94" fmla="*/ 1454 w 2259"/>
                <a:gd name="T95" fmla="*/ 1766 h 2036"/>
                <a:gd name="T96" fmla="*/ 1508 w 2259"/>
                <a:gd name="T97" fmla="*/ 1724 h 2036"/>
                <a:gd name="T98" fmla="*/ 1649 w 2259"/>
                <a:gd name="T99" fmla="*/ 1691 h 2036"/>
                <a:gd name="T100" fmla="*/ 1706 w 2259"/>
                <a:gd name="T101" fmla="*/ 1636 h 2036"/>
                <a:gd name="T102" fmla="*/ 1770 w 2259"/>
                <a:gd name="T103" fmla="*/ 1529 h 2036"/>
                <a:gd name="T104" fmla="*/ 1911 w 2259"/>
                <a:gd name="T105" fmla="*/ 1482 h 2036"/>
                <a:gd name="T106" fmla="*/ 1925 w 2259"/>
                <a:gd name="T107" fmla="*/ 1427 h 2036"/>
                <a:gd name="T108" fmla="*/ 1978 w 2259"/>
                <a:gd name="T109" fmla="*/ 1397 h 2036"/>
                <a:gd name="T110" fmla="*/ 2089 w 2259"/>
                <a:gd name="T111" fmla="*/ 1361 h 2036"/>
                <a:gd name="T112" fmla="*/ 2105 w 2259"/>
                <a:gd name="T113" fmla="*/ 1140 h 2036"/>
                <a:gd name="T114" fmla="*/ 2246 w 2259"/>
                <a:gd name="T115" fmla="*/ 1027 h 2036"/>
                <a:gd name="T116" fmla="*/ 2252 w 2259"/>
                <a:gd name="T117" fmla="*/ 835 h 2036"/>
                <a:gd name="T118" fmla="*/ 2252 w 2259"/>
                <a:gd name="T119" fmla="*/ 739 h 2036"/>
                <a:gd name="T120" fmla="*/ 2247 w 2259"/>
                <a:gd name="T121" fmla="*/ 663 h 2036"/>
                <a:gd name="T122" fmla="*/ 2182 w 2259"/>
                <a:gd name="T123" fmla="*/ 424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59" h="2036">
                  <a:moveTo>
                    <a:pt x="2157" y="380"/>
                  </a:moveTo>
                  <a:lnTo>
                    <a:pt x="2072" y="389"/>
                  </a:lnTo>
                  <a:lnTo>
                    <a:pt x="2066" y="370"/>
                  </a:lnTo>
                  <a:lnTo>
                    <a:pt x="2152" y="361"/>
                  </a:lnTo>
                  <a:lnTo>
                    <a:pt x="2157" y="380"/>
                  </a:lnTo>
                  <a:close/>
                  <a:moveTo>
                    <a:pt x="2069" y="380"/>
                  </a:moveTo>
                  <a:lnTo>
                    <a:pt x="2072" y="389"/>
                  </a:lnTo>
                  <a:cubicBezTo>
                    <a:pt x="2068" y="389"/>
                    <a:pt x="2064" y="385"/>
                    <a:pt x="2063" y="380"/>
                  </a:cubicBezTo>
                  <a:cubicBezTo>
                    <a:pt x="2061" y="375"/>
                    <a:pt x="2063" y="370"/>
                    <a:pt x="2066" y="370"/>
                  </a:cubicBezTo>
                  <a:lnTo>
                    <a:pt x="2069" y="380"/>
                  </a:lnTo>
                  <a:close/>
                  <a:moveTo>
                    <a:pt x="2064" y="383"/>
                  </a:moveTo>
                  <a:lnTo>
                    <a:pt x="2034" y="328"/>
                  </a:lnTo>
                  <a:lnTo>
                    <a:pt x="2044" y="320"/>
                  </a:lnTo>
                  <a:lnTo>
                    <a:pt x="2074" y="376"/>
                  </a:lnTo>
                  <a:lnTo>
                    <a:pt x="2064" y="383"/>
                  </a:lnTo>
                  <a:close/>
                  <a:moveTo>
                    <a:pt x="2039" y="324"/>
                  </a:moveTo>
                  <a:lnTo>
                    <a:pt x="2034" y="328"/>
                  </a:lnTo>
                  <a:cubicBezTo>
                    <a:pt x="2031" y="323"/>
                    <a:pt x="2031" y="317"/>
                    <a:pt x="2034" y="315"/>
                  </a:cubicBezTo>
                  <a:cubicBezTo>
                    <a:pt x="2037" y="313"/>
                    <a:pt x="2041" y="315"/>
                    <a:pt x="2044" y="320"/>
                  </a:cubicBezTo>
                  <a:lnTo>
                    <a:pt x="2039" y="324"/>
                  </a:lnTo>
                  <a:close/>
                  <a:moveTo>
                    <a:pt x="2041" y="334"/>
                  </a:moveTo>
                  <a:lnTo>
                    <a:pt x="1971" y="334"/>
                  </a:lnTo>
                  <a:lnTo>
                    <a:pt x="1966" y="314"/>
                  </a:lnTo>
                  <a:lnTo>
                    <a:pt x="2037" y="314"/>
                  </a:lnTo>
                  <a:lnTo>
                    <a:pt x="2041" y="334"/>
                  </a:lnTo>
                  <a:close/>
                  <a:moveTo>
                    <a:pt x="1968" y="324"/>
                  </a:moveTo>
                  <a:lnTo>
                    <a:pt x="1971" y="334"/>
                  </a:lnTo>
                  <a:cubicBezTo>
                    <a:pt x="1967" y="334"/>
                    <a:pt x="1963" y="329"/>
                    <a:pt x="1962" y="324"/>
                  </a:cubicBezTo>
                  <a:cubicBezTo>
                    <a:pt x="1961" y="319"/>
                    <a:pt x="1963" y="314"/>
                    <a:pt x="1966" y="314"/>
                  </a:cubicBezTo>
                  <a:lnTo>
                    <a:pt x="1968" y="324"/>
                  </a:lnTo>
                  <a:close/>
                  <a:moveTo>
                    <a:pt x="1974" y="332"/>
                  </a:moveTo>
                  <a:lnTo>
                    <a:pt x="1939" y="377"/>
                  </a:lnTo>
                  <a:lnTo>
                    <a:pt x="1928" y="362"/>
                  </a:lnTo>
                  <a:lnTo>
                    <a:pt x="1963" y="316"/>
                  </a:lnTo>
                  <a:lnTo>
                    <a:pt x="1974" y="332"/>
                  </a:lnTo>
                  <a:close/>
                  <a:moveTo>
                    <a:pt x="1933" y="369"/>
                  </a:moveTo>
                  <a:lnTo>
                    <a:pt x="1939" y="377"/>
                  </a:lnTo>
                  <a:cubicBezTo>
                    <a:pt x="1936" y="380"/>
                    <a:pt x="1932" y="379"/>
                    <a:pt x="1929" y="375"/>
                  </a:cubicBezTo>
                  <a:cubicBezTo>
                    <a:pt x="1926" y="370"/>
                    <a:pt x="1925" y="364"/>
                    <a:pt x="1928" y="362"/>
                  </a:cubicBezTo>
                  <a:lnTo>
                    <a:pt x="1933" y="369"/>
                  </a:lnTo>
                  <a:close/>
                  <a:moveTo>
                    <a:pt x="1935" y="379"/>
                  </a:moveTo>
                  <a:lnTo>
                    <a:pt x="1860" y="379"/>
                  </a:lnTo>
                  <a:lnTo>
                    <a:pt x="1856" y="360"/>
                  </a:lnTo>
                  <a:lnTo>
                    <a:pt x="1931" y="360"/>
                  </a:lnTo>
                  <a:lnTo>
                    <a:pt x="1935" y="379"/>
                  </a:lnTo>
                  <a:close/>
                  <a:moveTo>
                    <a:pt x="1858" y="369"/>
                  </a:moveTo>
                  <a:lnTo>
                    <a:pt x="1860" y="379"/>
                  </a:lnTo>
                  <a:cubicBezTo>
                    <a:pt x="1856" y="379"/>
                    <a:pt x="1853" y="375"/>
                    <a:pt x="1851" y="369"/>
                  </a:cubicBezTo>
                  <a:cubicBezTo>
                    <a:pt x="1850" y="364"/>
                    <a:pt x="1852" y="360"/>
                    <a:pt x="1856" y="360"/>
                  </a:cubicBezTo>
                  <a:lnTo>
                    <a:pt x="1858" y="369"/>
                  </a:lnTo>
                  <a:close/>
                  <a:moveTo>
                    <a:pt x="1864" y="376"/>
                  </a:moveTo>
                  <a:lnTo>
                    <a:pt x="1839" y="441"/>
                  </a:lnTo>
                  <a:lnTo>
                    <a:pt x="1826" y="429"/>
                  </a:lnTo>
                  <a:lnTo>
                    <a:pt x="1852" y="363"/>
                  </a:lnTo>
                  <a:lnTo>
                    <a:pt x="1864" y="376"/>
                  </a:lnTo>
                  <a:close/>
                  <a:moveTo>
                    <a:pt x="1833" y="435"/>
                  </a:moveTo>
                  <a:lnTo>
                    <a:pt x="1839" y="441"/>
                  </a:lnTo>
                  <a:cubicBezTo>
                    <a:pt x="1837" y="445"/>
                    <a:pt x="1833" y="446"/>
                    <a:pt x="1830" y="442"/>
                  </a:cubicBezTo>
                  <a:cubicBezTo>
                    <a:pt x="1826" y="439"/>
                    <a:pt x="1825" y="432"/>
                    <a:pt x="1826" y="429"/>
                  </a:cubicBezTo>
                  <a:lnTo>
                    <a:pt x="1833" y="435"/>
                  </a:lnTo>
                  <a:close/>
                  <a:moveTo>
                    <a:pt x="1835" y="445"/>
                  </a:moveTo>
                  <a:lnTo>
                    <a:pt x="1739" y="440"/>
                  </a:lnTo>
                  <a:lnTo>
                    <a:pt x="1735" y="420"/>
                  </a:lnTo>
                  <a:lnTo>
                    <a:pt x="1831" y="426"/>
                  </a:lnTo>
                  <a:lnTo>
                    <a:pt x="1835" y="445"/>
                  </a:lnTo>
                  <a:close/>
                  <a:moveTo>
                    <a:pt x="1737" y="430"/>
                  </a:moveTo>
                  <a:lnTo>
                    <a:pt x="1739" y="440"/>
                  </a:lnTo>
                  <a:cubicBezTo>
                    <a:pt x="1735" y="439"/>
                    <a:pt x="1732" y="435"/>
                    <a:pt x="1731" y="430"/>
                  </a:cubicBezTo>
                  <a:cubicBezTo>
                    <a:pt x="1729" y="424"/>
                    <a:pt x="1731" y="420"/>
                    <a:pt x="1735" y="420"/>
                  </a:cubicBezTo>
                  <a:lnTo>
                    <a:pt x="1737" y="430"/>
                  </a:lnTo>
                  <a:close/>
                  <a:moveTo>
                    <a:pt x="1730" y="429"/>
                  </a:moveTo>
                  <a:lnTo>
                    <a:pt x="1720" y="374"/>
                  </a:lnTo>
                  <a:lnTo>
                    <a:pt x="1734" y="375"/>
                  </a:lnTo>
                  <a:lnTo>
                    <a:pt x="1744" y="431"/>
                  </a:lnTo>
                  <a:lnTo>
                    <a:pt x="1730" y="429"/>
                  </a:lnTo>
                  <a:close/>
                  <a:moveTo>
                    <a:pt x="1727" y="374"/>
                  </a:moveTo>
                  <a:lnTo>
                    <a:pt x="1720" y="374"/>
                  </a:lnTo>
                  <a:cubicBezTo>
                    <a:pt x="1719" y="368"/>
                    <a:pt x="1722" y="365"/>
                    <a:pt x="1725" y="365"/>
                  </a:cubicBezTo>
                  <a:cubicBezTo>
                    <a:pt x="1729" y="365"/>
                    <a:pt x="1733" y="370"/>
                    <a:pt x="1734" y="375"/>
                  </a:cubicBezTo>
                  <a:lnTo>
                    <a:pt x="1727" y="374"/>
                  </a:lnTo>
                  <a:close/>
                  <a:moveTo>
                    <a:pt x="1729" y="384"/>
                  </a:moveTo>
                  <a:lnTo>
                    <a:pt x="1644" y="384"/>
                  </a:lnTo>
                  <a:lnTo>
                    <a:pt x="1639" y="365"/>
                  </a:lnTo>
                  <a:lnTo>
                    <a:pt x="1725" y="365"/>
                  </a:lnTo>
                  <a:lnTo>
                    <a:pt x="1729" y="384"/>
                  </a:lnTo>
                  <a:close/>
                  <a:moveTo>
                    <a:pt x="1642" y="374"/>
                  </a:moveTo>
                  <a:lnTo>
                    <a:pt x="1644" y="384"/>
                  </a:lnTo>
                  <a:cubicBezTo>
                    <a:pt x="1640" y="384"/>
                    <a:pt x="1636" y="380"/>
                    <a:pt x="1635" y="374"/>
                  </a:cubicBezTo>
                  <a:cubicBezTo>
                    <a:pt x="1634" y="369"/>
                    <a:pt x="1636" y="365"/>
                    <a:pt x="1639" y="365"/>
                  </a:cubicBezTo>
                  <a:lnTo>
                    <a:pt x="1642" y="374"/>
                  </a:lnTo>
                  <a:close/>
                  <a:moveTo>
                    <a:pt x="1643" y="384"/>
                  </a:moveTo>
                  <a:lnTo>
                    <a:pt x="1472" y="374"/>
                  </a:lnTo>
                  <a:lnTo>
                    <a:pt x="1469" y="355"/>
                  </a:lnTo>
                  <a:lnTo>
                    <a:pt x="1640" y="365"/>
                  </a:lnTo>
                  <a:lnTo>
                    <a:pt x="1643" y="384"/>
                  </a:lnTo>
                  <a:close/>
                  <a:moveTo>
                    <a:pt x="1471" y="364"/>
                  </a:moveTo>
                  <a:lnTo>
                    <a:pt x="1472" y="374"/>
                  </a:lnTo>
                  <a:cubicBezTo>
                    <a:pt x="1469" y="374"/>
                    <a:pt x="1465" y="369"/>
                    <a:pt x="1464" y="364"/>
                  </a:cubicBezTo>
                  <a:cubicBezTo>
                    <a:pt x="1463" y="359"/>
                    <a:pt x="1465" y="355"/>
                    <a:pt x="1469" y="355"/>
                  </a:cubicBezTo>
                  <a:lnTo>
                    <a:pt x="1471" y="364"/>
                  </a:lnTo>
                  <a:close/>
                  <a:moveTo>
                    <a:pt x="1465" y="367"/>
                  </a:moveTo>
                  <a:lnTo>
                    <a:pt x="1425" y="276"/>
                  </a:lnTo>
                  <a:lnTo>
                    <a:pt x="1436" y="271"/>
                  </a:lnTo>
                  <a:lnTo>
                    <a:pt x="1476" y="362"/>
                  </a:lnTo>
                  <a:lnTo>
                    <a:pt x="1465" y="367"/>
                  </a:lnTo>
                  <a:close/>
                  <a:moveTo>
                    <a:pt x="1430" y="273"/>
                  </a:moveTo>
                  <a:lnTo>
                    <a:pt x="1425" y="276"/>
                  </a:lnTo>
                  <a:cubicBezTo>
                    <a:pt x="1423" y="271"/>
                    <a:pt x="1423" y="266"/>
                    <a:pt x="1426" y="264"/>
                  </a:cubicBezTo>
                  <a:cubicBezTo>
                    <a:pt x="1429" y="263"/>
                    <a:pt x="1434" y="266"/>
                    <a:pt x="1436" y="271"/>
                  </a:cubicBezTo>
                  <a:lnTo>
                    <a:pt x="1430" y="273"/>
                  </a:lnTo>
                  <a:close/>
                  <a:moveTo>
                    <a:pt x="1426" y="278"/>
                  </a:moveTo>
                  <a:lnTo>
                    <a:pt x="1375" y="192"/>
                  </a:lnTo>
                  <a:lnTo>
                    <a:pt x="1385" y="183"/>
                  </a:lnTo>
                  <a:lnTo>
                    <a:pt x="1435" y="269"/>
                  </a:lnTo>
                  <a:lnTo>
                    <a:pt x="1426" y="278"/>
                  </a:lnTo>
                  <a:close/>
                  <a:moveTo>
                    <a:pt x="1380" y="188"/>
                  </a:moveTo>
                  <a:lnTo>
                    <a:pt x="1375" y="192"/>
                  </a:lnTo>
                  <a:cubicBezTo>
                    <a:pt x="1373" y="187"/>
                    <a:pt x="1372" y="182"/>
                    <a:pt x="1375" y="179"/>
                  </a:cubicBezTo>
                  <a:cubicBezTo>
                    <a:pt x="1378" y="177"/>
                    <a:pt x="1382" y="179"/>
                    <a:pt x="1385" y="183"/>
                  </a:cubicBezTo>
                  <a:lnTo>
                    <a:pt x="1380" y="188"/>
                  </a:lnTo>
                  <a:close/>
                  <a:moveTo>
                    <a:pt x="1386" y="195"/>
                  </a:moveTo>
                  <a:lnTo>
                    <a:pt x="1346" y="275"/>
                  </a:lnTo>
                  <a:lnTo>
                    <a:pt x="1334" y="261"/>
                  </a:lnTo>
                  <a:lnTo>
                    <a:pt x="1374" y="181"/>
                  </a:lnTo>
                  <a:lnTo>
                    <a:pt x="1386" y="195"/>
                  </a:lnTo>
                  <a:close/>
                  <a:moveTo>
                    <a:pt x="1340" y="268"/>
                  </a:moveTo>
                  <a:lnTo>
                    <a:pt x="1346" y="275"/>
                  </a:lnTo>
                  <a:cubicBezTo>
                    <a:pt x="1344" y="279"/>
                    <a:pt x="1340" y="279"/>
                    <a:pt x="1337" y="275"/>
                  </a:cubicBezTo>
                  <a:cubicBezTo>
                    <a:pt x="1333" y="271"/>
                    <a:pt x="1332" y="265"/>
                    <a:pt x="1334" y="261"/>
                  </a:cubicBezTo>
                  <a:lnTo>
                    <a:pt x="1340" y="268"/>
                  </a:lnTo>
                  <a:close/>
                  <a:moveTo>
                    <a:pt x="1342" y="278"/>
                  </a:moveTo>
                  <a:lnTo>
                    <a:pt x="1252" y="288"/>
                  </a:lnTo>
                  <a:lnTo>
                    <a:pt x="1247" y="269"/>
                  </a:lnTo>
                  <a:lnTo>
                    <a:pt x="1337" y="259"/>
                  </a:lnTo>
                  <a:lnTo>
                    <a:pt x="1342" y="278"/>
                  </a:lnTo>
                  <a:close/>
                  <a:moveTo>
                    <a:pt x="1249" y="279"/>
                  </a:moveTo>
                  <a:lnTo>
                    <a:pt x="1252" y="288"/>
                  </a:lnTo>
                  <a:cubicBezTo>
                    <a:pt x="1248" y="288"/>
                    <a:pt x="1244" y="285"/>
                    <a:pt x="1243" y="279"/>
                  </a:cubicBezTo>
                  <a:cubicBezTo>
                    <a:pt x="1241" y="274"/>
                    <a:pt x="1243" y="269"/>
                    <a:pt x="1247" y="269"/>
                  </a:cubicBezTo>
                  <a:lnTo>
                    <a:pt x="1249" y="279"/>
                  </a:lnTo>
                  <a:close/>
                  <a:moveTo>
                    <a:pt x="1253" y="288"/>
                  </a:moveTo>
                  <a:lnTo>
                    <a:pt x="1182" y="313"/>
                  </a:lnTo>
                  <a:lnTo>
                    <a:pt x="1175" y="294"/>
                  </a:lnTo>
                  <a:lnTo>
                    <a:pt x="1246" y="269"/>
                  </a:lnTo>
                  <a:lnTo>
                    <a:pt x="1253" y="288"/>
                  </a:lnTo>
                  <a:close/>
                  <a:moveTo>
                    <a:pt x="1179" y="304"/>
                  </a:moveTo>
                  <a:lnTo>
                    <a:pt x="1182" y="313"/>
                  </a:lnTo>
                  <a:cubicBezTo>
                    <a:pt x="1179" y="314"/>
                    <a:pt x="1175" y="311"/>
                    <a:pt x="1173" y="306"/>
                  </a:cubicBezTo>
                  <a:cubicBezTo>
                    <a:pt x="1171" y="301"/>
                    <a:pt x="1172" y="296"/>
                    <a:pt x="1175" y="294"/>
                  </a:cubicBezTo>
                  <a:lnTo>
                    <a:pt x="1179" y="304"/>
                  </a:lnTo>
                  <a:close/>
                  <a:moveTo>
                    <a:pt x="1181" y="313"/>
                  </a:moveTo>
                  <a:lnTo>
                    <a:pt x="995" y="303"/>
                  </a:lnTo>
                  <a:lnTo>
                    <a:pt x="991" y="284"/>
                  </a:lnTo>
                  <a:lnTo>
                    <a:pt x="1177" y="294"/>
                  </a:lnTo>
                  <a:lnTo>
                    <a:pt x="1181" y="313"/>
                  </a:lnTo>
                  <a:close/>
                  <a:moveTo>
                    <a:pt x="993" y="294"/>
                  </a:moveTo>
                  <a:lnTo>
                    <a:pt x="995" y="303"/>
                  </a:lnTo>
                  <a:cubicBezTo>
                    <a:pt x="991" y="303"/>
                    <a:pt x="987" y="299"/>
                    <a:pt x="986" y="293"/>
                  </a:cubicBezTo>
                  <a:cubicBezTo>
                    <a:pt x="985" y="288"/>
                    <a:pt x="987" y="284"/>
                    <a:pt x="991" y="284"/>
                  </a:cubicBezTo>
                  <a:lnTo>
                    <a:pt x="993" y="294"/>
                  </a:lnTo>
                  <a:close/>
                  <a:moveTo>
                    <a:pt x="988" y="297"/>
                  </a:moveTo>
                  <a:lnTo>
                    <a:pt x="962" y="247"/>
                  </a:lnTo>
                  <a:lnTo>
                    <a:pt x="973" y="240"/>
                  </a:lnTo>
                  <a:lnTo>
                    <a:pt x="998" y="290"/>
                  </a:lnTo>
                  <a:lnTo>
                    <a:pt x="988" y="297"/>
                  </a:lnTo>
                  <a:close/>
                  <a:moveTo>
                    <a:pt x="968" y="243"/>
                  </a:moveTo>
                  <a:lnTo>
                    <a:pt x="962" y="247"/>
                  </a:lnTo>
                  <a:cubicBezTo>
                    <a:pt x="960" y="242"/>
                    <a:pt x="960" y="236"/>
                    <a:pt x="963" y="234"/>
                  </a:cubicBezTo>
                  <a:cubicBezTo>
                    <a:pt x="966" y="232"/>
                    <a:pt x="970" y="235"/>
                    <a:pt x="973" y="240"/>
                  </a:cubicBezTo>
                  <a:lnTo>
                    <a:pt x="968" y="243"/>
                  </a:lnTo>
                  <a:close/>
                  <a:moveTo>
                    <a:pt x="965" y="250"/>
                  </a:moveTo>
                  <a:lnTo>
                    <a:pt x="883" y="170"/>
                  </a:lnTo>
                  <a:lnTo>
                    <a:pt x="888" y="156"/>
                  </a:lnTo>
                  <a:lnTo>
                    <a:pt x="970" y="236"/>
                  </a:lnTo>
                  <a:lnTo>
                    <a:pt x="965" y="250"/>
                  </a:lnTo>
                  <a:close/>
                  <a:moveTo>
                    <a:pt x="886" y="163"/>
                  </a:moveTo>
                  <a:lnTo>
                    <a:pt x="883" y="170"/>
                  </a:lnTo>
                  <a:cubicBezTo>
                    <a:pt x="879" y="167"/>
                    <a:pt x="878" y="161"/>
                    <a:pt x="879" y="157"/>
                  </a:cubicBezTo>
                  <a:cubicBezTo>
                    <a:pt x="881" y="153"/>
                    <a:pt x="884" y="153"/>
                    <a:pt x="888" y="156"/>
                  </a:cubicBezTo>
                  <a:lnTo>
                    <a:pt x="886" y="163"/>
                  </a:lnTo>
                  <a:close/>
                  <a:moveTo>
                    <a:pt x="887" y="173"/>
                  </a:moveTo>
                  <a:lnTo>
                    <a:pt x="800" y="159"/>
                  </a:lnTo>
                  <a:lnTo>
                    <a:pt x="797" y="140"/>
                  </a:lnTo>
                  <a:lnTo>
                    <a:pt x="884" y="154"/>
                  </a:lnTo>
                  <a:lnTo>
                    <a:pt x="887" y="173"/>
                  </a:lnTo>
                  <a:close/>
                  <a:moveTo>
                    <a:pt x="799" y="149"/>
                  </a:moveTo>
                  <a:lnTo>
                    <a:pt x="800" y="159"/>
                  </a:lnTo>
                  <a:cubicBezTo>
                    <a:pt x="796" y="158"/>
                    <a:pt x="793" y="153"/>
                    <a:pt x="792" y="148"/>
                  </a:cubicBezTo>
                  <a:cubicBezTo>
                    <a:pt x="791" y="143"/>
                    <a:pt x="793" y="139"/>
                    <a:pt x="797" y="140"/>
                  </a:cubicBezTo>
                  <a:lnTo>
                    <a:pt x="799" y="149"/>
                  </a:lnTo>
                  <a:close/>
                  <a:moveTo>
                    <a:pt x="792" y="149"/>
                  </a:moveTo>
                  <a:lnTo>
                    <a:pt x="773" y="62"/>
                  </a:lnTo>
                  <a:lnTo>
                    <a:pt x="786" y="62"/>
                  </a:lnTo>
                  <a:lnTo>
                    <a:pt x="805" y="149"/>
                  </a:lnTo>
                  <a:lnTo>
                    <a:pt x="792" y="149"/>
                  </a:lnTo>
                  <a:close/>
                  <a:moveTo>
                    <a:pt x="780" y="62"/>
                  </a:moveTo>
                  <a:lnTo>
                    <a:pt x="773" y="62"/>
                  </a:lnTo>
                  <a:cubicBezTo>
                    <a:pt x="772" y="56"/>
                    <a:pt x="774" y="52"/>
                    <a:pt x="778" y="52"/>
                  </a:cubicBezTo>
                  <a:cubicBezTo>
                    <a:pt x="782" y="53"/>
                    <a:pt x="785" y="57"/>
                    <a:pt x="786" y="62"/>
                  </a:cubicBezTo>
                  <a:lnTo>
                    <a:pt x="780" y="62"/>
                  </a:lnTo>
                  <a:close/>
                  <a:moveTo>
                    <a:pt x="774" y="63"/>
                  </a:moveTo>
                  <a:lnTo>
                    <a:pt x="757" y="12"/>
                  </a:lnTo>
                  <a:lnTo>
                    <a:pt x="769" y="9"/>
                  </a:lnTo>
                  <a:lnTo>
                    <a:pt x="786" y="61"/>
                  </a:lnTo>
                  <a:lnTo>
                    <a:pt x="774" y="63"/>
                  </a:lnTo>
                  <a:close/>
                  <a:moveTo>
                    <a:pt x="763" y="11"/>
                  </a:moveTo>
                  <a:lnTo>
                    <a:pt x="757" y="12"/>
                  </a:lnTo>
                  <a:cubicBezTo>
                    <a:pt x="755" y="7"/>
                    <a:pt x="756" y="2"/>
                    <a:pt x="760" y="1"/>
                  </a:cubicBezTo>
                  <a:cubicBezTo>
                    <a:pt x="763" y="0"/>
                    <a:pt x="767" y="4"/>
                    <a:pt x="769" y="9"/>
                  </a:cubicBezTo>
                  <a:lnTo>
                    <a:pt x="763" y="11"/>
                  </a:lnTo>
                  <a:close/>
                  <a:moveTo>
                    <a:pt x="765" y="20"/>
                  </a:moveTo>
                  <a:lnTo>
                    <a:pt x="688" y="27"/>
                  </a:lnTo>
                  <a:lnTo>
                    <a:pt x="683" y="7"/>
                  </a:lnTo>
                  <a:lnTo>
                    <a:pt x="760" y="1"/>
                  </a:lnTo>
                  <a:lnTo>
                    <a:pt x="765" y="20"/>
                  </a:lnTo>
                  <a:close/>
                  <a:moveTo>
                    <a:pt x="685" y="17"/>
                  </a:moveTo>
                  <a:lnTo>
                    <a:pt x="688" y="27"/>
                  </a:lnTo>
                  <a:cubicBezTo>
                    <a:pt x="684" y="27"/>
                    <a:pt x="680" y="23"/>
                    <a:pt x="679" y="18"/>
                  </a:cubicBezTo>
                  <a:cubicBezTo>
                    <a:pt x="677" y="12"/>
                    <a:pt x="679" y="8"/>
                    <a:pt x="683" y="7"/>
                  </a:cubicBezTo>
                  <a:lnTo>
                    <a:pt x="685" y="17"/>
                  </a:lnTo>
                  <a:close/>
                  <a:moveTo>
                    <a:pt x="692" y="23"/>
                  </a:moveTo>
                  <a:lnTo>
                    <a:pt x="641" y="196"/>
                  </a:lnTo>
                  <a:lnTo>
                    <a:pt x="628" y="185"/>
                  </a:lnTo>
                  <a:lnTo>
                    <a:pt x="679" y="11"/>
                  </a:lnTo>
                  <a:lnTo>
                    <a:pt x="692" y="23"/>
                  </a:lnTo>
                  <a:close/>
                  <a:moveTo>
                    <a:pt x="634" y="191"/>
                  </a:moveTo>
                  <a:lnTo>
                    <a:pt x="641" y="196"/>
                  </a:lnTo>
                  <a:cubicBezTo>
                    <a:pt x="640" y="201"/>
                    <a:pt x="636" y="201"/>
                    <a:pt x="632" y="198"/>
                  </a:cubicBezTo>
                  <a:cubicBezTo>
                    <a:pt x="629" y="195"/>
                    <a:pt x="627" y="189"/>
                    <a:pt x="628" y="185"/>
                  </a:cubicBezTo>
                  <a:lnTo>
                    <a:pt x="634" y="191"/>
                  </a:lnTo>
                  <a:close/>
                  <a:moveTo>
                    <a:pt x="636" y="200"/>
                  </a:moveTo>
                  <a:lnTo>
                    <a:pt x="519" y="190"/>
                  </a:lnTo>
                  <a:lnTo>
                    <a:pt x="515" y="171"/>
                  </a:lnTo>
                  <a:lnTo>
                    <a:pt x="632" y="181"/>
                  </a:lnTo>
                  <a:lnTo>
                    <a:pt x="636" y="200"/>
                  </a:lnTo>
                  <a:close/>
                  <a:moveTo>
                    <a:pt x="517" y="180"/>
                  </a:moveTo>
                  <a:lnTo>
                    <a:pt x="519" y="190"/>
                  </a:lnTo>
                  <a:cubicBezTo>
                    <a:pt x="516" y="190"/>
                    <a:pt x="512" y="185"/>
                    <a:pt x="511" y="180"/>
                  </a:cubicBezTo>
                  <a:cubicBezTo>
                    <a:pt x="510" y="175"/>
                    <a:pt x="512" y="171"/>
                    <a:pt x="515" y="171"/>
                  </a:cubicBezTo>
                  <a:lnTo>
                    <a:pt x="517" y="180"/>
                  </a:lnTo>
                  <a:close/>
                  <a:moveTo>
                    <a:pt x="524" y="185"/>
                  </a:moveTo>
                  <a:lnTo>
                    <a:pt x="514" y="256"/>
                  </a:lnTo>
                  <a:lnTo>
                    <a:pt x="500" y="247"/>
                  </a:lnTo>
                  <a:lnTo>
                    <a:pt x="511" y="176"/>
                  </a:lnTo>
                  <a:lnTo>
                    <a:pt x="524" y="185"/>
                  </a:lnTo>
                  <a:close/>
                  <a:moveTo>
                    <a:pt x="507" y="252"/>
                  </a:moveTo>
                  <a:lnTo>
                    <a:pt x="514" y="256"/>
                  </a:lnTo>
                  <a:cubicBezTo>
                    <a:pt x="513" y="261"/>
                    <a:pt x="510" y="263"/>
                    <a:pt x="506" y="260"/>
                  </a:cubicBezTo>
                  <a:cubicBezTo>
                    <a:pt x="502" y="258"/>
                    <a:pt x="500" y="252"/>
                    <a:pt x="500" y="247"/>
                  </a:cubicBezTo>
                  <a:lnTo>
                    <a:pt x="507" y="252"/>
                  </a:lnTo>
                  <a:close/>
                  <a:moveTo>
                    <a:pt x="510" y="261"/>
                  </a:moveTo>
                  <a:lnTo>
                    <a:pt x="276" y="312"/>
                  </a:lnTo>
                  <a:lnTo>
                    <a:pt x="270" y="294"/>
                  </a:lnTo>
                  <a:lnTo>
                    <a:pt x="504" y="242"/>
                  </a:lnTo>
                  <a:lnTo>
                    <a:pt x="510" y="261"/>
                  </a:lnTo>
                  <a:close/>
                  <a:moveTo>
                    <a:pt x="273" y="303"/>
                  </a:moveTo>
                  <a:lnTo>
                    <a:pt x="276" y="312"/>
                  </a:lnTo>
                  <a:cubicBezTo>
                    <a:pt x="273" y="313"/>
                    <a:pt x="269" y="310"/>
                    <a:pt x="267" y="304"/>
                  </a:cubicBezTo>
                  <a:cubicBezTo>
                    <a:pt x="265" y="299"/>
                    <a:pt x="267" y="294"/>
                    <a:pt x="270" y="294"/>
                  </a:cubicBezTo>
                  <a:lnTo>
                    <a:pt x="273" y="303"/>
                  </a:lnTo>
                  <a:close/>
                  <a:moveTo>
                    <a:pt x="280" y="304"/>
                  </a:moveTo>
                  <a:lnTo>
                    <a:pt x="295" y="401"/>
                  </a:lnTo>
                  <a:lnTo>
                    <a:pt x="282" y="399"/>
                  </a:lnTo>
                  <a:lnTo>
                    <a:pt x="267" y="302"/>
                  </a:lnTo>
                  <a:lnTo>
                    <a:pt x="280" y="304"/>
                  </a:lnTo>
                  <a:close/>
                  <a:moveTo>
                    <a:pt x="288" y="400"/>
                  </a:moveTo>
                  <a:lnTo>
                    <a:pt x="295" y="401"/>
                  </a:lnTo>
                  <a:cubicBezTo>
                    <a:pt x="296" y="406"/>
                    <a:pt x="294" y="410"/>
                    <a:pt x="290" y="409"/>
                  </a:cubicBezTo>
                  <a:cubicBezTo>
                    <a:pt x="286" y="409"/>
                    <a:pt x="283" y="404"/>
                    <a:pt x="282" y="399"/>
                  </a:cubicBezTo>
                  <a:lnTo>
                    <a:pt x="288" y="400"/>
                  </a:lnTo>
                  <a:close/>
                  <a:moveTo>
                    <a:pt x="293" y="409"/>
                  </a:moveTo>
                  <a:lnTo>
                    <a:pt x="247" y="444"/>
                  </a:lnTo>
                  <a:lnTo>
                    <a:pt x="238" y="427"/>
                  </a:lnTo>
                  <a:lnTo>
                    <a:pt x="284" y="391"/>
                  </a:lnTo>
                  <a:lnTo>
                    <a:pt x="293" y="409"/>
                  </a:lnTo>
                  <a:close/>
                  <a:moveTo>
                    <a:pt x="243" y="436"/>
                  </a:moveTo>
                  <a:lnTo>
                    <a:pt x="247" y="444"/>
                  </a:lnTo>
                  <a:cubicBezTo>
                    <a:pt x="245" y="447"/>
                    <a:pt x="240" y="444"/>
                    <a:pt x="238" y="440"/>
                  </a:cubicBezTo>
                  <a:cubicBezTo>
                    <a:pt x="235" y="435"/>
                    <a:pt x="235" y="429"/>
                    <a:pt x="238" y="427"/>
                  </a:cubicBezTo>
                  <a:lnTo>
                    <a:pt x="243" y="436"/>
                  </a:lnTo>
                  <a:close/>
                  <a:moveTo>
                    <a:pt x="246" y="429"/>
                  </a:moveTo>
                  <a:lnTo>
                    <a:pt x="317" y="511"/>
                  </a:lnTo>
                  <a:lnTo>
                    <a:pt x="311" y="524"/>
                  </a:lnTo>
                  <a:lnTo>
                    <a:pt x="239" y="442"/>
                  </a:lnTo>
                  <a:lnTo>
                    <a:pt x="246" y="429"/>
                  </a:lnTo>
                  <a:close/>
                  <a:moveTo>
                    <a:pt x="314" y="517"/>
                  </a:moveTo>
                  <a:lnTo>
                    <a:pt x="317" y="511"/>
                  </a:lnTo>
                  <a:cubicBezTo>
                    <a:pt x="320" y="515"/>
                    <a:pt x="322" y="521"/>
                    <a:pt x="320" y="524"/>
                  </a:cubicBezTo>
                  <a:cubicBezTo>
                    <a:pt x="318" y="528"/>
                    <a:pt x="314" y="528"/>
                    <a:pt x="311" y="524"/>
                  </a:cubicBezTo>
                  <a:lnTo>
                    <a:pt x="314" y="517"/>
                  </a:lnTo>
                  <a:close/>
                  <a:moveTo>
                    <a:pt x="320" y="523"/>
                  </a:moveTo>
                  <a:lnTo>
                    <a:pt x="283" y="639"/>
                  </a:lnTo>
                  <a:lnTo>
                    <a:pt x="270" y="627"/>
                  </a:lnTo>
                  <a:lnTo>
                    <a:pt x="307" y="511"/>
                  </a:lnTo>
                  <a:lnTo>
                    <a:pt x="320" y="523"/>
                  </a:lnTo>
                  <a:close/>
                  <a:moveTo>
                    <a:pt x="277" y="633"/>
                  </a:moveTo>
                  <a:lnTo>
                    <a:pt x="283" y="639"/>
                  </a:lnTo>
                  <a:cubicBezTo>
                    <a:pt x="282" y="643"/>
                    <a:pt x="278" y="644"/>
                    <a:pt x="275" y="640"/>
                  </a:cubicBezTo>
                  <a:cubicBezTo>
                    <a:pt x="271" y="637"/>
                    <a:pt x="269" y="631"/>
                    <a:pt x="270" y="627"/>
                  </a:cubicBezTo>
                  <a:lnTo>
                    <a:pt x="277" y="633"/>
                  </a:lnTo>
                  <a:close/>
                  <a:moveTo>
                    <a:pt x="277" y="642"/>
                  </a:moveTo>
                  <a:lnTo>
                    <a:pt x="131" y="577"/>
                  </a:lnTo>
                  <a:lnTo>
                    <a:pt x="131" y="559"/>
                  </a:lnTo>
                  <a:lnTo>
                    <a:pt x="277" y="624"/>
                  </a:lnTo>
                  <a:lnTo>
                    <a:pt x="277" y="642"/>
                  </a:lnTo>
                  <a:close/>
                  <a:moveTo>
                    <a:pt x="131" y="568"/>
                  </a:moveTo>
                  <a:lnTo>
                    <a:pt x="131" y="577"/>
                  </a:lnTo>
                  <a:cubicBezTo>
                    <a:pt x="127" y="576"/>
                    <a:pt x="124" y="570"/>
                    <a:pt x="124" y="565"/>
                  </a:cubicBezTo>
                  <a:cubicBezTo>
                    <a:pt x="124" y="560"/>
                    <a:pt x="127" y="558"/>
                    <a:pt x="131" y="559"/>
                  </a:cubicBezTo>
                  <a:lnTo>
                    <a:pt x="131" y="568"/>
                  </a:lnTo>
                  <a:close/>
                  <a:moveTo>
                    <a:pt x="138" y="572"/>
                  </a:moveTo>
                  <a:lnTo>
                    <a:pt x="133" y="812"/>
                  </a:lnTo>
                  <a:lnTo>
                    <a:pt x="119" y="805"/>
                  </a:lnTo>
                  <a:lnTo>
                    <a:pt x="124" y="565"/>
                  </a:lnTo>
                  <a:lnTo>
                    <a:pt x="138" y="572"/>
                  </a:lnTo>
                  <a:close/>
                  <a:moveTo>
                    <a:pt x="126" y="808"/>
                  </a:moveTo>
                  <a:lnTo>
                    <a:pt x="133" y="812"/>
                  </a:lnTo>
                  <a:cubicBezTo>
                    <a:pt x="132" y="817"/>
                    <a:pt x="129" y="819"/>
                    <a:pt x="126" y="817"/>
                  </a:cubicBezTo>
                  <a:cubicBezTo>
                    <a:pt x="122" y="816"/>
                    <a:pt x="119" y="810"/>
                    <a:pt x="119" y="805"/>
                  </a:cubicBezTo>
                  <a:lnTo>
                    <a:pt x="126" y="808"/>
                  </a:lnTo>
                  <a:close/>
                  <a:moveTo>
                    <a:pt x="132" y="816"/>
                  </a:moveTo>
                  <a:lnTo>
                    <a:pt x="81" y="908"/>
                  </a:lnTo>
                  <a:lnTo>
                    <a:pt x="69" y="893"/>
                  </a:lnTo>
                  <a:lnTo>
                    <a:pt x="120" y="801"/>
                  </a:lnTo>
                  <a:lnTo>
                    <a:pt x="132" y="816"/>
                  </a:lnTo>
                  <a:close/>
                  <a:moveTo>
                    <a:pt x="75" y="900"/>
                  </a:moveTo>
                  <a:lnTo>
                    <a:pt x="81" y="908"/>
                  </a:lnTo>
                  <a:cubicBezTo>
                    <a:pt x="79" y="911"/>
                    <a:pt x="75" y="911"/>
                    <a:pt x="71" y="907"/>
                  </a:cubicBezTo>
                  <a:cubicBezTo>
                    <a:pt x="68" y="903"/>
                    <a:pt x="67" y="897"/>
                    <a:pt x="69" y="893"/>
                  </a:cubicBezTo>
                  <a:lnTo>
                    <a:pt x="75" y="900"/>
                  </a:lnTo>
                  <a:close/>
                  <a:moveTo>
                    <a:pt x="79" y="896"/>
                  </a:moveTo>
                  <a:lnTo>
                    <a:pt x="143" y="1003"/>
                  </a:lnTo>
                  <a:lnTo>
                    <a:pt x="134" y="1012"/>
                  </a:lnTo>
                  <a:lnTo>
                    <a:pt x="70" y="905"/>
                  </a:lnTo>
                  <a:lnTo>
                    <a:pt x="79" y="896"/>
                  </a:lnTo>
                  <a:close/>
                  <a:moveTo>
                    <a:pt x="139" y="1007"/>
                  </a:moveTo>
                  <a:lnTo>
                    <a:pt x="143" y="1003"/>
                  </a:lnTo>
                  <a:cubicBezTo>
                    <a:pt x="146" y="1007"/>
                    <a:pt x="146" y="1013"/>
                    <a:pt x="144" y="1016"/>
                  </a:cubicBezTo>
                  <a:cubicBezTo>
                    <a:pt x="141" y="1018"/>
                    <a:pt x="137" y="1016"/>
                    <a:pt x="134" y="1012"/>
                  </a:cubicBezTo>
                  <a:lnTo>
                    <a:pt x="139" y="1007"/>
                  </a:lnTo>
                  <a:close/>
                  <a:moveTo>
                    <a:pt x="142" y="1017"/>
                  </a:moveTo>
                  <a:lnTo>
                    <a:pt x="83" y="1025"/>
                  </a:lnTo>
                  <a:lnTo>
                    <a:pt x="77" y="1006"/>
                  </a:lnTo>
                  <a:lnTo>
                    <a:pt x="136" y="998"/>
                  </a:lnTo>
                  <a:lnTo>
                    <a:pt x="142" y="1017"/>
                  </a:lnTo>
                  <a:close/>
                  <a:moveTo>
                    <a:pt x="80" y="1015"/>
                  </a:moveTo>
                  <a:lnTo>
                    <a:pt x="83" y="1025"/>
                  </a:lnTo>
                  <a:cubicBezTo>
                    <a:pt x="79" y="1025"/>
                    <a:pt x="75" y="1021"/>
                    <a:pt x="74" y="1016"/>
                  </a:cubicBezTo>
                  <a:cubicBezTo>
                    <a:pt x="72" y="1011"/>
                    <a:pt x="74" y="1006"/>
                    <a:pt x="77" y="1006"/>
                  </a:cubicBezTo>
                  <a:lnTo>
                    <a:pt x="80" y="1015"/>
                  </a:lnTo>
                  <a:close/>
                  <a:moveTo>
                    <a:pt x="87" y="1018"/>
                  </a:moveTo>
                  <a:lnTo>
                    <a:pt x="87" y="1096"/>
                  </a:lnTo>
                  <a:lnTo>
                    <a:pt x="73" y="1090"/>
                  </a:lnTo>
                  <a:lnTo>
                    <a:pt x="73" y="1012"/>
                  </a:lnTo>
                  <a:lnTo>
                    <a:pt x="87" y="1018"/>
                  </a:lnTo>
                  <a:close/>
                  <a:moveTo>
                    <a:pt x="80" y="1093"/>
                  </a:moveTo>
                  <a:lnTo>
                    <a:pt x="87" y="1096"/>
                  </a:lnTo>
                  <a:cubicBezTo>
                    <a:pt x="87" y="1101"/>
                    <a:pt x="84" y="1104"/>
                    <a:pt x="80" y="1102"/>
                  </a:cubicBezTo>
                  <a:cubicBezTo>
                    <a:pt x="76" y="1100"/>
                    <a:pt x="73" y="1095"/>
                    <a:pt x="73" y="1090"/>
                  </a:cubicBezTo>
                  <a:lnTo>
                    <a:pt x="80" y="1093"/>
                  </a:lnTo>
                  <a:close/>
                  <a:moveTo>
                    <a:pt x="82" y="1103"/>
                  </a:moveTo>
                  <a:lnTo>
                    <a:pt x="10" y="1103"/>
                  </a:lnTo>
                  <a:lnTo>
                    <a:pt x="6" y="1084"/>
                  </a:lnTo>
                  <a:lnTo>
                    <a:pt x="78" y="1084"/>
                  </a:lnTo>
                  <a:lnTo>
                    <a:pt x="82" y="1103"/>
                  </a:lnTo>
                  <a:close/>
                  <a:moveTo>
                    <a:pt x="8" y="1093"/>
                  </a:moveTo>
                  <a:lnTo>
                    <a:pt x="10" y="1103"/>
                  </a:lnTo>
                  <a:cubicBezTo>
                    <a:pt x="6" y="1103"/>
                    <a:pt x="3" y="1098"/>
                    <a:pt x="1" y="1093"/>
                  </a:cubicBezTo>
                  <a:cubicBezTo>
                    <a:pt x="0" y="1088"/>
                    <a:pt x="2" y="1084"/>
                    <a:pt x="6" y="1084"/>
                  </a:cubicBezTo>
                  <a:lnTo>
                    <a:pt x="8" y="1093"/>
                  </a:lnTo>
                  <a:close/>
                  <a:moveTo>
                    <a:pt x="14" y="1091"/>
                  </a:moveTo>
                  <a:lnTo>
                    <a:pt x="43" y="1172"/>
                  </a:lnTo>
                  <a:lnTo>
                    <a:pt x="31" y="1175"/>
                  </a:lnTo>
                  <a:lnTo>
                    <a:pt x="2" y="1095"/>
                  </a:lnTo>
                  <a:lnTo>
                    <a:pt x="14" y="1091"/>
                  </a:lnTo>
                  <a:close/>
                  <a:moveTo>
                    <a:pt x="37" y="1174"/>
                  </a:moveTo>
                  <a:lnTo>
                    <a:pt x="43" y="1172"/>
                  </a:lnTo>
                  <a:cubicBezTo>
                    <a:pt x="45" y="1177"/>
                    <a:pt x="44" y="1182"/>
                    <a:pt x="41" y="1183"/>
                  </a:cubicBezTo>
                  <a:cubicBezTo>
                    <a:pt x="37" y="1184"/>
                    <a:pt x="33" y="1181"/>
                    <a:pt x="31" y="1175"/>
                  </a:cubicBezTo>
                  <a:lnTo>
                    <a:pt x="37" y="1174"/>
                  </a:lnTo>
                  <a:close/>
                  <a:moveTo>
                    <a:pt x="35" y="1164"/>
                  </a:moveTo>
                  <a:lnTo>
                    <a:pt x="201" y="1178"/>
                  </a:lnTo>
                  <a:lnTo>
                    <a:pt x="205" y="1197"/>
                  </a:lnTo>
                  <a:lnTo>
                    <a:pt x="39" y="1183"/>
                  </a:lnTo>
                  <a:lnTo>
                    <a:pt x="35" y="1164"/>
                  </a:lnTo>
                  <a:close/>
                  <a:moveTo>
                    <a:pt x="203" y="1187"/>
                  </a:moveTo>
                  <a:lnTo>
                    <a:pt x="201" y="1178"/>
                  </a:lnTo>
                  <a:cubicBezTo>
                    <a:pt x="205" y="1178"/>
                    <a:pt x="208" y="1182"/>
                    <a:pt x="209" y="1188"/>
                  </a:cubicBezTo>
                  <a:cubicBezTo>
                    <a:pt x="211" y="1193"/>
                    <a:pt x="208" y="1197"/>
                    <a:pt x="205" y="1197"/>
                  </a:cubicBezTo>
                  <a:lnTo>
                    <a:pt x="203" y="1187"/>
                  </a:lnTo>
                  <a:close/>
                  <a:moveTo>
                    <a:pt x="209" y="1186"/>
                  </a:moveTo>
                  <a:lnTo>
                    <a:pt x="239" y="1283"/>
                  </a:lnTo>
                  <a:lnTo>
                    <a:pt x="226" y="1285"/>
                  </a:lnTo>
                  <a:lnTo>
                    <a:pt x="197" y="1188"/>
                  </a:lnTo>
                  <a:lnTo>
                    <a:pt x="209" y="1186"/>
                  </a:lnTo>
                  <a:close/>
                  <a:moveTo>
                    <a:pt x="232" y="1284"/>
                  </a:moveTo>
                  <a:lnTo>
                    <a:pt x="239" y="1283"/>
                  </a:lnTo>
                  <a:cubicBezTo>
                    <a:pt x="240" y="1288"/>
                    <a:pt x="239" y="1293"/>
                    <a:pt x="235" y="1293"/>
                  </a:cubicBezTo>
                  <a:cubicBezTo>
                    <a:pt x="232" y="1294"/>
                    <a:pt x="228" y="1290"/>
                    <a:pt x="226" y="1285"/>
                  </a:cubicBezTo>
                  <a:lnTo>
                    <a:pt x="232" y="1284"/>
                  </a:lnTo>
                  <a:close/>
                  <a:moveTo>
                    <a:pt x="237" y="1292"/>
                  </a:moveTo>
                  <a:lnTo>
                    <a:pt x="189" y="1343"/>
                  </a:lnTo>
                  <a:lnTo>
                    <a:pt x="179" y="1326"/>
                  </a:lnTo>
                  <a:lnTo>
                    <a:pt x="227" y="1275"/>
                  </a:lnTo>
                  <a:lnTo>
                    <a:pt x="237" y="1292"/>
                  </a:lnTo>
                  <a:close/>
                  <a:moveTo>
                    <a:pt x="184" y="1335"/>
                  </a:moveTo>
                  <a:lnTo>
                    <a:pt x="189" y="1343"/>
                  </a:lnTo>
                  <a:cubicBezTo>
                    <a:pt x="187" y="1346"/>
                    <a:pt x="183" y="1344"/>
                    <a:pt x="180" y="1339"/>
                  </a:cubicBezTo>
                  <a:cubicBezTo>
                    <a:pt x="177" y="1335"/>
                    <a:pt x="177" y="1329"/>
                    <a:pt x="179" y="1326"/>
                  </a:cubicBezTo>
                  <a:lnTo>
                    <a:pt x="184" y="1335"/>
                  </a:lnTo>
                  <a:close/>
                  <a:moveTo>
                    <a:pt x="190" y="1341"/>
                  </a:moveTo>
                  <a:lnTo>
                    <a:pt x="144" y="1457"/>
                  </a:lnTo>
                  <a:lnTo>
                    <a:pt x="132" y="1444"/>
                  </a:lnTo>
                  <a:lnTo>
                    <a:pt x="178" y="1328"/>
                  </a:lnTo>
                  <a:lnTo>
                    <a:pt x="190" y="1341"/>
                  </a:lnTo>
                  <a:close/>
                  <a:moveTo>
                    <a:pt x="138" y="1451"/>
                  </a:moveTo>
                  <a:lnTo>
                    <a:pt x="144" y="1457"/>
                  </a:lnTo>
                  <a:cubicBezTo>
                    <a:pt x="143" y="1461"/>
                    <a:pt x="139" y="1461"/>
                    <a:pt x="135" y="1458"/>
                  </a:cubicBezTo>
                  <a:cubicBezTo>
                    <a:pt x="132" y="1454"/>
                    <a:pt x="130" y="1448"/>
                    <a:pt x="132" y="1444"/>
                  </a:cubicBezTo>
                  <a:lnTo>
                    <a:pt x="138" y="1451"/>
                  </a:lnTo>
                  <a:close/>
                  <a:moveTo>
                    <a:pt x="136" y="1441"/>
                  </a:moveTo>
                  <a:lnTo>
                    <a:pt x="240" y="1459"/>
                  </a:lnTo>
                  <a:lnTo>
                    <a:pt x="243" y="1478"/>
                  </a:lnTo>
                  <a:lnTo>
                    <a:pt x="139" y="1460"/>
                  </a:lnTo>
                  <a:lnTo>
                    <a:pt x="136" y="1441"/>
                  </a:lnTo>
                  <a:close/>
                  <a:moveTo>
                    <a:pt x="242" y="1468"/>
                  </a:moveTo>
                  <a:lnTo>
                    <a:pt x="240" y="1459"/>
                  </a:lnTo>
                  <a:cubicBezTo>
                    <a:pt x="244" y="1460"/>
                    <a:pt x="248" y="1464"/>
                    <a:pt x="248" y="1470"/>
                  </a:cubicBezTo>
                  <a:cubicBezTo>
                    <a:pt x="249" y="1475"/>
                    <a:pt x="247" y="1479"/>
                    <a:pt x="243" y="1478"/>
                  </a:cubicBezTo>
                  <a:lnTo>
                    <a:pt x="242" y="1468"/>
                  </a:lnTo>
                  <a:close/>
                  <a:moveTo>
                    <a:pt x="245" y="1462"/>
                  </a:moveTo>
                  <a:lnTo>
                    <a:pt x="305" y="1524"/>
                  </a:lnTo>
                  <a:lnTo>
                    <a:pt x="299" y="1538"/>
                  </a:lnTo>
                  <a:lnTo>
                    <a:pt x="239" y="1475"/>
                  </a:lnTo>
                  <a:lnTo>
                    <a:pt x="245" y="1462"/>
                  </a:lnTo>
                  <a:close/>
                  <a:moveTo>
                    <a:pt x="302" y="1531"/>
                  </a:moveTo>
                  <a:lnTo>
                    <a:pt x="305" y="1524"/>
                  </a:lnTo>
                  <a:cubicBezTo>
                    <a:pt x="308" y="1528"/>
                    <a:pt x="310" y="1534"/>
                    <a:pt x="308" y="1538"/>
                  </a:cubicBezTo>
                  <a:cubicBezTo>
                    <a:pt x="307" y="1542"/>
                    <a:pt x="303" y="1542"/>
                    <a:pt x="299" y="1538"/>
                  </a:cubicBezTo>
                  <a:lnTo>
                    <a:pt x="302" y="1531"/>
                  </a:lnTo>
                  <a:close/>
                  <a:moveTo>
                    <a:pt x="299" y="1522"/>
                  </a:moveTo>
                  <a:lnTo>
                    <a:pt x="394" y="1515"/>
                  </a:lnTo>
                  <a:lnTo>
                    <a:pt x="399" y="1534"/>
                  </a:lnTo>
                  <a:lnTo>
                    <a:pt x="305" y="1541"/>
                  </a:lnTo>
                  <a:lnTo>
                    <a:pt x="299" y="1522"/>
                  </a:lnTo>
                  <a:close/>
                  <a:moveTo>
                    <a:pt x="397" y="1525"/>
                  </a:moveTo>
                  <a:lnTo>
                    <a:pt x="394" y="1515"/>
                  </a:lnTo>
                  <a:cubicBezTo>
                    <a:pt x="398" y="1515"/>
                    <a:pt x="402" y="1519"/>
                    <a:pt x="403" y="1524"/>
                  </a:cubicBezTo>
                  <a:cubicBezTo>
                    <a:pt x="405" y="1529"/>
                    <a:pt x="403" y="1534"/>
                    <a:pt x="399" y="1534"/>
                  </a:cubicBezTo>
                  <a:lnTo>
                    <a:pt x="397" y="1525"/>
                  </a:lnTo>
                  <a:close/>
                  <a:moveTo>
                    <a:pt x="397" y="1516"/>
                  </a:moveTo>
                  <a:lnTo>
                    <a:pt x="457" y="1542"/>
                  </a:lnTo>
                  <a:lnTo>
                    <a:pt x="457" y="1560"/>
                  </a:lnTo>
                  <a:lnTo>
                    <a:pt x="397" y="1534"/>
                  </a:lnTo>
                  <a:lnTo>
                    <a:pt x="397" y="1516"/>
                  </a:lnTo>
                  <a:close/>
                  <a:moveTo>
                    <a:pt x="457" y="1551"/>
                  </a:moveTo>
                  <a:lnTo>
                    <a:pt x="457" y="1542"/>
                  </a:lnTo>
                  <a:cubicBezTo>
                    <a:pt x="461" y="1543"/>
                    <a:pt x="464" y="1549"/>
                    <a:pt x="464" y="1554"/>
                  </a:cubicBezTo>
                  <a:cubicBezTo>
                    <a:pt x="464" y="1559"/>
                    <a:pt x="461" y="1561"/>
                    <a:pt x="457" y="1560"/>
                  </a:cubicBezTo>
                  <a:lnTo>
                    <a:pt x="457" y="1551"/>
                  </a:lnTo>
                  <a:close/>
                  <a:moveTo>
                    <a:pt x="455" y="1541"/>
                  </a:moveTo>
                  <a:lnTo>
                    <a:pt x="524" y="1541"/>
                  </a:lnTo>
                  <a:lnTo>
                    <a:pt x="528" y="1560"/>
                  </a:lnTo>
                  <a:lnTo>
                    <a:pt x="459" y="1560"/>
                  </a:lnTo>
                  <a:lnTo>
                    <a:pt x="455" y="1541"/>
                  </a:lnTo>
                  <a:close/>
                  <a:moveTo>
                    <a:pt x="526" y="1551"/>
                  </a:moveTo>
                  <a:lnTo>
                    <a:pt x="524" y="1541"/>
                  </a:lnTo>
                  <a:cubicBezTo>
                    <a:pt x="527" y="1541"/>
                    <a:pt x="531" y="1545"/>
                    <a:pt x="532" y="1551"/>
                  </a:cubicBezTo>
                  <a:cubicBezTo>
                    <a:pt x="534" y="1556"/>
                    <a:pt x="532" y="1560"/>
                    <a:pt x="528" y="1560"/>
                  </a:cubicBezTo>
                  <a:lnTo>
                    <a:pt x="526" y="1551"/>
                  </a:lnTo>
                  <a:close/>
                  <a:moveTo>
                    <a:pt x="520" y="1544"/>
                  </a:moveTo>
                  <a:lnTo>
                    <a:pt x="537" y="1501"/>
                  </a:lnTo>
                  <a:lnTo>
                    <a:pt x="549" y="1514"/>
                  </a:lnTo>
                  <a:lnTo>
                    <a:pt x="532" y="1557"/>
                  </a:lnTo>
                  <a:lnTo>
                    <a:pt x="520" y="1544"/>
                  </a:lnTo>
                  <a:close/>
                  <a:moveTo>
                    <a:pt x="543" y="1507"/>
                  </a:moveTo>
                  <a:lnTo>
                    <a:pt x="537" y="1501"/>
                  </a:lnTo>
                  <a:cubicBezTo>
                    <a:pt x="538" y="1497"/>
                    <a:pt x="543" y="1497"/>
                    <a:pt x="546" y="1500"/>
                  </a:cubicBezTo>
                  <a:cubicBezTo>
                    <a:pt x="549" y="1504"/>
                    <a:pt x="551" y="1510"/>
                    <a:pt x="549" y="1514"/>
                  </a:cubicBezTo>
                  <a:lnTo>
                    <a:pt x="543" y="1507"/>
                  </a:lnTo>
                  <a:close/>
                  <a:moveTo>
                    <a:pt x="545" y="1500"/>
                  </a:moveTo>
                  <a:lnTo>
                    <a:pt x="597" y="1543"/>
                  </a:lnTo>
                  <a:lnTo>
                    <a:pt x="593" y="1558"/>
                  </a:lnTo>
                  <a:lnTo>
                    <a:pt x="541" y="1515"/>
                  </a:lnTo>
                  <a:lnTo>
                    <a:pt x="545" y="1500"/>
                  </a:lnTo>
                  <a:close/>
                  <a:moveTo>
                    <a:pt x="595" y="1551"/>
                  </a:moveTo>
                  <a:lnTo>
                    <a:pt x="597" y="1543"/>
                  </a:lnTo>
                  <a:cubicBezTo>
                    <a:pt x="600" y="1546"/>
                    <a:pt x="603" y="1552"/>
                    <a:pt x="601" y="1556"/>
                  </a:cubicBezTo>
                  <a:cubicBezTo>
                    <a:pt x="600" y="1560"/>
                    <a:pt x="597" y="1561"/>
                    <a:pt x="593" y="1558"/>
                  </a:cubicBezTo>
                  <a:lnTo>
                    <a:pt x="595" y="1551"/>
                  </a:lnTo>
                  <a:close/>
                  <a:moveTo>
                    <a:pt x="595" y="1542"/>
                  </a:moveTo>
                  <a:lnTo>
                    <a:pt x="655" y="1568"/>
                  </a:lnTo>
                  <a:lnTo>
                    <a:pt x="655" y="1586"/>
                  </a:lnTo>
                  <a:lnTo>
                    <a:pt x="595" y="1560"/>
                  </a:lnTo>
                  <a:lnTo>
                    <a:pt x="595" y="1542"/>
                  </a:lnTo>
                  <a:close/>
                  <a:moveTo>
                    <a:pt x="655" y="1577"/>
                  </a:moveTo>
                  <a:lnTo>
                    <a:pt x="655" y="1568"/>
                  </a:lnTo>
                  <a:cubicBezTo>
                    <a:pt x="659" y="1569"/>
                    <a:pt x="662" y="1575"/>
                    <a:pt x="662" y="1579"/>
                  </a:cubicBezTo>
                  <a:cubicBezTo>
                    <a:pt x="662" y="1584"/>
                    <a:pt x="659" y="1587"/>
                    <a:pt x="655" y="1586"/>
                  </a:cubicBezTo>
                  <a:lnTo>
                    <a:pt x="655" y="1577"/>
                  </a:lnTo>
                  <a:close/>
                  <a:moveTo>
                    <a:pt x="662" y="1578"/>
                  </a:moveTo>
                  <a:lnTo>
                    <a:pt x="671" y="1665"/>
                  </a:lnTo>
                  <a:lnTo>
                    <a:pt x="657" y="1661"/>
                  </a:lnTo>
                  <a:lnTo>
                    <a:pt x="648" y="1575"/>
                  </a:lnTo>
                  <a:lnTo>
                    <a:pt x="662" y="1578"/>
                  </a:lnTo>
                  <a:close/>
                  <a:moveTo>
                    <a:pt x="664" y="1663"/>
                  </a:moveTo>
                  <a:lnTo>
                    <a:pt x="671" y="1665"/>
                  </a:lnTo>
                  <a:cubicBezTo>
                    <a:pt x="671" y="1670"/>
                    <a:pt x="668" y="1673"/>
                    <a:pt x="665" y="1672"/>
                  </a:cubicBezTo>
                  <a:cubicBezTo>
                    <a:pt x="661" y="1671"/>
                    <a:pt x="658" y="1666"/>
                    <a:pt x="657" y="1661"/>
                  </a:cubicBezTo>
                  <a:lnTo>
                    <a:pt x="664" y="1663"/>
                  </a:lnTo>
                  <a:close/>
                  <a:moveTo>
                    <a:pt x="663" y="1654"/>
                  </a:moveTo>
                  <a:lnTo>
                    <a:pt x="715" y="1671"/>
                  </a:lnTo>
                  <a:lnTo>
                    <a:pt x="716" y="1690"/>
                  </a:lnTo>
                  <a:lnTo>
                    <a:pt x="664" y="1672"/>
                  </a:lnTo>
                  <a:lnTo>
                    <a:pt x="663" y="1654"/>
                  </a:lnTo>
                  <a:close/>
                  <a:moveTo>
                    <a:pt x="715" y="1680"/>
                  </a:moveTo>
                  <a:lnTo>
                    <a:pt x="715" y="1671"/>
                  </a:lnTo>
                  <a:cubicBezTo>
                    <a:pt x="719" y="1672"/>
                    <a:pt x="722" y="1677"/>
                    <a:pt x="722" y="1683"/>
                  </a:cubicBezTo>
                  <a:cubicBezTo>
                    <a:pt x="723" y="1688"/>
                    <a:pt x="720" y="1691"/>
                    <a:pt x="716" y="1690"/>
                  </a:cubicBezTo>
                  <a:lnTo>
                    <a:pt x="715" y="1680"/>
                  </a:lnTo>
                  <a:close/>
                  <a:moveTo>
                    <a:pt x="722" y="1683"/>
                  </a:moveTo>
                  <a:lnTo>
                    <a:pt x="722" y="1753"/>
                  </a:lnTo>
                  <a:lnTo>
                    <a:pt x="709" y="1746"/>
                  </a:lnTo>
                  <a:lnTo>
                    <a:pt x="709" y="1677"/>
                  </a:lnTo>
                  <a:lnTo>
                    <a:pt x="722" y="1683"/>
                  </a:lnTo>
                  <a:close/>
                  <a:moveTo>
                    <a:pt x="715" y="1750"/>
                  </a:moveTo>
                  <a:lnTo>
                    <a:pt x="722" y="1753"/>
                  </a:lnTo>
                  <a:cubicBezTo>
                    <a:pt x="722" y="1758"/>
                    <a:pt x="719" y="1760"/>
                    <a:pt x="715" y="1759"/>
                  </a:cubicBezTo>
                  <a:cubicBezTo>
                    <a:pt x="712" y="1757"/>
                    <a:pt x="709" y="1751"/>
                    <a:pt x="709" y="1746"/>
                  </a:cubicBezTo>
                  <a:lnTo>
                    <a:pt x="715" y="1750"/>
                  </a:lnTo>
                  <a:close/>
                  <a:moveTo>
                    <a:pt x="721" y="1758"/>
                  </a:moveTo>
                  <a:lnTo>
                    <a:pt x="669" y="1810"/>
                  </a:lnTo>
                  <a:lnTo>
                    <a:pt x="659" y="1793"/>
                  </a:lnTo>
                  <a:lnTo>
                    <a:pt x="710" y="1741"/>
                  </a:lnTo>
                  <a:lnTo>
                    <a:pt x="721" y="1758"/>
                  </a:lnTo>
                  <a:close/>
                  <a:moveTo>
                    <a:pt x="664" y="1801"/>
                  </a:moveTo>
                  <a:lnTo>
                    <a:pt x="669" y="1810"/>
                  </a:lnTo>
                  <a:cubicBezTo>
                    <a:pt x="666" y="1812"/>
                    <a:pt x="662" y="1811"/>
                    <a:pt x="659" y="1806"/>
                  </a:cubicBezTo>
                  <a:cubicBezTo>
                    <a:pt x="656" y="1801"/>
                    <a:pt x="656" y="1796"/>
                    <a:pt x="659" y="1793"/>
                  </a:cubicBezTo>
                  <a:lnTo>
                    <a:pt x="664" y="1801"/>
                  </a:lnTo>
                  <a:close/>
                  <a:moveTo>
                    <a:pt x="663" y="1792"/>
                  </a:moveTo>
                  <a:lnTo>
                    <a:pt x="732" y="1809"/>
                  </a:lnTo>
                  <a:lnTo>
                    <a:pt x="734" y="1828"/>
                  </a:lnTo>
                  <a:lnTo>
                    <a:pt x="665" y="1811"/>
                  </a:lnTo>
                  <a:lnTo>
                    <a:pt x="663" y="1792"/>
                  </a:lnTo>
                  <a:close/>
                  <a:moveTo>
                    <a:pt x="733" y="1819"/>
                  </a:moveTo>
                  <a:lnTo>
                    <a:pt x="732" y="1809"/>
                  </a:lnTo>
                  <a:cubicBezTo>
                    <a:pt x="735" y="1810"/>
                    <a:pt x="739" y="1815"/>
                    <a:pt x="739" y="1820"/>
                  </a:cubicBezTo>
                  <a:cubicBezTo>
                    <a:pt x="740" y="1826"/>
                    <a:pt x="737" y="1829"/>
                    <a:pt x="734" y="1828"/>
                  </a:cubicBezTo>
                  <a:lnTo>
                    <a:pt x="733" y="1819"/>
                  </a:lnTo>
                  <a:close/>
                  <a:moveTo>
                    <a:pt x="734" y="1810"/>
                  </a:moveTo>
                  <a:lnTo>
                    <a:pt x="785" y="1845"/>
                  </a:lnTo>
                  <a:lnTo>
                    <a:pt x="783" y="1862"/>
                  </a:lnTo>
                  <a:lnTo>
                    <a:pt x="732" y="1827"/>
                  </a:lnTo>
                  <a:lnTo>
                    <a:pt x="734" y="1810"/>
                  </a:lnTo>
                  <a:close/>
                  <a:moveTo>
                    <a:pt x="784" y="1853"/>
                  </a:moveTo>
                  <a:lnTo>
                    <a:pt x="785" y="1845"/>
                  </a:lnTo>
                  <a:cubicBezTo>
                    <a:pt x="789" y="1847"/>
                    <a:pt x="792" y="1853"/>
                    <a:pt x="791" y="1858"/>
                  </a:cubicBezTo>
                  <a:cubicBezTo>
                    <a:pt x="791" y="1862"/>
                    <a:pt x="787" y="1864"/>
                    <a:pt x="783" y="1862"/>
                  </a:cubicBezTo>
                  <a:lnTo>
                    <a:pt x="784" y="1853"/>
                  </a:lnTo>
                  <a:close/>
                  <a:moveTo>
                    <a:pt x="791" y="1857"/>
                  </a:moveTo>
                  <a:lnTo>
                    <a:pt x="783" y="1944"/>
                  </a:lnTo>
                  <a:lnTo>
                    <a:pt x="769" y="1936"/>
                  </a:lnTo>
                  <a:lnTo>
                    <a:pt x="778" y="1849"/>
                  </a:lnTo>
                  <a:lnTo>
                    <a:pt x="791" y="1857"/>
                  </a:lnTo>
                  <a:close/>
                  <a:moveTo>
                    <a:pt x="776" y="1940"/>
                  </a:moveTo>
                  <a:lnTo>
                    <a:pt x="783" y="1944"/>
                  </a:lnTo>
                  <a:cubicBezTo>
                    <a:pt x="782" y="1949"/>
                    <a:pt x="779" y="1951"/>
                    <a:pt x="775" y="1948"/>
                  </a:cubicBezTo>
                  <a:cubicBezTo>
                    <a:pt x="771" y="1946"/>
                    <a:pt x="769" y="1940"/>
                    <a:pt x="769" y="1936"/>
                  </a:cubicBezTo>
                  <a:lnTo>
                    <a:pt x="776" y="1940"/>
                  </a:lnTo>
                  <a:close/>
                  <a:moveTo>
                    <a:pt x="782" y="1938"/>
                  </a:moveTo>
                  <a:lnTo>
                    <a:pt x="808" y="2016"/>
                  </a:lnTo>
                  <a:lnTo>
                    <a:pt x="796" y="2019"/>
                  </a:lnTo>
                  <a:lnTo>
                    <a:pt x="770" y="1941"/>
                  </a:lnTo>
                  <a:lnTo>
                    <a:pt x="782" y="1938"/>
                  </a:lnTo>
                  <a:close/>
                  <a:moveTo>
                    <a:pt x="802" y="2018"/>
                  </a:moveTo>
                  <a:lnTo>
                    <a:pt x="808" y="2016"/>
                  </a:lnTo>
                  <a:cubicBezTo>
                    <a:pt x="809" y="2021"/>
                    <a:pt x="808" y="2026"/>
                    <a:pt x="805" y="2027"/>
                  </a:cubicBezTo>
                  <a:cubicBezTo>
                    <a:pt x="801" y="2028"/>
                    <a:pt x="797" y="2024"/>
                    <a:pt x="796" y="2019"/>
                  </a:cubicBezTo>
                  <a:lnTo>
                    <a:pt x="802" y="2018"/>
                  </a:lnTo>
                  <a:close/>
                  <a:moveTo>
                    <a:pt x="800" y="2008"/>
                  </a:moveTo>
                  <a:lnTo>
                    <a:pt x="1023" y="2017"/>
                  </a:lnTo>
                  <a:lnTo>
                    <a:pt x="1028" y="2036"/>
                  </a:lnTo>
                  <a:lnTo>
                    <a:pt x="804" y="2027"/>
                  </a:lnTo>
                  <a:lnTo>
                    <a:pt x="800" y="2008"/>
                  </a:lnTo>
                  <a:close/>
                  <a:moveTo>
                    <a:pt x="1026" y="2026"/>
                  </a:moveTo>
                  <a:lnTo>
                    <a:pt x="1023" y="2017"/>
                  </a:lnTo>
                  <a:cubicBezTo>
                    <a:pt x="1027" y="2017"/>
                    <a:pt x="1031" y="2021"/>
                    <a:pt x="1032" y="2026"/>
                  </a:cubicBezTo>
                  <a:cubicBezTo>
                    <a:pt x="1033" y="2032"/>
                    <a:pt x="1031" y="2036"/>
                    <a:pt x="1028" y="2036"/>
                  </a:cubicBezTo>
                  <a:lnTo>
                    <a:pt x="1026" y="2026"/>
                  </a:lnTo>
                  <a:close/>
                  <a:moveTo>
                    <a:pt x="1020" y="2018"/>
                  </a:moveTo>
                  <a:lnTo>
                    <a:pt x="1055" y="1975"/>
                  </a:lnTo>
                  <a:lnTo>
                    <a:pt x="1065" y="1991"/>
                  </a:lnTo>
                  <a:lnTo>
                    <a:pt x="1031" y="2034"/>
                  </a:lnTo>
                  <a:lnTo>
                    <a:pt x="1020" y="2018"/>
                  </a:lnTo>
                  <a:close/>
                  <a:moveTo>
                    <a:pt x="1060" y="1983"/>
                  </a:moveTo>
                  <a:lnTo>
                    <a:pt x="1055" y="1975"/>
                  </a:lnTo>
                  <a:cubicBezTo>
                    <a:pt x="1057" y="1972"/>
                    <a:pt x="1061" y="1973"/>
                    <a:pt x="1064" y="1978"/>
                  </a:cubicBezTo>
                  <a:cubicBezTo>
                    <a:pt x="1067" y="1982"/>
                    <a:pt x="1068" y="1988"/>
                    <a:pt x="1065" y="1991"/>
                  </a:cubicBezTo>
                  <a:lnTo>
                    <a:pt x="1060" y="1983"/>
                  </a:lnTo>
                  <a:close/>
                  <a:moveTo>
                    <a:pt x="1058" y="1973"/>
                  </a:moveTo>
                  <a:lnTo>
                    <a:pt x="1118" y="1973"/>
                  </a:lnTo>
                  <a:lnTo>
                    <a:pt x="1123" y="1993"/>
                  </a:lnTo>
                  <a:lnTo>
                    <a:pt x="1062" y="1993"/>
                  </a:lnTo>
                  <a:lnTo>
                    <a:pt x="1058" y="1973"/>
                  </a:lnTo>
                  <a:close/>
                  <a:moveTo>
                    <a:pt x="1120" y="1983"/>
                  </a:moveTo>
                  <a:lnTo>
                    <a:pt x="1118" y="1973"/>
                  </a:lnTo>
                  <a:cubicBezTo>
                    <a:pt x="1122" y="1973"/>
                    <a:pt x="1126" y="1978"/>
                    <a:pt x="1127" y="1983"/>
                  </a:cubicBezTo>
                  <a:cubicBezTo>
                    <a:pt x="1128" y="1988"/>
                    <a:pt x="1126" y="1993"/>
                    <a:pt x="1123" y="1993"/>
                  </a:cubicBezTo>
                  <a:lnTo>
                    <a:pt x="1120" y="1983"/>
                  </a:lnTo>
                  <a:close/>
                  <a:moveTo>
                    <a:pt x="1113" y="1980"/>
                  </a:moveTo>
                  <a:lnTo>
                    <a:pt x="1113" y="1928"/>
                  </a:lnTo>
                  <a:lnTo>
                    <a:pt x="1127" y="1934"/>
                  </a:lnTo>
                  <a:lnTo>
                    <a:pt x="1127" y="1986"/>
                  </a:lnTo>
                  <a:lnTo>
                    <a:pt x="1113" y="1980"/>
                  </a:lnTo>
                  <a:close/>
                  <a:moveTo>
                    <a:pt x="1120" y="1931"/>
                  </a:moveTo>
                  <a:lnTo>
                    <a:pt x="1113" y="1928"/>
                  </a:lnTo>
                  <a:cubicBezTo>
                    <a:pt x="1113" y="1923"/>
                    <a:pt x="1117" y="1920"/>
                    <a:pt x="1120" y="1922"/>
                  </a:cubicBezTo>
                  <a:cubicBezTo>
                    <a:pt x="1124" y="1924"/>
                    <a:pt x="1127" y="1929"/>
                    <a:pt x="1127" y="1934"/>
                  </a:cubicBezTo>
                  <a:lnTo>
                    <a:pt x="1120" y="1931"/>
                  </a:lnTo>
                  <a:close/>
                  <a:moveTo>
                    <a:pt x="1117" y="1922"/>
                  </a:moveTo>
                  <a:lnTo>
                    <a:pt x="1177" y="1896"/>
                  </a:lnTo>
                  <a:lnTo>
                    <a:pt x="1184" y="1914"/>
                  </a:lnTo>
                  <a:lnTo>
                    <a:pt x="1124" y="1940"/>
                  </a:lnTo>
                  <a:lnTo>
                    <a:pt x="1117" y="1922"/>
                  </a:lnTo>
                  <a:close/>
                  <a:moveTo>
                    <a:pt x="1181" y="1905"/>
                  </a:moveTo>
                  <a:lnTo>
                    <a:pt x="1177" y="1896"/>
                  </a:lnTo>
                  <a:cubicBezTo>
                    <a:pt x="1180" y="1895"/>
                    <a:pt x="1184" y="1898"/>
                    <a:pt x="1186" y="1903"/>
                  </a:cubicBezTo>
                  <a:cubicBezTo>
                    <a:pt x="1188" y="1908"/>
                    <a:pt x="1188" y="1913"/>
                    <a:pt x="1184" y="1914"/>
                  </a:cubicBezTo>
                  <a:lnTo>
                    <a:pt x="1181" y="1905"/>
                  </a:lnTo>
                  <a:close/>
                  <a:moveTo>
                    <a:pt x="1174" y="1899"/>
                  </a:moveTo>
                  <a:lnTo>
                    <a:pt x="1200" y="1830"/>
                  </a:lnTo>
                  <a:lnTo>
                    <a:pt x="1213" y="1842"/>
                  </a:lnTo>
                  <a:lnTo>
                    <a:pt x="1187" y="1911"/>
                  </a:lnTo>
                  <a:lnTo>
                    <a:pt x="1174" y="1899"/>
                  </a:lnTo>
                  <a:close/>
                  <a:moveTo>
                    <a:pt x="1206" y="1836"/>
                  </a:moveTo>
                  <a:lnTo>
                    <a:pt x="1200" y="1830"/>
                  </a:lnTo>
                  <a:cubicBezTo>
                    <a:pt x="1202" y="1826"/>
                    <a:pt x="1206" y="1825"/>
                    <a:pt x="1209" y="1829"/>
                  </a:cubicBezTo>
                  <a:cubicBezTo>
                    <a:pt x="1213" y="1832"/>
                    <a:pt x="1214" y="1838"/>
                    <a:pt x="1213" y="1842"/>
                  </a:cubicBezTo>
                  <a:lnTo>
                    <a:pt x="1206" y="1836"/>
                  </a:lnTo>
                  <a:close/>
                  <a:moveTo>
                    <a:pt x="1202" y="1827"/>
                  </a:moveTo>
                  <a:lnTo>
                    <a:pt x="1245" y="1801"/>
                  </a:lnTo>
                  <a:lnTo>
                    <a:pt x="1254" y="1819"/>
                  </a:lnTo>
                  <a:lnTo>
                    <a:pt x="1211" y="1845"/>
                  </a:lnTo>
                  <a:lnTo>
                    <a:pt x="1202" y="1827"/>
                  </a:lnTo>
                  <a:close/>
                  <a:moveTo>
                    <a:pt x="1250" y="1810"/>
                  </a:moveTo>
                  <a:lnTo>
                    <a:pt x="1245" y="1801"/>
                  </a:lnTo>
                  <a:cubicBezTo>
                    <a:pt x="1248" y="1799"/>
                    <a:pt x="1252" y="1802"/>
                    <a:pt x="1255" y="1807"/>
                  </a:cubicBezTo>
                  <a:cubicBezTo>
                    <a:pt x="1257" y="1812"/>
                    <a:pt x="1257" y="1817"/>
                    <a:pt x="1254" y="1819"/>
                  </a:cubicBezTo>
                  <a:lnTo>
                    <a:pt x="1250" y="1810"/>
                  </a:lnTo>
                  <a:close/>
                  <a:moveTo>
                    <a:pt x="1246" y="1801"/>
                  </a:moveTo>
                  <a:lnTo>
                    <a:pt x="1315" y="1783"/>
                  </a:lnTo>
                  <a:lnTo>
                    <a:pt x="1322" y="1802"/>
                  </a:lnTo>
                  <a:lnTo>
                    <a:pt x="1253" y="1819"/>
                  </a:lnTo>
                  <a:lnTo>
                    <a:pt x="1246" y="1801"/>
                  </a:lnTo>
                  <a:close/>
                  <a:moveTo>
                    <a:pt x="1318" y="1793"/>
                  </a:moveTo>
                  <a:lnTo>
                    <a:pt x="1315" y="1783"/>
                  </a:lnTo>
                  <a:cubicBezTo>
                    <a:pt x="1318" y="1782"/>
                    <a:pt x="1323" y="1786"/>
                    <a:pt x="1324" y="1791"/>
                  </a:cubicBezTo>
                  <a:cubicBezTo>
                    <a:pt x="1326" y="1796"/>
                    <a:pt x="1325" y="1801"/>
                    <a:pt x="1322" y="1802"/>
                  </a:cubicBezTo>
                  <a:lnTo>
                    <a:pt x="1318" y="1793"/>
                  </a:lnTo>
                  <a:close/>
                  <a:moveTo>
                    <a:pt x="1315" y="1783"/>
                  </a:moveTo>
                  <a:lnTo>
                    <a:pt x="1367" y="1766"/>
                  </a:lnTo>
                  <a:lnTo>
                    <a:pt x="1374" y="1785"/>
                  </a:lnTo>
                  <a:lnTo>
                    <a:pt x="1322" y="1802"/>
                  </a:lnTo>
                  <a:lnTo>
                    <a:pt x="1315" y="1783"/>
                  </a:lnTo>
                  <a:close/>
                  <a:moveTo>
                    <a:pt x="1370" y="1775"/>
                  </a:moveTo>
                  <a:lnTo>
                    <a:pt x="1367" y="1766"/>
                  </a:lnTo>
                  <a:cubicBezTo>
                    <a:pt x="1370" y="1765"/>
                    <a:pt x="1374" y="1768"/>
                    <a:pt x="1376" y="1773"/>
                  </a:cubicBezTo>
                  <a:cubicBezTo>
                    <a:pt x="1378" y="1779"/>
                    <a:pt x="1377" y="1784"/>
                    <a:pt x="1374" y="1785"/>
                  </a:cubicBezTo>
                  <a:lnTo>
                    <a:pt x="1370" y="1775"/>
                  </a:lnTo>
                  <a:close/>
                  <a:moveTo>
                    <a:pt x="1368" y="1766"/>
                  </a:moveTo>
                  <a:lnTo>
                    <a:pt x="1454" y="1766"/>
                  </a:lnTo>
                  <a:lnTo>
                    <a:pt x="1458" y="1785"/>
                  </a:lnTo>
                  <a:lnTo>
                    <a:pt x="1372" y="1785"/>
                  </a:lnTo>
                  <a:lnTo>
                    <a:pt x="1368" y="1766"/>
                  </a:lnTo>
                  <a:close/>
                  <a:moveTo>
                    <a:pt x="1456" y="1775"/>
                  </a:moveTo>
                  <a:lnTo>
                    <a:pt x="1454" y="1766"/>
                  </a:lnTo>
                  <a:cubicBezTo>
                    <a:pt x="1458" y="1766"/>
                    <a:pt x="1461" y="1770"/>
                    <a:pt x="1463" y="1775"/>
                  </a:cubicBezTo>
                  <a:cubicBezTo>
                    <a:pt x="1464" y="1781"/>
                    <a:pt x="1462" y="1785"/>
                    <a:pt x="1458" y="1785"/>
                  </a:cubicBezTo>
                  <a:lnTo>
                    <a:pt x="1456" y="1775"/>
                  </a:lnTo>
                  <a:close/>
                  <a:moveTo>
                    <a:pt x="1451" y="1767"/>
                  </a:moveTo>
                  <a:lnTo>
                    <a:pt x="1503" y="1715"/>
                  </a:lnTo>
                  <a:lnTo>
                    <a:pt x="1513" y="1732"/>
                  </a:lnTo>
                  <a:lnTo>
                    <a:pt x="1461" y="1784"/>
                  </a:lnTo>
                  <a:lnTo>
                    <a:pt x="1451" y="1767"/>
                  </a:lnTo>
                  <a:close/>
                  <a:moveTo>
                    <a:pt x="1508" y="1724"/>
                  </a:moveTo>
                  <a:lnTo>
                    <a:pt x="1503" y="1715"/>
                  </a:lnTo>
                  <a:cubicBezTo>
                    <a:pt x="1505" y="1713"/>
                    <a:pt x="1510" y="1714"/>
                    <a:pt x="1513" y="1719"/>
                  </a:cubicBezTo>
                  <a:cubicBezTo>
                    <a:pt x="1515" y="1724"/>
                    <a:pt x="1516" y="1729"/>
                    <a:pt x="1513" y="1732"/>
                  </a:cubicBezTo>
                  <a:lnTo>
                    <a:pt x="1508" y="1724"/>
                  </a:lnTo>
                  <a:close/>
                  <a:moveTo>
                    <a:pt x="1505" y="1714"/>
                  </a:moveTo>
                  <a:lnTo>
                    <a:pt x="1646" y="1682"/>
                  </a:lnTo>
                  <a:lnTo>
                    <a:pt x="1652" y="1701"/>
                  </a:lnTo>
                  <a:lnTo>
                    <a:pt x="1511" y="1733"/>
                  </a:lnTo>
                  <a:lnTo>
                    <a:pt x="1505" y="1714"/>
                  </a:lnTo>
                  <a:close/>
                  <a:moveTo>
                    <a:pt x="1649" y="1691"/>
                  </a:moveTo>
                  <a:lnTo>
                    <a:pt x="1646" y="1682"/>
                  </a:lnTo>
                  <a:cubicBezTo>
                    <a:pt x="1649" y="1681"/>
                    <a:pt x="1653" y="1685"/>
                    <a:pt x="1655" y="1690"/>
                  </a:cubicBezTo>
                  <a:cubicBezTo>
                    <a:pt x="1657" y="1695"/>
                    <a:pt x="1655" y="1700"/>
                    <a:pt x="1652" y="1701"/>
                  </a:cubicBezTo>
                  <a:lnTo>
                    <a:pt x="1649" y="1691"/>
                  </a:lnTo>
                  <a:close/>
                  <a:moveTo>
                    <a:pt x="1644" y="1683"/>
                  </a:moveTo>
                  <a:lnTo>
                    <a:pt x="1696" y="1619"/>
                  </a:lnTo>
                  <a:lnTo>
                    <a:pt x="1707" y="1636"/>
                  </a:lnTo>
                  <a:lnTo>
                    <a:pt x="1654" y="1699"/>
                  </a:lnTo>
                  <a:lnTo>
                    <a:pt x="1644" y="1683"/>
                  </a:lnTo>
                  <a:close/>
                  <a:moveTo>
                    <a:pt x="1701" y="1628"/>
                  </a:moveTo>
                  <a:lnTo>
                    <a:pt x="1696" y="1619"/>
                  </a:lnTo>
                  <a:cubicBezTo>
                    <a:pt x="1698" y="1617"/>
                    <a:pt x="1703" y="1618"/>
                    <a:pt x="1706" y="1622"/>
                  </a:cubicBezTo>
                  <a:cubicBezTo>
                    <a:pt x="1709" y="1627"/>
                    <a:pt x="1709" y="1633"/>
                    <a:pt x="1707" y="1636"/>
                  </a:cubicBezTo>
                  <a:lnTo>
                    <a:pt x="1701" y="1628"/>
                  </a:lnTo>
                  <a:close/>
                  <a:moveTo>
                    <a:pt x="1697" y="1619"/>
                  </a:moveTo>
                  <a:lnTo>
                    <a:pt x="1737" y="1591"/>
                  </a:lnTo>
                  <a:lnTo>
                    <a:pt x="1746" y="1609"/>
                  </a:lnTo>
                  <a:lnTo>
                    <a:pt x="1706" y="1636"/>
                  </a:lnTo>
                  <a:lnTo>
                    <a:pt x="1697" y="1619"/>
                  </a:lnTo>
                  <a:close/>
                  <a:moveTo>
                    <a:pt x="1742" y="1600"/>
                  </a:moveTo>
                  <a:lnTo>
                    <a:pt x="1737" y="1591"/>
                  </a:lnTo>
                  <a:cubicBezTo>
                    <a:pt x="1740" y="1589"/>
                    <a:pt x="1744" y="1591"/>
                    <a:pt x="1747" y="1596"/>
                  </a:cubicBezTo>
                  <a:cubicBezTo>
                    <a:pt x="1749" y="1601"/>
                    <a:pt x="1749" y="1607"/>
                    <a:pt x="1746" y="1609"/>
                  </a:cubicBezTo>
                  <a:lnTo>
                    <a:pt x="1742" y="1600"/>
                  </a:lnTo>
                  <a:close/>
                  <a:moveTo>
                    <a:pt x="1735" y="1593"/>
                  </a:moveTo>
                  <a:lnTo>
                    <a:pt x="1761" y="1529"/>
                  </a:lnTo>
                  <a:lnTo>
                    <a:pt x="1774" y="1542"/>
                  </a:lnTo>
                  <a:lnTo>
                    <a:pt x="1748" y="1606"/>
                  </a:lnTo>
                  <a:lnTo>
                    <a:pt x="1735" y="1593"/>
                  </a:lnTo>
                  <a:close/>
                  <a:moveTo>
                    <a:pt x="1767" y="1535"/>
                  </a:moveTo>
                  <a:lnTo>
                    <a:pt x="1761" y="1529"/>
                  </a:lnTo>
                  <a:cubicBezTo>
                    <a:pt x="1763" y="1525"/>
                    <a:pt x="1767" y="1525"/>
                    <a:pt x="1770" y="1529"/>
                  </a:cubicBezTo>
                  <a:cubicBezTo>
                    <a:pt x="1774" y="1532"/>
                    <a:pt x="1775" y="1538"/>
                    <a:pt x="1774" y="1542"/>
                  </a:cubicBezTo>
                  <a:lnTo>
                    <a:pt x="1767" y="1535"/>
                  </a:lnTo>
                  <a:close/>
                  <a:moveTo>
                    <a:pt x="1763" y="1527"/>
                  </a:moveTo>
                  <a:lnTo>
                    <a:pt x="1808" y="1490"/>
                  </a:lnTo>
                  <a:lnTo>
                    <a:pt x="1818" y="1507"/>
                  </a:lnTo>
                  <a:lnTo>
                    <a:pt x="1772" y="1544"/>
                  </a:lnTo>
                  <a:lnTo>
                    <a:pt x="1763" y="1527"/>
                  </a:lnTo>
                  <a:close/>
                  <a:moveTo>
                    <a:pt x="1813" y="1499"/>
                  </a:moveTo>
                  <a:lnTo>
                    <a:pt x="1808" y="1490"/>
                  </a:lnTo>
                  <a:cubicBezTo>
                    <a:pt x="1811" y="1488"/>
                    <a:pt x="1815" y="1490"/>
                    <a:pt x="1818" y="1495"/>
                  </a:cubicBezTo>
                  <a:cubicBezTo>
                    <a:pt x="1821" y="1499"/>
                    <a:pt x="1821" y="1505"/>
                    <a:pt x="1818" y="1507"/>
                  </a:cubicBezTo>
                  <a:lnTo>
                    <a:pt x="1813" y="1499"/>
                  </a:lnTo>
                  <a:close/>
                  <a:moveTo>
                    <a:pt x="1811" y="1489"/>
                  </a:moveTo>
                  <a:lnTo>
                    <a:pt x="1911" y="1482"/>
                  </a:lnTo>
                  <a:lnTo>
                    <a:pt x="1917" y="1501"/>
                  </a:lnTo>
                  <a:lnTo>
                    <a:pt x="1816" y="1508"/>
                  </a:lnTo>
                  <a:lnTo>
                    <a:pt x="1811" y="1489"/>
                  </a:lnTo>
                  <a:close/>
                  <a:moveTo>
                    <a:pt x="1914" y="1491"/>
                  </a:moveTo>
                  <a:lnTo>
                    <a:pt x="1911" y="1482"/>
                  </a:lnTo>
                  <a:cubicBezTo>
                    <a:pt x="1915" y="1482"/>
                    <a:pt x="1919" y="1486"/>
                    <a:pt x="1920" y="1491"/>
                  </a:cubicBezTo>
                  <a:cubicBezTo>
                    <a:pt x="1922" y="1496"/>
                    <a:pt x="1920" y="1501"/>
                    <a:pt x="1917" y="1501"/>
                  </a:cubicBezTo>
                  <a:lnTo>
                    <a:pt x="1914" y="1491"/>
                  </a:lnTo>
                  <a:close/>
                  <a:moveTo>
                    <a:pt x="1907" y="1486"/>
                  </a:moveTo>
                  <a:lnTo>
                    <a:pt x="1918" y="1422"/>
                  </a:lnTo>
                  <a:lnTo>
                    <a:pt x="1932" y="1432"/>
                  </a:lnTo>
                  <a:lnTo>
                    <a:pt x="1921" y="1496"/>
                  </a:lnTo>
                  <a:lnTo>
                    <a:pt x="1907" y="1486"/>
                  </a:lnTo>
                  <a:close/>
                  <a:moveTo>
                    <a:pt x="1925" y="1427"/>
                  </a:moveTo>
                  <a:lnTo>
                    <a:pt x="1918" y="1422"/>
                  </a:lnTo>
                  <a:cubicBezTo>
                    <a:pt x="1919" y="1418"/>
                    <a:pt x="1923" y="1416"/>
                    <a:pt x="1926" y="1419"/>
                  </a:cubicBezTo>
                  <a:cubicBezTo>
                    <a:pt x="1930" y="1421"/>
                    <a:pt x="1932" y="1427"/>
                    <a:pt x="1932" y="1432"/>
                  </a:cubicBezTo>
                  <a:lnTo>
                    <a:pt x="1925" y="1427"/>
                  </a:lnTo>
                  <a:close/>
                  <a:moveTo>
                    <a:pt x="1921" y="1418"/>
                  </a:moveTo>
                  <a:lnTo>
                    <a:pt x="1973" y="1388"/>
                  </a:lnTo>
                  <a:lnTo>
                    <a:pt x="1982" y="1406"/>
                  </a:lnTo>
                  <a:lnTo>
                    <a:pt x="1929" y="1436"/>
                  </a:lnTo>
                  <a:lnTo>
                    <a:pt x="1921" y="1418"/>
                  </a:lnTo>
                  <a:close/>
                  <a:moveTo>
                    <a:pt x="1978" y="1397"/>
                  </a:moveTo>
                  <a:lnTo>
                    <a:pt x="1973" y="1388"/>
                  </a:lnTo>
                  <a:cubicBezTo>
                    <a:pt x="1976" y="1387"/>
                    <a:pt x="1981" y="1389"/>
                    <a:pt x="1983" y="1394"/>
                  </a:cubicBezTo>
                  <a:cubicBezTo>
                    <a:pt x="1985" y="1399"/>
                    <a:pt x="1985" y="1405"/>
                    <a:pt x="1982" y="1406"/>
                  </a:cubicBezTo>
                  <a:lnTo>
                    <a:pt x="1978" y="1397"/>
                  </a:lnTo>
                  <a:close/>
                  <a:moveTo>
                    <a:pt x="1974" y="1388"/>
                  </a:moveTo>
                  <a:lnTo>
                    <a:pt x="2078" y="1348"/>
                  </a:lnTo>
                  <a:lnTo>
                    <a:pt x="2086" y="1366"/>
                  </a:lnTo>
                  <a:lnTo>
                    <a:pt x="1981" y="1407"/>
                  </a:lnTo>
                  <a:lnTo>
                    <a:pt x="1974" y="1388"/>
                  </a:lnTo>
                  <a:close/>
                  <a:moveTo>
                    <a:pt x="2082" y="1357"/>
                  </a:moveTo>
                  <a:lnTo>
                    <a:pt x="2078" y="1348"/>
                  </a:lnTo>
                  <a:cubicBezTo>
                    <a:pt x="2082" y="1346"/>
                    <a:pt x="2086" y="1349"/>
                    <a:pt x="2088" y="1355"/>
                  </a:cubicBezTo>
                  <a:cubicBezTo>
                    <a:pt x="2090" y="1360"/>
                    <a:pt x="2089" y="1365"/>
                    <a:pt x="2086" y="1366"/>
                  </a:cubicBezTo>
                  <a:lnTo>
                    <a:pt x="2082" y="1357"/>
                  </a:lnTo>
                  <a:close/>
                  <a:moveTo>
                    <a:pt x="2075" y="1353"/>
                  </a:moveTo>
                  <a:lnTo>
                    <a:pt x="2086" y="1242"/>
                  </a:lnTo>
                  <a:lnTo>
                    <a:pt x="2100" y="1251"/>
                  </a:lnTo>
                  <a:lnTo>
                    <a:pt x="2089" y="1361"/>
                  </a:lnTo>
                  <a:lnTo>
                    <a:pt x="2075" y="1353"/>
                  </a:lnTo>
                  <a:close/>
                  <a:moveTo>
                    <a:pt x="2093" y="1246"/>
                  </a:moveTo>
                  <a:lnTo>
                    <a:pt x="2086" y="1242"/>
                  </a:lnTo>
                  <a:cubicBezTo>
                    <a:pt x="2087" y="1237"/>
                    <a:pt x="2090" y="1235"/>
                    <a:pt x="2094" y="1238"/>
                  </a:cubicBezTo>
                  <a:cubicBezTo>
                    <a:pt x="2098" y="1240"/>
                    <a:pt x="2100" y="1246"/>
                    <a:pt x="2100" y="1251"/>
                  </a:cubicBezTo>
                  <a:lnTo>
                    <a:pt x="2093" y="1246"/>
                  </a:lnTo>
                  <a:close/>
                  <a:moveTo>
                    <a:pt x="2086" y="1242"/>
                  </a:moveTo>
                  <a:lnTo>
                    <a:pt x="2097" y="1144"/>
                  </a:lnTo>
                  <a:lnTo>
                    <a:pt x="2111" y="1153"/>
                  </a:lnTo>
                  <a:lnTo>
                    <a:pt x="2100" y="1251"/>
                  </a:lnTo>
                  <a:lnTo>
                    <a:pt x="2086" y="1242"/>
                  </a:lnTo>
                  <a:close/>
                  <a:moveTo>
                    <a:pt x="2104" y="1149"/>
                  </a:moveTo>
                  <a:lnTo>
                    <a:pt x="2097" y="1144"/>
                  </a:lnTo>
                  <a:cubicBezTo>
                    <a:pt x="2098" y="1140"/>
                    <a:pt x="2101" y="1138"/>
                    <a:pt x="2105" y="1140"/>
                  </a:cubicBezTo>
                  <a:cubicBezTo>
                    <a:pt x="2109" y="1143"/>
                    <a:pt x="2111" y="1148"/>
                    <a:pt x="2111" y="1153"/>
                  </a:cubicBezTo>
                  <a:lnTo>
                    <a:pt x="2104" y="1149"/>
                  </a:lnTo>
                  <a:close/>
                  <a:moveTo>
                    <a:pt x="2100" y="1140"/>
                  </a:moveTo>
                  <a:lnTo>
                    <a:pt x="2164" y="1114"/>
                  </a:lnTo>
                  <a:lnTo>
                    <a:pt x="2172" y="1132"/>
                  </a:lnTo>
                  <a:lnTo>
                    <a:pt x="2108" y="1158"/>
                  </a:lnTo>
                  <a:lnTo>
                    <a:pt x="2100" y="1140"/>
                  </a:lnTo>
                  <a:close/>
                  <a:moveTo>
                    <a:pt x="2168" y="1123"/>
                  </a:moveTo>
                  <a:lnTo>
                    <a:pt x="2164" y="1114"/>
                  </a:lnTo>
                  <a:cubicBezTo>
                    <a:pt x="2168" y="1113"/>
                    <a:pt x="2172" y="1116"/>
                    <a:pt x="2174" y="1121"/>
                  </a:cubicBezTo>
                  <a:cubicBezTo>
                    <a:pt x="2176" y="1126"/>
                    <a:pt x="2175" y="1131"/>
                    <a:pt x="2172" y="1132"/>
                  </a:cubicBezTo>
                  <a:lnTo>
                    <a:pt x="2168" y="1123"/>
                  </a:lnTo>
                  <a:close/>
                  <a:moveTo>
                    <a:pt x="2163" y="1115"/>
                  </a:moveTo>
                  <a:lnTo>
                    <a:pt x="2246" y="1027"/>
                  </a:lnTo>
                  <a:lnTo>
                    <a:pt x="2257" y="1044"/>
                  </a:lnTo>
                  <a:lnTo>
                    <a:pt x="2173" y="1131"/>
                  </a:lnTo>
                  <a:lnTo>
                    <a:pt x="2163" y="1115"/>
                  </a:lnTo>
                  <a:close/>
                  <a:moveTo>
                    <a:pt x="2252" y="1035"/>
                  </a:moveTo>
                  <a:lnTo>
                    <a:pt x="2246" y="1027"/>
                  </a:lnTo>
                  <a:cubicBezTo>
                    <a:pt x="2249" y="1024"/>
                    <a:pt x="2253" y="1026"/>
                    <a:pt x="2256" y="1031"/>
                  </a:cubicBezTo>
                  <a:cubicBezTo>
                    <a:pt x="2259" y="1035"/>
                    <a:pt x="2259" y="1041"/>
                    <a:pt x="2257" y="1044"/>
                  </a:cubicBezTo>
                  <a:lnTo>
                    <a:pt x="2252" y="1035"/>
                  </a:lnTo>
                  <a:close/>
                  <a:moveTo>
                    <a:pt x="2245" y="1032"/>
                  </a:moveTo>
                  <a:lnTo>
                    <a:pt x="2245" y="832"/>
                  </a:lnTo>
                  <a:lnTo>
                    <a:pt x="2259" y="838"/>
                  </a:lnTo>
                  <a:lnTo>
                    <a:pt x="2258" y="1038"/>
                  </a:lnTo>
                  <a:lnTo>
                    <a:pt x="2245" y="1032"/>
                  </a:lnTo>
                  <a:close/>
                  <a:moveTo>
                    <a:pt x="2252" y="835"/>
                  </a:moveTo>
                  <a:lnTo>
                    <a:pt x="2245" y="832"/>
                  </a:lnTo>
                  <a:cubicBezTo>
                    <a:pt x="2245" y="827"/>
                    <a:pt x="2248" y="824"/>
                    <a:pt x="2252" y="826"/>
                  </a:cubicBezTo>
                  <a:cubicBezTo>
                    <a:pt x="2256" y="828"/>
                    <a:pt x="2259" y="833"/>
                    <a:pt x="2259" y="838"/>
                  </a:cubicBezTo>
                  <a:lnTo>
                    <a:pt x="2252" y="835"/>
                  </a:lnTo>
                  <a:close/>
                  <a:moveTo>
                    <a:pt x="2245" y="832"/>
                  </a:moveTo>
                  <a:lnTo>
                    <a:pt x="2245" y="736"/>
                  </a:lnTo>
                  <a:lnTo>
                    <a:pt x="2259" y="742"/>
                  </a:lnTo>
                  <a:lnTo>
                    <a:pt x="2259" y="838"/>
                  </a:lnTo>
                  <a:lnTo>
                    <a:pt x="2245" y="832"/>
                  </a:lnTo>
                  <a:close/>
                  <a:moveTo>
                    <a:pt x="2252" y="739"/>
                  </a:moveTo>
                  <a:lnTo>
                    <a:pt x="2245" y="736"/>
                  </a:lnTo>
                  <a:cubicBezTo>
                    <a:pt x="2245" y="731"/>
                    <a:pt x="2248" y="728"/>
                    <a:pt x="2252" y="730"/>
                  </a:cubicBezTo>
                  <a:cubicBezTo>
                    <a:pt x="2256" y="732"/>
                    <a:pt x="2259" y="737"/>
                    <a:pt x="2259" y="742"/>
                  </a:cubicBezTo>
                  <a:lnTo>
                    <a:pt x="2252" y="739"/>
                  </a:lnTo>
                  <a:close/>
                  <a:moveTo>
                    <a:pt x="2245" y="738"/>
                  </a:moveTo>
                  <a:lnTo>
                    <a:pt x="2234" y="663"/>
                  </a:lnTo>
                  <a:lnTo>
                    <a:pt x="2248" y="666"/>
                  </a:lnTo>
                  <a:lnTo>
                    <a:pt x="2258" y="740"/>
                  </a:lnTo>
                  <a:lnTo>
                    <a:pt x="2245" y="738"/>
                  </a:lnTo>
                  <a:close/>
                  <a:moveTo>
                    <a:pt x="2241" y="664"/>
                  </a:moveTo>
                  <a:lnTo>
                    <a:pt x="2234" y="663"/>
                  </a:lnTo>
                  <a:cubicBezTo>
                    <a:pt x="2234" y="658"/>
                    <a:pt x="2236" y="654"/>
                    <a:pt x="2240" y="655"/>
                  </a:cubicBezTo>
                  <a:cubicBezTo>
                    <a:pt x="2243" y="656"/>
                    <a:pt x="2247" y="660"/>
                    <a:pt x="2248" y="666"/>
                  </a:cubicBezTo>
                  <a:lnTo>
                    <a:pt x="2241" y="664"/>
                  </a:lnTo>
                  <a:close/>
                  <a:moveTo>
                    <a:pt x="2235" y="665"/>
                  </a:moveTo>
                  <a:lnTo>
                    <a:pt x="2199" y="541"/>
                  </a:lnTo>
                  <a:lnTo>
                    <a:pt x="2211" y="540"/>
                  </a:lnTo>
                  <a:lnTo>
                    <a:pt x="2247" y="663"/>
                  </a:lnTo>
                  <a:lnTo>
                    <a:pt x="2235" y="665"/>
                  </a:lnTo>
                  <a:close/>
                  <a:moveTo>
                    <a:pt x="2205" y="540"/>
                  </a:moveTo>
                  <a:lnTo>
                    <a:pt x="2199" y="541"/>
                  </a:lnTo>
                  <a:cubicBezTo>
                    <a:pt x="2197" y="536"/>
                    <a:pt x="2199" y="531"/>
                    <a:pt x="2202" y="531"/>
                  </a:cubicBezTo>
                  <a:cubicBezTo>
                    <a:pt x="2206" y="531"/>
                    <a:pt x="2210" y="534"/>
                    <a:pt x="2211" y="540"/>
                  </a:cubicBezTo>
                  <a:lnTo>
                    <a:pt x="2205" y="540"/>
                  </a:lnTo>
                  <a:close/>
                  <a:moveTo>
                    <a:pt x="2198" y="540"/>
                  </a:moveTo>
                  <a:lnTo>
                    <a:pt x="2177" y="433"/>
                  </a:lnTo>
                  <a:lnTo>
                    <a:pt x="2190" y="434"/>
                  </a:lnTo>
                  <a:lnTo>
                    <a:pt x="2211" y="541"/>
                  </a:lnTo>
                  <a:lnTo>
                    <a:pt x="2198" y="540"/>
                  </a:lnTo>
                  <a:close/>
                  <a:moveTo>
                    <a:pt x="2184" y="434"/>
                  </a:moveTo>
                  <a:lnTo>
                    <a:pt x="2177" y="433"/>
                  </a:lnTo>
                  <a:cubicBezTo>
                    <a:pt x="2176" y="428"/>
                    <a:pt x="2178" y="424"/>
                    <a:pt x="2182" y="424"/>
                  </a:cubicBezTo>
                  <a:cubicBezTo>
                    <a:pt x="2185" y="424"/>
                    <a:pt x="2189" y="429"/>
                    <a:pt x="2190" y="434"/>
                  </a:cubicBezTo>
                  <a:lnTo>
                    <a:pt x="2184" y="434"/>
                  </a:lnTo>
                  <a:close/>
                  <a:moveTo>
                    <a:pt x="2178" y="437"/>
                  </a:moveTo>
                  <a:lnTo>
                    <a:pt x="2149" y="373"/>
                  </a:lnTo>
                  <a:lnTo>
                    <a:pt x="2160" y="367"/>
                  </a:lnTo>
                  <a:lnTo>
                    <a:pt x="2189" y="431"/>
                  </a:lnTo>
                  <a:lnTo>
                    <a:pt x="2178" y="437"/>
                  </a:lnTo>
                  <a:close/>
                  <a:moveTo>
                    <a:pt x="2154" y="370"/>
                  </a:moveTo>
                  <a:lnTo>
                    <a:pt x="2149" y="373"/>
                  </a:lnTo>
                  <a:cubicBezTo>
                    <a:pt x="2147" y="368"/>
                    <a:pt x="2147" y="363"/>
                    <a:pt x="2150" y="361"/>
                  </a:cubicBezTo>
                  <a:cubicBezTo>
                    <a:pt x="2153" y="360"/>
                    <a:pt x="2157" y="362"/>
                    <a:pt x="2160" y="367"/>
                  </a:cubicBezTo>
                  <a:lnTo>
                    <a:pt x="2154" y="37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Rectangle 51"/>
            <p:cNvSpPr>
              <a:spLocks noChangeArrowheads="1"/>
            </p:cNvSpPr>
            <p:nvPr/>
          </p:nvSpPr>
          <p:spPr bwMode="auto">
            <a:xfrm>
              <a:off x="5153885" y="2322770"/>
              <a:ext cx="545941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Pomorskie</a:t>
              </a:r>
              <a:endParaRPr kumimoji="0" lang="pl-PL" altLang="pl-PL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6354035" y="2443420"/>
              <a:ext cx="629171" cy="29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Warmińsko-</a:t>
              </a:r>
            </a:p>
            <a:p>
              <a:r>
                <a:rPr lang="pl-PL" altLang="pl-PL" sz="1100" dirty="0">
                  <a:solidFill>
                    <a:srgbClr val="161616"/>
                  </a:solidFill>
                  <a:latin typeface="+mn-lt"/>
                </a:rPr>
                <a:t>-</a:t>
              </a:r>
              <a:r>
                <a:rPr lang="pl-PL" altLang="pl-PL" sz="1100" dirty="0" smtClean="0">
                  <a:solidFill>
                    <a:srgbClr val="161616"/>
                  </a:solidFill>
                  <a:latin typeface="+mn-lt"/>
                </a:rPr>
                <a:t>mazurskie</a:t>
              </a:r>
              <a:endParaRPr lang="pl-PL" altLang="pl-PL" sz="1100" dirty="0">
                <a:latin typeface="+mn-lt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7509734" y="2902207"/>
              <a:ext cx="492334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Podlaskie</a:t>
              </a:r>
              <a:endParaRPr kumimoji="0" lang="pl-PL" altLang="pl-PL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5438047" y="3076832"/>
              <a:ext cx="584028" cy="29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Kujawsko-</a:t>
              </a:r>
            </a:p>
            <a:p>
              <a:r>
                <a:rPr lang="pl-PL" altLang="pl-PL" sz="1100" dirty="0">
                  <a:solidFill>
                    <a:srgbClr val="161616"/>
                  </a:solidFill>
                  <a:latin typeface="+mn-lt"/>
                </a:rPr>
                <a:t>-</a:t>
              </a:r>
              <a:r>
                <a:rPr lang="pl-PL" altLang="pl-PL" sz="1100" dirty="0" smtClean="0">
                  <a:solidFill>
                    <a:srgbClr val="161616"/>
                  </a:solidFill>
                  <a:latin typeface="+mn-lt"/>
                </a:rPr>
                <a:t>pomorskie</a:t>
              </a:r>
              <a:endParaRPr lang="pl-PL" altLang="pl-PL" sz="1100" dirty="0">
                <a:latin typeface="+mn-lt"/>
              </a:endParaRPr>
            </a:p>
          </p:txBody>
        </p:sp>
        <p:sp>
          <p:nvSpPr>
            <p:cNvPr id="74" name="Rectangle 57"/>
            <p:cNvSpPr>
              <a:spLocks noChangeArrowheads="1"/>
            </p:cNvSpPr>
            <p:nvPr/>
          </p:nvSpPr>
          <p:spPr bwMode="auto">
            <a:xfrm>
              <a:off x="4052159" y="2803781"/>
              <a:ext cx="584028" cy="29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Zachodnio-</a:t>
              </a:r>
            </a:p>
            <a:p>
              <a:r>
                <a:rPr lang="pl-PL" altLang="pl-PL" sz="1100" dirty="0">
                  <a:solidFill>
                    <a:srgbClr val="161616"/>
                  </a:solidFill>
                  <a:latin typeface="+mn-lt"/>
                </a:rPr>
                <a:t>-</a:t>
              </a:r>
              <a:r>
                <a:rPr lang="pl-PL" altLang="pl-PL" sz="1100" dirty="0" smtClean="0">
                  <a:solidFill>
                    <a:srgbClr val="161616"/>
                  </a:solidFill>
                  <a:latin typeface="+mn-lt"/>
                </a:rPr>
                <a:t>pomorskie</a:t>
              </a:r>
              <a:endParaRPr lang="pl-PL" altLang="pl-PL" sz="1100" dirty="0">
                <a:latin typeface="+mn-lt"/>
              </a:endParaRPr>
            </a:p>
          </p:txBody>
        </p:sp>
        <p:sp>
          <p:nvSpPr>
            <p:cNvPr id="76" name="Rectangle 59"/>
            <p:cNvSpPr>
              <a:spLocks noChangeArrowheads="1"/>
            </p:cNvSpPr>
            <p:nvPr/>
          </p:nvSpPr>
          <p:spPr bwMode="auto">
            <a:xfrm>
              <a:off x="4939462" y="3901504"/>
              <a:ext cx="727920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Wielkopolskie</a:t>
              </a:r>
            </a:p>
          </p:txBody>
        </p:sp>
        <p:sp>
          <p:nvSpPr>
            <p:cNvPr id="77" name="Rectangle 60"/>
            <p:cNvSpPr>
              <a:spLocks noChangeArrowheads="1"/>
            </p:cNvSpPr>
            <p:nvPr/>
          </p:nvSpPr>
          <p:spPr bwMode="auto">
            <a:xfrm>
              <a:off x="4118834" y="3983295"/>
              <a:ext cx="447191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1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Lubuskie</a:t>
              </a:r>
              <a:endParaRPr kumimoji="0" lang="pl-PL" altLang="pl-PL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6004784" y="4300795"/>
              <a:ext cx="387942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Łódzkie</a:t>
              </a:r>
              <a:endParaRPr kumimoji="0" lang="pl-PL" altLang="pl-PL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9" name="Rectangle 62"/>
            <p:cNvSpPr>
              <a:spLocks noChangeArrowheads="1"/>
            </p:cNvSpPr>
            <p:nvPr/>
          </p:nvSpPr>
          <p:spPr bwMode="auto">
            <a:xfrm>
              <a:off x="7597047" y="4399220"/>
              <a:ext cx="479637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Lubelskie</a:t>
              </a:r>
              <a:endParaRPr kumimoji="0" lang="pl-PL" altLang="pl-PL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0" name="Rectangle 63"/>
            <p:cNvSpPr>
              <a:spLocks noChangeArrowheads="1"/>
            </p:cNvSpPr>
            <p:nvPr/>
          </p:nvSpPr>
          <p:spPr bwMode="auto">
            <a:xfrm>
              <a:off x="6615971" y="4792920"/>
              <a:ext cx="768830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Świętokrzyskie</a:t>
              </a:r>
              <a:endParaRPr kumimoji="0" lang="pl-PL" altLang="pl-PL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1" name="Rectangle 64"/>
            <p:cNvSpPr>
              <a:spLocks noChangeArrowheads="1"/>
            </p:cNvSpPr>
            <p:nvPr/>
          </p:nvSpPr>
          <p:spPr bwMode="auto">
            <a:xfrm>
              <a:off x="5263422" y="5043745"/>
              <a:ext cx="450012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Opolskie</a:t>
              </a:r>
              <a:endParaRPr kumimoji="0" lang="pl-PL" altLang="pl-PL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2" name="Rectangle 65"/>
            <p:cNvSpPr>
              <a:spLocks noChangeArrowheads="1"/>
            </p:cNvSpPr>
            <p:nvPr/>
          </p:nvSpPr>
          <p:spPr bwMode="auto">
            <a:xfrm>
              <a:off x="7281135" y="5558095"/>
              <a:ext cx="694063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Podkarpackie</a:t>
              </a:r>
              <a:endParaRPr kumimoji="0" lang="pl-PL" altLang="pl-PL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3" name="Rectangle 66"/>
            <p:cNvSpPr>
              <a:spLocks noChangeArrowheads="1"/>
            </p:cNvSpPr>
            <p:nvPr/>
          </p:nvSpPr>
          <p:spPr bwMode="auto">
            <a:xfrm>
              <a:off x="4522060" y="4737357"/>
              <a:ext cx="650332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Dolnośląskie</a:t>
              </a:r>
              <a:endParaRPr kumimoji="0" lang="pl-PL" altLang="pl-PL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4" name="Rectangle 67"/>
            <p:cNvSpPr>
              <a:spLocks noChangeArrowheads="1"/>
            </p:cNvSpPr>
            <p:nvPr/>
          </p:nvSpPr>
          <p:spPr bwMode="auto">
            <a:xfrm>
              <a:off x="6474685" y="5645407"/>
              <a:ext cx="633404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+mn-lt"/>
                </a:rPr>
                <a:t>Małopolskie</a:t>
              </a:r>
              <a:endParaRPr kumimoji="0" lang="pl-PL" altLang="pl-PL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5" name="Rectangle 68"/>
            <p:cNvSpPr>
              <a:spLocks noChangeArrowheads="1"/>
            </p:cNvSpPr>
            <p:nvPr/>
          </p:nvSpPr>
          <p:spPr bwMode="auto">
            <a:xfrm>
              <a:off x="6604859" y="3535619"/>
              <a:ext cx="675724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Mazowieckie</a:t>
              </a:r>
            </a:p>
          </p:txBody>
        </p:sp>
        <p:sp>
          <p:nvSpPr>
            <p:cNvPr id="86" name="Rectangle 69"/>
            <p:cNvSpPr>
              <a:spLocks noChangeArrowheads="1"/>
            </p:cNvSpPr>
            <p:nvPr/>
          </p:nvSpPr>
          <p:spPr bwMode="auto">
            <a:xfrm>
              <a:off x="5819046" y="5327907"/>
              <a:ext cx="338568" cy="14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Śląskie</a:t>
              </a:r>
            </a:p>
          </p:txBody>
        </p:sp>
        <p:sp>
          <p:nvSpPr>
            <p:cNvPr id="93" name="Freeform 76"/>
            <p:cNvSpPr>
              <a:spLocks/>
            </p:cNvSpPr>
            <p:nvPr/>
          </p:nvSpPr>
          <p:spPr bwMode="auto">
            <a:xfrm>
              <a:off x="4743450" y="4348163"/>
              <a:ext cx="303213" cy="147638"/>
            </a:xfrm>
            <a:custGeom>
              <a:avLst/>
              <a:gdLst>
                <a:gd name="T0" fmla="*/ 261 w 698"/>
                <a:gd name="T1" fmla="*/ 90 h 337"/>
                <a:gd name="T2" fmla="*/ 310 w 698"/>
                <a:gd name="T3" fmla="*/ 92 h 337"/>
                <a:gd name="T4" fmla="*/ 367 w 698"/>
                <a:gd name="T5" fmla="*/ 100 h 337"/>
                <a:gd name="T6" fmla="*/ 424 w 698"/>
                <a:gd name="T7" fmla="*/ 118 h 337"/>
                <a:gd name="T8" fmla="*/ 476 w 698"/>
                <a:gd name="T9" fmla="*/ 147 h 337"/>
                <a:gd name="T10" fmla="*/ 563 w 698"/>
                <a:gd name="T11" fmla="*/ 203 h 337"/>
                <a:gd name="T12" fmla="*/ 639 w 698"/>
                <a:gd name="T13" fmla="*/ 222 h 337"/>
                <a:gd name="T14" fmla="*/ 656 w 698"/>
                <a:gd name="T15" fmla="*/ 223 h 337"/>
                <a:gd name="T16" fmla="*/ 698 w 698"/>
                <a:gd name="T17" fmla="*/ 223 h 337"/>
                <a:gd name="T18" fmla="*/ 698 w 698"/>
                <a:gd name="T19" fmla="*/ 337 h 337"/>
                <a:gd name="T20" fmla="*/ 654 w 698"/>
                <a:gd name="T21" fmla="*/ 337 h 337"/>
                <a:gd name="T22" fmla="*/ 635 w 698"/>
                <a:gd name="T23" fmla="*/ 336 h 337"/>
                <a:gd name="T24" fmla="*/ 524 w 698"/>
                <a:gd name="T25" fmla="*/ 312 h 337"/>
                <a:gd name="T26" fmla="*/ 406 w 698"/>
                <a:gd name="T27" fmla="*/ 239 h 337"/>
                <a:gd name="T28" fmla="*/ 346 w 698"/>
                <a:gd name="T29" fmla="*/ 214 h 337"/>
                <a:gd name="T30" fmla="*/ 259 w 698"/>
                <a:gd name="T31" fmla="*/ 205 h 337"/>
                <a:gd name="T32" fmla="*/ 225 w 698"/>
                <a:gd name="T33" fmla="*/ 205 h 337"/>
                <a:gd name="T34" fmla="*/ 247 w 698"/>
                <a:gd name="T35" fmla="*/ 262 h 337"/>
                <a:gd name="T36" fmla="*/ 249 w 698"/>
                <a:gd name="T37" fmla="*/ 270 h 337"/>
                <a:gd name="T38" fmla="*/ 240 w 698"/>
                <a:gd name="T39" fmla="*/ 290 h 337"/>
                <a:gd name="T40" fmla="*/ 223 w 698"/>
                <a:gd name="T41" fmla="*/ 296 h 337"/>
                <a:gd name="T42" fmla="*/ 200 w 698"/>
                <a:gd name="T43" fmla="*/ 287 h 337"/>
                <a:gd name="T44" fmla="*/ 0 w 698"/>
                <a:gd name="T45" fmla="*/ 150 h 337"/>
                <a:gd name="T46" fmla="*/ 197 w 698"/>
                <a:gd name="T47" fmla="*/ 9 h 337"/>
                <a:gd name="T48" fmla="*/ 221 w 698"/>
                <a:gd name="T49" fmla="*/ 0 h 337"/>
                <a:gd name="T50" fmla="*/ 236 w 698"/>
                <a:gd name="T51" fmla="*/ 6 h 337"/>
                <a:gd name="T52" fmla="*/ 246 w 698"/>
                <a:gd name="T53" fmla="*/ 26 h 337"/>
                <a:gd name="T54" fmla="*/ 245 w 698"/>
                <a:gd name="T55" fmla="*/ 34 h 337"/>
                <a:gd name="T56" fmla="*/ 227 w 698"/>
                <a:gd name="T57" fmla="*/ 90 h 337"/>
                <a:gd name="T58" fmla="*/ 261 w 698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337">
                  <a:moveTo>
                    <a:pt x="261" y="90"/>
                  </a:moveTo>
                  <a:cubicBezTo>
                    <a:pt x="275" y="90"/>
                    <a:pt x="292" y="91"/>
                    <a:pt x="310" y="92"/>
                  </a:cubicBezTo>
                  <a:cubicBezTo>
                    <a:pt x="328" y="93"/>
                    <a:pt x="347" y="96"/>
                    <a:pt x="367" y="100"/>
                  </a:cubicBezTo>
                  <a:cubicBezTo>
                    <a:pt x="386" y="105"/>
                    <a:pt x="405" y="111"/>
                    <a:pt x="424" y="118"/>
                  </a:cubicBezTo>
                  <a:cubicBezTo>
                    <a:pt x="443" y="125"/>
                    <a:pt x="461" y="135"/>
                    <a:pt x="476" y="147"/>
                  </a:cubicBezTo>
                  <a:cubicBezTo>
                    <a:pt x="509" y="173"/>
                    <a:pt x="538" y="192"/>
                    <a:pt x="563" y="203"/>
                  </a:cubicBezTo>
                  <a:cubicBezTo>
                    <a:pt x="588" y="215"/>
                    <a:pt x="613" y="221"/>
                    <a:pt x="639" y="222"/>
                  </a:cubicBezTo>
                  <a:cubicBezTo>
                    <a:pt x="643" y="222"/>
                    <a:pt x="649" y="223"/>
                    <a:pt x="656" y="223"/>
                  </a:cubicBezTo>
                  <a:lnTo>
                    <a:pt x="698" y="223"/>
                  </a:lnTo>
                  <a:lnTo>
                    <a:pt x="698" y="337"/>
                  </a:lnTo>
                  <a:lnTo>
                    <a:pt x="654" y="337"/>
                  </a:lnTo>
                  <a:cubicBezTo>
                    <a:pt x="646" y="337"/>
                    <a:pt x="640" y="337"/>
                    <a:pt x="635" y="336"/>
                  </a:cubicBezTo>
                  <a:cubicBezTo>
                    <a:pt x="597" y="335"/>
                    <a:pt x="559" y="327"/>
                    <a:pt x="524" y="312"/>
                  </a:cubicBezTo>
                  <a:cubicBezTo>
                    <a:pt x="488" y="296"/>
                    <a:pt x="448" y="272"/>
                    <a:pt x="406" y="239"/>
                  </a:cubicBezTo>
                  <a:cubicBezTo>
                    <a:pt x="392" y="228"/>
                    <a:pt x="372" y="220"/>
                    <a:pt x="346" y="214"/>
                  </a:cubicBezTo>
                  <a:cubicBezTo>
                    <a:pt x="321" y="208"/>
                    <a:pt x="292" y="205"/>
                    <a:pt x="259" y="205"/>
                  </a:cubicBezTo>
                  <a:lnTo>
                    <a:pt x="225" y="205"/>
                  </a:lnTo>
                  <a:lnTo>
                    <a:pt x="247" y="262"/>
                  </a:lnTo>
                  <a:cubicBezTo>
                    <a:pt x="248" y="263"/>
                    <a:pt x="249" y="266"/>
                    <a:pt x="249" y="270"/>
                  </a:cubicBezTo>
                  <a:cubicBezTo>
                    <a:pt x="249" y="278"/>
                    <a:pt x="246" y="285"/>
                    <a:pt x="240" y="290"/>
                  </a:cubicBezTo>
                  <a:cubicBezTo>
                    <a:pt x="236" y="294"/>
                    <a:pt x="230" y="296"/>
                    <a:pt x="223" y="296"/>
                  </a:cubicBezTo>
                  <a:cubicBezTo>
                    <a:pt x="214" y="296"/>
                    <a:pt x="206" y="293"/>
                    <a:pt x="200" y="287"/>
                  </a:cubicBezTo>
                  <a:lnTo>
                    <a:pt x="0" y="150"/>
                  </a:lnTo>
                  <a:lnTo>
                    <a:pt x="197" y="9"/>
                  </a:lnTo>
                  <a:cubicBezTo>
                    <a:pt x="204" y="3"/>
                    <a:pt x="212" y="0"/>
                    <a:pt x="221" y="0"/>
                  </a:cubicBezTo>
                  <a:cubicBezTo>
                    <a:pt x="227" y="0"/>
                    <a:pt x="232" y="2"/>
                    <a:pt x="236" y="6"/>
                  </a:cubicBezTo>
                  <a:cubicBezTo>
                    <a:pt x="243" y="13"/>
                    <a:pt x="246" y="19"/>
                    <a:pt x="246" y="26"/>
                  </a:cubicBezTo>
                  <a:lnTo>
                    <a:pt x="245" y="34"/>
                  </a:lnTo>
                  <a:lnTo>
                    <a:pt x="227" y="90"/>
                  </a:lnTo>
                  <a:lnTo>
                    <a:pt x="261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4743450" y="4475163"/>
              <a:ext cx="303213" cy="146050"/>
            </a:xfrm>
            <a:custGeom>
              <a:avLst/>
              <a:gdLst>
                <a:gd name="T0" fmla="*/ 437 w 698"/>
                <a:gd name="T1" fmla="*/ 247 h 337"/>
                <a:gd name="T2" fmla="*/ 388 w 698"/>
                <a:gd name="T3" fmla="*/ 245 h 337"/>
                <a:gd name="T4" fmla="*/ 331 w 698"/>
                <a:gd name="T5" fmla="*/ 236 h 337"/>
                <a:gd name="T6" fmla="*/ 273 w 698"/>
                <a:gd name="T7" fmla="*/ 219 h 337"/>
                <a:gd name="T8" fmla="*/ 222 w 698"/>
                <a:gd name="T9" fmla="*/ 189 h 337"/>
                <a:gd name="T10" fmla="*/ 135 w 698"/>
                <a:gd name="T11" fmla="*/ 133 h 337"/>
                <a:gd name="T12" fmla="*/ 59 w 698"/>
                <a:gd name="T13" fmla="*/ 115 h 337"/>
                <a:gd name="T14" fmla="*/ 42 w 698"/>
                <a:gd name="T15" fmla="*/ 114 h 337"/>
                <a:gd name="T16" fmla="*/ 0 w 698"/>
                <a:gd name="T17" fmla="*/ 114 h 337"/>
                <a:gd name="T18" fmla="*/ 0 w 698"/>
                <a:gd name="T19" fmla="*/ 0 h 337"/>
                <a:gd name="T20" fmla="*/ 44 w 698"/>
                <a:gd name="T21" fmla="*/ 0 h 337"/>
                <a:gd name="T22" fmla="*/ 62 w 698"/>
                <a:gd name="T23" fmla="*/ 1 h 337"/>
                <a:gd name="T24" fmla="*/ 174 w 698"/>
                <a:gd name="T25" fmla="*/ 25 h 337"/>
                <a:gd name="T26" fmla="*/ 292 w 698"/>
                <a:gd name="T27" fmla="*/ 98 h 337"/>
                <a:gd name="T28" fmla="*/ 351 w 698"/>
                <a:gd name="T29" fmla="*/ 123 h 337"/>
                <a:gd name="T30" fmla="*/ 438 w 698"/>
                <a:gd name="T31" fmla="*/ 132 h 337"/>
                <a:gd name="T32" fmla="*/ 472 w 698"/>
                <a:gd name="T33" fmla="*/ 132 h 337"/>
                <a:gd name="T34" fmla="*/ 451 w 698"/>
                <a:gd name="T35" fmla="*/ 75 h 337"/>
                <a:gd name="T36" fmla="*/ 449 w 698"/>
                <a:gd name="T37" fmla="*/ 67 h 337"/>
                <a:gd name="T38" fmla="*/ 458 w 698"/>
                <a:gd name="T39" fmla="*/ 47 h 337"/>
                <a:gd name="T40" fmla="*/ 475 w 698"/>
                <a:gd name="T41" fmla="*/ 41 h 337"/>
                <a:gd name="T42" fmla="*/ 498 w 698"/>
                <a:gd name="T43" fmla="*/ 50 h 337"/>
                <a:gd name="T44" fmla="*/ 698 w 698"/>
                <a:gd name="T45" fmla="*/ 187 h 337"/>
                <a:gd name="T46" fmla="*/ 500 w 698"/>
                <a:gd name="T47" fmla="*/ 328 h 337"/>
                <a:gd name="T48" fmla="*/ 477 w 698"/>
                <a:gd name="T49" fmla="*/ 337 h 337"/>
                <a:gd name="T50" fmla="*/ 461 w 698"/>
                <a:gd name="T51" fmla="*/ 331 h 337"/>
                <a:gd name="T52" fmla="*/ 452 w 698"/>
                <a:gd name="T53" fmla="*/ 311 h 337"/>
                <a:gd name="T54" fmla="*/ 453 w 698"/>
                <a:gd name="T55" fmla="*/ 303 h 337"/>
                <a:gd name="T56" fmla="*/ 471 w 698"/>
                <a:gd name="T57" fmla="*/ 247 h 337"/>
                <a:gd name="T58" fmla="*/ 437 w 698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337">
                  <a:moveTo>
                    <a:pt x="437" y="247"/>
                  </a:moveTo>
                  <a:cubicBezTo>
                    <a:pt x="423" y="247"/>
                    <a:pt x="406" y="246"/>
                    <a:pt x="388" y="245"/>
                  </a:cubicBezTo>
                  <a:cubicBezTo>
                    <a:pt x="370" y="244"/>
                    <a:pt x="351" y="241"/>
                    <a:pt x="331" y="236"/>
                  </a:cubicBezTo>
                  <a:cubicBezTo>
                    <a:pt x="312" y="232"/>
                    <a:pt x="293" y="226"/>
                    <a:pt x="273" y="219"/>
                  </a:cubicBezTo>
                  <a:cubicBezTo>
                    <a:pt x="254" y="211"/>
                    <a:pt x="237" y="202"/>
                    <a:pt x="222" y="189"/>
                  </a:cubicBezTo>
                  <a:cubicBezTo>
                    <a:pt x="189" y="163"/>
                    <a:pt x="160" y="145"/>
                    <a:pt x="135" y="133"/>
                  </a:cubicBezTo>
                  <a:cubicBezTo>
                    <a:pt x="110" y="122"/>
                    <a:pt x="85" y="116"/>
                    <a:pt x="59" y="115"/>
                  </a:cubicBezTo>
                  <a:cubicBezTo>
                    <a:pt x="55" y="114"/>
                    <a:pt x="49" y="114"/>
                    <a:pt x="42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0"/>
                    <a:pt x="62" y="1"/>
                  </a:cubicBezTo>
                  <a:cubicBezTo>
                    <a:pt x="101" y="2"/>
                    <a:pt x="139" y="10"/>
                    <a:pt x="174" y="25"/>
                  </a:cubicBezTo>
                  <a:cubicBezTo>
                    <a:pt x="210" y="41"/>
                    <a:pt x="249" y="65"/>
                    <a:pt x="292" y="98"/>
                  </a:cubicBezTo>
                  <a:cubicBezTo>
                    <a:pt x="306" y="109"/>
                    <a:pt x="326" y="117"/>
                    <a:pt x="351" y="123"/>
                  </a:cubicBezTo>
                  <a:cubicBezTo>
                    <a:pt x="377" y="129"/>
                    <a:pt x="406" y="132"/>
                    <a:pt x="438" y="132"/>
                  </a:cubicBezTo>
                  <a:lnTo>
                    <a:pt x="472" y="132"/>
                  </a:lnTo>
                  <a:lnTo>
                    <a:pt x="451" y="75"/>
                  </a:lnTo>
                  <a:cubicBezTo>
                    <a:pt x="450" y="73"/>
                    <a:pt x="449" y="71"/>
                    <a:pt x="449" y="67"/>
                  </a:cubicBezTo>
                  <a:cubicBezTo>
                    <a:pt x="449" y="58"/>
                    <a:pt x="452" y="52"/>
                    <a:pt x="458" y="47"/>
                  </a:cubicBezTo>
                  <a:cubicBezTo>
                    <a:pt x="462" y="43"/>
                    <a:pt x="468" y="41"/>
                    <a:pt x="475" y="41"/>
                  </a:cubicBezTo>
                  <a:cubicBezTo>
                    <a:pt x="484" y="41"/>
                    <a:pt x="491" y="44"/>
                    <a:pt x="498" y="50"/>
                  </a:cubicBezTo>
                  <a:lnTo>
                    <a:pt x="698" y="187"/>
                  </a:lnTo>
                  <a:lnTo>
                    <a:pt x="500" y="328"/>
                  </a:lnTo>
                  <a:cubicBezTo>
                    <a:pt x="494" y="334"/>
                    <a:pt x="486" y="337"/>
                    <a:pt x="477" y="337"/>
                  </a:cubicBezTo>
                  <a:cubicBezTo>
                    <a:pt x="471" y="337"/>
                    <a:pt x="466" y="335"/>
                    <a:pt x="461" y="331"/>
                  </a:cubicBezTo>
                  <a:cubicBezTo>
                    <a:pt x="455" y="324"/>
                    <a:pt x="452" y="318"/>
                    <a:pt x="452" y="311"/>
                  </a:cubicBezTo>
                  <a:lnTo>
                    <a:pt x="453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Rectangle 78"/>
            <p:cNvSpPr>
              <a:spLocks noChangeArrowheads="1"/>
            </p:cNvSpPr>
            <p:nvPr/>
          </p:nvSpPr>
          <p:spPr bwMode="auto">
            <a:xfrm>
              <a:off x="4585326" y="4522857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917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79"/>
            <p:cNvSpPr>
              <a:spLocks noChangeArrowheads="1"/>
            </p:cNvSpPr>
            <p:nvPr/>
          </p:nvSpPr>
          <p:spPr bwMode="auto">
            <a:xfrm>
              <a:off x="5071599" y="4295187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687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Freeform 80"/>
            <p:cNvSpPr>
              <a:spLocks/>
            </p:cNvSpPr>
            <p:nvPr/>
          </p:nvSpPr>
          <p:spPr bwMode="auto">
            <a:xfrm>
              <a:off x="5535612" y="2759075"/>
              <a:ext cx="303213" cy="147638"/>
            </a:xfrm>
            <a:custGeom>
              <a:avLst/>
              <a:gdLst>
                <a:gd name="T0" fmla="*/ 261 w 697"/>
                <a:gd name="T1" fmla="*/ 91 h 338"/>
                <a:gd name="T2" fmla="*/ 310 w 697"/>
                <a:gd name="T3" fmla="*/ 92 h 338"/>
                <a:gd name="T4" fmla="*/ 366 w 697"/>
                <a:gd name="T5" fmla="*/ 101 h 338"/>
                <a:gd name="T6" fmla="*/ 424 w 697"/>
                <a:gd name="T7" fmla="*/ 119 h 338"/>
                <a:gd name="T8" fmla="*/ 476 w 697"/>
                <a:gd name="T9" fmla="*/ 148 h 338"/>
                <a:gd name="T10" fmla="*/ 563 w 697"/>
                <a:gd name="T11" fmla="*/ 204 h 338"/>
                <a:gd name="T12" fmla="*/ 639 w 697"/>
                <a:gd name="T13" fmla="*/ 222 h 338"/>
                <a:gd name="T14" fmla="*/ 656 w 697"/>
                <a:gd name="T15" fmla="*/ 223 h 338"/>
                <a:gd name="T16" fmla="*/ 697 w 697"/>
                <a:gd name="T17" fmla="*/ 223 h 338"/>
                <a:gd name="T18" fmla="*/ 697 w 697"/>
                <a:gd name="T19" fmla="*/ 338 h 338"/>
                <a:gd name="T20" fmla="*/ 654 w 697"/>
                <a:gd name="T21" fmla="*/ 338 h 338"/>
                <a:gd name="T22" fmla="*/ 635 w 697"/>
                <a:gd name="T23" fmla="*/ 336 h 338"/>
                <a:gd name="T24" fmla="*/ 523 w 697"/>
                <a:gd name="T25" fmla="*/ 312 h 338"/>
                <a:gd name="T26" fmla="*/ 405 w 697"/>
                <a:gd name="T27" fmla="*/ 239 h 338"/>
                <a:gd name="T28" fmla="*/ 346 w 697"/>
                <a:gd name="T29" fmla="*/ 214 h 338"/>
                <a:gd name="T30" fmla="*/ 259 w 697"/>
                <a:gd name="T31" fmla="*/ 205 h 338"/>
                <a:gd name="T32" fmla="*/ 225 w 697"/>
                <a:gd name="T33" fmla="*/ 205 h 338"/>
                <a:gd name="T34" fmla="*/ 247 w 697"/>
                <a:gd name="T35" fmla="*/ 262 h 338"/>
                <a:gd name="T36" fmla="*/ 248 w 697"/>
                <a:gd name="T37" fmla="*/ 271 h 338"/>
                <a:gd name="T38" fmla="*/ 240 w 697"/>
                <a:gd name="T39" fmla="*/ 290 h 338"/>
                <a:gd name="T40" fmla="*/ 223 w 697"/>
                <a:gd name="T41" fmla="*/ 296 h 338"/>
                <a:gd name="T42" fmla="*/ 200 w 697"/>
                <a:gd name="T43" fmla="*/ 288 h 338"/>
                <a:gd name="T44" fmla="*/ 0 w 697"/>
                <a:gd name="T45" fmla="*/ 150 h 338"/>
                <a:gd name="T46" fmla="*/ 197 w 697"/>
                <a:gd name="T47" fmla="*/ 9 h 338"/>
                <a:gd name="T48" fmla="*/ 220 w 697"/>
                <a:gd name="T49" fmla="*/ 0 h 338"/>
                <a:gd name="T50" fmla="*/ 236 w 697"/>
                <a:gd name="T51" fmla="*/ 7 h 338"/>
                <a:gd name="T52" fmla="*/ 246 w 697"/>
                <a:gd name="T53" fmla="*/ 26 h 338"/>
                <a:gd name="T54" fmla="*/ 245 w 697"/>
                <a:gd name="T55" fmla="*/ 35 h 338"/>
                <a:gd name="T56" fmla="*/ 226 w 697"/>
                <a:gd name="T57" fmla="*/ 91 h 338"/>
                <a:gd name="T58" fmla="*/ 261 w 697"/>
                <a:gd name="T59" fmla="*/ 9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8">
                  <a:moveTo>
                    <a:pt x="261" y="91"/>
                  </a:moveTo>
                  <a:cubicBezTo>
                    <a:pt x="275" y="91"/>
                    <a:pt x="292" y="91"/>
                    <a:pt x="310" y="92"/>
                  </a:cubicBezTo>
                  <a:cubicBezTo>
                    <a:pt x="328" y="94"/>
                    <a:pt x="347" y="96"/>
                    <a:pt x="366" y="101"/>
                  </a:cubicBezTo>
                  <a:cubicBezTo>
                    <a:pt x="386" y="105"/>
                    <a:pt x="405" y="111"/>
                    <a:pt x="424" y="119"/>
                  </a:cubicBezTo>
                  <a:cubicBezTo>
                    <a:pt x="443" y="126"/>
                    <a:pt x="460" y="136"/>
                    <a:pt x="476" y="148"/>
                  </a:cubicBezTo>
                  <a:cubicBezTo>
                    <a:pt x="509" y="174"/>
                    <a:pt x="538" y="192"/>
                    <a:pt x="563" y="204"/>
                  </a:cubicBezTo>
                  <a:cubicBezTo>
                    <a:pt x="588" y="215"/>
                    <a:pt x="613" y="221"/>
                    <a:pt x="639" y="222"/>
                  </a:cubicBezTo>
                  <a:cubicBezTo>
                    <a:pt x="643" y="223"/>
                    <a:pt x="649" y="223"/>
                    <a:pt x="656" y="223"/>
                  </a:cubicBezTo>
                  <a:lnTo>
                    <a:pt x="697" y="223"/>
                  </a:lnTo>
                  <a:lnTo>
                    <a:pt x="697" y="338"/>
                  </a:lnTo>
                  <a:lnTo>
                    <a:pt x="654" y="338"/>
                  </a:lnTo>
                  <a:cubicBezTo>
                    <a:pt x="645" y="338"/>
                    <a:pt x="639" y="337"/>
                    <a:pt x="635" y="336"/>
                  </a:cubicBezTo>
                  <a:cubicBezTo>
                    <a:pt x="596" y="335"/>
                    <a:pt x="559" y="327"/>
                    <a:pt x="523" y="312"/>
                  </a:cubicBezTo>
                  <a:cubicBezTo>
                    <a:pt x="488" y="297"/>
                    <a:pt x="448" y="272"/>
                    <a:pt x="405" y="239"/>
                  </a:cubicBezTo>
                  <a:cubicBezTo>
                    <a:pt x="392" y="228"/>
                    <a:pt x="372" y="220"/>
                    <a:pt x="346" y="214"/>
                  </a:cubicBezTo>
                  <a:cubicBezTo>
                    <a:pt x="321" y="208"/>
                    <a:pt x="292" y="205"/>
                    <a:pt x="259" y="205"/>
                  </a:cubicBezTo>
                  <a:lnTo>
                    <a:pt x="225" y="205"/>
                  </a:lnTo>
                  <a:lnTo>
                    <a:pt x="247" y="262"/>
                  </a:lnTo>
                  <a:cubicBezTo>
                    <a:pt x="248" y="264"/>
                    <a:pt x="248" y="267"/>
                    <a:pt x="248" y="271"/>
                  </a:cubicBezTo>
                  <a:cubicBezTo>
                    <a:pt x="248" y="279"/>
                    <a:pt x="246" y="285"/>
                    <a:pt x="240" y="290"/>
                  </a:cubicBezTo>
                  <a:cubicBezTo>
                    <a:pt x="236" y="294"/>
                    <a:pt x="230" y="296"/>
                    <a:pt x="223" y="296"/>
                  </a:cubicBezTo>
                  <a:cubicBezTo>
                    <a:pt x="214" y="296"/>
                    <a:pt x="206" y="293"/>
                    <a:pt x="200" y="288"/>
                  </a:cubicBezTo>
                  <a:lnTo>
                    <a:pt x="0" y="150"/>
                  </a:lnTo>
                  <a:lnTo>
                    <a:pt x="197" y="9"/>
                  </a:lnTo>
                  <a:cubicBezTo>
                    <a:pt x="204" y="3"/>
                    <a:pt x="211" y="0"/>
                    <a:pt x="220" y="0"/>
                  </a:cubicBezTo>
                  <a:cubicBezTo>
                    <a:pt x="227" y="0"/>
                    <a:pt x="232" y="3"/>
                    <a:pt x="236" y="7"/>
                  </a:cubicBezTo>
                  <a:cubicBezTo>
                    <a:pt x="243" y="13"/>
                    <a:pt x="246" y="20"/>
                    <a:pt x="246" y="26"/>
                  </a:cubicBezTo>
                  <a:lnTo>
                    <a:pt x="245" y="35"/>
                  </a:lnTo>
                  <a:lnTo>
                    <a:pt x="226" y="91"/>
                  </a:lnTo>
                  <a:lnTo>
                    <a:pt x="261" y="91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81"/>
            <p:cNvSpPr>
              <a:spLocks/>
            </p:cNvSpPr>
            <p:nvPr/>
          </p:nvSpPr>
          <p:spPr bwMode="auto">
            <a:xfrm>
              <a:off x="5535612" y="2886075"/>
              <a:ext cx="303213" cy="147638"/>
            </a:xfrm>
            <a:custGeom>
              <a:avLst/>
              <a:gdLst>
                <a:gd name="T0" fmla="*/ 437 w 697"/>
                <a:gd name="T1" fmla="*/ 247 h 337"/>
                <a:gd name="T2" fmla="*/ 388 w 697"/>
                <a:gd name="T3" fmla="*/ 245 h 337"/>
                <a:gd name="T4" fmla="*/ 331 w 697"/>
                <a:gd name="T5" fmla="*/ 237 h 337"/>
                <a:gd name="T6" fmla="*/ 273 w 697"/>
                <a:gd name="T7" fmla="*/ 219 h 337"/>
                <a:gd name="T8" fmla="*/ 222 w 697"/>
                <a:gd name="T9" fmla="*/ 190 h 337"/>
                <a:gd name="T10" fmla="*/ 135 w 697"/>
                <a:gd name="T11" fmla="*/ 134 h 337"/>
                <a:gd name="T12" fmla="*/ 59 w 697"/>
                <a:gd name="T13" fmla="*/ 116 h 337"/>
                <a:gd name="T14" fmla="*/ 42 w 697"/>
                <a:gd name="T15" fmla="*/ 114 h 337"/>
                <a:gd name="T16" fmla="*/ 0 w 697"/>
                <a:gd name="T17" fmla="*/ 114 h 337"/>
                <a:gd name="T18" fmla="*/ 0 w 697"/>
                <a:gd name="T19" fmla="*/ 0 h 337"/>
                <a:gd name="T20" fmla="*/ 44 w 697"/>
                <a:gd name="T21" fmla="*/ 0 h 337"/>
                <a:gd name="T22" fmla="*/ 62 w 697"/>
                <a:gd name="T23" fmla="*/ 1 h 337"/>
                <a:gd name="T24" fmla="*/ 174 w 697"/>
                <a:gd name="T25" fmla="*/ 26 h 337"/>
                <a:gd name="T26" fmla="*/ 292 w 697"/>
                <a:gd name="T27" fmla="*/ 99 h 337"/>
                <a:gd name="T28" fmla="*/ 351 w 697"/>
                <a:gd name="T29" fmla="*/ 124 h 337"/>
                <a:gd name="T30" fmla="*/ 438 w 697"/>
                <a:gd name="T31" fmla="*/ 133 h 337"/>
                <a:gd name="T32" fmla="*/ 472 w 697"/>
                <a:gd name="T33" fmla="*/ 133 h 337"/>
                <a:gd name="T34" fmla="*/ 450 w 697"/>
                <a:gd name="T35" fmla="*/ 75 h 337"/>
                <a:gd name="T36" fmla="*/ 449 w 697"/>
                <a:gd name="T37" fmla="*/ 67 h 337"/>
                <a:gd name="T38" fmla="*/ 458 w 697"/>
                <a:gd name="T39" fmla="*/ 47 h 337"/>
                <a:gd name="T40" fmla="*/ 475 w 697"/>
                <a:gd name="T41" fmla="*/ 41 h 337"/>
                <a:gd name="T42" fmla="*/ 498 w 697"/>
                <a:gd name="T43" fmla="*/ 50 h 337"/>
                <a:gd name="T44" fmla="*/ 697 w 697"/>
                <a:gd name="T45" fmla="*/ 187 h 337"/>
                <a:gd name="T46" fmla="*/ 500 w 697"/>
                <a:gd name="T47" fmla="*/ 329 h 337"/>
                <a:gd name="T48" fmla="*/ 477 w 697"/>
                <a:gd name="T49" fmla="*/ 337 h 337"/>
                <a:gd name="T50" fmla="*/ 461 w 697"/>
                <a:gd name="T51" fmla="*/ 331 h 337"/>
                <a:gd name="T52" fmla="*/ 452 w 697"/>
                <a:gd name="T53" fmla="*/ 312 h 337"/>
                <a:gd name="T54" fmla="*/ 453 w 697"/>
                <a:gd name="T55" fmla="*/ 303 h 337"/>
                <a:gd name="T56" fmla="*/ 471 w 697"/>
                <a:gd name="T57" fmla="*/ 247 h 337"/>
                <a:gd name="T58" fmla="*/ 437 w 697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7" y="247"/>
                  </a:moveTo>
                  <a:cubicBezTo>
                    <a:pt x="422" y="247"/>
                    <a:pt x="406" y="246"/>
                    <a:pt x="388" y="245"/>
                  </a:cubicBezTo>
                  <a:cubicBezTo>
                    <a:pt x="369" y="244"/>
                    <a:pt x="351" y="241"/>
                    <a:pt x="331" y="237"/>
                  </a:cubicBezTo>
                  <a:cubicBezTo>
                    <a:pt x="312" y="232"/>
                    <a:pt x="292" y="226"/>
                    <a:pt x="273" y="219"/>
                  </a:cubicBezTo>
                  <a:cubicBezTo>
                    <a:pt x="254" y="212"/>
                    <a:pt x="237" y="202"/>
                    <a:pt x="222" y="190"/>
                  </a:cubicBezTo>
                  <a:cubicBezTo>
                    <a:pt x="188" y="164"/>
                    <a:pt x="159" y="145"/>
                    <a:pt x="135" y="134"/>
                  </a:cubicBezTo>
                  <a:cubicBezTo>
                    <a:pt x="110" y="123"/>
                    <a:pt x="84" y="116"/>
                    <a:pt x="59" y="116"/>
                  </a:cubicBezTo>
                  <a:cubicBezTo>
                    <a:pt x="54" y="115"/>
                    <a:pt x="49" y="114"/>
                    <a:pt x="42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0"/>
                    <a:pt x="62" y="1"/>
                  </a:cubicBezTo>
                  <a:cubicBezTo>
                    <a:pt x="101" y="2"/>
                    <a:pt x="138" y="10"/>
                    <a:pt x="174" y="26"/>
                  </a:cubicBezTo>
                  <a:cubicBezTo>
                    <a:pt x="210" y="41"/>
                    <a:pt x="249" y="65"/>
                    <a:pt x="292" y="99"/>
                  </a:cubicBezTo>
                  <a:cubicBezTo>
                    <a:pt x="306" y="109"/>
                    <a:pt x="326" y="117"/>
                    <a:pt x="351" y="124"/>
                  </a:cubicBezTo>
                  <a:cubicBezTo>
                    <a:pt x="377" y="130"/>
                    <a:pt x="406" y="133"/>
                    <a:pt x="438" y="133"/>
                  </a:cubicBezTo>
                  <a:lnTo>
                    <a:pt x="472" y="133"/>
                  </a:lnTo>
                  <a:lnTo>
                    <a:pt x="450" y="75"/>
                  </a:lnTo>
                  <a:cubicBezTo>
                    <a:pt x="450" y="74"/>
                    <a:pt x="449" y="71"/>
                    <a:pt x="449" y="67"/>
                  </a:cubicBezTo>
                  <a:cubicBezTo>
                    <a:pt x="449" y="59"/>
                    <a:pt x="452" y="52"/>
                    <a:pt x="458" y="47"/>
                  </a:cubicBezTo>
                  <a:cubicBezTo>
                    <a:pt x="462" y="43"/>
                    <a:pt x="467" y="41"/>
                    <a:pt x="475" y="41"/>
                  </a:cubicBezTo>
                  <a:cubicBezTo>
                    <a:pt x="484" y="41"/>
                    <a:pt x="491" y="44"/>
                    <a:pt x="498" y="50"/>
                  </a:cubicBezTo>
                  <a:lnTo>
                    <a:pt x="697" y="187"/>
                  </a:lnTo>
                  <a:lnTo>
                    <a:pt x="500" y="329"/>
                  </a:lnTo>
                  <a:cubicBezTo>
                    <a:pt x="494" y="334"/>
                    <a:pt x="486" y="337"/>
                    <a:pt x="477" y="337"/>
                  </a:cubicBezTo>
                  <a:cubicBezTo>
                    <a:pt x="471" y="337"/>
                    <a:pt x="465" y="335"/>
                    <a:pt x="461" y="331"/>
                  </a:cubicBezTo>
                  <a:cubicBezTo>
                    <a:pt x="455" y="324"/>
                    <a:pt x="452" y="318"/>
                    <a:pt x="452" y="312"/>
                  </a:cubicBezTo>
                  <a:lnTo>
                    <a:pt x="453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Rectangle 82"/>
            <p:cNvSpPr>
              <a:spLocks noChangeArrowheads="1"/>
            </p:cNvSpPr>
            <p:nvPr/>
          </p:nvSpPr>
          <p:spPr bwMode="auto">
            <a:xfrm>
              <a:off x="5420413" y="2935123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95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83"/>
            <p:cNvSpPr>
              <a:spLocks noChangeArrowheads="1"/>
            </p:cNvSpPr>
            <p:nvPr/>
          </p:nvSpPr>
          <p:spPr bwMode="auto">
            <a:xfrm>
              <a:off x="5770562" y="2678025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89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Freeform 84"/>
            <p:cNvSpPr>
              <a:spLocks/>
            </p:cNvSpPr>
            <p:nvPr/>
          </p:nvSpPr>
          <p:spPr bwMode="auto">
            <a:xfrm>
              <a:off x="7673975" y="3946525"/>
              <a:ext cx="304800" cy="147638"/>
            </a:xfrm>
            <a:custGeom>
              <a:avLst/>
              <a:gdLst>
                <a:gd name="T0" fmla="*/ 260 w 697"/>
                <a:gd name="T1" fmla="*/ 90 h 337"/>
                <a:gd name="T2" fmla="*/ 309 w 697"/>
                <a:gd name="T3" fmla="*/ 92 h 337"/>
                <a:gd name="T4" fmla="*/ 366 w 697"/>
                <a:gd name="T5" fmla="*/ 100 h 337"/>
                <a:gd name="T6" fmla="*/ 424 w 697"/>
                <a:gd name="T7" fmla="*/ 118 h 337"/>
                <a:gd name="T8" fmla="*/ 475 w 697"/>
                <a:gd name="T9" fmla="*/ 147 h 337"/>
                <a:gd name="T10" fmla="*/ 562 w 697"/>
                <a:gd name="T11" fmla="*/ 203 h 337"/>
                <a:gd name="T12" fmla="*/ 639 w 697"/>
                <a:gd name="T13" fmla="*/ 221 h 337"/>
                <a:gd name="T14" fmla="*/ 656 w 697"/>
                <a:gd name="T15" fmla="*/ 223 h 337"/>
                <a:gd name="T16" fmla="*/ 697 w 697"/>
                <a:gd name="T17" fmla="*/ 223 h 337"/>
                <a:gd name="T18" fmla="*/ 697 w 697"/>
                <a:gd name="T19" fmla="*/ 337 h 337"/>
                <a:gd name="T20" fmla="*/ 653 w 697"/>
                <a:gd name="T21" fmla="*/ 337 h 337"/>
                <a:gd name="T22" fmla="*/ 635 w 697"/>
                <a:gd name="T23" fmla="*/ 336 h 337"/>
                <a:gd name="T24" fmla="*/ 523 w 697"/>
                <a:gd name="T25" fmla="*/ 311 h 337"/>
                <a:gd name="T26" fmla="*/ 405 w 697"/>
                <a:gd name="T27" fmla="*/ 238 h 337"/>
                <a:gd name="T28" fmla="*/ 346 w 697"/>
                <a:gd name="T29" fmla="*/ 213 h 337"/>
                <a:gd name="T30" fmla="*/ 259 w 697"/>
                <a:gd name="T31" fmla="*/ 204 h 337"/>
                <a:gd name="T32" fmla="*/ 225 w 697"/>
                <a:gd name="T33" fmla="*/ 204 h 337"/>
                <a:gd name="T34" fmla="*/ 247 w 697"/>
                <a:gd name="T35" fmla="*/ 261 h 337"/>
                <a:gd name="T36" fmla="*/ 248 w 697"/>
                <a:gd name="T37" fmla="*/ 270 h 337"/>
                <a:gd name="T38" fmla="*/ 239 w 697"/>
                <a:gd name="T39" fmla="*/ 289 h 337"/>
                <a:gd name="T40" fmla="*/ 222 w 697"/>
                <a:gd name="T41" fmla="*/ 296 h 337"/>
                <a:gd name="T42" fmla="*/ 199 w 697"/>
                <a:gd name="T43" fmla="*/ 287 h 337"/>
                <a:gd name="T44" fmla="*/ 0 w 697"/>
                <a:gd name="T45" fmla="*/ 150 h 337"/>
                <a:gd name="T46" fmla="*/ 197 w 697"/>
                <a:gd name="T47" fmla="*/ 8 h 337"/>
                <a:gd name="T48" fmla="*/ 220 w 697"/>
                <a:gd name="T49" fmla="*/ 0 h 337"/>
                <a:gd name="T50" fmla="*/ 236 w 697"/>
                <a:gd name="T51" fmla="*/ 6 h 337"/>
                <a:gd name="T52" fmla="*/ 246 w 697"/>
                <a:gd name="T53" fmla="*/ 25 h 337"/>
                <a:gd name="T54" fmla="*/ 244 w 697"/>
                <a:gd name="T55" fmla="*/ 34 h 337"/>
                <a:gd name="T56" fmla="*/ 226 w 697"/>
                <a:gd name="T57" fmla="*/ 90 h 337"/>
                <a:gd name="T58" fmla="*/ 260 w 697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260" y="90"/>
                  </a:moveTo>
                  <a:cubicBezTo>
                    <a:pt x="275" y="90"/>
                    <a:pt x="291" y="91"/>
                    <a:pt x="309" y="92"/>
                  </a:cubicBezTo>
                  <a:cubicBezTo>
                    <a:pt x="328" y="93"/>
                    <a:pt x="347" y="96"/>
                    <a:pt x="366" y="100"/>
                  </a:cubicBezTo>
                  <a:cubicBezTo>
                    <a:pt x="385" y="105"/>
                    <a:pt x="405" y="111"/>
                    <a:pt x="424" y="118"/>
                  </a:cubicBezTo>
                  <a:cubicBezTo>
                    <a:pt x="443" y="125"/>
                    <a:pt x="460" y="135"/>
                    <a:pt x="475" y="147"/>
                  </a:cubicBezTo>
                  <a:cubicBezTo>
                    <a:pt x="509" y="173"/>
                    <a:pt x="538" y="192"/>
                    <a:pt x="562" y="203"/>
                  </a:cubicBezTo>
                  <a:cubicBezTo>
                    <a:pt x="587" y="214"/>
                    <a:pt x="613" y="221"/>
                    <a:pt x="639" y="221"/>
                  </a:cubicBezTo>
                  <a:cubicBezTo>
                    <a:pt x="643" y="222"/>
                    <a:pt x="648" y="223"/>
                    <a:pt x="656" y="223"/>
                  </a:cubicBezTo>
                  <a:lnTo>
                    <a:pt x="697" y="223"/>
                  </a:lnTo>
                  <a:lnTo>
                    <a:pt x="697" y="337"/>
                  </a:lnTo>
                  <a:lnTo>
                    <a:pt x="653" y="337"/>
                  </a:lnTo>
                  <a:cubicBezTo>
                    <a:pt x="645" y="337"/>
                    <a:pt x="639" y="337"/>
                    <a:pt x="635" y="336"/>
                  </a:cubicBezTo>
                  <a:cubicBezTo>
                    <a:pt x="596" y="335"/>
                    <a:pt x="559" y="327"/>
                    <a:pt x="523" y="311"/>
                  </a:cubicBezTo>
                  <a:cubicBezTo>
                    <a:pt x="487" y="296"/>
                    <a:pt x="448" y="272"/>
                    <a:pt x="405" y="238"/>
                  </a:cubicBezTo>
                  <a:cubicBezTo>
                    <a:pt x="391" y="228"/>
                    <a:pt x="371" y="220"/>
                    <a:pt x="346" y="213"/>
                  </a:cubicBezTo>
                  <a:cubicBezTo>
                    <a:pt x="320" y="207"/>
                    <a:pt x="291" y="204"/>
                    <a:pt x="259" y="204"/>
                  </a:cubicBezTo>
                  <a:lnTo>
                    <a:pt x="225" y="204"/>
                  </a:lnTo>
                  <a:lnTo>
                    <a:pt x="247" y="261"/>
                  </a:lnTo>
                  <a:cubicBezTo>
                    <a:pt x="248" y="263"/>
                    <a:pt x="248" y="266"/>
                    <a:pt x="248" y="270"/>
                  </a:cubicBezTo>
                  <a:cubicBezTo>
                    <a:pt x="248" y="278"/>
                    <a:pt x="245" y="285"/>
                    <a:pt x="239" y="289"/>
                  </a:cubicBezTo>
                  <a:cubicBezTo>
                    <a:pt x="235" y="294"/>
                    <a:pt x="230" y="296"/>
                    <a:pt x="222" y="296"/>
                  </a:cubicBezTo>
                  <a:cubicBezTo>
                    <a:pt x="213" y="296"/>
                    <a:pt x="206" y="293"/>
                    <a:pt x="199" y="287"/>
                  </a:cubicBezTo>
                  <a:lnTo>
                    <a:pt x="0" y="150"/>
                  </a:lnTo>
                  <a:lnTo>
                    <a:pt x="197" y="8"/>
                  </a:lnTo>
                  <a:cubicBezTo>
                    <a:pt x="203" y="3"/>
                    <a:pt x="211" y="0"/>
                    <a:pt x="220" y="0"/>
                  </a:cubicBezTo>
                  <a:cubicBezTo>
                    <a:pt x="226" y="0"/>
                    <a:pt x="232" y="2"/>
                    <a:pt x="236" y="6"/>
                  </a:cubicBezTo>
                  <a:cubicBezTo>
                    <a:pt x="242" y="12"/>
                    <a:pt x="246" y="19"/>
                    <a:pt x="246" y="25"/>
                  </a:cubicBezTo>
                  <a:lnTo>
                    <a:pt x="244" y="34"/>
                  </a:lnTo>
                  <a:lnTo>
                    <a:pt x="226" y="90"/>
                  </a:lnTo>
                  <a:lnTo>
                    <a:pt x="260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85"/>
            <p:cNvSpPr>
              <a:spLocks/>
            </p:cNvSpPr>
            <p:nvPr/>
          </p:nvSpPr>
          <p:spPr bwMode="auto">
            <a:xfrm>
              <a:off x="7673975" y="4073525"/>
              <a:ext cx="304800" cy="147638"/>
            </a:xfrm>
            <a:custGeom>
              <a:avLst/>
              <a:gdLst>
                <a:gd name="T0" fmla="*/ 437 w 697"/>
                <a:gd name="T1" fmla="*/ 247 h 337"/>
                <a:gd name="T2" fmla="*/ 387 w 697"/>
                <a:gd name="T3" fmla="*/ 246 h 337"/>
                <a:gd name="T4" fmla="*/ 331 w 697"/>
                <a:gd name="T5" fmla="*/ 237 h 337"/>
                <a:gd name="T6" fmla="*/ 273 w 697"/>
                <a:gd name="T7" fmla="*/ 219 h 337"/>
                <a:gd name="T8" fmla="*/ 221 w 697"/>
                <a:gd name="T9" fmla="*/ 190 h 337"/>
                <a:gd name="T10" fmla="*/ 134 w 697"/>
                <a:gd name="T11" fmla="*/ 134 h 337"/>
                <a:gd name="T12" fmla="*/ 58 w 697"/>
                <a:gd name="T13" fmla="*/ 116 h 337"/>
                <a:gd name="T14" fmla="*/ 41 w 697"/>
                <a:gd name="T15" fmla="*/ 115 h 337"/>
                <a:gd name="T16" fmla="*/ 0 w 697"/>
                <a:gd name="T17" fmla="*/ 115 h 337"/>
                <a:gd name="T18" fmla="*/ 0 w 697"/>
                <a:gd name="T19" fmla="*/ 0 h 337"/>
                <a:gd name="T20" fmla="*/ 44 w 697"/>
                <a:gd name="T21" fmla="*/ 0 h 337"/>
                <a:gd name="T22" fmla="*/ 62 w 697"/>
                <a:gd name="T23" fmla="*/ 2 h 337"/>
                <a:gd name="T24" fmla="*/ 174 w 697"/>
                <a:gd name="T25" fmla="*/ 26 h 337"/>
                <a:gd name="T26" fmla="*/ 292 w 697"/>
                <a:gd name="T27" fmla="*/ 99 h 337"/>
                <a:gd name="T28" fmla="*/ 351 w 697"/>
                <a:gd name="T29" fmla="*/ 124 h 337"/>
                <a:gd name="T30" fmla="*/ 438 w 697"/>
                <a:gd name="T31" fmla="*/ 133 h 337"/>
                <a:gd name="T32" fmla="*/ 472 w 697"/>
                <a:gd name="T33" fmla="*/ 133 h 337"/>
                <a:gd name="T34" fmla="*/ 450 w 697"/>
                <a:gd name="T35" fmla="*/ 76 h 337"/>
                <a:gd name="T36" fmla="*/ 449 w 697"/>
                <a:gd name="T37" fmla="*/ 67 h 337"/>
                <a:gd name="T38" fmla="*/ 457 w 697"/>
                <a:gd name="T39" fmla="*/ 48 h 337"/>
                <a:gd name="T40" fmla="*/ 474 w 697"/>
                <a:gd name="T41" fmla="*/ 42 h 337"/>
                <a:gd name="T42" fmla="*/ 497 w 697"/>
                <a:gd name="T43" fmla="*/ 50 h 337"/>
                <a:gd name="T44" fmla="*/ 697 w 697"/>
                <a:gd name="T45" fmla="*/ 188 h 337"/>
                <a:gd name="T46" fmla="*/ 500 w 697"/>
                <a:gd name="T47" fmla="*/ 329 h 337"/>
                <a:gd name="T48" fmla="*/ 477 w 697"/>
                <a:gd name="T49" fmla="*/ 337 h 337"/>
                <a:gd name="T50" fmla="*/ 461 w 697"/>
                <a:gd name="T51" fmla="*/ 331 h 337"/>
                <a:gd name="T52" fmla="*/ 451 w 697"/>
                <a:gd name="T53" fmla="*/ 312 h 337"/>
                <a:gd name="T54" fmla="*/ 452 w 697"/>
                <a:gd name="T55" fmla="*/ 303 h 337"/>
                <a:gd name="T56" fmla="*/ 471 w 697"/>
                <a:gd name="T57" fmla="*/ 247 h 337"/>
                <a:gd name="T58" fmla="*/ 437 w 697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7" y="247"/>
                  </a:moveTo>
                  <a:cubicBezTo>
                    <a:pt x="422" y="247"/>
                    <a:pt x="406" y="247"/>
                    <a:pt x="387" y="246"/>
                  </a:cubicBezTo>
                  <a:cubicBezTo>
                    <a:pt x="369" y="244"/>
                    <a:pt x="350" y="242"/>
                    <a:pt x="331" y="237"/>
                  </a:cubicBezTo>
                  <a:cubicBezTo>
                    <a:pt x="311" y="233"/>
                    <a:pt x="292" y="227"/>
                    <a:pt x="273" y="219"/>
                  </a:cubicBezTo>
                  <a:cubicBezTo>
                    <a:pt x="254" y="212"/>
                    <a:pt x="237" y="202"/>
                    <a:pt x="221" y="190"/>
                  </a:cubicBezTo>
                  <a:cubicBezTo>
                    <a:pt x="188" y="164"/>
                    <a:pt x="159" y="146"/>
                    <a:pt x="134" y="134"/>
                  </a:cubicBezTo>
                  <a:cubicBezTo>
                    <a:pt x="109" y="123"/>
                    <a:pt x="84" y="117"/>
                    <a:pt x="58" y="116"/>
                  </a:cubicBezTo>
                  <a:cubicBezTo>
                    <a:pt x="54" y="115"/>
                    <a:pt x="48" y="115"/>
                    <a:pt x="41" y="115"/>
                  </a:cubicBezTo>
                  <a:lnTo>
                    <a:pt x="0" y="115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1"/>
                    <a:pt x="62" y="2"/>
                  </a:cubicBezTo>
                  <a:cubicBezTo>
                    <a:pt x="101" y="2"/>
                    <a:pt x="138" y="11"/>
                    <a:pt x="174" y="26"/>
                  </a:cubicBezTo>
                  <a:cubicBezTo>
                    <a:pt x="209" y="41"/>
                    <a:pt x="249" y="66"/>
                    <a:pt x="292" y="99"/>
                  </a:cubicBezTo>
                  <a:cubicBezTo>
                    <a:pt x="306" y="110"/>
                    <a:pt x="325" y="118"/>
                    <a:pt x="351" y="124"/>
                  </a:cubicBezTo>
                  <a:cubicBezTo>
                    <a:pt x="376" y="130"/>
                    <a:pt x="405" y="133"/>
                    <a:pt x="438" y="133"/>
                  </a:cubicBezTo>
                  <a:lnTo>
                    <a:pt x="472" y="133"/>
                  </a:lnTo>
                  <a:lnTo>
                    <a:pt x="450" y="76"/>
                  </a:lnTo>
                  <a:cubicBezTo>
                    <a:pt x="449" y="74"/>
                    <a:pt x="449" y="71"/>
                    <a:pt x="449" y="67"/>
                  </a:cubicBezTo>
                  <a:cubicBezTo>
                    <a:pt x="449" y="59"/>
                    <a:pt x="452" y="53"/>
                    <a:pt x="457" y="48"/>
                  </a:cubicBezTo>
                  <a:cubicBezTo>
                    <a:pt x="461" y="44"/>
                    <a:pt x="467" y="42"/>
                    <a:pt x="474" y="42"/>
                  </a:cubicBezTo>
                  <a:cubicBezTo>
                    <a:pt x="483" y="42"/>
                    <a:pt x="491" y="45"/>
                    <a:pt x="497" y="50"/>
                  </a:cubicBezTo>
                  <a:lnTo>
                    <a:pt x="697" y="188"/>
                  </a:lnTo>
                  <a:lnTo>
                    <a:pt x="500" y="329"/>
                  </a:lnTo>
                  <a:cubicBezTo>
                    <a:pt x="493" y="335"/>
                    <a:pt x="486" y="337"/>
                    <a:pt x="477" y="337"/>
                  </a:cubicBezTo>
                  <a:cubicBezTo>
                    <a:pt x="470" y="337"/>
                    <a:pt x="465" y="335"/>
                    <a:pt x="461" y="331"/>
                  </a:cubicBezTo>
                  <a:cubicBezTo>
                    <a:pt x="454" y="325"/>
                    <a:pt x="451" y="318"/>
                    <a:pt x="451" y="312"/>
                  </a:cubicBezTo>
                  <a:lnTo>
                    <a:pt x="452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Rectangle 86"/>
            <p:cNvSpPr>
              <a:spLocks noChangeArrowheads="1"/>
            </p:cNvSpPr>
            <p:nvPr/>
          </p:nvSpPr>
          <p:spPr bwMode="auto">
            <a:xfrm>
              <a:off x="7570466" y="4151650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37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87"/>
            <p:cNvSpPr>
              <a:spLocks noChangeArrowheads="1"/>
            </p:cNvSpPr>
            <p:nvPr/>
          </p:nvSpPr>
          <p:spPr bwMode="auto">
            <a:xfrm>
              <a:off x="7908986" y="3860506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6105525" y="3908425"/>
              <a:ext cx="303213" cy="147638"/>
            </a:xfrm>
            <a:custGeom>
              <a:avLst/>
              <a:gdLst>
                <a:gd name="T0" fmla="*/ 261 w 698"/>
                <a:gd name="T1" fmla="*/ 90 h 337"/>
                <a:gd name="T2" fmla="*/ 310 w 698"/>
                <a:gd name="T3" fmla="*/ 92 h 337"/>
                <a:gd name="T4" fmla="*/ 367 w 698"/>
                <a:gd name="T5" fmla="*/ 100 h 337"/>
                <a:gd name="T6" fmla="*/ 424 w 698"/>
                <a:gd name="T7" fmla="*/ 118 h 337"/>
                <a:gd name="T8" fmla="*/ 476 w 698"/>
                <a:gd name="T9" fmla="*/ 147 h 337"/>
                <a:gd name="T10" fmla="*/ 563 w 698"/>
                <a:gd name="T11" fmla="*/ 203 h 337"/>
                <a:gd name="T12" fmla="*/ 639 w 698"/>
                <a:gd name="T13" fmla="*/ 221 h 337"/>
                <a:gd name="T14" fmla="*/ 656 w 698"/>
                <a:gd name="T15" fmla="*/ 222 h 337"/>
                <a:gd name="T16" fmla="*/ 698 w 698"/>
                <a:gd name="T17" fmla="*/ 222 h 337"/>
                <a:gd name="T18" fmla="*/ 698 w 698"/>
                <a:gd name="T19" fmla="*/ 337 h 337"/>
                <a:gd name="T20" fmla="*/ 654 w 698"/>
                <a:gd name="T21" fmla="*/ 337 h 337"/>
                <a:gd name="T22" fmla="*/ 636 w 698"/>
                <a:gd name="T23" fmla="*/ 335 h 337"/>
                <a:gd name="T24" fmla="*/ 524 w 698"/>
                <a:gd name="T25" fmla="*/ 311 h 337"/>
                <a:gd name="T26" fmla="*/ 406 w 698"/>
                <a:gd name="T27" fmla="*/ 238 h 337"/>
                <a:gd name="T28" fmla="*/ 347 w 698"/>
                <a:gd name="T29" fmla="*/ 213 h 337"/>
                <a:gd name="T30" fmla="*/ 260 w 698"/>
                <a:gd name="T31" fmla="*/ 204 h 337"/>
                <a:gd name="T32" fmla="*/ 226 w 698"/>
                <a:gd name="T33" fmla="*/ 204 h 337"/>
                <a:gd name="T34" fmla="*/ 247 w 698"/>
                <a:gd name="T35" fmla="*/ 261 h 337"/>
                <a:gd name="T36" fmla="*/ 249 w 698"/>
                <a:gd name="T37" fmla="*/ 270 h 337"/>
                <a:gd name="T38" fmla="*/ 240 w 698"/>
                <a:gd name="T39" fmla="*/ 289 h 337"/>
                <a:gd name="T40" fmla="*/ 223 w 698"/>
                <a:gd name="T41" fmla="*/ 295 h 337"/>
                <a:gd name="T42" fmla="*/ 200 w 698"/>
                <a:gd name="T43" fmla="*/ 287 h 337"/>
                <a:gd name="T44" fmla="*/ 0 w 698"/>
                <a:gd name="T45" fmla="*/ 149 h 337"/>
                <a:gd name="T46" fmla="*/ 198 w 698"/>
                <a:gd name="T47" fmla="*/ 8 h 337"/>
                <a:gd name="T48" fmla="*/ 221 w 698"/>
                <a:gd name="T49" fmla="*/ 0 h 337"/>
                <a:gd name="T50" fmla="*/ 236 w 698"/>
                <a:gd name="T51" fmla="*/ 6 h 337"/>
                <a:gd name="T52" fmla="*/ 246 w 698"/>
                <a:gd name="T53" fmla="*/ 25 h 337"/>
                <a:gd name="T54" fmla="*/ 245 w 698"/>
                <a:gd name="T55" fmla="*/ 34 h 337"/>
                <a:gd name="T56" fmla="*/ 227 w 698"/>
                <a:gd name="T57" fmla="*/ 90 h 337"/>
                <a:gd name="T58" fmla="*/ 261 w 698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337">
                  <a:moveTo>
                    <a:pt x="261" y="90"/>
                  </a:moveTo>
                  <a:cubicBezTo>
                    <a:pt x="275" y="90"/>
                    <a:pt x="292" y="90"/>
                    <a:pt x="310" y="92"/>
                  </a:cubicBezTo>
                  <a:cubicBezTo>
                    <a:pt x="328" y="93"/>
                    <a:pt x="347" y="96"/>
                    <a:pt x="367" y="100"/>
                  </a:cubicBezTo>
                  <a:cubicBezTo>
                    <a:pt x="386" y="105"/>
                    <a:pt x="405" y="110"/>
                    <a:pt x="424" y="118"/>
                  </a:cubicBezTo>
                  <a:cubicBezTo>
                    <a:pt x="444" y="125"/>
                    <a:pt x="461" y="135"/>
                    <a:pt x="476" y="147"/>
                  </a:cubicBezTo>
                  <a:cubicBezTo>
                    <a:pt x="509" y="173"/>
                    <a:pt x="538" y="192"/>
                    <a:pt x="563" y="203"/>
                  </a:cubicBezTo>
                  <a:cubicBezTo>
                    <a:pt x="588" y="214"/>
                    <a:pt x="613" y="220"/>
                    <a:pt x="639" y="221"/>
                  </a:cubicBezTo>
                  <a:cubicBezTo>
                    <a:pt x="643" y="222"/>
                    <a:pt x="649" y="222"/>
                    <a:pt x="656" y="222"/>
                  </a:cubicBezTo>
                  <a:lnTo>
                    <a:pt x="698" y="222"/>
                  </a:lnTo>
                  <a:lnTo>
                    <a:pt x="698" y="337"/>
                  </a:lnTo>
                  <a:lnTo>
                    <a:pt x="654" y="337"/>
                  </a:lnTo>
                  <a:cubicBezTo>
                    <a:pt x="646" y="337"/>
                    <a:pt x="640" y="336"/>
                    <a:pt x="636" y="335"/>
                  </a:cubicBezTo>
                  <a:cubicBezTo>
                    <a:pt x="597" y="335"/>
                    <a:pt x="559" y="327"/>
                    <a:pt x="524" y="311"/>
                  </a:cubicBezTo>
                  <a:cubicBezTo>
                    <a:pt x="488" y="296"/>
                    <a:pt x="449" y="271"/>
                    <a:pt x="406" y="238"/>
                  </a:cubicBezTo>
                  <a:cubicBezTo>
                    <a:pt x="392" y="228"/>
                    <a:pt x="372" y="219"/>
                    <a:pt x="347" y="213"/>
                  </a:cubicBezTo>
                  <a:cubicBezTo>
                    <a:pt x="321" y="207"/>
                    <a:pt x="292" y="204"/>
                    <a:pt x="260" y="204"/>
                  </a:cubicBezTo>
                  <a:lnTo>
                    <a:pt x="226" y="204"/>
                  </a:lnTo>
                  <a:lnTo>
                    <a:pt x="247" y="261"/>
                  </a:lnTo>
                  <a:cubicBezTo>
                    <a:pt x="248" y="263"/>
                    <a:pt x="249" y="266"/>
                    <a:pt x="249" y="270"/>
                  </a:cubicBezTo>
                  <a:cubicBezTo>
                    <a:pt x="249" y="278"/>
                    <a:pt x="246" y="284"/>
                    <a:pt x="240" y="289"/>
                  </a:cubicBezTo>
                  <a:cubicBezTo>
                    <a:pt x="236" y="293"/>
                    <a:pt x="230" y="295"/>
                    <a:pt x="223" y="295"/>
                  </a:cubicBezTo>
                  <a:cubicBezTo>
                    <a:pt x="214" y="295"/>
                    <a:pt x="206" y="293"/>
                    <a:pt x="200" y="287"/>
                  </a:cubicBezTo>
                  <a:lnTo>
                    <a:pt x="0" y="149"/>
                  </a:lnTo>
                  <a:lnTo>
                    <a:pt x="198" y="8"/>
                  </a:lnTo>
                  <a:cubicBezTo>
                    <a:pt x="204" y="3"/>
                    <a:pt x="212" y="0"/>
                    <a:pt x="221" y="0"/>
                  </a:cubicBezTo>
                  <a:cubicBezTo>
                    <a:pt x="227" y="0"/>
                    <a:pt x="232" y="2"/>
                    <a:pt x="236" y="6"/>
                  </a:cubicBezTo>
                  <a:cubicBezTo>
                    <a:pt x="243" y="12"/>
                    <a:pt x="246" y="19"/>
                    <a:pt x="246" y="25"/>
                  </a:cubicBezTo>
                  <a:lnTo>
                    <a:pt x="245" y="34"/>
                  </a:lnTo>
                  <a:lnTo>
                    <a:pt x="227" y="90"/>
                  </a:lnTo>
                  <a:lnTo>
                    <a:pt x="261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6105525" y="4035425"/>
              <a:ext cx="303213" cy="146050"/>
            </a:xfrm>
            <a:custGeom>
              <a:avLst/>
              <a:gdLst>
                <a:gd name="T0" fmla="*/ 437 w 698"/>
                <a:gd name="T1" fmla="*/ 247 h 337"/>
                <a:gd name="T2" fmla="*/ 388 w 698"/>
                <a:gd name="T3" fmla="*/ 245 h 337"/>
                <a:gd name="T4" fmla="*/ 331 w 698"/>
                <a:gd name="T5" fmla="*/ 237 h 337"/>
                <a:gd name="T6" fmla="*/ 274 w 698"/>
                <a:gd name="T7" fmla="*/ 219 h 337"/>
                <a:gd name="T8" fmla="*/ 222 w 698"/>
                <a:gd name="T9" fmla="*/ 190 h 337"/>
                <a:gd name="T10" fmla="*/ 135 w 698"/>
                <a:gd name="T11" fmla="*/ 134 h 337"/>
                <a:gd name="T12" fmla="*/ 59 w 698"/>
                <a:gd name="T13" fmla="*/ 116 h 337"/>
                <a:gd name="T14" fmla="*/ 42 w 698"/>
                <a:gd name="T15" fmla="*/ 115 h 337"/>
                <a:gd name="T16" fmla="*/ 0 w 698"/>
                <a:gd name="T17" fmla="*/ 115 h 337"/>
                <a:gd name="T18" fmla="*/ 0 w 698"/>
                <a:gd name="T19" fmla="*/ 0 h 337"/>
                <a:gd name="T20" fmla="*/ 44 w 698"/>
                <a:gd name="T21" fmla="*/ 0 h 337"/>
                <a:gd name="T22" fmla="*/ 62 w 698"/>
                <a:gd name="T23" fmla="*/ 1 h 337"/>
                <a:gd name="T24" fmla="*/ 174 w 698"/>
                <a:gd name="T25" fmla="*/ 26 h 337"/>
                <a:gd name="T26" fmla="*/ 292 w 698"/>
                <a:gd name="T27" fmla="*/ 99 h 337"/>
                <a:gd name="T28" fmla="*/ 351 w 698"/>
                <a:gd name="T29" fmla="*/ 124 h 337"/>
                <a:gd name="T30" fmla="*/ 438 w 698"/>
                <a:gd name="T31" fmla="*/ 133 h 337"/>
                <a:gd name="T32" fmla="*/ 473 w 698"/>
                <a:gd name="T33" fmla="*/ 133 h 337"/>
                <a:gd name="T34" fmla="*/ 451 w 698"/>
                <a:gd name="T35" fmla="*/ 76 h 337"/>
                <a:gd name="T36" fmla="*/ 449 w 698"/>
                <a:gd name="T37" fmla="*/ 67 h 337"/>
                <a:gd name="T38" fmla="*/ 458 w 698"/>
                <a:gd name="T39" fmla="*/ 48 h 337"/>
                <a:gd name="T40" fmla="*/ 475 w 698"/>
                <a:gd name="T41" fmla="*/ 42 h 337"/>
                <a:gd name="T42" fmla="*/ 498 w 698"/>
                <a:gd name="T43" fmla="*/ 50 h 337"/>
                <a:gd name="T44" fmla="*/ 698 w 698"/>
                <a:gd name="T45" fmla="*/ 188 h 337"/>
                <a:gd name="T46" fmla="*/ 500 w 698"/>
                <a:gd name="T47" fmla="*/ 329 h 337"/>
                <a:gd name="T48" fmla="*/ 477 w 698"/>
                <a:gd name="T49" fmla="*/ 337 h 337"/>
                <a:gd name="T50" fmla="*/ 462 w 698"/>
                <a:gd name="T51" fmla="*/ 331 h 337"/>
                <a:gd name="T52" fmla="*/ 452 w 698"/>
                <a:gd name="T53" fmla="*/ 312 h 337"/>
                <a:gd name="T54" fmla="*/ 453 w 698"/>
                <a:gd name="T55" fmla="*/ 303 h 337"/>
                <a:gd name="T56" fmla="*/ 471 w 698"/>
                <a:gd name="T57" fmla="*/ 247 h 337"/>
                <a:gd name="T58" fmla="*/ 437 w 698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337">
                  <a:moveTo>
                    <a:pt x="437" y="247"/>
                  </a:moveTo>
                  <a:cubicBezTo>
                    <a:pt x="423" y="247"/>
                    <a:pt x="406" y="247"/>
                    <a:pt x="388" y="245"/>
                  </a:cubicBezTo>
                  <a:cubicBezTo>
                    <a:pt x="370" y="244"/>
                    <a:pt x="351" y="241"/>
                    <a:pt x="331" y="237"/>
                  </a:cubicBezTo>
                  <a:cubicBezTo>
                    <a:pt x="312" y="232"/>
                    <a:pt x="293" y="227"/>
                    <a:pt x="274" y="219"/>
                  </a:cubicBezTo>
                  <a:cubicBezTo>
                    <a:pt x="255" y="212"/>
                    <a:pt x="237" y="202"/>
                    <a:pt x="222" y="190"/>
                  </a:cubicBezTo>
                  <a:cubicBezTo>
                    <a:pt x="189" y="164"/>
                    <a:pt x="160" y="145"/>
                    <a:pt x="135" y="134"/>
                  </a:cubicBezTo>
                  <a:cubicBezTo>
                    <a:pt x="110" y="123"/>
                    <a:pt x="85" y="117"/>
                    <a:pt x="59" y="116"/>
                  </a:cubicBezTo>
                  <a:cubicBezTo>
                    <a:pt x="55" y="115"/>
                    <a:pt x="49" y="115"/>
                    <a:pt x="42" y="115"/>
                  </a:cubicBezTo>
                  <a:lnTo>
                    <a:pt x="0" y="115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1"/>
                    <a:pt x="62" y="1"/>
                  </a:cubicBezTo>
                  <a:cubicBezTo>
                    <a:pt x="101" y="2"/>
                    <a:pt x="139" y="10"/>
                    <a:pt x="174" y="26"/>
                  </a:cubicBezTo>
                  <a:cubicBezTo>
                    <a:pt x="210" y="41"/>
                    <a:pt x="249" y="66"/>
                    <a:pt x="292" y="99"/>
                  </a:cubicBezTo>
                  <a:cubicBezTo>
                    <a:pt x="306" y="109"/>
                    <a:pt x="326" y="118"/>
                    <a:pt x="351" y="124"/>
                  </a:cubicBezTo>
                  <a:cubicBezTo>
                    <a:pt x="377" y="130"/>
                    <a:pt x="406" y="133"/>
                    <a:pt x="438" y="133"/>
                  </a:cubicBezTo>
                  <a:lnTo>
                    <a:pt x="473" y="133"/>
                  </a:lnTo>
                  <a:lnTo>
                    <a:pt x="451" y="76"/>
                  </a:lnTo>
                  <a:cubicBezTo>
                    <a:pt x="450" y="74"/>
                    <a:pt x="449" y="71"/>
                    <a:pt x="449" y="67"/>
                  </a:cubicBezTo>
                  <a:cubicBezTo>
                    <a:pt x="449" y="59"/>
                    <a:pt x="452" y="53"/>
                    <a:pt x="458" y="48"/>
                  </a:cubicBezTo>
                  <a:cubicBezTo>
                    <a:pt x="462" y="44"/>
                    <a:pt x="468" y="42"/>
                    <a:pt x="475" y="42"/>
                  </a:cubicBezTo>
                  <a:cubicBezTo>
                    <a:pt x="484" y="42"/>
                    <a:pt x="492" y="44"/>
                    <a:pt x="498" y="50"/>
                  </a:cubicBezTo>
                  <a:lnTo>
                    <a:pt x="698" y="188"/>
                  </a:lnTo>
                  <a:lnTo>
                    <a:pt x="500" y="329"/>
                  </a:lnTo>
                  <a:cubicBezTo>
                    <a:pt x="494" y="334"/>
                    <a:pt x="486" y="337"/>
                    <a:pt x="477" y="337"/>
                  </a:cubicBezTo>
                  <a:cubicBezTo>
                    <a:pt x="471" y="337"/>
                    <a:pt x="466" y="335"/>
                    <a:pt x="462" y="331"/>
                  </a:cubicBezTo>
                  <a:cubicBezTo>
                    <a:pt x="455" y="325"/>
                    <a:pt x="452" y="318"/>
                    <a:pt x="452" y="312"/>
                  </a:cubicBezTo>
                  <a:lnTo>
                    <a:pt x="453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Rectangle 90"/>
            <p:cNvSpPr>
              <a:spLocks noChangeArrowheads="1"/>
            </p:cNvSpPr>
            <p:nvPr/>
          </p:nvSpPr>
          <p:spPr bwMode="auto">
            <a:xfrm>
              <a:off x="5975693" y="4066587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69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1"/>
            <p:cNvSpPr>
              <a:spLocks noChangeArrowheads="1"/>
            </p:cNvSpPr>
            <p:nvPr/>
          </p:nvSpPr>
          <p:spPr bwMode="auto">
            <a:xfrm>
              <a:off x="6373911" y="3839309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81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Freeform 92"/>
            <p:cNvSpPr>
              <a:spLocks/>
            </p:cNvSpPr>
            <p:nvPr/>
          </p:nvSpPr>
          <p:spPr bwMode="auto">
            <a:xfrm>
              <a:off x="6613525" y="5311775"/>
              <a:ext cx="303213" cy="147638"/>
            </a:xfrm>
            <a:custGeom>
              <a:avLst/>
              <a:gdLst>
                <a:gd name="T0" fmla="*/ 260 w 697"/>
                <a:gd name="T1" fmla="*/ 90 h 337"/>
                <a:gd name="T2" fmla="*/ 309 w 697"/>
                <a:gd name="T3" fmla="*/ 92 h 337"/>
                <a:gd name="T4" fmla="*/ 366 w 697"/>
                <a:gd name="T5" fmla="*/ 100 h 337"/>
                <a:gd name="T6" fmla="*/ 424 w 697"/>
                <a:gd name="T7" fmla="*/ 118 h 337"/>
                <a:gd name="T8" fmla="*/ 475 w 697"/>
                <a:gd name="T9" fmla="*/ 147 h 337"/>
                <a:gd name="T10" fmla="*/ 562 w 697"/>
                <a:gd name="T11" fmla="*/ 203 h 337"/>
                <a:gd name="T12" fmla="*/ 638 w 697"/>
                <a:gd name="T13" fmla="*/ 221 h 337"/>
                <a:gd name="T14" fmla="*/ 655 w 697"/>
                <a:gd name="T15" fmla="*/ 223 h 337"/>
                <a:gd name="T16" fmla="*/ 697 w 697"/>
                <a:gd name="T17" fmla="*/ 223 h 337"/>
                <a:gd name="T18" fmla="*/ 697 w 697"/>
                <a:gd name="T19" fmla="*/ 337 h 337"/>
                <a:gd name="T20" fmla="*/ 653 w 697"/>
                <a:gd name="T21" fmla="*/ 337 h 337"/>
                <a:gd name="T22" fmla="*/ 635 w 697"/>
                <a:gd name="T23" fmla="*/ 336 h 337"/>
                <a:gd name="T24" fmla="*/ 523 w 697"/>
                <a:gd name="T25" fmla="*/ 311 h 337"/>
                <a:gd name="T26" fmla="*/ 405 w 697"/>
                <a:gd name="T27" fmla="*/ 238 h 337"/>
                <a:gd name="T28" fmla="*/ 346 w 697"/>
                <a:gd name="T29" fmla="*/ 214 h 337"/>
                <a:gd name="T30" fmla="*/ 259 w 697"/>
                <a:gd name="T31" fmla="*/ 204 h 337"/>
                <a:gd name="T32" fmla="*/ 225 w 697"/>
                <a:gd name="T33" fmla="*/ 204 h 337"/>
                <a:gd name="T34" fmla="*/ 247 w 697"/>
                <a:gd name="T35" fmla="*/ 262 h 337"/>
                <a:gd name="T36" fmla="*/ 248 w 697"/>
                <a:gd name="T37" fmla="*/ 270 h 337"/>
                <a:gd name="T38" fmla="*/ 239 w 697"/>
                <a:gd name="T39" fmla="*/ 290 h 337"/>
                <a:gd name="T40" fmla="*/ 222 w 697"/>
                <a:gd name="T41" fmla="*/ 296 h 337"/>
                <a:gd name="T42" fmla="*/ 199 w 697"/>
                <a:gd name="T43" fmla="*/ 287 h 337"/>
                <a:gd name="T44" fmla="*/ 0 w 697"/>
                <a:gd name="T45" fmla="*/ 150 h 337"/>
                <a:gd name="T46" fmla="*/ 197 w 697"/>
                <a:gd name="T47" fmla="*/ 8 h 337"/>
                <a:gd name="T48" fmla="*/ 220 w 697"/>
                <a:gd name="T49" fmla="*/ 0 h 337"/>
                <a:gd name="T50" fmla="*/ 236 w 697"/>
                <a:gd name="T51" fmla="*/ 6 h 337"/>
                <a:gd name="T52" fmla="*/ 245 w 697"/>
                <a:gd name="T53" fmla="*/ 26 h 337"/>
                <a:gd name="T54" fmla="*/ 244 w 697"/>
                <a:gd name="T55" fmla="*/ 34 h 337"/>
                <a:gd name="T56" fmla="*/ 226 w 697"/>
                <a:gd name="T57" fmla="*/ 90 h 337"/>
                <a:gd name="T58" fmla="*/ 260 w 697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260" y="90"/>
                  </a:moveTo>
                  <a:cubicBezTo>
                    <a:pt x="275" y="90"/>
                    <a:pt x="291" y="91"/>
                    <a:pt x="309" y="92"/>
                  </a:cubicBezTo>
                  <a:cubicBezTo>
                    <a:pt x="327" y="93"/>
                    <a:pt x="346" y="96"/>
                    <a:pt x="366" y="100"/>
                  </a:cubicBezTo>
                  <a:cubicBezTo>
                    <a:pt x="385" y="105"/>
                    <a:pt x="405" y="111"/>
                    <a:pt x="424" y="118"/>
                  </a:cubicBezTo>
                  <a:cubicBezTo>
                    <a:pt x="443" y="125"/>
                    <a:pt x="460" y="135"/>
                    <a:pt x="475" y="147"/>
                  </a:cubicBezTo>
                  <a:cubicBezTo>
                    <a:pt x="509" y="173"/>
                    <a:pt x="538" y="192"/>
                    <a:pt x="562" y="203"/>
                  </a:cubicBezTo>
                  <a:cubicBezTo>
                    <a:pt x="587" y="215"/>
                    <a:pt x="612" y="221"/>
                    <a:pt x="638" y="221"/>
                  </a:cubicBezTo>
                  <a:cubicBezTo>
                    <a:pt x="642" y="222"/>
                    <a:pt x="648" y="223"/>
                    <a:pt x="655" y="223"/>
                  </a:cubicBezTo>
                  <a:lnTo>
                    <a:pt x="697" y="223"/>
                  </a:lnTo>
                  <a:lnTo>
                    <a:pt x="697" y="337"/>
                  </a:lnTo>
                  <a:lnTo>
                    <a:pt x="653" y="337"/>
                  </a:lnTo>
                  <a:cubicBezTo>
                    <a:pt x="645" y="337"/>
                    <a:pt x="639" y="337"/>
                    <a:pt x="635" y="336"/>
                  </a:cubicBezTo>
                  <a:cubicBezTo>
                    <a:pt x="596" y="335"/>
                    <a:pt x="558" y="327"/>
                    <a:pt x="523" y="311"/>
                  </a:cubicBezTo>
                  <a:cubicBezTo>
                    <a:pt x="487" y="296"/>
                    <a:pt x="448" y="272"/>
                    <a:pt x="405" y="238"/>
                  </a:cubicBezTo>
                  <a:cubicBezTo>
                    <a:pt x="391" y="228"/>
                    <a:pt x="371" y="220"/>
                    <a:pt x="346" y="214"/>
                  </a:cubicBezTo>
                  <a:cubicBezTo>
                    <a:pt x="320" y="207"/>
                    <a:pt x="291" y="204"/>
                    <a:pt x="259" y="204"/>
                  </a:cubicBezTo>
                  <a:lnTo>
                    <a:pt x="225" y="204"/>
                  </a:lnTo>
                  <a:lnTo>
                    <a:pt x="247" y="262"/>
                  </a:lnTo>
                  <a:cubicBezTo>
                    <a:pt x="247" y="263"/>
                    <a:pt x="248" y="266"/>
                    <a:pt x="248" y="270"/>
                  </a:cubicBezTo>
                  <a:cubicBezTo>
                    <a:pt x="248" y="278"/>
                    <a:pt x="245" y="285"/>
                    <a:pt x="239" y="290"/>
                  </a:cubicBezTo>
                  <a:cubicBezTo>
                    <a:pt x="235" y="294"/>
                    <a:pt x="230" y="296"/>
                    <a:pt x="222" y="296"/>
                  </a:cubicBezTo>
                  <a:cubicBezTo>
                    <a:pt x="213" y="296"/>
                    <a:pt x="206" y="293"/>
                    <a:pt x="199" y="287"/>
                  </a:cubicBezTo>
                  <a:lnTo>
                    <a:pt x="0" y="150"/>
                  </a:lnTo>
                  <a:lnTo>
                    <a:pt x="197" y="8"/>
                  </a:lnTo>
                  <a:cubicBezTo>
                    <a:pt x="203" y="3"/>
                    <a:pt x="211" y="0"/>
                    <a:pt x="220" y="0"/>
                  </a:cubicBezTo>
                  <a:cubicBezTo>
                    <a:pt x="226" y="0"/>
                    <a:pt x="232" y="2"/>
                    <a:pt x="236" y="6"/>
                  </a:cubicBezTo>
                  <a:cubicBezTo>
                    <a:pt x="242" y="13"/>
                    <a:pt x="245" y="19"/>
                    <a:pt x="245" y="26"/>
                  </a:cubicBezTo>
                  <a:lnTo>
                    <a:pt x="244" y="34"/>
                  </a:lnTo>
                  <a:lnTo>
                    <a:pt x="226" y="90"/>
                  </a:lnTo>
                  <a:lnTo>
                    <a:pt x="260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93"/>
            <p:cNvSpPr>
              <a:spLocks/>
            </p:cNvSpPr>
            <p:nvPr/>
          </p:nvSpPr>
          <p:spPr bwMode="auto">
            <a:xfrm>
              <a:off x="6613525" y="5438775"/>
              <a:ext cx="303213" cy="147638"/>
            </a:xfrm>
            <a:custGeom>
              <a:avLst/>
              <a:gdLst>
                <a:gd name="T0" fmla="*/ 436 w 697"/>
                <a:gd name="T1" fmla="*/ 246 h 337"/>
                <a:gd name="T2" fmla="*/ 387 w 697"/>
                <a:gd name="T3" fmla="*/ 245 h 337"/>
                <a:gd name="T4" fmla="*/ 331 w 697"/>
                <a:gd name="T5" fmla="*/ 236 h 337"/>
                <a:gd name="T6" fmla="*/ 273 w 697"/>
                <a:gd name="T7" fmla="*/ 219 h 337"/>
                <a:gd name="T8" fmla="*/ 221 w 697"/>
                <a:gd name="T9" fmla="*/ 189 h 337"/>
                <a:gd name="T10" fmla="*/ 134 w 697"/>
                <a:gd name="T11" fmla="*/ 133 h 337"/>
                <a:gd name="T12" fmla="*/ 58 w 697"/>
                <a:gd name="T13" fmla="*/ 115 h 337"/>
                <a:gd name="T14" fmla="*/ 41 w 697"/>
                <a:gd name="T15" fmla="*/ 114 h 337"/>
                <a:gd name="T16" fmla="*/ 0 w 697"/>
                <a:gd name="T17" fmla="*/ 114 h 337"/>
                <a:gd name="T18" fmla="*/ 0 w 697"/>
                <a:gd name="T19" fmla="*/ 0 h 337"/>
                <a:gd name="T20" fmla="*/ 43 w 697"/>
                <a:gd name="T21" fmla="*/ 0 h 337"/>
                <a:gd name="T22" fmla="*/ 62 w 697"/>
                <a:gd name="T23" fmla="*/ 1 h 337"/>
                <a:gd name="T24" fmla="*/ 174 w 697"/>
                <a:gd name="T25" fmla="*/ 25 h 337"/>
                <a:gd name="T26" fmla="*/ 292 w 697"/>
                <a:gd name="T27" fmla="*/ 98 h 337"/>
                <a:gd name="T28" fmla="*/ 351 w 697"/>
                <a:gd name="T29" fmla="*/ 123 h 337"/>
                <a:gd name="T30" fmla="*/ 438 w 697"/>
                <a:gd name="T31" fmla="*/ 132 h 337"/>
                <a:gd name="T32" fmla="*/ 472 w 697"/>
                <a:gd name="T33" fmla="*/ 132 h 337"/>
                <a:gd name="T34" fmla="*/ 450 w 697"/>
                <a:gd name="T35" fmla="*/ 75 h 337"/>
                <a:gd name="T36" fmla="*/ 449 w 697"/>
                <a:gd name="T37" fmla="*/ 66 h 337"/>
                <a:gd name="T38" fmla="*/ 457 w 697"/>
                <a:gd name="T39" fmla="*/ 47 h 337"/>
                <a:gd name="T40" fmla="*/ 474 w 697"/>
                <a:gd name="T41" fmla="*/ 41 h 337"/>
                <a:gd name="T42" fmla="*/ 497 w 697"/>
                <a:gd name="T43" fmla="*/ 49 h 337"/>
                <a:gd name="T44" fmla="*/ 697 w 697"/>
                <a:gd name="T45" fmla="*/ 187 h 337"/>
                <a:gd name="T46" fmla="*/ 500 w 697"/>
                <a:gd name="T47" fmla="*/ 328 h 337"/>
                <a:gd name="T48" fmla="*/ 477 w 697"/>
                <a:gd name="T49" fmla="*/ 337 h 337"/>
                <a:gd name="T50" fmla="*/ 461 w 697"/>
                <a:gd name="T51" fmla="*/ 330 h 337"/>
                <a:gd name="T52" fmla="*/ 451 w 697"/>
                <a:gd name="T53" fmla="*/ 311 h 337"/>
                <a:gd name="T54" fmla="*/ 452 w 697"/>
                <a:gd name="T55" fmla="*/ 302 h 337"/>
                <a:gd name="T56" fmla="*/ 470 w 697"/>
                <a:gd name="T57" fmla="*/ 246 h 337"/>
                <a:gd name="T58" fmla="*/ 436 w 697"/>
                <a:gd name="T59" fmla="*/ 24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6" y="246"/>
                  </a:moveTo>
                  <a:cubicBezTo>
                    <a:pt x="422" y="246"/>
                    <a:pt x="405" y="246"/>
                    <a:pt x="387" y="245"/>
                  </a:cubicBezTo>
                  <a:cubicBezTo>
                    <a:pt x="369" y="243"/>
                    <a:pt x="350" y="241"/>
                    <a:pt x="331" y="236"/>
                  </a:cubicBezTo>
                  <a:cubicBezTo>
                    <a:pt x="311" y="232"/>
                    <a:pt x="292" y="226"/>
                    <a:pt x="273" y="219"/>
                  </a:cubicBezTo>
                  <a:cubicBezTo>
                    <a:pt x="254" y="211"/>
                    <a:pt x="236" y="201"/>
                    <a:pt x="221" y="189"/>
                  </a:cubicBezTo>
                  <a:cubicBezTo>
                    <a:pt x="188" y="163"/>
                    <a:pt x="159" y="145"/>
                    <a:pt x="134" y="133"/>
                  </a:cubicBezTo>
                  <a:cubicBezTo>
                    <a:pt x="109" y="122"/>
                    <a:pt x="84" y="116"/>
                    <a:pt x="58" y="115"/>
                  </a:cubicBezTo>
                  <a:cubicBezTo>
                    <a:pt x="54" y="114"/>
                    <a:pt x="48" y="114"/>
                    <a:pt x="41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3" y="0"/>
                  </a:lnTo>
                  <a:cubicBezTo>
                    <a:pt x="51" y="0"/>
                    <a:pt x="58" y="0"/>
                    <a:pt x="62" y="1"/>
                  </a:cubicBezTo>
                  <a:cubicBezTo>
                    <a:pt x="101" y="2"/>
                    <a:pt x="138" y="10"/>
                    <a:pt x="174" y="25"/>
                  </a:cubicBezTo>
                  <a:cubicBezTo>
                    <a:pt x="209" y="40"/>
                    <a:pt x="249" y="65"/>
                    <a:pt x="292" y="98"/>
                  </a:cubicBezTo>
                  <a:cubicBezTo>
                    <a:pt x="305" y="109"/>
                    <a:pt x="325" y="117"/>
                    <a:pt x="351" y="123"/>
                  </a:cubicBezTo>
                  <a:cubicBezTo>
                    <a:pt x="376" y="129"/>
                    <a:pt x="405" y="132"/>
                    <a:pt x="438" y="132"/>
                  </a:cubicBezTo>
                  <a:lnTo>
                    <a:pt x="472" y="132"/>
                  </a:lnTo>
                  <a:lnTo>
                    <a:pt x="450" y="75"/>
                  </a:lnTo>
                  <a:cubicBezTo>
                    <a:pt x="449" y="73"/>
                    <a:pt x="449" y="70"/>
                    <a:pt x="449" y="66"/>
                  </a:cubicBezTo>
                  <a:cubicBezTo>
                    <a:pt x="449" y="58"/>
                    <a:pt x="451" y="52"/>
                    <a:pt x="457" y="47"/>
                  </a:cubicBezTo>
                  <a:cubicBezTo>
                    <a:pt x="461" y="43"/>
                    <a:pt x="467" y="41"/>
                    <a:pt x="474" y="41"/>
                  </a:cubicBezTo>
                  <a:cubicBezTo>
                    <a:pt x="483" y="41"/>
                    <a:pt x="491" y="44"/>
                    <a:pt x="497" y="49"/>
                  </a:cubicBezTo>
                  <a:lnTo>
                    <a:pt x="697" y="187"/>
                  </a:lnTo>
                  <a:lnTo>
                    <a:pt x="500" y="328"/>
                  </a:lnTo>
                  <a:cubicBezTo>
                    <a:pt x="493" y="334"/>
                    <a:pt x="485" y="337"/>
                    <a:pt x="477" y="337"/>
                  </a:cubicBezTo>
                  <a:cubicBezTo>
                    <a:pt x="470" y="337"/>
                    <a:pt x="465" y="335"/>
                    <a:pt x="461" y="330"/>
                  </a:cubicBezTo>
                  <a:cubicBezTo>
                    <a:pt x="454" y="324"/>
                    <a:pt x="451" y="317"/>
                    <a:pt x="451" y="311"/>
                  </a:cubicBezTo>
                  <a:lnTo>
                    <a:pt x="452" y="302"/>
                  </a:lnTo>
                  <a:lnTo>
                    <a:pt x="470" y="246"/>
                  </a:lnTo>
                  <a:lnTo>
                    <a:pt x="436" y="246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Rectangle 94"/>
            <p:cNvSpPr>
              <a:spLocks noChangeArrowheads="1"/>
            </p:cNvSpPr>
            <p:nvPr/>
          </p:nvSpPr>
          <p:spPr bwMode="auto">
            <a:xfrm>
              <a:off x="6449928" y="5469588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102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95"/>
            <p:cNvSpPr>
              <a:spLocks noChangeArrowheads="1"/>
            </p:cNvSpPr>
            <p:nvPr/>
          </p:nvSpPr>
          <p:spPr bwMode="auto">
            <a:xfrm>
              <a:off x="6864951" y="5242047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54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Freeform 96"/>
            <p:cNvSpPr>
              <a:spLocks/>
            </p:cNvSpPr>
            <p:nvPr/>
          </p:nvSpPr>
          <p:spPr bwMode="auto">
            <a:xfrm>
              <a:off x="6789737" y="3106738"/>
              <a:ext cx="303213" cy="147638"/>
            </a:xfrm>
            <a:custGeom>
              <a:avLst/>
              <a:gdLst>
                <a:gd name="T0" fmla="*/ 261 w 697"/>
                <a:gd name="T1" fmla="*/ 90 h 337"/>
                <a:gd name="T2" fmla="*/ 310 w 697"/>
                <a:gd name="T3" fmla="*/ 92 h 337"/>
                <a:gd name="T4" fmla="*/ 367 w 697"/>
                <a:gd name="T5" fmla="*/ 101 h 337"/>
                <a:gd name="T6" fmla="*/ 424 w 697"/>
                <a:gd name="T7" fmla="*/ 118 h 337"/>
                <a:gd name="T8" fmla="*/ 476 w 697"/>
                <a:gd name="T9" fmla="*/ 147 h 337"/>
                <a:gd name="T10" fmla="*/ 563 w 697"/>
                <a:gd name="T11" fmla="*/ 203 h 337"/>
                <a:gd name="T12" fmla="*/ 639 w 697"/>
                <a:gd name="T13" fmla="*/ 222 h 337"/>
                <a:gd name="T14" fmla="*/ 656 w 697"/>
                <a:gd name="T15" fmla="*/ 223 h 337"/>
                <a:gd name="T16" fmla="*/ 697 w 697"/>
                <a:gd name="T17" fmla="*/ 223 h 337"/>
                <a:gd name="T18" fmla="*/ 697 w 697"/>
                <a:gd name="T19" fmla="*/ 337 h 337"/>
                <a:gd name="T20" fmla="*/ 654 w 697"/>
                <a:gd name="T21" fmla="*/ 337 h 337"/>
                <a:gd name="T22" fmla="*/ 635 w 697"/>
                <a:gd name="T23" fmla="*/ 336 h 337"/>
                <a:gd name="T24" fmla="*/ 523 w 697"/>
                <a:gd name="T25" fmla="*/ 312 h 337"/>
                <a:gd name="T26" fmla="*/ 405 w 697"/>
                <a:gd name="T27" fmla="*/ 239 h 337"/>
                <a:gd name="T28" fmla="*/ 346 w 697"/>
                <a:gd name="T29" fmla="*/ 214 h 337"/>
                <a:gd name="T30" fmla="*/ 259 w 697"/>
                <a:gd name="T31" fmla="*/ 205 h 337"/>
                <a:gd name="T32" fmla="*/ 225 w 697"/>
                <a:gd name="T33" fmla="*/ 205 h 337"/>
                <a:gd name="T34" fmla="*/ 247 w 697"/>
                <a:gd name="T35" fmla="*/ 262 h 337"/>
                <a:gd name="T36" fmla="*/ 248 w 697"/>
                <a:gd name="T37" fmla="*/ 270 h 337"/>
                <a:gd name="T38" fmla="*/ 240 w 697"/>
                <a:gd name="T39" fmla="*/ 290 h 337"/>
                <a:gd name="T40" fmla="*/ 223 w 697"/>
                <a:gd name="T41" fmla="*/ 296 h 337"/>
                <a:gd name="T42" fmla="*/ 200 w 697"/>
                <a:gd name="T43" fmla="*/ 287 h 337"/>
                <a:gd name="T44" fmla="*/ 0 w 697"/>
                <a:gd name="T45" fmla="*/ 150 h 337"/>
                <a:gd name="T46" fmla="*/ 197 w 697"/>
                <a:gd name="T47" fmla="*/ 9 h 337"/>
                <a:gd name="T48" fmla="*/ 221 w 697"/>
                <a:gd name="T49" fmla="*/ 0 h 337"/>
                <a:gd name="T50" fmla="*/ 236 w 697"/>
                <a:gd name="T51" fmla="*/ 6 h 337"/>
                <a:gd name="T52" fmla="*/ 246 w 697"/>
                <a:gd name="T53" fmla="*/ 26 h 337"/>
                <a:gd name="T54" fmla="*/ 245 w 697"/>
                <a:gd name="T55" fmla="*/ 34 h 337"/>
                <a:gd name="T56" fmla="*/ 227 w 697"/>
                <a:gd name="T57" fmla="*/ 90 h 337"/>
                <a:gd name="T58" fmla="*/ 261 w 697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261" y="90"/>
                  </a:moveTo>
                  <a:cubicBezTo>
                    <a:pt x="275" y="90"/>
                    <a:pt x="292" y="91"/>
                    <a:pt x="310" y="92"/>
                  </a:cubicBezTo>
                  <a:cubicBezTo>
                    <a:pt x="328" y="93"/>
                    <a:pt x="347" y="96"/>
                    <a:pt x="367" y="101"/>
                  </a:cubicBezTo>
                  <a:cubicBezTo>
                    <a:pt x="386" y="105"/>
                    <a:pt x="405" y="111"/>
                    <a:pt x="424" y="118"/>
                  </a:cubicBezTo>
                  <a:cubicBezTo>
                    <a:pt x="443" y="126"/>
                    <a:pt x="461" y="135"/>
                    <a:pt x="476" y="147"/>
                  </a:cubicBezTo>
                  <a:cubicBezTo>
                    <a:pt x="509" y="173"/>
                    <a:pt x="538" y="192"/>
                    <a:pt x="563" y="203"/>
                  </a:cubicBezTo>
                  <a:cubicBezTo>
                    <a:pt x="588" y="215"/>
                    <a:pt x="613" y="221"/>
                    <a:pt x="639" y="222"/>
                  </a:cubicBezTo>
                  <a:cubicBezTo>
                    <a:pt x="643" y="223"/>
                    <a:pt x="649" y="223"/>
                    <a:pt x="656" y="223"/>
                  </a:cubicBezTo>
                  <a:lnTo>
                    <a:pt x="697" y="223"/>
                  </a:lnTo>
                  <a:lnTo>
                    <a:pt x="697" y="337"/>
                  </a:lnTo>
                  <a:lnTo>
                    <a:pt x="654" y="337"/>
                  </a:lnTo>
                  <a:cubicBezTo>
                    <a:pt x="646" y="337"/>
                    <a:pt x="639" y="337"/>
                    <a:pt x="635" y="336"/>
                  </a:cubicBezTo>
                  <a:cubicBezTo>
                    <a:pt x="596" y="335"/>
                    <a:pt x="559" y="327"/>
                    <a:pt x="523" y="312"/>
                  </a:cubicBezTo>
                  <a:cubicBezTo>
                    <a:pt x="488" y="296"/>
                    <a:pt x="448" y="272"/>
                    <a:pt x="405" y="239"/>
                  </a:cubicBezTo>
                  <a:cubicBezTo>
                    <a:pt x="392" y="228"/>
                    <a:pt x="372" y="220"/>
                    <a:pt x="346" y="214"/>
                  </a:cubicBezTo>
                  <a:cubicBezTo>
                    <a:pt x="321" y="208"/>
                    <a:pt x="292" y="205"/>
                    <a:pt x="259" y="205"/>
                  </a:cubicBezTo>
                  <a:lnTo>
                    <a:pt x="225" y="205"/>
                  </a:lnTo>
                  <a:lnTo>
                    <a:pt x="247" y="262"/>
                  </a:lnTo>
                  <a:cubicBezTo>
                    <a:pt x="248" y="263"/>
                    <a:pt x="248" y="266"/>
                    <a:pt x="248" y="270"/>
                  </a:cubicBezTo>
                  <a:cubicBezTo>
                    <a:pt x="248" y="278"/>
                    <a:pt x="246" y="285"/>
                    <a:pt x="240" y="290"/>
                  </a:cubicBezTo>
                  <a:cubicBezTo>
                    <a:pt x="236" y="294"/>
                    <a:pt x="230" y="296"/>
                    <a:pt x="223" y="296"/>
                  </a:cubicBezTo>
                  <a:cubicBezTo>
                    <a:pt x="214" y="296"/>
                    <a:pt x="206" y="293"/>
                    <a:pt x="200" y="287"/>
                  </a:cubicBezTo>
                  <a:lnTo>
                    <a:pt x="0" y="150"/>
                  </a:lnTo>
                  <a:lnTo>
                    <a:pt x="197" y="9"/>
                  </a:lnTo>
                  <a:cubicBezTo>
                    <a:pt x="204" y="3"/>
                    <a:pt x="212" y="0"/>
                    <a:pt x="221" y="0"/>
                  </a:cubicBezTo>
                  <a:cubicBezTo>
                    <a:pt x="227" y="0"/>
                    <a:pt x="232" y="2"/>
                    <a:pt x="236" y="6"/>
                  </a:cubicBezTo>
                  <a:cubicBezTo>
                    <a:pt x="243" y="13"/>
                    <a:pt x="246" y="19"/>
                    <a:pt x="246" y="26"/>
                  </a:cubicBezTo>
                  <a:lnTo>
                    <a:pt x="245" y="34"/>
                  </a:lnTo>
                  <a:lnTo>
                    <a:pt x="227" y="90"/>
                  </a:lnTo>
                  <a:lnTo>
                    <a:pt x="261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97"/>
            <p:cNvSpPr>
              <a:spLocks/>
            </p:cNvSpPr>
            <p:nvPr/>
          </p:nvSpPr>
          <p:spPr bwMode="auto">
            <a:xfrm>
              <a:off x="6789737" y="3233738"/>
              <a:ext cx="303213" cy="146050"/>
            </a:xfrm>
            <a:custGeom>
              <a:avLst/>
              <a:gdLst>
                <a:gd name="T0" fmla="*/ 437 w 697"/>
                <a:gd name="T1" fmla="*/ 247 h 337"/>
                <a:gd name="T2" fmla="*/ 388 w 697"/>
                <a:gd name="T3" fmla="*/ 245 h 337"/>
                <a:gd name="T4" fmla="*/ 331 w 697"/>
                <a:gd name="T5" fmla="*/ 236 h 337"/>
                <a:gd name="T6" fmla="*/ 273 w 697"/>
                <a:gd name="T7" fmla="*/ 219 h 337"/>
                <a:gd name="T8" fmla="*/ 222 w 697"/>
                <a:gd name="T9" fmla="*/ 190 h 337"/>
                <a:gd name="T10" fmla="*/ 135 w 697"/>
                <a:gd name="T11" fmla="*/ 134 h 337"/>
                <a:gd name="T12" fmla="*/ 59 w 697"/>
                <a:gd name="T13" fmla="*/ 115 h 337"/>
                <a:gd name="T14" fmla="*/ 42 w 697"/>
                <a:gd name="T15" fmla="*/ 114 h 337"/>
                <a:gd name="T16" fmla="*/ 0 w 697"/>
                <a:gd name="T17" fmla="*/ 114 h 337"/>
                <a:gd name="T18" fmla="*/ 0 w 697"/>
                <a:gd name="T19" fmla="*/ 0 h 337"/>
                <a:gd name="T20" fmla="*/ 44 w 697"/>
                <a:gd name="T21" fmla="*/ 0 h 337"/>
                <a:gd name="T22" fmla="*/ 62 w 697"/>
                <a:gd name="T23" fmla="*/ 1 h 337"/>
                <a:gd name="T24" fmla="*/ 174 w 697"/>
                <a:gd name="T25" fmla="*/ 25 h 337"/>
                <a:gd name="T26" fmla="*/ 292 w 697"/>
                <a:gd name="T27" fmla="*/ 98 h 337"/>
                <a:gd name="T28" fmla="*/ 351 w 697"/>
                <a:gd name="T29" fmla="*/ 123 h 337"/>
                <a:gd name="T30" fmla="*/ 438 w 697"/>
                <a:gd name="T31" fmla="*/ 132 h 337"/>
                <a:gd name="T32" fmla="*/ 472 w 697"/>
                <a:gd name="T33" fmla="*/ 132 h 337"/>
                <a:gd name="T34" fmla="*/ 450 w 697"/>
                <a:gd name="T35" fmla="*/ 75 h 337"/>
                <a:gd name="T36" fmla="*/ 449 w 697"/>
                <a:gd name="T37" fmla="*/ 67 h 337"/>
                <a:gd name="T38" fmla="*/ 458 w 697"/>
                <a:gd name="T39" fmla="*/ 47 h 337"/>
                <a:gd name="T40" fmla="*/ 475 w 697"/>
                <a:gd name="T41" fmla="*/ 41 h 337"/>
                <a:gd name="T42" fmla="*/ 498 w 697"/>
                <a:gd name="T43" fmla="*/ 50 h 337"/>
                <a:gd name="T44" fmla="*/ 697 w 697"/>
                <a:gd name="T45" fmla="*/ 187 h 337"/>
                <a:gd name="T46" fmla="*/ 500 w 697"/>
                <a:gd name="T47" fmla="*/ 328 h 337"/>
                <a:gd name="T48" fmla="*/ 477 w 697"/>
                <a:gd name="T49" fmla="*/ 337 h 337"/>
                <a:gd name="T50" fmla="*/ 461 w 697"/>
                <a:gd name="T51" fmla="*/ 331 h 337"/>
                <a:gd name="T52" fmla="*/ 452 w 697"/>
                <a:gd name="T53" fmla="*/ 311 h 337"/>
                <a:gd name="T54" fmla="*/ 453 w 697"/>
                <a:gd name="T55" fmla="*/ 303 h 337"/>
                <a:gd name="T56" fmla="*/ 471 w 697"/>
                <a:gd name="T57" fmla="*/ 247 h 337"/>
                <a:gd name="T58" fmla="*/ 437 w 697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7" y="247"/>
                  </a:moveTo>
                  <a:cubicBezTo>
                    <a:pt x="422" y="247"/>
                    <a:pt x="406" y="246"/>
                    <a:pt x="388" y="245"/>
                  </a:cubicBezTo>
                  <a:cubicBezTo>
                    <a:pt x="370" y="244"/>
                    <a:pt x="351" y="241"/>
                    <a:pt x="331" y="236"/>
                  </a:cubicBezTo>
                  <a:cubicBezTo>
                    <a:pt x="312" y="232"/>
                    <a:pt x="292" y="226"/>
                    <a:pt x="273" y="219"/>
                  </a:cubicBezTo>
                  <a:cubicBezTo>
                    <a:pt x="254" y="211"/>
                    <a:pt x="237" y="202"/>
                    <a:pt x="222" y="190"/>
                  </a:cubicBezTo>
                  <a:cubicBezTo>
                    <a:pt x="188" y="164"/>
                    <a:pt x="159" y="145"/>
                    <a:pt x="135" y="134"/>
                  </a:cubicBezTo>
                  <a:cubicBezTo>
                    <a:pt x="110" y="122"/>
                    <a:pt x="85" y="116"/>
                    <a:pt x="59" y="115"/>
                  </a:cubicBezTo>
                  <a:cubicBezTo>
                    <a:pt x="55" y="115"/>
                    <a:pt x="49" y="114"/>
                    <a:pt x="42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0"/>
                    <a:pt x="62" y="1"/>
                  </a:cubicBezTo>
                  <a:cubicBezTo>
                    <a:pt x="101" y="2"/>
                    <a:pt x="139" y="10"/>
                    <a:pt x="174" y="25"/>
                  </a:cubicBezTo>
                  <a:cubicBezTo>
                    <a:pt x="210" y="41"/>
                    <a:pt x="249" y="65"/>
                    <a:pt x="292" y="98"/>
                  </a:cubicBezTo>
                  <a:cubicBezTo>
                    <a:pt x="306" y="109"/>
                    <a:pt x="326" y="117"/>
                    <a:pt x="351" y="123"/>
                  </a:cubicBezTo>
                  <a:cubicBezTo>
                    <a:pt x="377" y="129"/>
                    <a:pt x="406" y="132"/>
                    <a:pt x="438" y="132"/>
                  </a:cubicBezTo>
                  <a:lnTo>
                    <a:pt x="472" y="132"/>
                  </a:lnTo>
                  <a:lnTo>
                    <a:pt x="450" y="75"/>
                  </a:lnTo>
                  <a:cubicBezTo>
                    <a:pt x="450" y="74"/>
                    <a:pt x="449" y="71"/>
                    <a:pt x="449" y="67"/>
                  </a:cubicBezTo>
                  <a:cubicBezTo>
                    <a:pt x="449" y="59"/>
                    <a:pt x="452" y="52"/>
                    <a:pt x="458" y="47"/>
                  </a:cubicBezTo>
                  <a:cubicBezTo>
                    <a:pt x="462" y="43"/>
                    <a:pt x="468" y="41"/>
                    <a:pt x="475" y="41"/>
                  </a:cubicBezTo>
                  <a:cubicBezTo>
                    <a:pt x="484" y="41"/>
                    <a:pt x="491" y="44"/>
                    <a:pt x="498" y="50"/>
                  </a:cubicBezTo>
                  <a:lnTo>
                    <a:pt x="697" y="187"/>
                  </a:lnTo>
                  <a:lnTo>
                    <a:pt x="500" y="328"/>
                  </a:lnTo>
                  <a:cubicBezTo>
                    <a:pt x="494" y="334"/>
                    <a:pt x="486" y="337"/>
                    <a:pt x="477" y="337"/>
                  </a:cubicBezTo>
                  <a:cubicBezTo>
                    <a:pt x="471" y="337"/>
                    <a:pt x="465" y="335"/>
                    <a:pt x="461" y="331"/>
                  </a:cubicBezTo>
                  <a:cubicBezTo>
                    <a:pt x="455" y="324"/>
                    <a:pt x="452" y="318"/>
                    <a:pt x="452" y="311"/>
                  </a:cubicBezTo>
                  <a:lnTo>
                    <a:pt x="453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Rectangle 98"/>
            <p:cNvSpPr>
              <a:spLocks noChangeArrowheads="1"/>
            </p:cNvSpPr>
            <p:nvPr/>
          </p:nvSpPr>
          <p:spPr bwMode="auto">
            <a:xfrm>
              <a:off x="6647888" y="3316915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255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99"/>
            <p:cNvSpPr>
              <a:spLocks noChangeArrowheads="1"/>
            </p:cNvSpPr>
            <p:nvPr/>
          </p:nvSpPr>
          <p:spPr bwMode="auto">
            <a:xfrm>
              <a:off x="7027193" y="3017343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140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Freeform 100"/>
            <p:cNvSpPr>
              <a:spLocks/>
            </p:cNvSpPr>
            <p:nvPr/>
          </p:nvSpPr>
          <p:spPr bwMode="auto">
            <a:xfrm>
              <a:off x="5435600" y="4710113"/>
              <a:ext cx="304800" cy="147638"/>
            </a:xfrm>
            <a:custGeom>
              <a:avLst/>
              <a:gdLst>
                <a:gd name="T0" fmla="*/ 260 w 697"/>
                <a:gd name="T1" fmla="*/ 90 h 337"/>
                <a:gd name="T2" fmla="*/ 309 w 697"/>
                <a:gd name="T3" fmla="*/ 92 h 337"/>
                <a:gd name="T4" fmla="*/ 366 w 697"/>
                <a:gd name="T5" fmla="*/ 101 h 337"/>
                <a:gd name="T6" fmla="*/ 424 w 697"/>
                <a:gd name="T7" fmla="*/ 118 h 337"/>
                <a:gd name="T8" fmla="*/ 476 w 697"/>
                <a:gd name="T9" fmla="*/ 147 h 337"/>
                <a:gd name="T10" fmla="*/ 563 w 697"/>
                <a:gd name="T11" fmla="*/ 203 h 337"/>
                <a:gd name="T12" fmla="*/ 639 w 697"/>
                <a:gd name="T13" fmla="*/ 222 h 337"/>
                <a:gd name="T14" fmla="*/ 656 w 697"/>
                <a:gd name="T15" fmla="*/ 223 h 337"/>
                <a:gd name="T16" fmla="*/ 697 w 697"/>
                <a:gd name="T17" fmla="*/ 223 h 337"/>
                <a:gd name="T18" fmla="*/ 697 w 697"/>
                <a:gd name="T19" fmla="*/ 337 h 337"/>
                <a:gd name="T20" fmla="*/ 653 w 697"/>
                <a:gd name="T21" fmla="*/ 337 h 337"/>
                <a:gd name="T22" fmla="*/ 635 w 697"/>
                <a:gd name="T23" fmla="*/ 336 h 337"/>
                <a:gd name="T24" fmla="*/ 523 w 697"/>
                <a:gd name="T25" fmla="*/ 312 h 337"/>
                <a:gd name="T26" fmla="*/ 405 w 697"/>
                <a:gd name="T27" fmla="*/ 239 h 337"/>
                <a:gd name="T28" fmla="*/ 346 w 697"/>
                <a:gd name="T29" fmla="*/ 214 h 337"/>
                <a:gd name="T30" fmla="*/ 259 w 697"/>
                <a:gd name="T31" fmla="*/ 205 h 337"/>
                <a:gd name="T32" fmla="*/ 225 w 697"/>
                <a:gd name="T33" fmla="*/ 205 h 337"/>
                <a:gd name="T34" fmla="*/ 247 w 697"/>
                <a:gd name="T35" fmla="*/ 262 h 337"/>
                <a:gd name="T36" fmla="*/ 248 w 697"/>
                <a:gd name="T37" fmla="*/ 270 h 337"/>
                <a:gd name="T38" fmla="*/ 240 w 697"/>
                <a:gd name="T39" fmla="*/ 290 h 337"/>
                <a:gd name="T40" fmla="*/ 222 w 697"/>
                <a:gd name="T41" fmla="*/ 296 h 337"/>
                <a:gd name="T42" fmla="*/ 199 w 697"/>
                <a:gd name="T43" fmla="*/ 287 h 337"/>
                <a:gd name="T44" fmla="*/ 0 w 697"/>
                <a:gd name="T45" fmla="*/ 150 h 337"/>
                <a:gd name="T46" fmla="*/ 197 w 697"/>
                <a:gd name="T47" fmla="*/ 9 h 337"/>
                <a:gd name="T48" fmla="*/ 220 w 697"/>
                <a:gd name="T49" fmla="*/ 0 h 337"/>
                <a:gd name="T50" fmla="*/ 236 w 697"/>
                <a:gd name="T51" fmla="*/ 6 h 337"/>
                <a:gd name="T52" fmla="*/ 246 w 697"/>
                <a:gd name="T53" fmla="*/ 26 h 337"/>
                <a:gd name="T54" fmla="*/ 244 w 697"/>
                <a:gd name="T55" fmla="*/ 34 h 337"/>
                <a:gd name="T56" fmla="*/ 226 w 697"/>
                <a:gd name="T57" fmla="*/ 90 h 337"/>
                <a:gd name="T58" fmla="*/ 260 w 697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260" y="90"/>
                  </a:moveTo>
                  <a:cubicBezTo>
                    <a:pt x="275" y="90"/>
                    <a:pt x="291" y="91"/>
                    <a:pt x="309" y="92"/>
                  </a:cubicBezTo>
                  <a:cubicBezTo>
                    <a:pt x="328" y="93"/>
                    <a:pt x="347" y="96"/>
                    <a:pt x="366" y="101"/>
                  </a:cubicBezTo>
                  <a:cubicBezTo>
                    <a:pt x="386" y="105"/>
                    <a:pt x="405" y="111"/>
                    <a:pt x="424" y="118"/>
                  </a:cubicBezTo>
                  <a:cubicBezTo>
                    <a:pt x="443" y="125"/>
                    <a:pt x="460" y="135"/>
                    <a:pt x="476" y="147"/>
                  </a:cubicBezTo>
                  <a:cubicBezTo>
                    <a:pt x="509" y="173"/>
                    <a:pt x="538" y="192"/>
                    <a:pt x="563" y="203"/>
                  </a:cubicBezTo>
                  <a:cubicBezTo>
                    <a:pt x="587" y="215"/>
                    <a:pt x="613" y="221"/>
                    <a:pt x="639" y="222"/>
                  </a:cubicBezTo>
                  <a:cubicBezTo>
                    <a:pt x="643" y="222"/>
                    <a:pt x="648" y="223"/>
                    <a:pt x="656" y="223"/>
                  </a:cubicBezTo>
                  <a:lnTo>
                    <a:pt x="697" y="223"/>
                  </a:lnTo>
                  <a:lnTo>
                    <a:pt x="697" y="337"/>
                  </a:lnTo>
                  <a:lnTo>
                    <a:pt x="653" y="337"/>
                  </a:lnTo>
                  <a:cubicBezTo>
                    <a:pt x="645" y="337"/>
                    <a:pt x="639" y="337"/>
                    <a:pt x="635" y="336"/>
                  </a:cubicBezTo>
                  <a:cubicBezTo>
                    <a:pt x="596" y="335"/>
                    <a:pt x="559" y="327"/>
                    <a:pt x="523" y="312"/>
                  </a:cubicBezTo>
                  <a:cubicBezTo>
                    <a:pt x="487" y="296"/>
                    <a:pt x="448" y="272"/>
                    <a:pt x="405" y="239"/>
                  </a:cubicBezTo>
                  <a:cubicBezTo>
                    <a:pt x="391" y="228"/>
                    <a:pt x="372" y="220"/>
                    <a:pt x="346" y="214"/>
                  </a:cubicBezTo>
                  <a:cubicBezTo>
                    <a:pt x="320" y="208"/>
                    <a:pt x="291" y="205"/>
                    <a:pt x="259" y="205"/>
                  </a:cubicBezTo>
                  <a:lnTo>
                    <a:pt x="225" y="205"/>
                  </a:lnTo>
                  <a:lnTo>
                    <a:pt x="247" y="262"/>
                  </a:lnTo>
                  <a:cubicBezTo>
                    <a:pt x="248" y="263"/>
                    <a:pt x="248" y="266"/>
                    <a:pt x="248" y="270"/>
                  </a:cubicBezTo>
                  <a:cubicBezTo>
                    <a:pt x="248" y="278"/>
                    <a:pt x="245" y="285"/>
                    <a:pt x="240" y="290"/>
                  </a:cubicBezTo>
                  <a:cubicBezTo>
                    <a:pt x="235" y="294"/>
                    <a:pt x="230" y="296"/>
                    <a:pt x="222" y="296"/>
                  </a:cubicBezTo>
                  <a:cubicBezTo>
                    <a:pt x="214" y="296"/>
                    <a:pt x="206" y="293"/>
                    <a:pt x="199" y="287"/>
                  </a:cubicBezTo>
                  <a:lnTo>
                    <a:pt x="0" y="150"/>
                  </a:lnTo>
                  <a:lnTo>
                    <a:pt x="197" y="9"/>
                  </a:lnTo>
                  <a:cubicBezTo>
                    <a:pt x="203" y="3"/>
                    <a:pt x="211" y="0"/>
                    <a:pt x="220" y="0"/>
                  </a:cubicBezTo>
                  <a:cubicBezTo>
                    <a:pt x="227" y="0"/>
                    <a:pt x="232" y="2"/>
                    <a:pt x="236" y="6"/>
                  </a:cubicBezTo>
                  <a:cubicBezTo>
                    <a:pt x="242" y="13"/>
                    <a:pt x="246" y="19"/>
                    <a:pt x="246" y="26"/>
                  </a:cubicBezTo>
                  <a:lnTo>
                    <a:pt x="244" y="34"/>
                  </a:lnTo>
                  <a:lnTo>
                    <a:pt x="226" y="90"/>
                  </a:lnTo>
                  <a:lnTo>
                    <a:pt x="260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101"/>
            <p:cNvSpPr>
              <a:spLocks/>
            </p:cNvSpPr>
            <p:nvPr/>
          </p:nvSpPr>
          <p:spPr bwMode="auto">
            <a:xfrm>
              <a:off x="5435600" y="4837113"/>
              <a:ext cx="304800" cy="147638"/>
            </a:xfrm>
            <a:custGeom>
              <a:avLst/>
              <a:gdLst>
                <a:gd name="T0" fmla="*/ 437 w 697"/>
                <a:gd name="T1" fmla="*/ 247 h 337"/>
                <a:gd name="T2" fmla="*/ 387 w 697"/>
                <a:gd name="T3" fmla="*/ 245 h 337"/>
                <a:gd name="T4" fmla="*/ 331 w 697"/>
                <a:gd name="T5" fmla="*/ 236 h 337"/>
                <a:gd name="T6" fmla="*/ 273 w 697"/>
                <a:gd name="T7" fmla="*/ 219 h 337"/>
                <a:gd name="T8" fmla="*/ 221 w 697"/>
                <a:gd name="T9" fmla="*/ 189 h 337"/>
                <a:gd name="T10" fmla="*/ 134 w 697"/>
                <a:gd name="T11" fmla="*/ 134 h 337"/>
                <a:gd name="T12" fmla="*/ 58 w 697"/>
                <a:gd name="T13" fmla="*/ 115 h 337"/>
                <a:gd name="T14" fmla="*/ 41 w 697"/>
                <a:gd name="T15" fmla="*/ 114 h 337"/>
                <a:gd name="T16" fmla="*/ 0 w 697"/>
                <a:gd name="T17" fmla="*/ 114 h 337"/>
                <a:gd name="T18" fmla="*/ 0 w 697"/>
                <a:gd name="T19" fmla="*/ 0 h 337"/>
                <a:gd name="T20" fmla="*/ 44 w 697"/>
                <a:gd name="T21" fmla="*/ 0 h 337"/>
                <a:gd name="T22" fmla="*/ 62 w 697"/>
                <a:gd name="T23" fmla="*/ 1 h 337"/>
                <a:gd name="T24" fmla="*/ 174 w 697"/>
                <a:gd name="T25" fmla="*/ 25 h 337"/>
                <a:gd name="T26" fmla="*/ 292 w 697"/>
                <a:gd name="T27" fmla="*/ 98 h 337"/>
                <a:gd name="T28" fmla="*/ 351 w 697"/>
                <a:gd name="T29" fmla="*/ 123 h 337"/>
                <a:gd name="T30" fmla="*/ 438 w 697"/>
                <a:gd name="T31" fmla="*/ 132 h 337"/>
                <a:gd name="T32" fmla="*/ 472 w 697"/>
                <a:gd name="T33" fmla="*/ 132 h 337"/>
                <a:gd name="T34" fmla="*/ 450 w 697"/>
                <a:gd name="T35" fmla="*/ 75 h 337"/>
                <a:gd name="T36" fmla="*/ 449 w 697"/>
                <a:gd name="T37" fmla="*/ 67 h 337"/>
                <a:gd name="T38" fmla="*/ 457 w 697"/>
                <a:gd name="T39" fmla="*/ 47 h 337"/>
                <a:gd name="T40" fmla="*/ 474 w 697"/>
                <a:gd name="T41" fmla="*/ 41 h 337"/>
                <a:gd name="T42" fmla="*/ 497 w 697"/>
                <a:gd name="T43" fmla="*/ 50 h 337"/>
                <a:gd name="T44" fmla="*/ 697 w 697"/>
                <a:gd name="T45" fmla="*/ 187 h 337"/>
                <a:gd name="T46" fmla="*/ 500 w 697"/>
                <a:gd name="T47" fmla="*/ 328 h 337"/>
                <a:gd name="T48" fmla="*/ 477 w 697"/>
                <a:gd name="T49" fmla="*/ 337 h 337"/>
                <a:gd name="T50" fmla="*/ 461 w 697"/>
                <a:gd name="T51" fmla="*/ 331 h 337"/>
                <a:gd name="T52" fmla="*/ 451 w 697"/>
                <a:gd name="T53" fmla="*/ 311 h 337"/>
                <a:gd name="T54" fmla="*/ 452 w 697"/>
                <a:gd name="T55" fmla="*/ 303 h 337"/>
                <a:gd name="T56" fmla="*/ 471 w 697"/>
                <a:gd name="T57" fmla="*/ 247 h 337"/>
                <a:gd name="T58" fmla="*/ 437 w 697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7" y="247"/>
                  </a:moveTo>
                  <a:cubicBezTo>
                    <a:pt x="422" y="247"/>
                    <a:pt x="406" y="246"/>
                    <a:pt x="387" y="245"/>
                  </a:cubicBezTo>
                  <a:cubicBezTo>
                    <a:pt x="369" y="244"/>
                    <a:pt x="350" y="241"/>
                    <a:pt x="331" y="236"/>
                  </a:cubicBezTo>
                  <a:cubicBezTo>
                    <a:pt x="311" y="232"/>
                    <a:pt x="292" y="226"/>
                    <a:pt x="273" y="219"/>
                  </a:cubicBezTo>
                  <a:cubicBezTo>
                    <a:pt x="254" y="211"/>
                    <a:pt x="237" y="202"/>
                    <a:pt x="221" y="189"/>
                  </a:cubicBezTo>
                  <a:cubicBezTo>
                    <a:pt x="188" y="164"/>
                    <a:pt x="159" y="145"/>
                    <a:pt x="134" y="134"/>
                  </a:cubicBezTo>
                  <a:cubicBezTo>
                    <a:pt x="110" y="122"/>
                    <a:pt x="84" y="116"/>
                    <a:pt x="58" y="115"/>
                  </a:cubicBezTo>
                  <a:cubicBezTo>
                    <a:pt x="54" y="114"/>
                    <a:pt x="48" y="114"/>
                    <a:pt x="41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0"/>
                    <a:pt x="62" y="1"/>
                  </a:cubicBezTo>
                  <a:cubicBezTo>
                    <a:pt x="101" y="2"/>
                    <a:pt x="138" y="10"/>
                    <a:pt x="174" y="25"/>
                  </a:cubicBezTo>
                  <a:cubicBezTo>
                    <a:pt x="210" y="41"/>
                    <a:pt x="249" y="65"/>
                    <a:pt x="292" y="98"/>
                  </a:cubicBezTo>
                  <a:cubicBezTo>
                    <a:pt x="306" y="109"/>
                    <a:pt x="325" y="117"/>
                    <a:pt x="351" y="123"/>
                  </a:cubicBezTo>
                  <a:cubicBezTo>
                    <a:pt x="376" y="129"/>
                    <a:pt x="405" y="132"/>
                    <a:pt x="438" y="132"/>
                  </a:cubicBezTo>
                  <a:lnTo>
                    <a:pt x="472" y="132"/>
                  </a:lnTo>
                  <a:lnTo>
                    <a:pt x="450" y="75"/>
                  </a:lnTo>
                  <a:cubicBezTo>
                    <a:pt x="449" y="73"/>
                    <a:pt x="449" y="71"/>
                    <a:pt x="449" y="67"/>
                  </a:cubicBezTo>
                  <a:cubicBezTo>
                    <a:pt x="449" y="58"/>
                    <a:pt x="452" y="52"/>
                    <a:pt x="457" y="47"/>
                  </a:cubicBezTo>
                  <a:cubicBezTo>
                    <a:pt x="461" y="43"/>
                    <a:pt x="467" y="41"/>
                    <a:pt x="474" y="41"/>
                  </a:cubicBezTo>
                  <a:cubicBezTo>
                    <a:pt x="483" y="41"/>
                    <a:pt x="491" y="44"/>
                    <a:pt x="497" y="50"/>
                  </a:cubicBezTo>
                  <a:lnTo>
                    <a:pt x="697" y="187"/>
                  </a:lnTo>
                  <a:lnTo>
                    <a:pt x="500" y="328"/>
                  </a:lnTo>
                  <a:cubicBezTo>
                    <a:pt x="493" y="334"/>
                    <a:pt x="486" y="337"/>
                    <a:pt x="477" y="337"/>
                  </a:cubicBezTo>
                  <a:cubicBezTo>
                    <a:pt x="470" y="337"/>
                    <a:pt x="465" y="335"/>
                    <a:pt x="461" y="331"/>
                  </a:cubicBezTo>
                  <a:cubicBezTo>
                    <a:pt x="454" y="324"/>
                    <a:pt x="451" y="318"/>
                    <a:pt x="451" y="311"/>
                  </a:cubicBezTo>
                  <a:lnTo>
                    <a:pt x="452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Rectangle 102"/>
            <p:cNvSpPr>
              <a:spLocks noChangeArrowheads="1"/>
            </p:cNvSpPr>
            <p:nvPr/>
          </p:nvSpPr>
          <p:spPr bwMode="auto">
            <a:xfrm>
              <a:off x="5341784" y="4885577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51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03"/>
            <p:cNvSpPr>
              <a:spLocks noChangeArrowheads="1"/>
            </p:cNvSpPr>
            <p:nvPr/>
          </p:nvSpPr>
          <p:spPr bwMode="auto">
            <a:xfrm>
              <a:off x="5687548" y="4633289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Freeform 104"/>
            <p:cNvSpPr>
              <a:spLocks/>
            </p:cNvSpPr>
            <p:nvPr/>
          </p:nvSpPr>
          <p:spPr bwMode="auto">
            <a:xfrm>
              <a:off x="7467600" y="5091113"/>
              <a:ext cx="303213" cy="147638"/>
            </a:xfrm>
            <a:custGeom>
              <a:avLst/>
              <a:gdLst>
                <a:gd name="T0" fmla="*/ 260 w 697"/>
                <a:gd name="T1" fmla="*/ 90 h 337"/>
                <a:gd name="T2" fmla="*/ 309 w 697"/>
                <a:gd name="T3" fmla="*/ 92 h 337"/>
                <a:gd name="T4" fmla="*/ 366 w 697"/>
                <a:gd name="T5" fmla="*/ 101 h 337"/>
                <a:gd name="T6" fmla="*/ 424 w 697"/>
                <a:gd name="T7" fmla="*/ 118 h 337"/>
                <a:gd name="T8" fmla="*/ 475 w 697"/>
                <a:gd name="T9" fmla="*/ 148 h 337"/>
                <a:gd name="T10" fmla="*/ 562 w 697"/>
                <a:gd name="T11" fmla="*/ 203 h 337"/>
                <a:gd name="T12" fmla="*/ 638 w 697"/>
                <a:gd name="T13" fmla="*/ 222 h 337"/>
                <a:gd name="T14" fmla="*/ 655 w 697"/>
                <a:gd name="T15" fmla="*/ 223 h 337"/>
                <a:gd name="T16" fmla="*/ 697 w 697"/>
                <a:gd name="T17" fmla="*/ 223 h 337"/>
                <a:gd name="T18" fmla="*/ 697 w 697"/>
                <a:gd name="T19" fmla="*/ 337 h 337"/>
                <a:gd name="T20" fmla="*/ 653 w 697"/>
                <a:gd name="T21" fmla="*/ 337 h 337"/>
                <a:gd name="T22" fmla="*/ 635 w 697"/>
                <a:gd name="T23" fmla="*/ 336 h 337"/>
                <a:gd name="T24" fmla="*/ 523 w 697"/>
                <a:gd name="T25" fmla="*/ 312 h 337"/>
                <a:gd name="T26" fmla="*/ 405 w 697"/>
                <a:gd name="T27" fmla="*/ 239 h 337"/>
                <a:gd name="T28" fmla="*/ 346 w 697"/>
                <a:gd name="T29" fmla="*/ 214 h 337"/>
                <a:gd name="T30" fmla="*/ 259 w 697"/>
                <a:gd name="T31" fmla="*/ 205 h 337"/>
                <a:gd name="T32" fmla="*/ 225 w 697"/>
                <a:gd name="T33" fmla="*/ 205 h 337"/>
                <a:gd name="T34" fmla="*/ 247 w 697"/>
                <a:gd name="T35" fmla="*/ 262 h 337"/>
                <a:gd name="T36" fmla="*/ 248 w 697"/>
                <a:gd name="T37" fmla="*/ 270 h 337"/>
                <a:gd name="T38" fmla="*/ 239 w 697"/>
                <a:gd name="T39" fmla="*/ 290 h 337"/>
                <a:gd name="T40" fmla="*/ 222 w 697"/>
                <a:gd name="T41" fmla="*/ 296 h 337"/>
                <a:gd name="T42" fmla="*/ 199 w 697"/>
                <a:gd name="T43" fmla="*/ 287 h 337"/>
                <a:gd name="T44" fmla="*/ 0 w 697"/>
                <a:gd name="T45" fmla="*/ 150 h 337"/>
                <a:gd name="T46" fmla="*/ 197 w 697"/>
                <a:gd name="T47" fmla="*/ 9 h 337"/>
                <a:gd name="T48" fmla="*/ 220 w 697"/>
                <a:gd name="T49" fmla="*/ 0 h 337"/>
                <a:gd name="T50" fmla="*/ 236 w 697"/>
                <a:gd name="T51" fmla="*/ 6 h 337"/>
                <a:gd name="T52" fmla="*/ 245 w 697"/>
                <a:gd name="T53" fmla="*/ 26 h 337"/>
                <a:gd name="T54" fmla="*/ 244 w 697"/>
                <a:gd name="T55" fmla="*/ 34 h 337"/>
                <a:gd name="T56" fmla="*/ 226 w 697"/>
                <a:gd name="T57" fmla="*/ 90 h 337"/>
                <a:gd name="T58" fmla="*/ 260 w 697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260" y="90"/>
                  </a:moveTo>
                  <a:cubicBezTo>
                    <a:pt x="274" y="90"/>
                    <a:pt x="291" y="91"/>
                    <a:pt x="309" y="92"/>
                  </a:cubicBezTo>
                  <a:cubicBezTo>
                    <a:pt x="327" y="93"/>
                    <a:pt x="346" y="96"/>
                    <a:pt x="366" y="101"/>
                  </a:cubicBezTo>
                  <a:cubicBezTo>
                    <a:pt x="385" y="105"/>
                    <a:pt x="404" y="111"/>
                    <a:pt x="424" y="118"/>
                  </a:cubicBezTo>
                  <a:cubicBezTo>
                    <a:pt x="443" y="126"/>
                    <a:pt x="460" y="135"/>
                    <a:pt x="475" y="148"/>
                  </a:cubicBezTo>
                  <a:cubicBezTo>
                    <a:pt x="509" y="173"/>
                    <a:pt x="538" y="192"/>
                    <a:pt x="562" y="203"/>
                  </a:cubicBezTo>
                  <a:cubicBezTo>
                    <a:pt x="587" y="215"/>
                    <a:pt x="612" y="221"/>
                    <a:pt x="638" y="222"/>
                  </a:cubicBezTo>
                  <a:cubicBezTo>
                    <a:pt x="642" y="223"/>
                    <a:pt x="648" y="223"/>
                    <a:pt x="655" y="223"/>
                  </a:cubicBezTo>
                  <a:lnTo>
                    <a:pt x="697" y="223"/>
                  </a:lnTo>
                  <a:lnTo>
                    <a:pt x="697" y="337"/>
                  </a:lnTo>
                  <a:lnTo>
                    <a:pt x="653" y="337"/>
                  </a:lnTo>
                  <a:cubicBezTo>
                    <a:pt x="645" y="337"/>
                    <a:pt x="639" y="337"/>
                    <a:pt x="635" y="336"/>
                  </a:cubicBezTo>
                  <a:cubicBezTo>
                    <a:pt x="596" y="335"/>
                    <a:pt x="558" y="327"/>
                    <a:pt x="523" y="312"/>
                  </a:cubicBezTo>
                  <a:cubicBezTo>
                    <a:pt x="487" y="296"/>
                    <a:pt x="448" y="272"/>
                    <a:pt x="405" y="239"/>
                  </a:cubicBezTo>
                  <a:cubicBezTo>
                    <a:pt x="391" y="228"/>
                    <a:pt x="371" y="220"/>
                    <a:pt x="346" y="214"/>
                  </a:cubicBezTo>
                  <a:cubicBezTo>
                    <a:pt x="320" y="208"/>
                    <a:pt x="291" y="205"/>
                    <a:pt x="259" y="205"/>
                  </a:cubicBezTo>
                  <a:lnTo>
                    <a:pt x="225" y="205"/>
                  </a:lnTo>
                  <a:lnTo>
                    <a:pt x="247" y="262"/>
                  </a:lnTo>
                  <a:cubicBezTo>
                    <a:pt x="247" y="263"/>
                    <a:pt x="248" y="266"/>
                    <a:pt x="248" y="270"/>
                  </a:cubicBezTo>
                  <a:cubicBezTo>
                    <a:pt x="248" y="279"/>
                    <a:pt x="245" y="285"/>
                    <a:pt x="239" y="290"/>
                  </a:cubicBezTo>
                  <a:cubicBezTo>
                    <a:pt x="235" y="294"/>
                    <a:pt x="229" y="296"/>
                    <a:pt x="222" y="296"/>
                  </a:cubicBezTo>
                  <a:cubicBezTo>
                    <a:pt x="213" y="296"/>
                    <a:pt x="206" y="293"/>
                    <a:pt x="199" y="287"/>
                  </a:cubicBezTo>
                  <a:lnTo>
                    <a:pt x="0" y="150"/>
                  </a:lnTo>
                  <a:lnTo>
                    <a:pt x="197" y="9"/>
                  </a:lnTo>
                  <a:cubicBezTo>
                    <a:pt x="203" y="3"/>
                    <a:pt x="211" y="0"/>
                    <a:pt x="220" y="0"/>
                  </a:cubicBezTo>
                  <a:cubicBezTo>
                    <a:pt x="226" y="0"/>
                    <a:pt x="231" y="2"/>
                    <a:pt x="236" y="6"/>
                  </a:cubicBezTo>
                  <a:cubicBezTo>
                    <a:pt x="242" y="13"/>
                    <a:pt x="245" y="19"/>
                    <a:pt x="245" y="26"/>
                  </a:cubicBezTo>
                  <a:lnTo>
                    <a:pt x="244" y="34"/>
                  </a:lnTo>
                  <a:lnTo>
                    <a:pt x="226" y="90"/>
                  </a:lnTo>
                  <a:lnTo>
                    <a:pt x="260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Freeform 105"/>
            <p:cNvSpPr>
              <a:spLocks/>
            </p:cNvSpPr>
            <p:nvPr/>
          </p:nvSpPr>
          <p:spPr bwMode="auto">
            <a:xfrm>
              <a:off x="7467600" y="5218113"/>
              <a:ext cx="303213" cy="147638"/>
            </a:xfrm>
            <a:custGeom>
              <a:avLst/>
              <a:gdLst>
                <a:gd name="T0" fmla="*/ 436 w 697"/>
                <a:gd name="T1" fmla="*/ 247 h 337"/>
                <a:gd name="T2" fmla="*/ 387 w 697"/>
                <a:gd name="T3" fmla="*/ 245 h 337"/>
                <a:gd name="T4" fmla="*/ 330 w 697"/>
                <a:gd name="T5" fmla="*/ 236 h 337"/>
                <a:gd name="T6" fmla="*/ 273 w 697"/>
                <a:gd name="T7" fmla="*/ 219 h 337"/>
                <a:gd name="T8" fmla="*/ 221 w 697"/>
                <a:gd name="T9" fmla="*/ 190 h 337"/>
                <a:gd name="T10" fmla="*/ 134 w 697"/>
                <a:gd name="T11" fmla="*/ 134 h 337"/>
                <a:gd name="T12" fmla="*/ 58 w 697"/>
                <a:gd name="T13" fmla="*/ 115 h 337"/>
                <a:gd name="T14" fmla="*/ 41 w 697"/>
                <a:gd name="T15" fmla="*/ 114 h 337"/>
                <a:gd name="T16" fmla="*/ 0 w 697"/>
                <a:gd name="T17" fmla="*/ 114 h 337"/>
                <a:gd name="T18" fmla="*/ 0 w 697"/>
                <a:gd name="T19" fmla="*/ 0 h 337"/>
                <a:gd name="T20" fmla="*/ 43 w 697"/>
                <a:gd name="T21" fmla="*/ 0 h 337"/>
                <a:gd name="T22" fmla="*/ 62 w 697"/>
                <a:gd name="T23" fmla="*/ 1 h 337"/>
                <a:gd name="T24" fmla="*/ 173 w 697"/>
                <a:gd name="T25" fmla="*/ 25 h 337"/>
                <a:gd name="T26" fmla="*/ 292 w 697"/>
                <a:gd name="T27" fmla="*/ 98 h 337"/>
                <a:gd name="T28" fmla="*/ 351 w 697"/>
                <a:gd name="T29" fmla="*/ 123 h 337"/>
                <a:gd name="T30" fmla="*/ 438 w 697"/>
                <a:gd name="T31" fmla="*/ 132 h 337"/>
                <a:gd name="T32" fmla="*/ 472 w 697"/>
                <a:gd name="T33" fmla="*/ 132 h 337"/>
                <a:gd name="T34" fmla="*/ 450 w 697"/>
                <a:gd name="T35" fmla="*/ 75 h 337"/>
                <a:gd name="T36" fmla="*/ 448 w 697"/>
                <a:gd name="T37" fmla="*/ 67 h 337"/>
                <a:gd name="T38" fmla="*/ 457 w 697"/>
                <a:gd name="T39" fmla="*/ 47 h 337"/>
                <a:gd name="T40" fmla="*/ 474 w 697"/>
                <a:gd name="T41" fmla="*/ 41 h 337"/>
                <a:gd name="T42" fmla="*/ 497 w 697"/>
                <a:gd name="T43" fmla="*/ 50 h 337"/>
                <a:gd name="T44" fmla="*/ 697 w 697"/>
                <a:gd name="T45" fmla="*/ 187 h 337"/>
                <a:gd name="T46" fmla="*/ 500 w 697"/>
                <a:gd name="T47" fmla="*/ 328 h 337"/>
                <a:gd name="T48" fmla="*/ 476 w 697"/>
                <a:gd name="T49" fmla="*/ 337 h 337"/>
                <a:gd name="T50" fmla="*/ 461 w 697"/>
                <a:gd name="T51" fmla="*/ 331 h 337"/>
                <a:gd name="T52" fmla="*/ 451 w 697"/>
                <a:gd name="T53" fmla="*/ 311 h 337"/>
                <a:gd name="T54" fmla="*/ 452 w 697"/>
                <a:gd name="T55" fmla="*/ 303 h 337"/>
                <a:gd name="T56" fmla="*/ 470 w 697"/>
                <a:gd name="T57" fmla="*/ 247 h 337"/>
                <a:gd name="T58" fmla="*/ 436 w 697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6" y="247"/>
                  </a:moveTo>
                  <a:cubicBezTo>
                    <a:pt x="422" y="247"/>
                    <a:pt x="405" y="246"/>
                    <a:pt x="387" y="245"/>
                  </a:cubicBezTo>
                  <a:cubicBezTo>
                    <a:pt x="369" y="244"/>
                    <a:pt x="350" y="241"/>
                    <a:pt x="330" y="236"/>
                  </a:cubicBezTo>
                  <a:cubicBezTo>
                    <a:pt x="311" y="232"/>
                    <a:pt x="292" y="226"/>
                    <a:pt x="273" y="219"/>
                  </a:cubicBezTo>
                  <a:cubicBezTo>
                    <a:pt x="254" y="212"/>
                    <a:pt x="236" y="202"/>
                    <a:pt x="221" y="190"/>
                  </a:cubicBezTo>
                  <a:cubicBezTo>
                    <a:pt x="188" y="164"/>
                    <a:pt x="159" y="145"/>
                    <a:pt x="134" y="134"/>
                  </a:cubicBezTo>
                  <a:cubicBezTo>
                    <a:pt x="109" y="122"/>
                    <a:pt x="84" y="116"/>
                    <a:pt x="58" y="115"/>
                  </a:cubicBezTo>
                  <a:cubicBezTo>
                    <a:pt x="54" y="115"/>
                    <a:pt x="48" y="114"/>
                    <a:pt x="41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3" y="0"/>
                  </a:lnTo>
                  <a:cubicBezTo>
                    <a:pt x="51" y="0"/>
                    <a:pt x="58" y="0"/>
                    <a:pt x="62" y="1"/>
                  </a:cubicBezTo>
                  <a:cubicBezTo>
                    <a:pt x="100" y="2"/>
                    <a:pt x="138" y="10"/>
                    <a:pt x="173" y="25"/>
                  </a:cubicBezTo>
                  <a:cubicBezTo>
                    <a:pt x="209" y="41"/>
                    <a:pt x="249" y="65"/>
                    <a:pt x="292" y="98"/>
                  </a:cubicBezTo>
                  <a:cubicBezTo>
                    <a:pt x="305" y="109"/>
                    <a:pt x="325" y="117"/>
                    <a:pt x="351" y="123"/>
                  </a:cubicBezTo>
                  <a:cubicBezTo>
                    <a:pt x="376" y="129"/>
                    <a:pt x="405" y="132"/>
                    <a:pt x="438" y="132"/>
                  </a:cubicBezTo>
                  <a:lnTo>
                    <a:pt x="472" y="132"/>
                  </a:lnTo>
                  <a:lnTo>
                    <a:pt x="450" y="75"/>
                  </a:lnTo>
                  <a:cubicBezTo>
                    <a:pt x="449" y="74"/>
                    <a:pt x="448" y="71"/>
                    <a:pt x="448" y="67"/>
                  </a:cubicBezTo>
                  <a:cubicBezTo>
                    <a:pt x="448" y="59"/>
                    <a:pt x="451" y="52"/>
                    <a:pt x="457" y="47"/>
                  </a:cubicBezTo>
                  <a:cubicBezTo>
                    <a:pt x="461" y="43"/>
                    <a:pt x="467" y="41"/>
                    <a:pt x="474" y="41"/>
                  </a:cubicBezTo>
                  <a:cubicBezTo>
                    <a:pt x="483" y="41"/>
                    <a:pt x="491" y="44"/>
                    <a:pt x="497" y="50"/>
                  </a:cubicBezTo>
                  <a:lnTo>
                    <a:pt x="697" y="187"/>
                  </a:lnTo>
                  <a:lnTo>
                    <a:pt x="500" y="328"/>
                  </a:lnTo>
                  <a:cubicBezTo>
                    <a:pt x="493" y="334"/>
                    <a:pt x="485" y="337"/>
                    <a:pt x="476" y="337"/>
                  </a:cubicBezTo>
                  <a:cubicBezTo>
                    <a:pt x="470" y="337"/>
                    <a:pt x="465" y="335"/>
                    <a:pt x="461" y="331"/>
                  </a:cubicBezTo>
                  <a:cubicBezTo>
                    <a:pt x="454" y="324"/>
                    <a:pt x="451" y="318"/>
                    <a:pt x="451" y="311"/>
                  </a:cubicBezTo>
                  <a:lnTo>
                    <a:pt x="452" y="303"/>
                  </a:lnTo>
                  <a:lnTo>
                    <a:pt x="470" y="247"/>
                  </a:lnTo>
                  <a:lnTo>
                    <a:pt x="436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Rectangle 106"/>
            <p:cNvSpPr>
              <a:spLocks noChangeArrowheads="1"/>
            </p:cNvSpPr>
            <p:nvPr/>
          </p:nvSpPr>
          <p:spPr bwMode="auto">
            <a:xfrm>
              <a:off x="7337731" y="5257508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33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07"/>
            <p:cNvSpPr>
              <a:spLocks noChangeArrowheads="1"/>
            </p:cNvSpPr>
            <p:nvPr/>
          </p:nvSpPr>
          <p:spPr bwMode="auto">
            <a:xfrm>
              <a:off x="7757098" y="5037037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52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Freeform 108"/>
            <p:cNvSpPr>
              <a:spLocks/>
            </p:cNvSpPr>
            <p:nvPr/>
          </p:nvSpPr>
          <p:spPr bwMode="auto">
            <a:xfrm>
              <a:off x="7489825" y="2505075"/>
              <a:ext cx="304800" cy="147638"/>
            </a:xfrm>
            <a:custGeom>
              <a:avLst/>
              <a:gdLst>
                <a:gd name="T0" fmla="*/ 261 w 698"/>
                <a:gd name="T1" fmla="*/ 90 h 337"/>
                <a:gd name="T2" fmla="*/ 310 w 698"/>
                <a:gd name="T3" fmla="*/ 92 h 337"/>
                <a:gd name="T4" fmla="*/ 367 w 698"/>
                <a:gd name="T5" fmla="*/ 101 h 337"/>
                <a:gd name="T6" fmla="*/ 424 w 698"/>
                <a:gd name="T7" fmla="*/ 118 h 337"/>
                <a:gd name="T8" fmla="*/ 476 w 698"/>
                <a:gd name="T9" fmla="*/ 148 h 337"/>
                <a:gd name="T10" fmla="*/ 563 w 698"/>
                <a:gd name="T11" fmla="*/ 204 h 337"/>
                <a:gd name="T12" fmla="*/ 639 w 698"/>
                <a:gd name="T13" fmla="*/ 222 h 337"/>
                <a:gd name="T14" fmla="*/ 656 w 698"/>
                <a:gd name="T15" fmla="*/ 223 h 337"/>
                <a:gd name="T16" fmla="*/ 698 w 698"/>
                <a:gd name="T17" fmla="*/ 223 h 337"/>
                <a:gd name="T18" fmla="*/ 698 w 698"/>
                <a:gd name="T19" fmla="*/ 337 h 337"/>
                <a:gd name="T20" fmla="*/ 654 w 698"/>
                <a:gd name="T21" fmla="*/ 337 h 337"/>
                <a:gd name="T22" fmla="*/ 636 w 698"/>
                <a:gd name="T23" fmla="*/ 336 h 337"/>
                <a:gd name="T24" fmla="*/ 524 w 698"/>
                <a:gd name="T25" fmla="*/ 312 h 337"/>
                <a:gd name="T26" fmla="*/ 406 w 698"/>
                <a:gd name="T27" fmla="*/ 239 h 337"/>
                <a:gd name="T28" fmla="*/ 347 w 698"/>
                <a:gd name="T29" fmla="*/ 214 h 337"/>
                <a:gd name="T30" fmla="*/ 260 w 698"/>
                <a:gd name="T31" fmla="*/ 205 h 337"/>
                <a:gd name="T32" fmla="*/ 226 w 698"/>
                <a:gd name="T33" fmla="*/ 205 h 337"/>
                <a:gd name="T34" fmla="*/ 247 w 698"/>
                <a:gd name="T35" fmla="*/ 262 h 337"/>
                <a:gd name="T36" fmla="*/ 249 w 698"/>
                <a:gd name="T37" fmla="*/ 271 h 337"/>
                <a:gd name="T38" fmla="*/ 240 w 698"/>
                <a:gd name="T39" fmla="*/ 290 h 337"/>
                <a:gd name="T40" fmla="*/ 223 w 698"/>
                <a:gd name="T41" fmla="*/ 296 h 337"/>
                <a:gd name="T42" fmla="*/ 200 w 698"/>
                <a:gd name="T43" fmla="*/ 288 h 337"/>
                <a:gd name="T44" fmla="*/ 0 w 698"/>
                <a:gd name="T45" fmla="*/ 150 h 337"/>
                <a:gd name="T46" fmla="*/ 198 w 698"/>
                <a:gd name="T47" fmla="*/ 9 h 337"/>
                <a:gd name="T48" fmla="*/ 221 w 698"/>
                <a:gd name="T49" fmla="*/ 0 h 337"/>
                <a:gd name="T50" fmla="*/ 236 w 698"/>
                <a:gd name="T51" fmla="*/ 6 h 337"/>
                <a:gd name="T52" fmla="*/ 246 w 698"/>
                <a:gd name="T53" fmla="*/ 26 h 337"/>
                <a:gd name="T54" fmla="*/ 245 w 698"/>
                <a:gd name="T55" fmla="*/ 34 h 337"/>
                <a:gd name="T56" fmla="*/ 227 w 698"/>
                <a:gd name="T57" fmla="*/ 90 h 337"/>
                <a:gd name="T58" fmla="*/ 261 w 698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337">
                  <a:moveTo>
                    <a:pt x="261" y="90"/>
                  </a:moveTo>
                  <a:cubicBezTo>
                    <a:pt x="275" y="90"/>
                    <a:pt x="292" y="91"/>
                    <a:pt x="310" y="92"/>
                  </a:cubicBezTo>
                  <a:cubicBezTo>
                    <a:pt x="328" y="93"/>
                    <a:pt x="347" y="96"/>
                    <a:pt x="367" y="101"/>
                  </a:cubicBezTo>
                  <a:cubicBezTo>
                    <a:pt x="386" y="105"/>
                    <a:pt x="405" y="111"/>
                    <a:pt x="424" y="118"/>
                  </a:cubicBezTo>
                  <a:cubicBezTo>
                    <a:pt x="444" y="126"/>
                    <a:pt x="461" y="135"/>
                    <a:pt x="476" y="148"/>
                  </a:cubicBezTo>
                  <a:cubicBezTo>
                    <a:pt x="509" y="174"/>
                    <a:pt x="538" y="192"/>
                    <a:pt x="563" y="204"/>
                  </a:cubicBezTo>
                  <a:cubicBezTo>
                    <a:pt x="588" y="215"/>
                    <a:pt x="613" y="221"/>
                    <a:pt x="639" y="222"/>
                  </a:cubicBezTo>
                  <a:cubicBezTo>
                    <a:pt x="643" y="223"/>
                    <a:pt x="649" y="223"/>
                    <a:pt x="656" y="223"/>
                  </a:cubicBezTo>
                  <a:lnTo>
                    <a:pt x="698" y="223"/>
                  </a:lnTo>
                  <a:lnTo>
                    <a:pt x="698" y="337"/>
                  </a:lnTo>
                  <a:lnTo>
                    <a:pt x="654" y="337"/>
                  </a:lnTo>
                  <a:cubicBezTo>
                    <a:pt x="646" y="337"/>
                    <a:pt x="640" y="337"/>
                    <a:pt x="636" y="336"/>
                  </a:cubicBezTo>
                  <a:cubicBezTo>
                    <a:pt x="597" y="335"/>
                    <a:pt x="559" y="327"/>
                    <a:pt x="524" y="312"/>
                  </a:cubicBezTo>
                  <a:cubicBezTo>
                    <a:pt x="488" y="296"/>
                    <a:pt x="449" y="272"/>
                    <a:pt x="406" y="239"/>
                  </a:cubicBezTo>
                  <a:cubicBezTo>
                    <a:pt x="392" y="228"/>
                    <a:pt x="372" y="220"/>
                    <a:pt x="347" y="214"/>
                  </a:cubicBezTo>
                  <a:cubicBezTo>
                    <a:pt x="321" y="208"/>
                    <a:pt x="292" y="205"/>
                    <a:pt x="260" y="205"/>
                  </a:cubicBezTo>
                  <a:lnTo>
                    <a:pt x="226" y="205"/>
                  </a:lnTo>
                  <a:lnTo>
                    <a:pt x="247" y="262"/>
                  </a:lnTo>
                  <a:cubicBezTo>
                    <a:pt x="248" y="264"/>
                    <a:pt x="249" y="266"/>
                    <a:pt x="249" y="271"/>
                  </a:cubicBezTo>
                  <a:cubicBezTo>
                    <a:pt x="249" y="279"/>
                    <a:pt x="246" y="285"/>
                    <a:pt x="240" y="290"/>
                  </a:cubicBezTo>
                  <a:cubicBezTo>
                    <a:pt x="236" y="294"/>
                    <a:pt x="230" y="296"/>
                    <a:pt x="223" y="296"/>
                  </a:cubicBezTo>
                  <a:cubicBezTo>
                    <a:pt x="214" y="296"/>
                    <a:pt x="206" y="293"/>
                    <a:pt x="200" y="288"/>
                  </a:cubicBezTo>
                  <a:lnTo>
                    <a:pt x="0" y="150"/>
                  </a:lnTo>
                  <a:lnTo>
                    <a:pt x="198" y="9"/>
                  </a:lnTo>
                  <a:cubicBezTo>
                    <a:pt x="204" y="3"/>
                    <a:pt x="212" y="0"/>
                    <a:pt x="221" y="0"/>
                  </a:cubicBezTo>
                  <a:cubicBezTo>
                    <a:pt x="227" y="0"/>
                    <a:pt x="232" y="2"/>
                    <a:pt x="236" y="6"/>
                  </a:cubicBezTo>
                  <a:cubicBezTo>
                    <a:pt x="243" y="13"/>
                    <a:pt x="246" y="19"/>
                    <a:pt x="246" y="26"/>
                  </a:cubicBezTo>
                  <a:lnTo>
                    <a:pt x="245" y="34"/>
                  </a:lnTo>
                  <a:lnTo>
                    <a:pt x="227" y="90"/>
                  </a:lnTo>
                  <a:lnTo>
                    <a:pt x="261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Freeform 109"/>
            <p:cNvSpPr>
              <a:spLocks/>
            </p:cNvSpPr>
            <p:nvPr/>
          </p:nvSpPr>
          <p:spPr bwMode="auto">
            <a:xfrm>
              <a:off x="7489825" y="2632075"/>
              <a:ext cx="304800" cy="147638"/>
            </a:xfrm>
            <a:custGeom>
              <a:avLst/>
              <a:gdLst>
                <a:gd name="T0" fmla="*/ 437 w 698"/>
                <a:gd name="T1" fmla="*/ 247 h 337"/>
                <a:gd name="T2" fmla="*/ 388 w 698"/>
                <a:gd name="T3" fmla="*/ 245 h 337"/>
                <a:gd name="T4" fmla="*/ 331 w 698"/>
                <a:gd name="T5" fmla="*/ 237 h 337"/>
                <a:gd name="T6" fmla="*/ 274 w 698"/>
                <a:gd name="T7" fmla="*/ 219 h 337"/>
                <a:gd name="T8" fmla="*/ 222 w 698"/>
                <a:gd name="T9" fmla="*/ 190 h 337"/>
                <a:gd name="T10" fmla="*/ 135 w 698"/>
                <a:gd name="T11" fmla="*/ 134 h 337"/>
                <a:gd name="T12" fmla="*/ 59 w 698"/>
                <a:gd name="T13" fmla="*/ 116 h 337"/>
                <a:gd name="T14" fmla="*/ 42 w 698"/>
                <a:gd name="T15" fmla="*/ 114 h 337"/>
                <a:gd name="T16" fmla="*/ 0 w 698"/>
                <a:gd name="T17" fmla="*/ 114 h 337"/>
                <a:gd name="T18" fmla="*/ 0 w 698"/>
                <a:gd name="T19" fmla="*/ 0 h 337"/>
                <a:gd name="T20" fmla="*/ 44 w 698"/>
                <a:gd name="T21" fmla="*/ 0 h 337"/>
                <a:gd name="T22" fmla="*/ 62 w 698"/>
                <a:gd name="T23" fmla="*/ 1 h 337"/>
                <a:gd name="T24" fmla="*/ 174 w 698"/>
                <a:gd name="T25" fmla="*/ 25 h 337"/>
                <a:gd name="T26" fmla="*/ 292 w 698"/>
                <a:gd name="T27" fmla="*/ 98 h 337"/>
                <a:gd name="T28" fmla="*/ 351 w 698"/>
                <a:gd name="T29" fmla="*/ 123 h 337"/>
                <a:gd name="T30" fmla="*/ 438 w 698"/>
                <a:gd name="T31" fmla="*/ 133 h 337"/>
                <a:gd name="T32" fmla="*/ 473 w 698"/>
                <a:gd name="T33" fmla="*/ 133 h 337"/>
                <a:gd name="T34" fmla="*/ 451 w 698"/>
                <a:gd name="T35" fmla="*/ 75 h 337"/>
                <a:gd name="T36" fmla="*/ 449 w 698"/>
                <a:gd name="T37" fmla="*/ 67 h 337"/>
                <a:gd name="T38" fmla="*/ 458 w 698"/>
                <a:gd name="T39" fmla="*/ 47 h 337"/>
                <a:gd name="T40" fmla="*/ 475 w 698"/>
                <a:gd name="T41" fmla="*/ 41 h 337"/>
                <a:gd name="T42" fmla="*/ 498 w 698"/>
                <a:gd name="T43" fmla="*/ 50 h 337"/>
                <a:gd name="T44" fmla="*/ 698 w 698"/>
                <a:gd name="T45" fmla="*/ 187 h 337"/>
                <a:gd name="T46" fmla="*/ 501 w 698"/>
                <a:gd name="T47" fmla="*/ 328 h 337"/>
                <a:gd name="T48" fmla="*/ 477 w 698"/>
                <a:gd name="T49" fmla="*/ 337 h 337"/>
                <a:gd name="T50" fmla="*/ 462 w 698"/>
                <a:gd name="T51" fmla="*/ 331 h 337"/>
                <a:gd name="T52" fmla="*/ 452 w 698"/>
                <a:gd name="T53" fmla="*/ 311 h 337"/>
                <a:gd name="T54" fmla="*/ 453 w 698"/>
                <a:gd name="T55" fmla="*/ 303 h 337"/>
                <a:gd name="T56" fmla="*/ 471 w 698"/>
                <a:gd name="T57" fmla="*/ 247 h 337"/>
                <a:gd name="T58" fmla="*/ 437 w 698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337">
                  <a:moveTo>
                    <a:pt x="437" y="247"/>
                  </a:moveTo>
                  <a:cubicBezTo>
                    <a:pt x="423" y="247"/>
                    <a:pt x="406" y="246"/>
                    <a:pt x="388" y="245"/>
                  </a:cubicBezTo>
                  <a:cubicBezTo>
                    <a:pt x="370" y="244"/>
                    <a:pt x="351" y="241"/>
                    <a:pt x="331" y="237"/>
                  </a:cubicBezTo>
                  <a:cubicBezTo>
                    <a:pt x="312" y="232"/>
                    <a:pt x="293" y="226"/>
                    <a:pt x="274" y="219"/>
                  </a:cubicBezTo>
                  <a:cubicBezTo>
                    <a:pt x="255" y="212"/>
                    <a:pt x="237" y="202"/>
                    <a:pt x="222" y="190"/>
                  </a:cubicBezTo>
                  <a:cubicBezTo>
                    <a:pt x="189" y="164"/>
                    <a:pt x="160" y="145"/>
                    <a:pt x="135" y="134"/>
                  </a:cubicBezTo>
                  <a:cubicBezTo>
                    <a:pt x="110" y="122"/>
                    <a:pt x="85" y="116"/>
                    <a:pt x="59" y="116"/>
                  </a:cubicBezTo>
                  <a:cubicBezTo>
                    <a:pt x="55" y="115"/>
                    <a:pt x="49" y="114"/>
                    <a:pt x="42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0"/>
                    <a:pt x="62" y="1"/>
                  </a:cubicBezTo>
                  <a:cubicBezTo>
                    <a:pt x="101" y="2"/>
                    <a:pt x="139" y="10"/>
                    <a:pt x="174" y="25"/>
                  </a:cubicBezTo>
                  <a:cubicBezTo>
                    <a:pt x="210" y="41"/>
                    <a:pt x="249" y="65"/>
                    <a:pt x="292" y="98"/>
                  </a:cubicBezTo>
                  <a:cubicBezTo>
                    <a:pt x="306" y="109"/>
                    <a:pt x="326" y="117"/>
                    <a:pt x="351" y="123"/>
                  </a:cubicBezTo>
                  <a:cubicBezTo>
                    <a:pt x="377" y="130"/>
                    <a:pt x="406" y="133"/>
                    <a:pt x="438" y="133"/>
                  </a:cubicBezTo>
                  <a:lnTo>
                    <a:pt x="473" y="133"/>
                  </a:lnTo>
                  <a:lnTo>
                    <a:pt x="451" y="75"/>
                  </a:lnTo>
                  <a:cubicBezTo>
                    <a:pt x="450" y="74"/>
                    <a:pt x="449" y="71"/>
                    <a:pt x="449" y="67"/>
                  </a:cubicBezTo>
                  <a:cubicBezTo>
                    <a:pt x="449" y="59"/>
                    <a:pt x="452" y="52"/>
                    <a:pt x="458" y="47"/>
                  </a:cubicBezTo>
                  <a:cubicBezTo>
                    <a:pt x="462" y="43"/>
                    <a:pt x="468" y="41"/>
                    <a:pt x="475" y="41"/>
                  </a:cubicBezTo>
                  <a:cubicBezTo>
                    <a:pt x="484" y="41"/>
                    <a:pt x="492" y="44"/>
                    <a:pt x="498" y="50"/>
                  </a:cubicBezTo>
                  <a:lnTo>
                    <a:pt x="698" y="187"/>
                  </a:lnTo>
                  <a:lnTo>
                    <a:pt x="501" y="328"/>
                  </a:lnTo>
                  <a:cubicBezTo>
                    <a:pt x="494" y="334"/>
                    <a:pt x="486" y="337"/>
                    <a:pt x="477" y="337"/>
                  </a:cubicBezTo>
                  <a:cubicBezTo>
                    <a:pt x="471" y="337"/>
                    <a:pt x="466" y="335"/>
                    <a:pt x="462" y="331"/>
                  </a:cubicBezTo>
                  <a:cubicBezTo>
                    <a:pt x="455" y="324"/>
                    <a:pt x="452" y="318"/>
                    <a:pt x="452" y="311"/>
                  </a:cubicBezTo>
                  <a:lnTo>
                    <a:pt x="453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auto">
            <a:xfrm>
              <a:off x="7383998" y="2692657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auto">
            <a:xfrm>
              <a:off x="7716590" y="2427652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38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Freeform 112"/>
            <p:cNvSpPr>
              <a:spLocks/>
            </p:cNvSpPr>
            <p:nvPr/>
          </p:nvSpPr>
          <p:spPr bwMode="auto">
            <a:xfrm>
              <a:off x="5235575" y="1957388"/>
              <a:ext cx="303213" cy="147638"/>
            </a:xfrm>
            <a:custGeom>
              <a:avLst/>
              <a:gdLst>
                <a:gd name="T0" fmla="*/ 261 w 697"/>
                <a:gd name="T1" fmla="*/ 90 h 337"/>
                <a:gd name="T2" fmla="*/ 310 w 697"/>
                <a:gd name="T3" fmla="*/ 92 h 337"/>
                <a:gd name="T4" fmla="*/ 366 w 697"/>
                <a:gd name="T5" fmla="*/ 100 h 337"/>
                <a:gd name="T6" fmla="*/ 424 w 697"/>
                <a:gd name="T7" fmla="*/ 118 h 337"/>
                <a:gd name="T8" fmla="*/ 476 w 697"/>
                <a:gd name="T9" fmla="*/ 147 h 337"/>
                <a:gd name="T10" fmla="*/ 563 w 697"/>
                <a:gd name="T11" fmla="*/ 203 h 337"/>
                <a:gd name="T12" fmla="*/ 639 w 697"/>
                <a:gd name="T13" fmla="*/ 221 h 337"/>
                <a:gd name="T14" fmla="*/ 656 w 697"/>
                <a:gd name="T15" fmla="*/ 223 h 337"/>
                <a:gd name="T16" fmla="*/ 697 w 697"/>
                <a:gd name="T17" fmla="*/ 223 h 337"/>
                <a:gd name="T18" fmla="*/ 697 w 697"/>
                <a:gd name="T19" fmla="*/ 337 h 337"/>
                <a:gd name="T20" fmla="*/ 654 w 697"/>
                <a:gd name="T21" fmla="*/ 337 h 337"/>
                <a:gd name="T22" fmla="*/ 635 w 697"/>
                <a:gd name="T23" fmla="*/ 336 h 337"/>
                <a:gd name="T24" fmla="*/ 523 w 697"/>
                <a:gd name="T25" fmla="*/ 312 h 337"/>
                <a:gd name="T26" fmla="*/ 405 w 697"/>
                <a:gd name="T27" fmla="*/ 239 h 337"/>
                <a:gd name="T28" fmla="*/ 346 w 697"/>
                <a:gd name="T29" fmla="*/ 214 h 337"/>
                <a:gd name="T30" fmla="*/ 259 w 697"/>
                <a:gd name="T31" fmla="*/ 204 h 337"/>
                <a:gd name="T32" fmla="*/ 225 w 697"/>
                <a:gd name="T33" fmla="*/ 204 h 337"/>
                <a:gd name="T34" fmla="*/ 247 w 697"/>
                <a:gd name="T35" fmla="*/ 262 h 337"/>
                <a:gd name="T36" fmla="*/ 248 w 697"/>
                <a:gd name="T37" fmla="*/ 270 h 337"/>
                <a:gd name="T38" fmla="*/ 240 w 697"/>
                <a:gd name="T39" fmla="*/ 290 h 337"/>
                <a:gd name="T40" fmla="*/ 223 w 697"/>
                <a:gd name="T41" fmla="*/ 296 h 337"/>
                <a:gd name="T42" fmla="*/ 200 w 697"/>
                <a:gd name="T43" fmla="*/ 287 h 337"/>
                <a:gd name="T44" fmla="*/ 0 w 697"/>
                <a:gd name="T45" fmla="*/ 150 h 337"/>
                <a:gd name="T46" fmla="*/ 197 w 697"/>
                <a:gd name="T47" fmla="*/ 9 h 337"/>
                <a:gd name="T48" fmla="*/ 220 w 697"/>
                <a:gd name="T49" fmla="*/ 0 h 337"/>
                <a:gd name="T50" fmla="*/ 236 w 697"/>
                <a:gd name="T51" fmla="*/ 6 h 337"/>
                <a:gd name="T52" fmla="*/ 246 w 697"/>
                <a:gd name="T53" fmla="*/ 26 h 337"/>
                <a:gd name="T54" fmla="*/ 245 w 697"/>
                <a:gd name="T55" fmla="*/ 34 h 337"/>
                <a:gd name="T56" fmla="*/ 227 w 697"/>
                <a:gd name="T57" fmla="*/ 90 h 337"/>
                <a:gd name="T58" fmla="*/ 261 w 697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261" y="90"/>
                  </a:moveTo>
                  <a:cubicBezTo>
                    <a:pt x="275" y="90"/>
                    <a:pt x="292" y="91"/>
                    <a:pt x="310" y="92"/>
                  </a:cubicBezTo>
                  <a:cubicBezTo>
                    <a:pt x="328" y="93"/>
                    <a:pt x="347" y="96"/>
                    <a:pt x="366" y="100"/>
                  </a:cubicBezTo>
                  <a:cubicBezTo>
                    <a:pt x="386" y="105"/>
                    <a:pt x="405" y="111"/>
                    <a:pt x="424" y="118"/>
                  </a:cubicBezTo>
                  <a:cubicBezTo>
                    <a:pt x="443" y="125"/>
                    <a:pt x="461" y="135"/>
                    <a:pt x="476" y="147"/>
                  </a:cubicBezTo>
                  <a:cubicBezTo>
                    <a:pt x="509" y="173"/>
                    <a:pt x="538" y="192"/>
                    <a:pt x="563" y="203"/>
                  </a:cubicBezTo>
                  <a:cubicBezTo>
                    <a:pt x="588" y="215"/>
                    <a:pt x="613" y="221"/>
                    <a:pt x="639" y="221"/>
                  </a:cubicBezTo>
                  <a:cubicBezTo>
                    <a:pt x="643" y="222"/>
                    <a:pt x="649" y="223"/>
                    <a:pt x="656" y="223"/>
                  </a:cubicBezTo>
                  <a:lnTo>
                    <a:pt x="697" y="223"/>
                  </a:lnTo>
                  <a:lnTo>
                    <a:pt x="697" y="337"/>
                  </a:lnTo>
                  <a:lnTo>
                    <a:pt x="654" y="337"/>
                  </a:lnTo>
                  <a:cubicBezTo>
                    <a:pt x="645" y="337"/>
                    <a:pt x="639" y="337"/>
                    <a:pt x="635" y="336"/>
                  </a:cubicBezTo>
                  <a:cubicBezTo>
                    <a:pt x="596" y="335"/>
                    <a:pt x="559" y="327"/>
                    <a:pt x="523" y="312"/>
                  </a:cubicBezTo>
                  <a:cubicBezTo>
                    <a:pt x="488" y="296"/>
                    <a:pt x="448" y="272"/>
                    <a:pt x="405" y="239"/>
                  </a:cubicBezTo>
                  <a:cubicBezTo>
                    <a:pt x="392" y="228"/>
                    <a:pt x="372" y="220"/>
                    <a:pt x="346" y="214"/>
                  </a:cubicBezTo>
                  <a:cubicBezTo>
                    <a:pt x="321" y="208"/>
                    <a:pt x="292" y="204"/>
                    <a:pt x="259" y="204"/>
                  </a:cubicBezTo>
                  <a:lnTo>
                    <a:pt x="225" y="204"/>
                  </a:lnTo>
                  <a:lnTo>
                    <a:pt x="247" y="262"/>
                  </a:lnTo>
                  <a:cubicBezTo>
                    <a:pt x="248" y="263"/>
                    <a:pt x="248" y="266"/>
                    <a:pt x="248" y="270"/>
                  </a:cubicBezTo>
                  <a:cubicBezTo>
                    <a:pt x="248" y="278"/>
                    <a:pt x="246" y="285"/>
                    <a:pt x="240" y="290"/>
                  </a:cubicBezTo>
                  <a:cubicBezTo>
                    <a:pt x="236" y="294"/>
                    <a:pt x="230" y="296"/>
                    <a:pt x="223" y="296"/>
                  </a:cubicBezTo>
                  <a:cubicBezTo>
                    <a:pt x="214" y="296"/>
                    <a:pt x="206" y="293"/>
                    <a:pt x="200" y="287"/>
                  </a:cubicBezTo>
                  <a:lnTo>
                    <a:pt x="0" y="150"/>
                  </a:lnTo>
                  <a:lnTo>
                    <a:pt x="197" y="9"/>
                  </a:lnTo>
                  <a:cubicBezTo>
                    <a:pt x="204" y="3"/>
                    <a:pt x="212" y="0"/>
                    <a:pt x="220" y="0"/>
                  </a:cubicBezTo>
                  <a:cubicBezTo>
                    <a:pt x="227" y="0"/>
                    <a:pt x="232" y="2"/>
                    <a:pt x="236" y="6"/>
                  </a:cubicBezTo>
                  <a:cubicBezTo>
                    <a:pt x="243" y="13"/>
                    <a:pt x="246" y="19"/>
                    <a:pt x="246" y="26"/>
                  </a:cubicBezTo>
                  <a:lnTo>
                    <a:pt x="245" y="34"/>
                  </a:lnTo>
                  <a:lnTo>
                    <a:pt x="227" y="90"/>
                  </a:lnTo>
                  <a:lnTo>
                    <a:pt x="261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Freeform 113"/>
            <p:cNvSpPr>
              <a:spLocks/>
            </p:cNvSpPr>
            <p:nvPr/>
          </p:nvSpPr>
          <p:spPr bwMode="auto">
            <a:xfrm>
              <a:off x="5235575" y="2084388"/>
              <a:ext cx="303213" cy="147638"/>
            </a:xfrm>
            <a:custGeom>
              <a:avLst/>
              <a:gdLst>
                <a:gd name="T0" fmla="*/ 437 w 697"/>
                <a:gd name="T1" fmla="*/ 247 h 337"/>
                <a:gd name="T2" fmla="*/ 388 w 697"/>
                <a:gd name="T3" fmla="*/ 245 h 337"/>
                <a:gd name="T4" fmla="*/ 331 w 697"/>
                <a:gd name="T5" fmla="*/ 236 h 337"/>
                <a:gd name="T6" fmla="*/ 273 w 697"/>
                <a:gd name="T7" fmla="*/ 219 h 337"/>
                <a:gd name="T8" fmla="*/ 222 w 697"/>
                <a:gd name="T9" fmla="*/ 189 h 337"/>
                <a:gd name="T10" fmla="*/ 135 w 697"/>
                <a:gd name="T11" fmla="*/ 133 h 337"/>
                <a:gd name="T12" fmla="*/ 59 w 697"/>
                <a:gd name="T13" fmla="*/ 115 h 337"/>
                <a:gd name="T14" fmla="*/ 42 w 697"/>
                <a:gd name="T15" fmla="*/ 114 h 337"/>
                <a:gd name="T16" fmla="*/ 0 w 697"/>
                <a:gd name="T17" fmla="*/ 114 h 337"/>
                <a:gd name="T18" fmla="*/ 0 w 697"/>
                <a:gd name="T19" fmla="*/ 0 h 337"/>
                <a:gd name="T20" fmla="*/ 44 w 697"/>
                <a:gd name="T21" fmla="*/ 0 h 337"/>
                <a:gd name="T22" fmla="*/ 62 w 697"/>
                <a:gd name="T23" fmla="*/ 1 h 337"/>
                <a:gd name="T24" fmla="*/ 174 w 697"/>
                <a:gd name="T25" fmla="*/ 25 h 337"/>
                <a:gd name="T26" fmla="*/ 292 w 697"/>
                <a:gd name="T27" fmla="*/ 98 h 337"/>
                <a:gd name="T28" fmla="*/ 351 w 697"/>
                <a:gd name="T29" fmla="*/ 123 h 337"/>
                <a:gd name="T30" fmla="*/ 438 w 697"/>
                <a:gd name="T31" fmla="*/ 132 h 337"/>
                <a:gd name="T32" fmla="*/ 472 w 697"/>
                <a:gd name="T33" fmla="*/ 132 h 337"/>
                <a:gd name="T34" fmla="*/ 450 w 697"/>
                <a:gd name="T35" fmla="*/ 75 h 337"/>
                <a:gd name="T36" fmla="*/ 449 w 697"/>
                <a:gd name="T37" fmla="*/ 67 h 337"/>
                <a:gd name="T38" fmla="*/ 458 w 697"/>
                <a:gd name="T39" fmla="*/ 47 h 337"/>
                <a:gd name="T40" fmla="*/ 475 w 697"/>
                <a:gd name="T41" fmla="*/ 41 h 337"/>
                <a:gd name="T42" fmla="*/ 498 w 697"/>
                <a:gd name="T43" fmla="*/ 49 h 337"/>
                <a:gd name="T44" fmla="*/ 697 w 697"/>
                <a:gd name="T45" fmla="*/ 187 h 337"/>
                <a:gd name="T46" fmla="*/ 500 w 697"/>
                <a:gd name="T47" fmla="*/ 328 h 337"/>
                <a:gd name="T48" fmla="*/ 477 w 697"/>
                <a:gd name="T49" fmla="*/ 337 h 337"/>
                <a:gd name="T50" fmla="*/ 461 w 697"/>
                <a:gd name="T51" fmla="*/ 331 h 337"/>
                <a:gd name="T52" fmla="*/ 452 w 697"/>
                <a:gd name="T53" fmla="*/ 311 h 337"/>
                <a:gd name="T54" fmla="*/ 453 w 697"/>
                <a:gd name="T55" fmla="*/ 303 h 337"/>
                <a:gd name="T56" fmla="*/ 471 w 697"/>
                <a:gd name="T57" fmla="*/ 247 h 337"/>
                <a:gd name="T58" fmla="*/ 437 w 697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7" y="247"/>
                  </a:moveTo>
                  <a:cubicBezTo>
                    <a:pt x="422" y="247"/>
                    <a:pt x="406" y="246"/>
                    <a:pt x="388" y="245"/>
                  </a:cubicBezTo>
                  <a:cubicBezTo>
                    <a:pt x="369" y="244"/>
                    <a:pt x="351" y="241"/>
                    <a:pt x="331" y="236"/>
                  </a:cubicBezTo>
                  <a:cubicBezTo>
                    <a:pt x="312" y="232"/>
                    <a:pt x="292" y="226"/>
                    <a:pt x="273" y="219"/>
                  </a:cubicBezTo>
                  <a:cubicBezTo>
                    <a:pt x="254" y="211"/>
                    <a:pt x="237" y="202"/>
                    <a:pt x="222" y="189"/>
                  </a:cubicBezTo>
                  <a:cubicBezTo>
                    <a:pt x="188" y="163"/>
                    <a:pt x="159" y="145"/>
                    <a:pt x="135" y="133"/>
                  </a:cubicBezTo>
                  <a:cubicBezTo>
                    <a:pt x="110" y="122"/>
                    <a:pt x="85" y="116"/>
                    <a:pt x="59" y="115"/>
                  </a:cubicBezTo>
                  <a:cubicBezTo>
                    <a:pt x="55" y="114"/>
                    <a:pt x="49" y="114"/>
                    <a:pt x="42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0"/>
                    <a:pt x="62" y="1"/>
                  </a:cubicBezTo>
                  <a:cubicBezTo>
                    <a:pt x="101" y="2"/>
                    <a:pt x="139" y="10"/>
                    <a:pt x="174" y="25"/>
                  </a:cubicBezTo>
                  <a:cubicBezTo>
                    <a:pt x="210" y="41"/>
                    <a:pt x="249" y="65"/>
                    <a:pt x="292" y="98"/>
                  </a:cubicBezTo>
                  <a:cubicBezTo>
                    <a:pt x="306" y="109"/>
                    <a:pt x="326" y="117"/>
                    <a:pt x="351" y="123"/>
                  </a:cubicBezTo>
                  <a:cubicBezTo>
                    <a:pt x="377" y="129"/>
                    <a:pt x="406" y="132"/>
                    <a:pt x="438" y="132"/>
                  </a:cubicBezTo>
                  <a:lnTo>
                    <a:pt x="472" y="132"/>
                  </a:lnTo>
                  <a:lnTo>
                    <a:pt x="450" y="75"/>
                  </a:lnTo>
                  <a:cubicBezTo>
                    <a:pt x="450" y="73"/>
                    <a:pt x="449" y="71"/>
                    <a:pt x="449" y="67"/>
                  </a:cubicBezTo>
                  <a:cubicBezTo>
                    <a:pt x="449" y="58"/>
                    <a:pt x="452" y="52"/>
                    <a:pt x="458" y="47"/>
                  </a:cubicBezTo>
                  <a:cubicBezTo>
                    <a:pt x="462" y="43"/>
                    <a:pt x="467" y="41"/>
                    <a:pt x="475" y="41"/>
                  </a:cubicBezTo>
                  <a:cubicBezTo>
                    <a:pt x="484" y="41"/>
                    <a:pt x="491" y="44"/>
                    <a:pt x="498" y="49"/>
                  </a:cubicBezTo>
                  <a:lnTo>
                    <a:pt x="697" y="187"/>
                  </a:lnTo>
                  <a:lnTo>
                    <a:pt x="500" y="328"/>
                  </a:lnTo>
                  <a:cubicBezTo>
                    <a:pt x="494" y="334"/>
                    <a:pt x="486" y="337"/>
                    <a:pt x="477" y="337"/>
                  </a:cubicBezTo>
                  <a:cubicBezTo>
                    <a:pt x="471" y="337"/>
                    <a:pt x="465" y="335"/>
                    <a:pt x="461" y="331"/>
                  </a:cubicBezTo>
                  <a:cubicBezTo>
                    <a:pt x="455" y="324"/>
                    <a:pt x="452" y="318"/>
                    <a:pt x="452" y="311"/>
                  </a:cubicBezTo>
                  <a:lnTo>
                    <a:pt x="453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Rectangle 114"/>
            <p:cNvSpPr>
              <a:spLocks noChangeArrowheads="1"/>
            </p:cNvSpPr>
            <p:nvPr/>
          </p:nvSpPr>
          <p:spPr bwMode="auto">
            <a:xfrm>
              <a:off x="5091608" y="2161295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132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15"/>
            <p:cNvSpPr>
              <a:spLocks noChangeArrowheads="1"/>
            </p:cNvSpPr>
            <p:nvPr/>
          </p:nvSpPr>
          <p:spPr bwMode="auto">
            <a:xfrm>
              <a:off x="5467195" y="1889276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79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Freeform 116"/>
            <p:cNvSpPr>
              <a:spLocks/>
            </p:cNvSpPr>
            <p:nvPr/>
          </p:nvSpPr>
          <p:spPr bwMode="auto">
            <a:xfrm>
              <a:off x="5973762" y="4794250"/>
              <a:ext cx="304800" cy="147638"/>
            </a:xfrm>
            <a:custGeom>
              <a:avLst/>
              <a:gdLst>
                <a:gd name="T0" fmla="*/ 260 w 697"/>
                <a:gd name="T1" fmla="*/ 90 h 337"/>
                <a:gd name="T2" fmla="*/ 309 w 697"/>
                <a:gd name="T3" fmla="*/ 92 h 337"/>
                <a:gd name="T4" fmla="*/ 366 w 697"/>
                <a:gd name="T5" fmla="*/ 101 h 337"/>
                <a:gd name="T6" fmla="*/ 424 w 697"/>
                <a:gd name="T7" fmla="*/ 118 h 337"/>
                <a:gd name="T8" fmla="*/ 475 w 697"/>
                <a:gd name="T9" fmla="*/ 147 h 337"/>
                <a:gd name="T10" fmla="*/ 562 w 697"/>
                <a:gd name="T11" fmla="*/ 203 h 337"/>
                <a:gd name="T12" fmla="*/ 638 w 697"/>
                <a:gd name="T13" fmla="*/ 222 h 337"/>
                <a:gd name="T14" fmla="*/ 655 w 697"/>
                <a:gd name="T15" fmla="*/ 223 h 337"/>
                <a:gd name="T16" fmla="*/ 697 w 697"/>
                <a:gd name="T17" fmla="*/ 223 h 337"/>
                <a:gd name="T18" fmla="*/ 697 w 697"/>
                <a:gd name="T19" fmla="*/ 337 h 337"/>
                <a:gd name="T20" fmla="*/ 653 w 697"/>
                <a:gd name="T21" fmla="*/ 337 h 337"/>
                <a:gd name="T22" fmla="*/ 635 w 697"/>
                <a:gd name="T23" fmla="*/ 336 h 337"/>
                <a:gd name="T24" fmla="*/ 523 w 697"/>
                <a:gd name="T25" fmla="*/ 312 h 337"/>
                <a:gd name="T26" fmla="*/ 405 w 697"/>
                <a:gd name="T27" fmla="*/ 239 h 337"/>
                <a:gd name="T28" fmla="*/ 346 w 697"/>
                <a:gd name="T29" fmla="*/ 214 h 337"/>
                <a:gd name="T30" fmla="*/ 259 w 697"/>
                <a:gd name="T31" fmla="*/ 205 h 337"/>
                <a:gd name="T32" fmla="*/ 225 w 697"/>
                <a:gd name="T33" fmla="*/ 205 h 337"/>
                <a:gd name="T34" fmla="*/ 247 w 697"/>
                <a:gd name="T35" fmla="*/ 262 h 337"/>
                <a:gd name="T36" fmla="*/ 248 w 697"/>
                <a:gd name="T37" fmla="*/ 270 h 337"/>
                <a:gd name="T38" fmla="*/ 239 w 697"/>
                <a:gd name="T39" fmla="*/ 290 h 337"/>
                <a:gd name="T40" fmla="*/ 222 w 697"/>
                <a:gd name="T41" fmla="*/ 296 h 337"/>
                <a:gd name="T42" fmla="*/ 199 w 697"/>
                <a:gd name="T43" fmla="*/ 287 h 337"/>
                <a:gd name="T44" fmla="*/ 0 w 697"/>
                <a:gd name="T45" fmla="*/ 150 h 337"/>
                <a:gd name="T46" fmla="*/ 197 w 697"/>
                <a:gd name="T47" fmla="*/ 9 h 337"/>
                <a:gd name="T48" fmla="*/ 220 w 697"/>
                <a:gd name="T49" fmla="*/ 0 h 337"/>
                <a:gd name="T50" fmla="*/ 236 w 697"/>
                <a:gd name="T51" fmla="*/ 6 h 337"/>
                <a:gd name="T52" fmla="*/ 245 w 697"/>
                <a:gd name="T53" fmla="*/ 26 h 337"/>
                <a:gd name="T54" fmla="*/ 244 w 697"/>
                <a:gd name="T55" fmla="*/ 34 h 337"/>
                <a:gd name="T56" fmla="*/ 226 w 697"/>
                <a:gd name="T57" fmla="*/ 90 h 337"/>
                <a:gd name="T58" fmla="*/ 260 w 697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260" y="90"/>
                  </a:moveTo>
                  <a:cubicBezTo>
                    <a:pt x="275" y="90"/>
                    <a:pt x="291" y="91"/>
                    <a:pt x="309" y="92"/>
                  </a:cubicBezTo>
                  <a:cubicBezTo>
                    <a:pt x="327" y="93"/>
                    <a:pt x="346" y="96"/>
                    <a:pt x="366" y="101"/>
                  </a:cubicBezTo>
                  <a:cubicBezTo>
                    <a:pt x="385" y="105"/>
                    <a:pt x="405" y="111"/>
                    <a:pt x="424" y="118"/>
                  </a:cubicBezTo>
                  <a:cubicBezTo>
                    <a:pt x="443" y="126"/>
                    <a:pt x="460" y="135"/>
                    <a:pt x="475" y="147"/>
                  </a:cubicBezTo>
                  <a:cubicBezTo>
                    <a:pt x="509" y="173"/>
                    <a:pt x="538" y="192"/>
                    <a:pt x="562" y="203"/>
                  </a:cubicBezTo>
                  <a:cubicBezTo>
                    <a:pt x="587" y="215"/>
                    <a:pt x="612" y="221"/>
                    <a:pt x="638" y="222"/>
                  </a:cubicBezTo>
                  <a:cubicBezTo>
                    <a:pt x="642" y="222"/>
                    <a:pt x="648" y="223"/>
                    <a:pt x="655" y="223"/>
                  </a:cubicBezTo>
                  <a:lnTo>
                    <a:pt x="697" y="223"/>
                  </a:lnTo>
                  <a:lnTo>
                    <a:pt x="697" y="337"/>
                  </a:lnTo>
                  <a:lnTo>
                    <a:pt x="653" y="337"/>
                  </a:lnTo>
                  <a:cubicBezTo>
                    <a:pt x="645" y="337"/>
                    <a:pt x="639" y="337"/>
                    <a:pt x="635" y="336"/>
                  </a:cubicBezTo>
                  <a:cubicBezTo>
                    <a:pt x="596" y="335"/>
                    <a:pt x="558" y="327"/>
                    <a:pt x="523" y="312"/>
                  </a:cubicBezTo>
                  <a:cubicBezTo>
                    <a:pt x="487" y="296"/>
                    <a:pt x="448" y="272"/>
                    <a:pt x="405" y="239"/>
                  </a:cubicBezTo>
                  <a:cubicBezTo>
                    <a:pt x="391" y="228"/>
                    <a:pt x="371" y="220"/>
                    <a:pt x="346" y="214"/>
                  </a:cubicBezTo>
                  <a:cubicBezTo>
                    <a:pt x="320" y="208"/>
                    <a:pt x="291" y="205"/>
                    <a:pt x="259" y="205"/>
                  </a:cubicBezTo>
                  <a:lnTo>
                    <a:pt x="225" y="205"/>
                  </a:lnTo>
                  <a:lnTo>
                    <a:pt x="247" y="262"/>
                  </a:lnTo>
                  <a:cubicBezTo>
                    <a:pt x="247" y="263"/>
                    <a:pt x="248" y="266"/>
                    <a:pt x="248" y="270"/>
                  </a:cubicBezTo>
                  <a:cubicBezTo>
                    <a:pt x="248" y="278"/>
                    <a:pt x="245" y="285"/>
                    <a:pt x="239" y="290"/>
                  </a:cubicBezTo>
                  <a:cubicBezTo>
                    <a:pt x="235" y="294"/>
                    <a:pt x="230" y="296"/>
                    <a:pt x="222" y="296"/>
                  </a:cubicBezTo>
                  <a:cubicBezTo>
                    <a:pt x="213" y="296"/>
                    <a:pt x="206" y="293"/>
                    <a:pt x="199" y="287"/>
                  </a:cubicBezTo>
                  <a:lnTo>
                    <a:pt x="0" y="150"/>
                  </a:lnTo>
                  <a:lnTo>
                    <a:pt x="197" y="9"/>
                  </a:lnTo>
                  <a:cubicBezTo>
                    <a:pt x="203" y="3"/>
                    <a:pt x="211" y="0"/>
                    <a:pt x="220" y="0"/>
                  </a:cubicBezTo>
                  <a:cubicBezTo>
                    <a:pt x="226" y="0"/>
                    <a:pt x="232" y="2"/>
                    <a:pt x="236" y="6"/>
                  </a:cubicBezTo>
                  <a:cubicBezTo>
                    <a:pt x="242" y="13"/>
                    <a:pt x="245" y="19"/>
                    <a:pt x="245" y="26"/>
                  </a:cubicBezTo>
                  <a:lnTo>
                    <a:pt x="244" y="34"/>
                  </a:lnTo>
                  <a:lnTo>
                    <a:pt x="226" y="90"/>
                  </a:lnTo>
                  <a:lnTo>
                    <a:pt x="260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4" name="Freeform 117"/>
            <p:cNvSpPr>
              <a:spLocks/>
            </p:cNvSpPr>
            <p:nvPr/>
          </p:nvSpPr>
          <p:spPr bwMode="auto">
            <a:xfrm>
              <a:off x="5973762" y="4921250"/>
              <a:ext cx="304800" cy="147638"/>
            </a:xfrm>
            <a:custGeom>
              <a:avLst/>
              <a:gdLst>
                <a:gd name="T0" fmla="*/ 436 w 697"/>
                <a:gd name="T1" fmla="*/ 247 h 337"/>
                <a:gd name="T2" fmla="*/ 387 w 697"/>
                <a:gd name="T3" fmla="*/ 245 h 337"/>
                <a:gd name="T4" fmla="*/ 330 w 697"/>
                <a:gd name="T5" fmla="*/ 236 h 337"/>
                <a:gd name="T6" fmla="*/ 273 w 697"/>
                <a:gd name="T7" fmla="*/ 219 h 337"/>
                <a:gd name="T8" fmla="*/ 221 w 697"/>
                <a:gd name="T9" fmla="*/ 190 h 337"/>
                <a:gd name="T10" fmla="*/ 134 w 697"/>
                <a:gd name="T11" fmla="*/ 134 h 337"/>
                <a:gd name="T12" fmla="*/ 58 w 697"/>
                <a:gd name="T13" fmla="*/ 115 h 337"/>
                <a:gd name="T14" fmla="*/ 41 w 697"/>
                <a:gd name="T15" fmla="*/ 114 h 337"/>
                <a:gd name="T16" fmla="*/ 0 w 697"/>
                <a:gd name="T17" fmla="*/ 114 h 337"/>
                <a:gd name="T18" fmla="*/ 0 w 697"/>
                <a:gd name="T19" fmla="*/ 0 h 337"/>
                <a:gd name="T20" fmla="*/ 43 w 697"/>
                <a:gd name="T21" fmla="*/ 0 h 337"/>
                <a:gd name="T22" fmla="*/ 62 w 697"/>
                <a:gd name="T23" fmla="*/ 1 h 337"/>
                <a:gd name="T24" fmla="*/ 174 w 697"/>
                <a:gd name="T25" fmla="*/ 25 h 337"/>
                <a:gd name="T26" fmla="*/ 292 w 697"/>
                <a:gd name="T27" fmla="*/ 98 h 337"/>
                <a:gd name="T28" fmla="*/ 351 w 697"/>
                <a:gd name="T29" fmla="*/ 123 h 337"/>
                <a:gd name="T30" fmla="*/ 438 w 697"/>
                <a:gd name="T31" fmla="*/ 132 h 337"/>
                <a:gd name="T32" fmla="*/ 472 w 697"/>
                <a:gd name="T33" fmla="*/ 132 h 337"/>
                <a:gd name="T34" fmla="*/ 450 w 697"/>
                <a:gd name="T35" fmla="*/ 75 h 337"/>
                <a:gd name="T36" fmla="*/ 449 w 697"/>
                <a:gd name="T37" fmla="*/ 67 h 337"/>
                <a:gd name="T38" fmla="*/ 457 w 697"/>
                <a:gd name="T39" fmla="*/ 47 h 337"/>
                <a:gd name="T40" fmla="*/ 474 w 697"/>
                <a:gd name="T41" fmla="*/ 41 h 337"/>
                <a:gd name="T42" fmla="*/ 497 w 697"/>
                <a:gd name="T43" fmla="*/ 50 h 337"/>
                <a:gd name="T44" fmla="*/ 697 w 697"/>
                <a:gd name="T45" fmla="*/ 187 h 337"/>
                <a:gd name="T46" fmla="*/ 500 w 697"/>
                <a:gd name="T47" fmla="*/ 328 h 337"/>
                <a:gd name="T48" fmla="*/ 477 w 697"/>
                <a:gd name="T49" fmla="*/ 337 h 337"/>
                <a:gd name="T50" fmla="*/ 461 w 697"/>
                <a:gd name="T51" fmla="*/ 331 h 337"/>
                <a:gd name="T52" fmla="*/ 451 w 697"/>
                <a:gd name="T53" fmla="*/ 311 h 337"/>
                <a:gd name="T54" fmla="*/ 452 w 697"/>
                <a:gd name="T55" fmla="*/ 303 h 337"/>
                <a:gd name="T56" fmla="*/ 470 w 697"/>
                <a:gd name="T57" fmla="*/ 247 h 337"/>
                <a:gd name="T58" fmla="*/ 436 w 697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6" y="247"/>
                  </a:moveTo>
                  <a:cubicBezTo>
                    <a:pt x="422" y="247"/>
                    <a:pt x="405" y="246"/>
                    <a:pt x="387" y="245"/>
                  </a:cubicBezTo>
                  <a:cubicBezTo>
                    <a:pt x="369" y="244"/>
                    <a:pt x="350" y="241"/>
                    <a:pt x="330" y="236"/>
                  </a:cubicBezTo>
                  <a:cubicBezTo>
                    <a:pt x="311" y="232"/>
                    <a:pt x="292" y="226"/>
                    <a:pt x="273" y="219"/>
                  </a:cubicBezTo>
                  <a:cubicBezTo>
                    <a:pt x="254" y="211"/>
                    <a:pt x="236" y="202"/>
                    <a:pt x="221" y="190"/>
                  </a:cubicBezTo>
                  <a:cubicBezTo>
                    <a:pt x="188" y="164"/>
                    <a:pt x="159" y="145"/>
                    <a:pt x="134" y="134"/>
                  </a:cubicBezTo>
                  <a:cubicBezTo>
                    <a:pt x="109" y="122"/>
                    <a:pt x="84" y="116"/>
                    <a:pt x="58" y="115"/>
                  </a:cubicBezTo>
                  <a:cubicBezTo>
                    <a:pt x="54" y="114"/>
                    <a:pt x="48" y="114"/>
                    <a:pt x="41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3" y="0"/>
                  </a:lnTo>
                  <a:cubicBezTo>
                    <a:pt x="51" y="0"/>
                    <a:pt x="58" y="0"/>
                    <a:pt x="62" y="1"/>
                  </a:cubicBezTo>
                  <a:cubicBezTo>
                    <a:pt x="101" y="2"/>
                    <a:pt x="138" y="10"/>
                    <a:pt x="174" y="25"/>
                  </a:cubicBezTo>
                  <a:cubicBezTo>
                    <a:pt x="209" y="41"/>
                    <a:pt x="249" y="65"/>
                    <a:pt x="292" y="98"/>
                  </a:cubicBezTo>
                  <a:cubicBezTo>
                    <a:pt x="305" y="109"/>
                    <a:pt x="325" y="117"/>
                    <a:pt x="351" y="123"/>
                  </a:cubicBezTo>
                  <a:cubicBezTo>
                    <a:pt x="376" y="129"/>
                    <a:pt x="405" y="132"/>
                    <a:pt x="438" y="132"/>
                  </a:cubicBezTo>
                  <a:lnTo>
                    <a:pt x="472" y="132"/>
                  </a:lnTo>
                  <a:lnTo>
                    <a:pt x="450" y="75"/>
                  </a:lnTo>
                  <a:cubicBezTo>
                    <a:pt x="449" y="74"/>
                    <a:pt x="449" y="71"/>
                    <a:pt x="449" y="67"/>
                  </a:cubicBezTo>
                  <a:cubicBezTo>
                    <a:pt x="449" y="59"/>
                    <a:pt x="451" y="52"/>
                    <a:pt x="457" y="47"/>
                  </a:cubicBezTo>
                  <a:cubicBezTo>
                    <a:pt x="461" y="43"/>
                    <a:pt x="467" y="41"/>
                    <a:pt x="474" y="41"/>
                  </a:cubicBezTo>
                  <a:cubicBezTo>
                    <a:pt x="483" y="41"/>
                    <a:pt x="491" y="44"/>
                    <a:pt x="497" y="50"/>
                  </a:cubicBezTo>
                  <a:lnTo>
                    <a:pt x="697" y="187"/>
                  </a:lnTo>
                  <a:lnTo>
                    <a:pt x="500" y="328"/>
                  </a:lnTo>
                  <a:cubicBezTo>
                    <a:pt x="493" y="334"/>
                    <a:pt x="485" y="337"/>
                    <a:pt x="477" y="337"/>
                  </a:cubicBezTo>
                  <a:cubicBezTo>
                    <a:pt x="470" y="337"/>
                    <a:pt x="465" y="335"/>
                    <a:pt x="461" y="331"/>
                  </a:cubicBezTo>
                  <a:cubicBezTo>
                    <a:pt x="454" y="324"/>
                    <a:pt x="451" y="318"/>
                    <a:pt x="451" y="311"/>
                  </a:cubicBezTo>
                  <a:lnTo>
                    <a:pt x="452" y="303"/>
                  </a:lnTo>
                  <a:lnTo>
                    <a:pt x="470" y="247"/>
                  </a:lnTo>
                  <a:lnTo>
                    <a:pt x="436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5" name="Rectangle 118"/>
            <p:cNvSpPr>
              <a:spLocks noChangeArrowheads="1"/>
            </p:cNvSpPr>
            <p:nvPr/>
          </p:nvSpPr>
          <p:spPr bwMode="auto">
            <a:xfrm>
              <a:off x="5888038" y="5022350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121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19"/>
            <p:cNvSpPr>
              <a:spLocks noChangeArrowheads="1"/>
            </p:cNvSpPr>
            <p:nvPr/>
          </p:nvSpPr>
          <p:spPr bwMode="auto">
            <a:xfrm>
              <a:off x="6183381" y="4706126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183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Freeform 120"/>
            <p:cNvSpPr>
              <a:spLocks/>
            </p:cNvSpPr>
            <p:nvPr/>
          </p:nvSpPr>
          <p:spPr bwMode="auto">
            <a:xfrm>
              <a:off x="6743700" y="4518025"/>
              <a:ext cx="304800" cy="146050"/>
            </a:xfrm>
            <a:custGeom>
              <a:avLst/>
              <a:gdLst>
                <a:gd name="T0" fmla="*/ 261 w 698"/>
                <a:gd name="T1" fmla="*/ 90 h 337"/>
                <a:gd name="T2" fmla="*/ 310 w 698"/>
                <a:gd name="T3" fmla="*/ 92 h 337"/>
                <a:gd name="T4" fmla="*/ 367 w 698"/>
                <a:gd name="T5" fmla="*/ 101 h 337"/>
                <a:gd name="T6" fmla="*/ 424 w 698"/>
                <a:gd name="T7" fmla="*/ 118 h 337"/>
                <a:gd name="T8" fmla="*/ 476 w 698"/>
                <a:gd name="T9" fmla="*/ 147 h 337"/>
                <a:gd name="T10" fmla="*/ 563 w 698"/>
                <a:gd name="T11" fmla="*/ 203 h 337"/>
                <a:gd name="T12" fmla="*/ 639 w 698"/>
                <a:gd name="T13" fmla="*/ 222 h 337"/>
                <a:gd name="T14" fmla="*/ 656 w 698"/>
                <a:gd name="T15" fmla="*/ 223 h 337"/>
                <a:gd name="T16" fmla="*/ 698 w 698"/>
                <a:gd name="T17" fmla="*/ 223 h 337"/>
                <a:gd name="T18" fmla="*/ 698 w 698"/>
                <a:gd name="T19" fmla="*/ 337 h 337"/>
                <a:gd name="T20" fmla="*/ 654 w 698"/>
                <a:gd name="T21" fmla="*/ 337 h 337"/>
                <a:gd name="T22" fmla="*/ 636 w 698"/>
                <a:gd name="T23" fmla="*/ 336 h 337"/>
                <a:gd name="T24" fmla="*/ 524 w 698"/>
                <a:gd name="T25" fmla="*/ 312 h 337"/>
                <a:gd name="T26" fmla="*/ 406 w 698"/>
                <a:gd name="T27" fmla="*/ 239 h 337"/>
                <a:gd name="T28" fmla="*/ 347 w 698"/>
                <a:gd name="T29" fmla="*/ 214 h 337"/>
                <a:gd name="T30" fmla="*/ 260 w 698"/>
                <a:gd name="T31" fmla="*/ 205 h 337"/>
                <a:gd name="T32" fmla="*/ 226 w 698"/>
                <a:gd name="T33" fmla="*/ 205 h 337"/>
                <a:gd name="T34" fmla="*/ 247 w 698"/>
                <a:gd name="T35" fmla="*/ 262 h 337"/>
                <a:gd name="T36" fmla="*/ 249 w 698"/>
                <a:gd name="T37" fmla="*/ 270 h 337"/>
                <a:gd name="T38" fmla="*/ 240 w 698"/>
                <a:gd name="T39" fmla="*/ 290 h 337"/>
                <a:gd name="T40" fmla="*/ 223 w 698"/>
                <a:gd name="T41" fmla="*/ 296 h 337"/>
                <a:gd name="T42" fmla="*/ 200 w 698"/>
                <a:gd name="T43" fmla="*/ 287 h 337"/>
                <a:gd name="T44" fmla="*/ 0 w 698"/>
                <a:gd name="T45" fmla="*/ 150 h 337"/>
                <a:gd name="T46" fmla="*/ 198 w 698"/>
                <a:gd name="T47" fmla="*/ 9 h 337"/>
                <a:gd name="T48" fmla="*/ 221 w 698"/>
                <a:gd name="T49" fmla="*/ 0 h 337"/>
                <a:gd name="T50" fmla="*/ 236 w 698"/>
                <a:gd name="T51" fmla="*/ 6 h 337"/>
                <a:gd name="T52" fmla="*/ 246 w 698"/>
                <a:gd name="T53" fmla="*/ 26 h 337"/>
                <a:gd name="T54" fmla="*/ 245 w 698"/>
                <a:gd name="T55" fmla="*/ 34 h 337"/>
                <a:gd name="T56" fmla="*/ 227 w 698"/>
                <a:gd name="T57" fmla="*/ 90 h 337"/>
                <a:gd name="T58" fmla="*/ 261 w 698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337">
                  <a:moveTo>
                    <a:pt x="261" y="90"/>
                  </a:moveTo>
                  <a:cubicBezTo>
                    <a:pt x="275" y="90"/>
                    <a:pt x="292" y="91"/>
                    <a:pt x="310" y="92"/>
                  </a:cubicBezTo>
                  <a:cubicBezTo>
                    <a:pt x="328" y="93"/>
                    <a:pt x="347" y="96"/>
                    <a:pt x="367" y="101"/>
                  </a:cubicBezTo>
                  <a:cubicBezTo>
                    <a:pt x="386" y="105"/>
                    <a:pt x="405" y="111"/>
                    <a:pt x="424" y="118"/>
                  </a:cubicBezTo>
                  <a:cubicBezTo>
                    <a:pt x="444" y="126"/>
                    <a:pt x="461" y="135"/>
                    <a:pt x="476" y="147"/>
                  </a:cubicBezTo>
                  <a:cubicBezTo>
                    <a:pt x="509" y="173"/>
                    <a:pt x="538" y="192"/>
                    <a:pt x="563" y="203"/>
                  </a:cubicBezTo>
                  <a:cubicBezTo>
                    <a:pt x="588" y="215"/>
                    <a:pt x="613" y="221"/>
                    <a:pt x="639" y="222"/>
                  </a:cubicBezTo>
                  <a:cubicBezTo>
                    <a:pt x="643" y="222"/>
                    <a:pt x="649" y="223"/>
                    <a:pt x="656" y="223"/>
                  </a:cubicBezTo>
                  <a:lnTo>
                    <a:pt x="698" y="223"/>
                  </a:lnTo>
                  <a:lnTo>
                    <a:pt x="698" y="337"/>
                  </a:lnTo>
                  <a:lnTo>
                    <a:pt x="654" y="337"/>
                  </a:lnTo>
                  <a:cubicBezTo>
                    <a:pt x="646" y="337"/>
                    <a:pt x="640" y="337"/>
                    <a:pt x="636" y="336"/>
                  </a:cubicBezTo>
                  <a:cubicBezTo>
                    <a:pt x="597" y="335"/>
                    <a:pt x="559" y="327"/>
                    <a:pt x="524" y="312"/>
                  </a:cubicBezTo>
                  <a:cubicBezTo>
                    <a:pt x="488" y="296"/>
                    <a:pt x="449" y="272"/>
                    <a:pt x="406" y="239"/>
                  </a:cubicBezTo>
                  <a:cubicBezTo>
                    <a:pt x="392" y="228"/>
                    <a:pt x="372" y="220"/>
                    <a:pt x="347" y="214"/>
                  </a:cubicBezTo>
                  <a:cubicBezTo>
                    <a:pt x="321" y="208"/>
                    <a:pt x="292" y="205"/>
                    <a:pt x="260" y="205"/>
                  </a:cubicBezTo>
                  <a:lnTo>
                    <a:pt x="226" y="205"/>
                  </a:lnTo>
                  <a:lnTo>
                    <a:pt x="247" y="262"/>
                  </a:lnTo>
                  <a:cubicBezTo>
                    <a:pt x="248" y="263"/>
                    <a:pt x="249" y="266"/>
                    <a:pt x="249" y="270"/>
                  </a:cubicBezTo>
                  <a:cubicBezTo>
                    <a:pt x="249" y="278"/>
                    <a:pt x="246" y="285"/>
                    <a:pt x="240" y="290"/>
                  </a:cubicBezTo>
                  <a:cubicBezTo>
                    <a:pt x="236" y="294"/>
                    <a:pt x="230" y="296"/>
                    <a:pt x="223" y="296"/>
                  </a:cubicBezTo>
                  <a:cubicBezTo>
                    <a:pt x="214" y="296"/>
                    <a:pt x="206" y="293"/>
                    <a:pt x="200" y="287"/>
                  </a:cubicBezTo>
                  <a:lnTo>
                    <a:pt x="0" y="150"/>
                  </a:lnTo>
                  <a:lnTo>
                    <a:pt x="198" y="9"/>
                  </a:lnTo>
                  <a:cubicBezTo>
                    <a:pt x="204" y="3"/>
                    <a:pt x="212" y="0"/>
                    <a:pt x="221" y="0"/>
                  </a:cubicBezTo>
                  <a:cubicBezTo>
                    <a:pt x="227" y="0"/>
                    <a:pt x="232" y="2"/>
                    <a:pt x="236" y="6"/>
                  </a:cubicBezTo>
                  <a:cubicBezTo>
                    <a:pt x="243" y="13"/>
                    <a:pt x="246" y="19"/>
                    <a:pt x="246" y="26"/>
                  </a:cubicBezTo>
                  <a:lnTo>
                    <a:pt x="245" y="34"/>
                  </a:lnTo>
                  <a:lnTo>
                    <a:pt x="227" y="90"/>
                  </a:lnTo>
                  <a:lnTo>
                    <a:pt x="261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Freeform 121"/>
            <p:cNvSpPr>
              <a:spLocks/>
            </p:cNvSpPr>
            <p:nvPr/>
          </p:nvSpPr>
          <p:spPr bwMode="auto">
            <a:xfrm>
              <a:off x="6743700" y="4643438"/>
              <a:ext cx="304800" cy="147638"/>
            </a:xfrm>
            <a:custGeom>
              <a:avLst/>
              <a:gdLst>
                <a:gd name="T0" fmla="*/ 437 w 698"/>
                <a:gd name="T1" fmla="*/ 247 h 337"/>
                <a:gd name="T2" fmla="*/ 388 w 698"/>
                <a:gd name="T3" fmla="*/ 245 h 337"/>
                <a:gd name="T4" fmla="*/ 331 w 698"/>
                <a:gd name="T5" fmla="*/ 236 h 337"/>
                <a:gd name="T6" fmla="*/ 274 w 698"/>
                <a:gd name="T7" fmla="*/ 219 h 337"/>
                <a:gd name="T8" fmla="*/ 222 w 698"/>
                <a:gd name="T9" fmla="*/ 190 h 337"/>
                <a:gd name="T10" fmla="*/ 135 w 698"/>
                <a:gd name="T11" fmla="*/ 134 h 337"/>
                <a:gd name="T12" fmla="*/ 59 w 698"/>
                <a:gd name="T13" fmla="*/ 115 h 337"/>
                <a:gd name="T14" fmla="*/ 42 w 698"/>
                <a:gd name="T15" fmla="*/ 114 h 337"/>
                <a:gd name="T16" fmla="*/ 0 w 698"/>
                <a:gd name="T17" fmla="*/ 114 h 337"/>
                <a:gd name="T18" fmla="*/ 0 w 698"/>
                <a:gd name="T19" fmla="*/ 0 h 337"/>
                <a:gd name="T20" fmla="*/ 44 w 698"/>
                <a:gd name="T21" fmla="*/ 0 h 337"/>
                <a:gd name="T22" fmla="*/ 62 w 698"/>
                <a:gd name="T23" fmla="*/ 1 h 337"/>
                <a:gd name="T24" fmla="*/ 174 w 698"/>
                <a:gd name="T25" fmla="*/ 25 h 337"/>
                <a:gd name="T26" fmla="*/ 292 w 698"/>
                <a:gd name="T27" fmla="*/ 98 h 337"/>
                <a:gd name="T28" fmla="*/ 351 w 698"/>
                <a:gd name="T29" fmla="*/ 123 h 337"/>
                <a:gd name="T30" fmla="*/ 438 w 698"/>
                <a:gd name="T31" fmla="*/ 132 h 337"/>
                <a:gd name="T32" fmla="*/ 473 w 698"/>
                <a:gd name="T33" fmla="*/ 132 h 337"/>
                <a:gd name="T34" fmla="*/ 451 w 698"/>
                <a:gd name="T35" fmla="*/ 75 h 337"/>
                <a:gd name="T36" fmla="*/ 449 w 698"/>
                <a:gd name="T37" fmla="*/ 67 h 337"/>
                <a:gd name="T38" fmla="*/ 458 w 698"/>
                <a:gd name="T39" fmla="*/ 47 h 337"/>
                <a:gd name="T40" fmla="*/ 475 w 698"/>
                <a:gd name="T41" fmla="*/ 41 h 337"/>
                <a:gd name="T42" fmla="*/ 498 w 698"/>
                <a:gd name="T43" fmla="*/ 50 h 337"/>
                <a:gd name="T44" fmla="*/ 698 w 698"/>
                <a:gd name="T45" fmla="*/ 187 h 337"/>
                <a:gd name="T46" fmla="*/ 501 w 698"/>
                <a:gd name="T47" fmla="*/ 328 h 337"/>
                <a:gd name="T48" fmla="*/ 477 w 698"/>
                <a:gd name="T49" fmla="*/ 337 h 337"/>
                <a:gd name="T50" fmla="*/ 462 w 698"/>
                <a:gd name="T51" fmla="*/ 331 h 337"/>
                <a:gd name="T52" fmla="*/ 452 w 698"/>
                <a:gd name="T53" fmla="*/ 311 h 337"/>
                <a:gd name="T54" fmla="*/ 453 w 698"/>
                <a:gd name="T55" fmla="*/ 303 h 337"/>
                <a:gd name="T56" fmla="*/ 471 w 698"/>
                <a:gd name="T57" fmla="*/ 247 h 337"/>
                <a:gd name="T58" fmla="*/ 437 w 698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337">
                  <a:moveTo>
                    <a:pt x="437" y="247"/>
                  </a:moveTo>
                  <a:cubicBezTo>
                    <a:pt x="423" y="247"/>
                    <a:pt x="406" y="246"/>
                    <a:pt x="388" y="245"/>
                  </a:cubicBezTo>
                  <a:cubicBezTo>
                    <a:pt x="370" y="244"/>
                    <a:pt x="351" y="241"/>
                    <a:pt x="331" y="236"/>
                  </a:cubicBezTo>
                  <a:cubicBezTo>
                    <a:pt x="312" y="232"/>
                    <a:pt x="293" y="226"/>
                    <a:pt x="274" y="219"/>
                  </a:cubicBezTo>
                  <a:cubicBezTo>
                    <a:pt x="255" y="211"/>
                    <a:pt x="237" y="202"/>
                    <a:pt x="222" y="190"/>
                  </a:cubicBezTo>
                  <a:cubicBezTo>
                    <a:pt x="189" y="164"/>
                    <a:pt x="160" y="145"/>
                    <a:pt x="135" y="134"/>
                  </a:cubicBezTo>
                  <a:cubicBezTo>
                    <a:pt x="110" y="122"/>
                    <a:pt x="85" y="116"/>
                    <a:pt x="59" y="115"/>
                  </a:cubicBezTo>
                  <a:cubicBezTo>
                    <a:pt x="55" y="114"/>
                    <a:pt x="49" y="114"/>
                    <a:pt x="42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0"/>
                    <a:pt x="62" y="1"/>
                  </a:cubicBezTo>
                  <a:cubicBezTo>
                    <a:pt x="101" y="2"/>
                    <a:pt x="139" y="10"/>
                    <a:pt x="174" y="25"/>
                  </a:cubicBezTo>
                  <a:cubicBezTo>
                    <a:pt x="210" y="41"/>
                    <a:pt x="249" y="65"/>
                    <a:pt x="292" y="98"/>
                  </a:cubicBezTo>
                  <a:cubicBezTo>
                    <a:pt x="306" y="109"/>
                    <a:pt x="326" y="117"/>
                    <a:pt x="351" y="123"/>
                  </a:cubicBezTo>
                  <a:cubicBezTo>
                    <a:pt x="377" y="129"/>
                    <a:pt x="406" y="132"/>
                    <a:pt x="438" y="132"/>
                  </a:cubicBezTo>
                  <a:lnTo>
                    <a:pt x="473" y="132"/>
                  </a:lnTo>
                  <a:lnTo>
                    <a:pt x="451" y="75"/>
                  </a:lnTo>
                  <a:cubicBezTo>
                    <a:pt x="450" y="74"/>
                    <a:pt x="449" y="71"/>
                    <a:pt x="449" y="67"/>
                  </a:cubicBezTo>
                  <a:cubicBezTo>
                    <a:pt x="449" y="59"/>
                    <a:pt x="452" y="52"/>
                    <a:pt x="458" y="47"/>
                  </a:cubicBezTo>
                  <a:cubicBezTo>
                    <a:pt x="462" y="43"/>
                    <a:pt x="468" y="41"/>
                    <a:pt x="475" y="41"/>
                  </a:cubicBezTo>
                  <a:cubicBezTo>
                    <a:pt x="484" y="41"/>
                    <a:pt x="492" y="44"/>
                    <a:pt x="498" y="50"/>
                  </a:cubicBezTo>
                  <a:lnTo>
                    <a:pt x="698" y="187"/>
                  </a:lnTo>
                  <a:lnTo>
                    <a:pt x="501" y="328"/>
                  </a:lnTo>
                  <a:cubicBezTo>
                    <a:pt x="494" y="334"/>
                    <a:pt x="486" y="337"/>
                    <a:pt x="477" y="337"/>
                  </a:cubicBezTo>
                  <a:cubicBezTo>
                    <a:pt x="471" y="337"/>
                    <a:pt x="466" y="335"/>
                    <a:pt x="462" y="331"/>
                  </a:cubicBezTo>
                  <a:cubicBezTo>
                    <a:pt x="455" y="324"/>
                    <a:pt x="452" y="318"/>
                    <a:pt x="452" y="311"/>
                  </a:cubicBezTo>
                  <a:lnTo>
                    <a:pt x="453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Rectangle 122"/>
            <p:cNvSpPr>
              <a:spLocks noChangeArrowheads="1"/>
            </p:cNvSpPr>
            <p:nvPr/>
          </p:nvSpPr>
          <p:spPr bwMode="auto">
            <a:xfrm>
              <a:off x="6595113" y="4655549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22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23"/>
            <p:cNvSpPr>
              <a:spLocks noChangeArrowheads="1"/>
            </p:cNvSpPr>
            <p:nvPr/>
          </p:nvSpPr>
          <p:spPr bwMode="auto">
            <a:xfrm>
              <a:off x="7043583" y="4501933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27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Freeform 124"/>
            <p:cNvSpPr>
              <a:spLocks/>
            </p:cNvSpPr>
            <p:nvPr/>
          </p:nvSpPr>
          <p:spPr bwMode="auto">
            <a:xfrm>
              <a:off x="6562725" y="2103438"/>
              <a:ext cx="304800" cy="147638"/>
            </a:xfrm>
            <a:custGeom>
              <a:avLst/>
              <a:gdLst>
                <a:gd name="T0" fmla="*/ 260 w 697"/>
                <a:gd name="T1" fmla="*/ 90 h 337"/>
                <a:gd name="T2" fmla="*/ 310 w 697"/>
                <a:gd name="T3" fmla="*/ 92 h 337"/>
                <a:gd name="T4" fmla="*/ 366 w 697"/>
                <a:gd name="T5" fmla="*/ 101 h 337"/>
                <a:gd name="T6" fmla="*/ 424 w 697"/>
                <a:gd name="T7" fmla="*/ 118 h 337"/>
                <a:gd name="T8" fmla="*/ 476 w 697"/>
                <a:gd name="T9" fmla="*/ 147 h 337"/>
                <a:gd name="T10" fmla="*/ 563 w 697"/>
                <a:gd name="T11" fmla="*/ 203 h 337"/>
                <a:gd name="T12" fmla="*/ 639 w 697"/>
                <a:gd name="T13" fmla="*/ 222 h 337"/>
                <a:gd name="T14" fmla="*/ 656 w 697"/>
                <a:gd name="T15" fmla="*/ 223 h 337"/>
                <a:gd name="T16" fmla="*/ 697 w 697"/>
                <a:gd name="T17" fmla="*/ 223 h 337"/>
                <a:gd name="T18" fmla="*/ 697 w 697"/>
                <a:gd name="T19" fmla="*/ 337 h 337"/>
                <a:gd name="T20" fmla="*/ 653 w 697"/>
                <a:gd name="T21" fmla="*/ 337 h 337"/>
                <a:gd name="T22" fmla="*/ 635 w 697"/>
                <a:gd name="T23" fmla="*/ 336 h 337"/>
                <a:gd name="T24" fmla="*/ 523 w 697"/>
                <a:gd name="T25" fmla="*/ 312 h 337"/>
                <a:gd name="T26" fmla="*/ 405 w 697"/>
                <a:gd name="T27" fmla="*/ 239 h 337"/>
                <a:gd name="T28" fmla="*/ 346 w 697"/>
                <a:gd name="T29" fmla="*/ 214 h 337"/>
                <a:gd name="T30" fmla="*/ 259 w 697"/>
                <a:gd name="T31" fmla="*/ 205 h 337"/>
                <a:gd name="T32" fmla="*/ 225 w 697"/>
                <a:gd name="T33" fmla="*/ 205 h 337"/>
                <a:gd name="T34" fmla="*/ 247 w 697"/>
                <a:gd name="T35" fmla="*/ 262 h 337"/>
                <a:gd name="T36" fmla="*/ 248 w 697"/>
                <a:gd name="T37" fmla="*/ 270 h 337"/>
                <a:gd name="T38" fmla="*/ 240 w 697"/>
                <a:gd name="T39" fmla="*/ 290 h 337"/>
                <a:gd name="T40" fmla="*/ 223 w 697"/>
                <a:gd name="T41" fmla="*/ 296 h 337"/>
                <a:gd name="T42" fmla="*/ 199 w 697"/>
                <a:gd name="T43" fmla="*/ 287 h 337"/>
                <a:gd name="T44" fmla="*/ 0 w 697"/>
                <a:gd name="T45" fmla="*/ 150 h 337"/>
                <a:gd name="T46" fmla="*/ 197 w 697"/>
                <a:gd name="T47" fmla="*/ 9 h 337"/>
                <a:gd name="T48" fmla="*/ 220 w 697"/>
                <a:gd name="T49" fmla="*/ 0 h 337"/>
                <a:gd name="T50" fmla="*/ 236 w 697"/>
                <a:gd name="T51" fmla="*/ 6 h 337"/>
                <a:gd name="T52" fmla="*/ 246 w 697"/>
                <a:gd name="T53" fmla="*/ 26 h 337"/>
                <a:gd name="T54" fmla="*/ 244 w 697"/>
                <a:gd name="T55" fmla="*/ 34 h 337"/>
                <a:gd name="T56" fmla="*/ 226 w 697"/>
                <a:gd name="T57" fmla="*/ 90 h 337"/>
                <a:gd name="T58" fmla="*/ 260 w 697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260" y="90"/>
                  </a:moveTo>
                  <a:cubicBezTo>
                    <a:pt x="275" y="90"/>
                    <a:pt x="291" y="91"/>
                    <a:pt x="310" y="92"/>
                  </a:cubicBezTo>
                  <a:cubicBezTo>
                    <a:pt x="328" y="93"/>
                    <a:pt x="347" y="96"/>
                    <a:pt x="366" y="101"/>
                  </a:cubicBezTo>
                  <a:cubicBezTo>
                    <a:pt x="386" y="105"/>
                    <a:pt x="405" y="111"/>
                    <a:pt x="424" y="118"/>
                  </a:cubicBezTo>
                  <a:cubicBezTo>
                    <a:pt x="443" y="126"/>
                    <a:pt x="460" y="135"/>
                    <a:pt x="476" y="147"/>
                  </a:cubicBezTo>
                  <a:cubicBezTo>
                    <a:pt x="509" y="173"/>
                    <a:pt x="538" y="192"/>
                    <a:pt x="563" y="203"/>
                  </a:cubicBezTo>
                  <a:cubicBezTo>
                    <a:pt x="587" y="215"/>
                    <a:pt x="613" y="221"/>
                    <a:pt x="639" y="222"/>
                  </a:cubicBezTo>
                  <a:cubicBezTo>
                    <a:pt x="643" y="222"/>
                    <a:pt x="648" y="223"/>
                    <a:pt x="656" y="223"/>
                  </a:cubicBezTo>
                  <a:lnTo>
                    <a:pt x="697" y="223"/>
                  </a:lnTo>
                  <a:lnTo>
                    <a:pt x="697" y="337"/>
                  </a:lnTo>
                  <a:lnTo>
                    <a:pt x="653" y="337"/>
                  </a:lnTo>
                  <a:cubicBezTo>
                    <a:pt x="645" y="337"/>
                    <a:pt x="639" y="337"/>
                    <a:pt x="635" y="336"/>
                  </a:cubicBezTo>
                  <a:cubicBezTo>
                    <a:pt x="596" y="335"/>
                    <a:pt x="559" y="327"/>
                    <a:pt x="523" y="312"/>
                  </a:cubicBezTo>
                  <a:cubicBezTo>
                    <a:pt x="487" y="296"/>
                    <a:pt x="448" y="272"/>
                    <a:pt x="405" y="239"/>
                  </a:cubicBezTo>
                  <a:cubicBezTo>
                    <a:pt x="391" y="228"/>
                    <a:pt x="372" y="220"/>
                    <a:pt x="346" y="214"/>
                  </a:cubicBezTo>
                  <a:cubicBezTo>
                    <a:pt x="321" y="208"/>
                    <a:pt x="292" y="205"/>
                    <a:pt x="259" y="205"/>
                  </a:cubicBezTo>
                  <a:lnTo>
                    <a:pt x="225" y="205"/>
                  </a:lnTo>
                  <a:lnTo>
                    <a:pt x="247" y="262"/>
                  </a:lnTo>
                  <a:cubicBezTo>
                    <a:pt x="248" y="263"/>
                    <a:pt x="248" y="266"/>
                    <a:pt x="248" y="270"/>
                  </a:cubicBezTo>
                  <a:cubicBezTo>
                    <a:pt x="248" y="278"/>
                    <a:pt x="245" y="285"/>
                    <a:pt x="240" y="290"/>
                  </a:cubicBezTo>
                  <a:cubicBezTo>
                    <a:pt x="236" y="294"/>
                    <a:pt x="230" y="296"/>
                    <a:pt x="223" y="296"/>
                  </a:cubicBezTo>
                  <a:cubicBezTo>
                    <a:pt x="214" y="296"/>
                    <a:pt x="206" y="293"/>
                    <a:pt x="199" y="287"/>
                  </a:cubicBezTo>
                  <a:lnTo>
                    <a:pt x="0" y="150"/>
                  </a:lnTo>
                  <a:lnTo>
                    <a:pt x="197" y="9"/>
                  </a:lnTo>
                  <a:cubicBezTo>
                    <a:pt x="204" y="3"/>
                    <a:pt x="211" y="0"/>
                    <a:pt x="220" y="0"/>
                  </a:cubicBezTo>
                  <a:cubicBezTo>
                    <a:pt x="227" y="0"/>
                    <a:pt x="232" y="2"/>
                    <a:pt x="236" y="6"/>
                  </a:cubicBezTo>
                  <a:cubicBezTo>
                    <a:pt x="242" y="13"/>
                    <a:pt x="246" y="19"/>
                    <a:pt x="246" y="26"/>
                  </a:cubicBezTo>
                  <a:lnTo>
                    <a:pt x="244" y="34"/>
                  </a:lnTo>
                  <a:lnTo>
                    <a:pt x="226" y="90"/>
                  </a:lnTo>
                  <a:lnTo>
                    <a:pt x="260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2" name="Freeform 125"/>
            <p:cNvSpPr>
              <a:spLocks/>
            </p:cNvSpPr>
            <p:nvPr/>
          </p:nvSpPr>
          <p:spPr bwMode="auto">
            <a:xfrm>
              <a:off x="6562725" y="2230438"/>
              <a:ext cx="304800" cy="147638"/>
            </a:xfrm>
            <a:custGeom>
              <a:avLst/>
              <a:gdLst>
                <a:gd name="T0" fmla="*/ 437 w 697"/>
                <a:gd name="T1" fmla="*/ 247 h 337"/>
                <a:gd name="T2" fmla="*/ 387 w 697"/>
                <a:gd name="T3" fmla="*/ 245 h 337"/>
                <a:gd name="T4" fmla="*/ 331 w 697"/>
                <a:gd name="T5" fmla="*/ 236 h 337"/>
                <a:gd name="T6" fmla="*/ 273 w 697"/>
                <a:gd name="T7" fmla="*/ 219 h 337"/>
                <a:gd name="T8" fmla="*/ 221 w 697"/>
                <a:gd name="T9" fmla="*/ 190 h 337"/>
                <a:gd name="T10" fmla="*/ 134 w 697"/>
                <a:gd name="T11" fmla="*/ 134 h 337"/>
                <a:gd name="T12" fmla="*/ 58 w 697"/>
                <a:gd name="T13" fmla="*/ 115 h 337"/>
                <a:gd name="T14" fmla="*/ 41 w 697"/>
                <a:gd name="T15" fmla="*/ 114 h 337"/>
                <a:gd name="T16" fmla="*/ 0 w 697"/>
                <a:gd name="T17" fmla="*/ 114 h 337"/>
                <a:gd name="T18" fmla="*/ 0 w 697"/>
                <a:gd name="T19" fmla="*/ 0 h 337"/>
                <a:gd name="T20" fmla="*/ 44 w 697"/>
                <a:gd name="T21" fmla="*/ 0 h 337"/>
                <a:gd name="T22" fmla="*/ 62 w 697"/>
                <a:gd name="T23" fmla="*/ 1 h 337"/>
                <a:gd name="T24" fmla="*/ 174 w 697"/>
                <a:gd name="T25" fmla="*/ 25 h 337"/>
                <a:gd name="T26" fmla="*/ 292 w 697"/>
                <a:gd name="T27" fmla="*/ 98 h 337"/>
                <a:gd name="T28" fmla="*/ 351 w 697"/>
                <a:gd name="T29" fmla="*/ 123 h 337"/>
                <a:gd name="T30" fmla="*/ 438 w 697"/>
                <a:gd name="T31" fmla="*/ 132 h 337"/>
                <a:gd name="T32" fmla="*/ 472 w 697"/>
                <a:gd name="T33" fmla="*/ 132 h 337"/>
                <a:gd name="T34" fmla="*/ 450 w 697"/>
                <a:gd name="T35" fmla="*/ 75 h 337"/>
                <a:gd name="T36" fmla="*/ 449 w 697"/>
                <a:gd name="T37" fmla="*/ 67 h 337"/>
                <a:gd name="T38" fmla="*/ 457 w 697"/>
                <a:gd name="T39" fmla="*/ 47 h 337"/>
                <a:gd name="T40" fmla="*/ 474 w 697"/>
                <a:gd name="T41" fmla="*/ 41 h 337"/>
                <a:gd name="T42" fmla="*/ 498 w 697"/>
                <a:gd name="T43" fmla="*/ 50 h 337"/>
                <a:gd name="T44" fmla="*/ 697 w 697"/>
                <a:gd name="T45" fmla="*/ 187 h 337"/>
                <a:gd name="T46" fmla="*/ 500 w 697"/>
                <a:gd name="T47" fmla="*/ 328 h 337"/>
                <a:gd name="T48" fmla="*/ 477 w 697"/>
                <a:gd name="T49" fmla="*/ 337 h 337"/>
                <a:gd name="T50" fmla="*/ 461 w 697"/>
                <a:gd name="T51" fmla="*/ 331 h 337"/>
                <a:gd name="T52" fmla="*/ 451 w 697"/>
                <a:gd name="T53" fmla="*/ 311 h 337"/>
                <a:gd name="T54" fmla="*/ 453 w 697"/>
                <a:gd name="T55" fmla="*/ 303 h 337"/>
                <a:gd name="T56" fmla="*/ 471 w 697"/>
                <a:gd name="T57" fmla="*/ 247 h 337"/>
                <a:gd name="T58" fmla="*/ 437 w 697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7" y="247"/>
                  </a:moveTo>
                  <a:cubicBezTo>
                    <a:pt x="422" y="247"/>
                    <a:pt x="406" y="246"/>
                    <a:pt x="387" y="245"/>
                  </a:cubicBezTo>
                  <a:cubicBezTo>
                    <a:pt x="369" y="244"/>
                    <a:pt x="350" y="241"/>
                    <a:pt x="331" y="236"/>
                  </a:cubicBezTo>
                  <a:cubicBezTo>
                    <a:pt x="311" y="232"/>
                    <a:pt x="292" y="226"/>
                    <a:pt x="273" y="219"/>
                  </a:cubicBezTo>
                  <a:cubicBezTo>
                    <a:pt x="254" y="211"/>
                    <a:pt x="237" y="202"/>
                    <a:pt x="221" y="190"/>
                  </a:cubicBezTo>
                  <a:cubicBezTo>
                    <a:pt x="188" y="164"/>
                    <a:pt x="159" y="145"/>
                    <a:pt x="134" y="134"/>
                  </a:cubicBezTo>
                  <a:cubicBezTo>
                    <a:pt x="110" y="122"/>
                    <a:pt x="84" y="116"/>
                    <a:pt x="58" y="115"/>
                  </a:cubicBezTo>
                  <a:cubicBezTo>
                    <a:pt x="54" y="114"/>
                    <a:pt x="49" y="114"/>
                    <a:pt x="41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0"/>
                    <a:pt x="62" y="1"/>
                  </a:cubicBezTo>
                  <a:cubicBezTo>
                    <a:pt x="101" y="2"/>
                    <a:pt x="138" y="10"/>
                    <a:pt x="174" y="25"/>
                  </a:cubicBezTo>
                  <a:cubicBezTo>
                    <a:pt x="210" y="41"/>
                    <a:pt x="249" y="65"/>
                    <a:pt x="292" y="98"/>
                  </a:cubicBezTo>
                  <a:cubicBezTo>
                    <a:pt x="306" y="109"/>
                    <a:pt x="325" y="117"/>
                    <a:pt x="351" y="123"/>
                  </a:cubicBezTo>
                  <a:cubicBezTo>
                    <a:pt x="377" y="129"/>
                    <a:pt x="406" y="132"/>
                    <a:pt x="438" y="132"/>
                  </a:cubicBezTo>
                  <a:lnTo>
                    <a:pt x="472" y="132"/>
                  </a:lnTo>
                  <a:lnTo>
                    <a:pt x="450" y="75"/>
                  </a:lnTo>
                  <a:cubicBezTo>
                    <a:pt x="449" y="74"/>
                    <a:pt x="449" y="71"/>
                    <a:pt x="449" y="67"/>
                  </a:cubicBezTo>
                  <a:cubicBezTo>
                    <a:pt x="449" y="59"/>
                    <a:pt x="452" y="52"/>
                    <a:pt x="457" y="47"/>
                  </a:cubicBezTo>
                  <a:cubicBezTo>
                    <a:pt x="461" y="43"/>
                    <a:pt x="467" y="41"/>
                    <a:pt x="474" y="41"/>
                  </a:cubicBezTo>
                  <a:cubicBezTo>
                    <a:pt x="483" y="41"/>
                    <a:pt x="491" y="44"/>
                    <a:pt x="498" y="50"/>
                  </a:cubicBezTo>
                  <a:lnTo>
                    <a:pt x="697" y="187"/>
                  </a:lnTo>
                  <a:lnTo>
                    <a:pt x="500" y="328"/>
                  </a:lnTo>
                  <a:cubicBezTo>
                    <a:pt x="494" y="334"/>
                    <a:pt x="486" y="337"/>
                    <a:pt x="477" y="337"/>
                  </a:cubicBezTo>
                  <a:cubicBezTo>
                    <a:pt x="470" y="337"/>
                    <a:pt x="465" y="335"/>
                    <a:pt x="461" y="331"/>
                  </a:cubicBezTo>
                  <a:cubicBezTo>
                    <a:pt x="455" y="324"/>
                    <a:pt x="451" y="318"/>
                    <a:pt x="451" y="311"/>
                  </a:cubicBezTo>
                  <a:lnTo>
                    <a:pt x="453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Rectangle 126"/>
            <p:cNvSpPr>
              <a:spLocks noChangeArrowheads="1"/>
            </p:cNvSpPr>
            <p:nvPr/>
          </p:nvSpPr>
          <p:spPr bwMode="auto">
            <a:xfrm>
              <a:off x="6425471" y="2262688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44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27"/>
            <p:cNvSpPr>
              <a:spLocks noChangeArrowheads="1"/>
            </p:cNvSpPr>
            <p:nvPr/>
          </p:nvSpPr>
          <p:spPr bwMode="auto">
            <a:xfrm>
              <a:off x="6806891" y="2006013"/>
              <a:ext cx="149534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66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Freeform 128"/>
            <p:cNvSpPr>
              <a:spLocks/>
            </p:cNvSpPr>
            <p:nvPr/>
          </p:nvSpPr>
          <p:spPr bwMode="auto">
            <a:xfrm>
              <a:off x="5013325" y="3506788"/>
              <a:ext cx="303213" cy="147638"/>
            </a:xfrm>
            <a:custGeom>
              <a:avLst/>
              <a:gdLst>
                <a:gd name="T0" fmla="*/ 260 w 697"/>
                <a:gd name="T1" fmla="*/ 91 h 338"/>
                <a:gd name="T2" fmla="*/ 309 w 697"/>
                <a:gd name="T3" fmla="*/ 92 h 338"/>
                <a:gd name="T4" fmla="*/ 366 w 697"/>
                <a:gd name="T5" fmla="*/ 101 h 338"/>
                <a:gd name="T6" fmla="*/ 424 w 697"/>
                <a:gd name="T7" fmla="*/ 118 h 338"/>
                <a:gd name="T8" fmla="*/ 476 w 697"/>
                <a:gd name="T9" fmla="*/ 148 h 338"/>
                <a:gd name="T10" fmla="*/ 563 w 697"/>
                <a:gd name="T11" fmla="*/ 204 h 338"/>
                <a:gd name="T12" fmla="*/ 639 w 697"/>
                <a:gd name="T13" fmla="*/ 222 h 338"/>
                <a:gd name="T14" fmla="*/ 656 w 697"/>
                <a:gd name="T15" fmla="*/ 223 h 338"/>
                <a:gd name="T16" fmla="*/ 697 w 697"/>
                <a:gd name="T17" fmla="*/ 223 h 338"/>
                <a:gd name="T18" fmla="*/ 697 w 697"/>
                <a:gd name="T19" fmla="*/ 338 h 338"/>
                <a:gd name="T20" fmla="*/ 653 w 697"/>
                <a:gd name="T21" fmla="*/ 338 h 338"/>
                <a:gd name="T22" fmla="*/ 635 w 697"/>
                <a:gd name="T23" fmla="*/ 336 h 338"/>
                <a:gd name="T24" fmla="*/ 523 w 697"/>
                <a:gd name="T25" fmla="*/ 312 h 338"/>
                <a:gd name="T26" fmla="*/ 405 w 697"/>
                <a:gd name="T27" fmla="*/ 239 h 338"/>
                <a:gd name="T28" fmla="*/ 346 w 697"/>
                <a:gd name="T29" fmla="*/ 214 h 338"/>
                <a:gd name="T30" fmla="*/ 259 w 697"/>
                <a:gd name="T31" fmla="*/ 205 h 338"/>
                <a:gd name="T32" fmla="*/ 225 w 697"/>
                <a:gd name="T33" fmla="*/ 205 h 338"/>
                <a:gd name="T34" fmla="*/ 247 w 697"/>
                <a:gd name="T35" fmla="*/ 262 h 338"/>
                <a:gd name="T36" fmla="*/ 248 w 697"/>
                <a:gd name="T37" fmla="*/ 271 h 338"/>
                <a:gd name="T38" fmla="*/ 240 w 697"/>
                <a:gd name="T39" fmla="*/ 290 h 338"/>
                <a:gd name="T40" fmla="*/ 222 w 697"/>
                <a:gd name="T41" fmla="*/ 296 h 338"/>
                <a:gd name="T42" fmla="*/ 199 w 697"/>
                <a:gd name="T43" fmla="*/ 288 h 338"/>
                <a:gd name="T44" fmla="*/ 0 w 697"/>
                <a:gd name="T45" fmla="*/ 150 h 338"/>
                <a:gd name="T46" fmla="*/ 197 w 697"/>
                <a:gd name="T47" fmla="*/ 9 h 338"/>
                <a:gd name="T48" fmla="*/ 220 w 697"/>
                <a:gd name="T49" fmla="*/ 0 h 338"/>
                <a:gd name="T50" fmla="*/ 236 w 697"/>
                <a:gd name="T51" fmla="*/ 7 h 338"/>
                <a:gd name="T52" fmla="*/ 246 w 697"/>
                <a:gd name="T53" fmla="*/ 26 h 338"/>
                <a:gd name="T54" fmla="*/ 244 w 697"/>
                <a:gd name="T55" fmla="*/ 35 h 338"/>
                <a:gd name="T56" fmla="*/ 226 w 697"/>
                <a:gd name="T57" fmla="*/ 91 h 338"/>
                <a:gd name="T58" fmla="*/ 260 w 697"/>
                <a:gd name="T59" fmla="*/ 9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8">
                  <a:moveTo>
                    <a:pt x="260" y="91"/>
                  </a:moveTo>
                  <a:cubicBezTo>
                    <a:pt x="275" y="91"/>
                    <a:pt x="291" y="91"/>
                    <a:pt x="309" y="92"/>
                  </a:cubicBezTo>
                  <a:cubicBezTo>
                    <a:pt x="328" y="94"/>
                    <a:pt x="347" y="96"/>
                    <a:pt x="366" y="101"/>
                  </a:cubicBezTo>
                  <a:cubicBezTo>
                    <a:pt x="386" y="105"/>
                    <a:pt x="405" y="111"/>
                    <a:pt x="424" y="118"/>
                  </a:cubicBezTo>
                  <a:cubicBezTo>
                    <a:pt x="443" y="126"/>
                    <a:pt x="460" y="136"/>
                    <a:pt x="476" y="148"/>
                  </a:cubicBezTo>
                  <a:cubicBezTo>
                    <a:pt x="509" y="174"/>
                    <a:pt x="538" y="192"/>
                    <a:pt x="563" y="204"/>
                  </a:cubicBezTo>
                  <a:cubicBezTo>
                    <a:pt x="587" y="215"/>
                    <a:pt x="613" y="221"/>
                    <a:pt x="639" y="222"/>
                  </a:cubicBezTo>
                  <a:cubicBezTo>
                    <a:pt x="643" y="223"/>
                    <a:pt x="648" y="223"/>
                    <a:pt x="656" y="223"/>
                  </a:cubicBezTo>
                  <a:lnTo>
                    <a:pt x="697" y="223"/>
                  </a:lnTo>
                  <a:lnTo>
                    <a:pt x="697" y="338"/>
                  </a:lnTo>
                  <a:lnTo>
                    <a:pt x="653" y="338"/>
                  </a:lnTo>
                  <a:cubicBezTo>
                    <a:pt x="645" y="338"/>
                    <a:pt x="639" y="337"/>
                    <a:pt x="635" y="336"/>
                  </a:cubicBezTo>
                  <a:cubicBezTo>
                    <a:pt x="596" y="335"/>
                    <a:pt x="559" y="327"/>
                    <a:pt x="523" y="312"/>
                  </a:cubicBezTo>
                  <a:cubicBezTo>
                    <a:pt x="487" y="297"/>
                    <a:pt x="448" y="272"/>
                    <a:pt x="405" y="239"/>
                  </a:cubicBezTo>
                  <a:cubicBezTo>
                    <a:pt x="391" y="228"/>
                    <a:pt x="372" y="220"/>
                    <a:pt x="346" y="214"/>
                  </a:cubicBezTo>
                  <a:cubicBezTo>
                    <a:pt x="320" y="208"/>
                    <a:pt x="291" y="205"/>
                    <a:pt x="259" y="205"/>
                  </a:cubicBezTo>
                  <a:lnTo>
                    <a:pt x="225" y="205"/>
                  </a:lnTo>
                  <a:lnTo>
                    <a:pt x="247" y="262"/>
                  </a:lnTo>
                  <a:cubicBezTo>
                    <a:pt x="248" y="264"/>
                    <a:pt x="248" y="267"/>
                    <a:pt x="248" y="271"/>
                  </a:cubicBezTo>
                  <a:cubicBezTo>
                    <a:pt x="248" y="279"/>
                    <a:pt x="245" y="285"/>
                    <a:pt x="240" y="290"/>
                  </a:cubicBezTo>
                  <a:cubicBezTo>
                    <a:pt x="235" y="294"/>
                    <a:pt x="230" y="296"/>
                    <a:pt x="222" y="296"/>
                  </a:cubicBezTo>
                  <a:cubicBezTo>
                    <a:pt x="214" y="296"/>
                    <a:pt x="206" y="293"/>
                    <a:pt x="199" y="288"/>
                  </a:cubicBezTo>
                  <a:lnTo>
                    <a:pt x="0" y="150"/>
                  </a:lnTo>
                  <a:lnTo>
                    <a:pt x="197" y="9"/>
                  </a:lnTo>
                  <a:cubicBezTo>
                    <a:pt x="203" y="3"/>
                    <a:pt x="211" y="0"/>
                    <a:pt x="220" y="0"/>
                  </a:cubicBezTo>
                  <a:cubicBezTo>
                    <a:pt x="227" y="0"/>
                    <a:pt x="232" y="2"/>
                    <a:pt x="236" y="7"/>
                  </a:cubicBezTo>
                  <a:cubicBezTo>
                    <a:pt x="242" y="13"/>
                    <a:pt x="246" y="20"/>
                    <a:pt x="246" y="26"/>
                  </a:cubicBezTo>
                  <a:lnTo>
                    <a:pt x="244" y="35"/>
                  </a:lnTo>
                  <a:lnTo>
                    <a:pt x="226" y="91"/>
                  </a:lnTo>
                  <a:lnTo>
                    <a:pt x="260" y="91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Freeform 129"/>
            <p:cNvSpPr>
              <a:spLocks/>
            </p:cNvSpPr>
            <p:nvPr/>
          </p:nvSpPr>
          <p:spPr bwMode="auto">
            <a:xfrm>
              <a:off x="5013325" y="3633788"/>
              <a:ext cx="303213" cy="147638"/>
            </a:xfrm>
            <a:custGeom>
              <a:avLst/>
              <a:gdLst>
                <a:gd name="T0" fmla="*/ 437 w 697"/>
                <a:gd name="T1" fmla="*/ 247 h 337"/>
                <a:gd name="T2" fmla="*/ 387 w 697"/>
                <a:gd name="T3" fmla="*/ 245 h 337"/>
                <a:gd name="T4" fmla="*/ 331 w 697"/>
                <a:gd name="T5" fmla="*/ 237 h 337"/>
                <a:gd name="T6" fmla="*/ 273 w 697"/>
                <a:gd name="T7" fmla="*/ 219 h 337"/>
                <a:gd name="T8" fmla="*/ 221 w 697"/>
                <a:gd name="T9" fmla="*/ 190 h 337"/>
                <a:gd name="T10" fmla="*/ 134 w 697"/>
                <a:gd name="T11" fmla="*/ 134 h 337"/>
                <a:gd name="T12" fmla="*/ 58 w 697"/>
                <a:gd name="T13" fmla="*/ 116 h 337"/>
                <a:gd name="T14" fmla="*/ 41 w 697"/>
                <a:gd name="T15" fmla="*/ 114 h 337"/>
                <a:gd name="T16" fmla="*/ 0 w 697"/>
                <a:gd name="T17" fmla="*/ 114 h 337"/>
                <a:gd name="T18" fmla="*/ 0 w 697"/>
                <a:gd name="T19" fmla="*/ 0 h 337"/>
                <a:gd name="T20" fmla="*/ 44 w 697"/>
                <a:gd name="T21" fmla="*/ 0 h 337"/>
                <a:gd name="T22" fmla="*/ 62 w 697"/>
                <a:gd name="T23" fmla="*/ 1 h 337"/>
                <a:gd name="T24" fmla="*/ 174 w 697"/>
                <a:gd name="T25" fmla="*/ 26 h 337"/>
                <a:gd name="T26" fmla="*/ 292 w 697"/>
                <a:gd name="T27" fmla="*/ 99 h 337"/>
                <a:gd name="T28" fmla="*/ 351 w 697"/>
                <a:gd name="T29" fmla="*/ 123 h 337"/>
                <a:gd name="T30" fmla="*/ 438 w 697"/>
                <a:gd name="T31" fmla="*/ 133 h 337"/>
                <a:gd name="T32" fmla="*/ 472 w 697"/>
                <a:gd name="T33" fmla="*/ 133 h 337"/>
                <a:gd name="T34" fmla="*/ 450 w 697"/>
                <a:gd name="T35" fmla="*/ 75 h 337"/>
                <a:gd name="T36" fmla="*/ 449 w 697"/>
                <a:gd name="T37" fmla="*/ 67 h 337"/>
                <a:gd name="T38" fmla="*/ 457 w 697"/>
                <a:gd name="T39" fmla="*/ 47 h 337"/>
                <a:gd name="T40" fmla="*/ 474 w 697"/>
                <a:gd name="T41" fmla="*/ 41 h 337"/>
                <a:gd name="T42" fmla="*/ 497 w 697"/>
                <a:gd name="T43" fmla="*/ 50 h 337"/>
                <a:gd name="T44" fmla="*/ 697 w 697"/>
                <a:gd name="T45" fmla="*/ 187 h 337"/>
                <a:gd name="T46" fmla="*/ 500 w 697"/>
                <a:gd name="T47" fmla="*/ 329 h 337"/>
                <a:gd name="T48" fmla="*/ 477 w 697"/>
                <a:gd name="T49" fmla="*/ 337 h 337"/>
                <a:gd name="T50" fmla="*/ 461 w 697"/>
                <a:gd name="T51" fmla="*/ 331 h 337"/>
                <a:gd name="T52" fmla="*/ 451 w 697"/>
                <a:gd name="T53" fmla="*/ 311 h 337"/>
                <a:gd name="T54" fmla="*/ 452 w 697"/>
                <a:gd name="T55" fmla="*/ 303 h 337"/>
                <a:gd name="T56" fmla="*/ 471 w 697"/>
                <a:gd name="T57" fmla="*/ 247 h 337"/>
                <a:gd name="T58" fmla="*/ 437 w 697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7" y="247"/>
                  </a:moveTo>
                  <a:cubicBezTo>
                    <a:pt x="422" y="247"/>
                    <a:pt x="406" y="246"/>
                    <a:pt x="387" y="245"/>
                  </a:cubicBezTo>
                  <a:cubicBezTo>
                    <a:pt x="369" y="244"/>
                    <a:pt x="350" y="241"/>
                    <a:pt x="331" y="237"/>
                  </a:cubicBezTo>
                  <a:cubicBezTo>
                    <a:pt x="311" y="232"/>
                    <a:pt x="292" y="226"/>
                    <a:pt x="273" y="219"/>
                  </a:cubicBezTo>
                  <a:cubicBezTo>
                    <a:pt x="254" y="212"/>
                    <a:pt x="237" y="202"/>
                    <a:pt x="221" y="190"/>
                  </a:cubicBezTo>
                  <a:cubicBezTo>
                    <a:pt x="188" y="164"/>
                    <a:pt x="159" y="145"/>
                    <a:pt x="134" y="134"/>
                  </a:cubicBezTo>
                  <a:cubicBezTo>
                    <a:pt x="110" y="122"/>
                    <a:pt x="84" y="116"/>
                    <a:pt x="58" y="116"/>
                  </a:cubicBezTo>
                  <a:cubicBezTo>
                    <a:pt x="54" y="115"/>
                    <a:pt x="48" y="114"/>
                    <a:pt x="41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52" y="0"/>
                    <a:pt x="58" y="0"/>
                    <a:pt x="62" y="1"/>
                  </a:cubicBezTo>
                  <a:cubicBezTo>
                    <a:pt x="101" y="2"/>
                    <a:pt x="138" y="10"/>
                    <a:pt x="174" y="26"/>
                  </a:cubicBezTo>
                  <a:cubicBezTo>
                    <a:pt x="209" y="41"/>
                    <a:pt x="249" y="65"/>
                    <a:pt x="292" y="99"/>
                  </a:cubicBezTo>
                  <a:cubicBezTo>
                    <a:pt x="306" y="109"/>
                    <a:pt x="325" y="117"/>
                    <a:pt x="351" y="123"/>
                  </a:cubicBezTo>
                  <a:cubicBezTo>
                    <a:pt x="376" y="130"/>
                    <a:pt x="405" y="133"/>
                    <a:pt x="438" y="133"/>
                  </a:cubicBezTo>
                  <a:lnTo>
                    <a:pt x="472" y="133"/>
                  </a:lnTo>
                  <a:lnTo>
                    <a:pt x="450" y="75"/>
                  </a:lnTo>
                  <a:cubicBezTo>
                    <a:pt x="449" y="74"/>
                    <a:pt x="449" y="71"/>
                    <a:pt x="449" y="67"/>
                  </a:cubicBezTo>
                  <a:cubicBezTo>
                    <a:pt x="449" y="59"/>
                    <a:pt x="452" y="52"/>
                    <a:pt x="457" y="47"/>
                  </a:cubicBezTo>
                  <a:cubicBezTo>
                    <a:pt x="461" y="43"/>
                    <a:pt x="467" y="41"/>
                    <a:pt x="474" y="41"/>
                  </a:cubicBezTo>
                  <a:cubicBezTo>
                    <a:pt x="483" y="41"/>
                    <a:pt x="491" y="44"/>
                    <a:pt x="497" y="50"/>
                  </a:cubicBezTo>
                  <a:lnTo>
                    <a:pt x="697" y="187"/>
                  </a:lnTo>
                  <a:lnTo>
                    <a:pt x="500" y="329"/>
                  </a:lnTo>
                  <a:cubicBezTo>
                    <a:pt x="493" y="334"/>
                    <a:pt x="486" y="337"/>
                    <a:pt x="477" y="337"/>
                  </a:cubicBezTo>
                  <a:cubicBezTo>
                    <a:pt x="470" y="337"/>
                    <a:pt x="465" y="335"/>
                    <a:pt x="461" y="331"/>
                  </a:cubicBezTo>
                  <a:cubicBezTo>
                    <a:pt x="454" y="324"/>
                    <a:pt x="451" y="318"/>
                    <a:pt x="451" y="311"/>
                  </a:cubicBezTo>
                  <a:lnTo>
                    <a:pt x="452" y="303"/>
                  </a:lnTo>
                  <a:lnTo>
                    <a:pt x="471" y="247"/>
                  </a:lnTo>
                  <a:lnTo>
                    <a:pt x="437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Rectangle 130"/>
            <p:cNvSpPr>
              <a:spLocks noChangeArrowheads="1"/>
            </p:cNvSpPr>
            <p:nvPr/>
          </p:nvSpPr>
          <p:spPr bwMode="auto">
            <a:xfrm>
              <a:off x="4867463" y="3720822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951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31"/>
            <p:cNvSpPr>
              <a:spLocks noChangeArrowheads="1"/>
            </p:cNvSpPr>
            <p:nvPr/>
          </p:nvSpPr>
          <p:spPr bwMode="auto">
            <a:xfrm>
              <a:off x="5253600" y="3422985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508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Freeform 132"/>
            <p:cNvSpPr>
              <a:spLocks/>
            </p:cNvSpPr>
            <p:nvPr/>
          </p:nvSpPr>
          <p:spPr bwMode="auto">
            <a:xfrm>
              <a:off x="4335462" y="2420938"/>
              <a:ext cx="304800" cy="146050"/>
            </a:xfrm>
            <a:custGeom>
              <a:avLst/>
              <a:gdLst>
                <a:gd name="T0" fmla="*/ 260 w 697"/>
                <a:gd name="T1" fmla="*/ 90 h 337"/>
                <a:gd name="T2" fmla="*/ 309 w 697"/>
                <a:gd name="T3" fmla="*/ 92 h 337"/>
                <a:gd name="T4" fmla="*/ 366 w 697"/>
                <a:gd name="T5" fmla="*/ 101 h 337"/>
                <a:gd name="T6" fmla="*/ 424 w 697"/>
                <a:gd name="T7" fmla="*/ 118 h 337"/>
                <a:gd name="T8" fmla="*/ 475 w 697"/>
                <a:gd name="T9" fmla="*/ 148 h 337"/>
                <a:gd name="T10" fmla="*/ 562 w 697"/>
                <a:gd name="T11" fmla="*/ 204 h 337"/>
                <a:gd name="T12" fmla="*/ 638 w 697"/>
                <a:gd name="T13" fmla="*/ 222 h 337"/>
                <a:gd name="T14" fmla="*/ 655 w 697"/>
                <a:gd name="T15" fmla="*/ 223 h 337"/>
                <a:gd name="T16" fmla="*/ 697 w 697"/>
                <a:gd name="T17" fmla="*/ 223 h 337"/>
                <a:gd name="T18" fmla="*/ 697 w 697"/>
                <a:gd name="T19" fmla="*/ 337 h 337"/>
                <a:gd name="T20" fmla="*/ 653 w 697"/>
                <a:gd name="T21" fmla="*/ 337 h 337"/>
                <a:gd name="T22" fmla="*/ 635 w 697"/>
                <a:gd name="T23" fmla="*/ 336 h 337"/>
                <a:gd name="T24" fmla="*/ 523 w 697"/>
                <a:gd name="T25" fmla="*/ 312 h 337"/>
                <a:gd name="T26" fmla="*/ 405 w 697"/>
                <a:gd name="T27" fmla="*/ 239 h 337"/>
                <a:gd name="T28" fmla="*/ 346 w 697"/>
                <a:gd name="T29" fmla="*/ 214 h 337"/>
                <a:gd name="T30" fmla="*/ 259 w 697"/>
                <a:gd name="T31" fmla="*/ 205 h 337"/>
                <a:gd name="T32" fmla="*/ 225 w 697"/>
                <a:gd name="T33" fmla="*/ 205 h 337"/>
                <a:gd name="T34" fmla="*/ 247 w 697"/>
                <a:gd name="T35" fmla="*/ 262 h 337"/>
                <a:gd name="T36" fmla="*/ 248 w 697"/>
                <a:gd name="T37" fmla="*/ 271 h 337"/>
                <a:gd name="T38" fmla="*/ 239 w 697"/>
                <a:gd name="T39" fmla="*/ 290 h 337"/>
                <a:gd name="T40" fmla="*/ 222 w 697"/>
                <a:gd name="T41" fmla="*/ 296 h 337"/>
                <a:gd name="T42" fmla="*/ 199 w 697"/>
                <a:gd name="T43" fmla="*/ 288 h 337"/>
                <a:gd name="T44" fmla="*/ 0 w 697"/>
                <a:gd name="T45" fmla="*/ 150 h 337"/>
                <a:gd name="T46" fmla="*/ 197 w 697"/>
                <a:gd name="T47" fmla="*/ 9 h 337"/>
                <a:gd name="T48" fmla="*/ 220 w 697"/>
                <a:gd name="T49" fmla="*/ 0 h 337"/>
                <a:gd name="T50" fmla="*/ 236 w 697"/>
                <a:gd name="T51" fmla="*/ 6 h 337"/>
                <a:gd name="T52" fmla="*/ 245 w 697"/>
                <a:gd name="T53" fmla="*/ 26 h 337"/>
                <a:gd name="T54" fmla="*/ 244 w 697"/>
                <a:gd name="T55" fmla="*/ 34 h 337"/>
                <a:gd name="T56" fmla="*/ 226 w 697"/>
                <a:gd name="T57" fmla="*/ 90 h 337"/>
                <a:gd name="T58" fmla="*/ 260 w 697"/>
                <a:gd name="T59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260" y="90"/>
                  </a:moveTo>
                  <a:cubicBezTo>
                    <a:pt x="275" y="90"/>
                    <a:pt x="291" y="91"/>
                    <a:pt x="309" y="92"/>
                  </a:cubicBezTo>
                  <a:cubicBezTo>
                    <a:pt x="327" y="93"/>
                    <a:pt x="346" y="96"/>
                    <a:pt x="366" y="101"/>
                  </a:cubicBezTo>
                  <a:cubicBezTo>
                    <a:pt x="385" y="105"/>
                    <a:pt x="405" y="111"/>
                    <a:pt x="424" y="118"/>
                  </a:cubicBezTo>
                  <a:cubicBezTo>
                    <a:pt x="443" y="126"/>
                    <a:pt x="460" y="135"/>
                    <a:pt x="475" y="148"/>
                  </a:cubicBezTo>
                  <a:cubicBezTo>
                    <a:pt x="509" y="174"/>
                    <a:pt x="538" y="192"/>
                    <a:pt x="562" y="204"/>
                  </a:cubicBezTo>
                  <a:cubicBezTo>
                    <a:pt x="587" y="215"/>
                    <a:pt x="612" y="221"/>
                    <a:pt x="638" y="222"/>
                  </a:cubicBezTo>
                  <a:cubicBezTo>
                    <a:pt x="642" y="223"/>
                    <a:pt x="648" y="223"/>
                    <a:pt x="655" y="223"/>
                  </a:cubicBezTo>
                  <a:lnTo>
                    <a:pt x="697" y="223"/>
                  </a:lnTo>
                  <a:lnTo>
                    <a:pt x="697" y="337"/>
                  </a:lnTo>
                  <a:lnTo>
                    <a:pt x="653" y="337"/>
                  </a:lnTo>
                  <a:cubicBezTo>
                    <a:pt x="645" y="337"/>
                    <a:pt x="639" y="337"/>
                    <a:pt x="635" y="336"/>
                  </a:cubicBezTo>
                  <a:cubicBezTo>
                    <a:pt x="596" y="335"/>
                    <a:pt x="558" y="327"/>
                    <a:pt x="523" y="312"/>
                  </a:cubicBezTo>
                  <a:cubicBezTo>
                    <a:pt x="487" y="296"/>
                    <a:pt x="448" y="272"/>
                    <a:pt x="405" y="239"/>
                  </a:cubicBezTo>
                  <a:cubicBezTo>
                    <a:pt x="391" y="228"/>
                    <a:pt x="371" y="220"/>
                    <a:pt x="346" y="214"/>
                  </a:cubicBezTo>
                  <a:cubicBezTo>
                    <a:pt x="320" y="208"/>
                    <a:pt x="291" y="205"/>
                    <a:pt x="259" y="205"/>
                  </a:cubicBezTo>
                  <a:lnTo>
                    <a:pt x="225" y="205"/>
                  </a:lnTo>
                  <a:lnTo>
                    <a:pt x="247" y="262"/>
                  </a:lnTo>
                  <a:cubicBezTo>
                    <a:pt x="247" y="264"/>
                    <a:pt x="248" y="266"/>
                    <a:pt x="248" y="271"/>
                  </a:cubicBezTo>
                  <a:cubicBezTo>
                    <a:pt x="248" y="279"/>
                    <a:pt x="245" y="285"/>
                    <a:pt x="239" y="290"/>
                  </a:cubicBezTo>
                  <a:cubicBezTo>
                    <a:pt x="235" y="294"/>
                    <a:pt x="230" y="296"/>
                    <a:pt x="222" y="296"/>
                  </a:cubicBezTo>
                  <a:cubicBezTo>
                    <a:pt x="213" y="296"/>
                    <a:pt x="206" y="293"/>
                    <a:pt x="199" y="288"/>
                  </a:cubicBezTo>
                  <a:lnTo>
                    <a:pt x="0" y="150"/>
                  </a:lnTo>
                  <a:lnTo>
                    <a:pt x="197" y="9"/>
                  </a:lnTo>
                  <a:cubicBezTo>
                    <a:pt x="203" y="3"/>
                    <a:pt x="211" y="0"/>
                    <a:pt x="220" y="0"/>
                  </a:cubicBezTo>
                  <a:cubicBezTo>
                    <a:pt x="226" y="0"/>
                    <a:pt x="232" y="2"/>
                    <a:pt x="236" y="6"/>
                  </a:cubicBezTo>
                  <a:cubicBezTo>
                    <a:pt x="242" y="13"/>
                    <a:pt x="245" y="19"/>
                    <a:pt x="245" y="26"/>
                  </a:cubicBezTo>
                  <a:lnTo>
                    <a:pt x="244" y="34"/>
                  </a:lnTo>
                  <a:lnTo>
                    <a:pt x="226" y="90"/>
                  </a:lnTo>
                  <a:lnTo>
                    <a:pt x="260" y="90"/>
                  </a:lnTo>
                  <a:close/>
                </a:path>
              </a:pathLst>
            </a:custGeom>
            <a:solidFill>
              <a:srgbClr val="72C22A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0" name="Freeform 133"/>
            <p:cNvSpPr>
              <a:spLocks/>
            </p:cNvSpPr>
            <p:nvPr/>
          </p:nvSpPr>
          <p:spPr bwMode="auto">
            <a:xfrm>
              <a:off x="4335462" y="2546350"/>
              <a:ext cx="304800" cy="147638"/>
            </a:xfrm>
            <a:custGeom>
              <a:avLst/>
              <a:gdLst>
                <a:gd name="T0" fmla="*/ 436 w 697"/>
                <a:gd name="T1" fmla="*/ 247 h 337"/>
                <a:gd name="T2" fmla="*/ 387 w 697"/>
                <a:gd name="T3" fmla="*/ 245 h 337"/>
                <a:gd name="T4" fmla="*/ 331 w 697"/>
                <a:gd name="T5" fmla="*/ 237 h 337"/>
                <a:gd name="T6" fmla="*/ 273 w 697"/>
                <a:gd name="T7" fmla="*/ 219 h 337"/>
                <a:gd name="T8" fmla="*/ 221 w 697"/>
                <a:gd name="T9" fmla="*/ 190 h 337"/>
                <a:gd name="T10" fmla="*/ 134 w 697"/>
                <a:gd name="T11" fmla="*/ 134 h 337"/>
                <a:gd name="T12" fmla="*/ 58 w 697"/>
                <a:gd name="T13" fmla="*/ 116 h 337"/>
                <a:gd name="T14" fmla="*/ 41 w 697"/>
                <a:gd name="T15" fmla="*/ 114 h 337"/>
                <a:gd name="T16" fmla="*/ 0 w 697"/>
                <a:gd name="T17" fmla="*/ 114 h 337"/>
                <a:gd name="T18" fmla="*/ 0 w 697"/>
                <a:gd name="T19" fmla="*/ 0 h 337"/>
                <a:gd name="T20" fmla="*/ 43 w 697"/>
                <a:gd name="T21" fmla="*/ 0 h 337"/>
                <a:gd name="T22" fmla="*/ 62 w 697"/>
                <a:gd name="T23" fmla="*/ 1 h 337"/>
                <a:gd name="T24" fmla="*/ 174 w 697"/>
                <a:gd name="T25" fmla="*/ 25 h 337"/>
                <a:gd name="T26" fmla="*/ 292 w 697"/>
                <a:gd name="T27" fmla="*/ 98 h 337"/>
                <a:gd name="T28" fmla="*/ 351 w 697"/>
                <a:gd name="T29" fmla="*/ 123 h 337"/>
                <a:gd name="T30" fmla="*/ 438 w 697"/>
                <a:gd name="T31" fmla="*/ 133 h 337"/>
                <a:gd name="T32" fmla="*/ 472 w 697"/>
                <a:gd name="T33" fmla="*/ 133 h 337"/>
                <a:gd name="T34" fmla="*/ 450 w 697"/>
                <a:gd name="T35" fmla="*/ 75 h 337"/>
                <a:gd name="T36" fmla="*/ 449 w 697"/>
                <a:gd name="T37" fmla="*/ 67 h 337"/>
                <a:gd name="T38" fmla="*/ 457 w 697"/>
                <a:gd name="T39" fmla="*/ 47 h 337"/>
                <a:gd name="T40" fmla="*/ 474 w 697"/>
                <a:gd name="T41" fmla="*/ 41 h 337"/>
                <a:gd name="T42" fmla="*/ 497 w 697"/>
                <a:gd name="T43" fmla="*/ 50 h 337"/>
                <a:gd name="T44" fmla="*/ 697 w 697"/>
                <a:gd name="T45" fmla="*/ 187 h 337"/>
                <a:gd name="T46" fmla="*/ 500 w 697"/>
                <a:gd name="T47" fmla="*/ 328 h 337"/>
                <a:gd name="T48" fmla="*/ 477 w 697"/>
                <a:gd name="T49" fmla="*/ 337 h 337"/>
                <a:gd name="T50" fmla="*/ 461 w 697"/>
                <a:gd name="T51" fmla="*/ 331 h 337"/>
                <a:gd name="T52" fmla="*/ 451 w 697"/>
                <a:gd name="T53" fmla="*/ 311 h 337"/>
                <a:gd name="T54" fmla="*/ 452 w 697"/>
                <a:gd name="T55" fmla="*/ 303 h 337"/>
                <a:gd name="T56" fmla="*/ 470 w 697"/>
                <a:gd name="T57" fmla="*/ 247 h 337"/>
                <a:gd name="T58" fmla="*/ 436 w 697"/>
                <a:gd name="T59" fmla="*/ 2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7" h="337">
                  <a:moveTo>
                    <a:pt x="436" y="247"/>
                  </a:moveTo>
                  <a:cubicBezTo>
                    <a:pt x="422" y="247"/>
                    <a:pt x="405" y="246"/>
                    <a:pt x="387" y="245"/>
                  </a:cubicBezTo>
                  <a:cubicBezTo>
                    <a:pt x="369" y="244"/>
                    <a:pt x="350" y="241"/>
                    <a:pt x="331" y="237"/>
                  </a:cubicBezTo>
                  <a:cubicBezTo>
                    <a:pt x="311" y="232"/>
                    <a:pt x="292" y="226"/>
                    <a:pt x="273" y="219"/>
                  </a:cubicBezTo>
                  <a:cubicBezTo>
                    <a:pt x="254" y="212"/>
                    <a:pt x="236" y="202"/>
                    <a:pt x="221" y="190"/>
                  </a:cubicBezTo>
                  <a:cubicBezTo>
                    <a:pt x="188" y="164"/>
                    <a:pt x="159" y="145"/>
                    <a:pt x="134" y="134"/>
                  </a:cubicBezTo>
                  <a:cubicBezTo>
                    <a:pt x="109" y="122"/>
                    <a:pt x="84" y="116"/>
                    <a:pt x="58" y="116"/>
                  </a:cubicBezTo>
                  <a:cubicBezTo>
                    <a:pt x="54" y="115"/>
                    <a:pt x="48" y="114"/>
                    <a:pt x="41" y="114"/>
                  </a:cubicBezTo>
                  <a:lnTo>
                    <a:pt x="0" y="114"/>
                  </a:lnTo>
                  <a:lnTo>
                    <a:pt x="0" y="0"/>
                  </a:lnTo>
                  <a:lnTo>
                    <a:pt x="43" y="0"/>
                  </a:lnTo>
                  <a:cubicBezTo>
                    <a:pt x="51" y="0"/>
                    <a:pt x="58" y="0"/>
                    <a:pt x="62" y="1"/>
                  </a:cubicBezTo>
                  <a:cubicBezTo>
                    <a:pt x="101" y="2"/>
                    <a:pt x="138" y="10"/>
                    <a:pt x="174" y="25"/>
                  </a:cubicBezTo>
                  <a:cubicBezTo>
                    <a:pt x="209" y="41"/>
                    <a:pt x="249" y="65"/>
                    <a:pt x="292" y="98"/>
                  </a:cubicBezTo>
                  <a:cubicBezTo>
                    <a:pt x="305" y="109"/>
                    <a:pt x="325" y="117"/>
                    <a:pt x="351" y="123"/>
                  </a:cubicBezTo>
                  <a:cubicBezTo>
                    <a:pt x="376" y="130"/>
                    <a:pt x="405" y="133"/>
                    <a:pt x="438" y="133"/>
                  </a:cubicBezTo>
                  <a:lnTo>
                    <a:pt x="472" y="133"/>
                  </a:lnTo>
                  <a:lnTo>
                    <a:pt x="450" y="75"/>
                  </a:lnTo>
                  <a:cubicBezTo>
                    <a:pt x="449" y="74"/>
                    <a:pt x="449" y="71"/>
                    <a:pt x="449" y="67"/>
                  </a:cubicBezTo>
                  <a:cubicBezTo>
                    <a:pt x="449" y="59"/>
                    <a:pt x="451" y="52"/>
                    <a:pt x="457" y="47"/>
                  </a:cubicBezTo>
                  <a:cubicBezTo>
                    <a:pt x="461" y="43"/>
                    <a:pt x="467" y="41"/>
                    <a:pt x="474" y="41"/>
                  </a:cubicBezTo>
                  <a:cubicBezTo>
                    <a:pt x="483" y="41"/>
                    <a:pt x="491" y="44"/>
                    <a:pt x="497" y="50"/>
                  </a:cubicBezTo>
                  <a:lnTo>
                    <a:pt x="697" y="187"/>
                  </a:lnTo>
                  <a:lnTo>
                    <a:pt x="500" y="328"/>
                  </a:lnTo>
                  <a:cubicBezTo>
                    <a:pt x="493" y="334"/>
                    <a:pt x="485" y="337"/>
                    <a:pt x="477" y="337"/>
                  </a:cubicBezTo>
                  <a:cubicBezTo>
                    <a:pt x="470" y="337"/>
                    <a:pt x="465" y="335"/>
                    <a:pt x="461" y="331"/>
                  </a:cubicBezTo>
                  <a:cubicBezTo>
                    <a:pt x="454" y="324"/>
                    <a:pt x="451" y="318"/>
                    <a:pt x="451" y="311"/>
                  </a:cubicBezTo>
                  <a:lnTo>
                    <a:pt x="452" y="303"/>
                  </a:lnTo>
                  <a:lnTo>
                    <a:pt x="470" y="247"/>
                  </a:lnTo>
                  <a:lnTo>
                    <a:pt x="436" y="247"/>
                  </a:lnTo>
                  <a:close/>
                </a:path>
              </a:pathLst>
            </a:custGeom>
            <a:solidFill>
              <a:srgbClr val="EB4C4C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1" name="Rectangle 134"/>
            <p:cNvSpPr>
              <a:spLocks noChangeArrowheads="1"/>
            </p:cNvSpPr>
            <p:nvPr/>
          </p:nvSpPr>
          <p:spPr bwMode="auto">
            <a:xfrm>
              <a:off x="4194176" y="2624638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536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35"/>
            <p:cNvSpPr>
              <a:spLocks noChangeArrowheads="1"/>
            </p:cNvSpPr>
            <p:nvPr/>
          </p:nvSpPr>
          <p:spPr bwMode="auto">
            <a:xfrm>
              <a:off x="4569940" y="2370882"/>
              <a:ext cx="224301" cy="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Arial" panose="020B0604020202020204" pitchFamily="34" charset="0"/>
                </a:rPr>
                <a:t>531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3" name="Freeform 136"/>
          <p:cNvSpPr>
            <a:spLocks/>
          </p:cNvSpPr>
          <p:nvPr/>
        </p:nvSpPr>
        <p:spPr bwMode="auto">
          <a:xfrm>
            <a:off x="707360" y="5325084"/>
            <a:ext cx="303213" cy="146050"/>
          </a:xfrm>
          <a:custGeom>
            <a:avLst/>
            <a:gdLst>
              <a:gd name="T0" fmla="*/ 437 w 697"/>
              <a:gd name="T1" fmla="*/ 247 h 337"/>
              <a:gd name="T2" fmla="*/ 388 w 697"/>
              <a:gd name="T3" fmla="*/ 245 h 337"/>
              <a:gd name="T4" fmla="*/ 331 w 697"/>
              <a:gd name="T5" fmla="*/ 237 h 337"/>
              <a:gd name="T6" fmla="*/ 273 w 697"/>
              <a:gd name="T7" fmla="*/ 219 h 337"/>
              <a:gd name="T8" fmla="*/ 222 w 697"/>
              <a:gd name="T9" fmla="*/ 190 h 337"/>
              <a:gd name="T10" fmla="*/ 135 w 697"/>
              <a:gd name="T11" fmla="*/ 134 h 337"/>
              <a:gd name="T12" fmla="*/ 59 w 697"/>
              <a:gd name="T13" fmla="*/ 116 h 337"/>
              <a:gd name="T14" fmla="*/ 42 w 697"/>
              <a:gd name="T15" fmla="*/ 115 h 337"/>
              <a:gd name="T16" fmla="*/ 0 w 697"/>
              <a:gd name="T17" fmla="*/ 115 h 337"/>
              <a:gd name="T18" fmla="*/ 0 w 697"/>
              <a:gd name="T19" fmla="*/ 0 h 337"/>
              <a:gd name="T20" fmla="*/ 44 w 697"/>
              <a:gd name="T21" fmla="*/ 0 h 337"/>
              <a:gd name="T22" fmla="*/ 62 w 697"/>
              <a:gd name="T23" fmla="*/ 1 h 337"/>
              <a:gd name="T24" fmla="*/ 174 w 697"/>
              <a:gd name="T25" fmla="*/ 26 h 337"/>
              <a:gd name="T26" fmla="*/ 292 w 697"/>
              <a:gd name="T27" fmla="*/ 99 h 337"/>
              <a:gd name="T28" fmla="*/ 351 w 697"/>
              <a:gd name="T29" fmla="*/ 124 h 337"/>
              <a:gd name="T30" fmla="*/ 438 w 697"/>
              <a:gd name="T31" fmla="*/ 133 h 337"/>
              <a:gd name="T32" fmla="*/ 472 w 697"/>
              <a:gd name="T33" fmla="*/ 133 h 337"/>
              <a:gd name="T34" fmla="*/ 450 w 697"/>
              <a:gd name="T35" fmla="*/ 76 h 337"/>
              <a:gd name="T36" fmla="*/ 449 w 697"/>
              <a:gd name="T37" fmla="*/ 67 h 337"/>
              <a:gd name="T38" fmla="*/ 458 w 697"/>
              <a:gd name="T39" fmla="*/ 48 h 337"/>
              <a:gd name="T40" fmla="*/ 475 w 697"/>
              <a:gd name="T41" fmla="*/ 41 h 337"/>
              <a:gd name="T42" fmla="*/ 498 w 697"/>
              <a:gd name="T43" fmla="*/ 50 h 337"/>
              <a:gd name="T44" fmla="*/ 697 w 697"/>
              <a:gd name="T45" fmla="*/ 188 h 337"/>
              <a:gd name="T46" fmla="*/ 500 w 697"/>
              <a:gd name="T47" fmla="*/ 329 h 337"/>
              <a:gd name="T48" fmla="*/ 477 w 697"/>
              <a:gd name="T49" fmla="*/ 337 h 337"/>
              <a:gd name="T50" fmla="*/ 461 w 697"/>
              <a:gd name="T51" fmla="*/ 331 h 337"/>
              <a:gd name="T52" fmla="*/ 452 w 697"/>
              <a:gd name="T53" fmla="*/ 312 h 337"/>
              <a:gd name="T54" fmla="*/ 453 w 697"/>
              <a:gd name="T55" fmla="*/ 303 h 337"/>
              <a:gd name="T56" fmla="*/ 471 w 697"/>
              <a:gd name="T57" fmla="*/ 247 h 337"/>
              <a:gd name="T58" fmla="*/ 437 w 697"/>
              <a:gd name="T59" fmla="*/ 24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7" h="337">
                <a:moveTo>
                  <a:pt x="437" y="247"/>
                </a:moveTo>
                <a:cubicBezTo>
                  <a:pt x="423" y="247"/>
                  <a:pt x="406" y="247"/>
                  <a:pt x="388" y="245"/>
                </a:cubicBezTo>
                <a:cubicBezTo>
                  <a:pt x="370" y="244"/>
                  <a:pt x="351" y="241"/>
                  <a:pt x="331" y="237"/>
                </a:cubicBezTo>
                <a:cubicBezTo>
                  <a:pt x="312" y="232"/>
                  <a:pt x="293" y="226"/>
                  <a:pt x="273" y="219"/>
                </a:cubicBezTo>
                <a:cubicBezTo>
                  <a:pt x="254" y="212"/>
                  <a:pt x="237" y="202"/>
                  <a:pt x="222" y="190"/>
                </a:cubicBezTo>
                <a:cubicBezTo>
                  <a:pt x="188" y="164"/>
                  <a:pt x="159" y="145"/>
                  <a:pt x="135" y="134"/>
                </a:cubicBezTo>
                <a:cubicBezTo>
                  <a:pt x="110" y="123"/>
                  <a:pt x="85" y="117"/>
                  <a:pt x="59" y="116"/>
                </a:cubicBezTo>
                <a:cubicBezTo>
                  <a:pt x="55" y="115"/>
                  <a:pt x="49" y="115"/>
                  <a:pt x="42" y="115"/>
                </a:cubicBezTo>
                <a:lnTo>
                  <a:pt x="0" y="115"/>
                </a:lnTo>
                <a:lnTo>
                  <a:pt x="0" y="0"/>
                </a:lnTo>
                <a:lnTo>
                  <a:pt x="44" y="0"/>
                </a:lnTo>
                <a:cubicBezTo>
                  <a:pt x="52" y="0"/>
                  <a:pt x="58" y="1"/>
                  <a:pt x="62" y="1"/>
                </a:cubicBezTo>
                <a:cubicBezTo>
                  <a:pt x="101" y="2"/>
                  <a:pt x="139" y="10"/>
                  <a:pt x="174" y="26"/>
                </a:cubicBezTo>
                <a:cubicBezTo>
                  <a:pt x="210" y="41"/>
                  <a:pt x="249" y="65"/>
                  <a:pt x="292" y="99"/>
                </a:cubicBezTo>
                <a:cubicBezTo>
                  <a:pt x="306" y="109"/>
                  <a:pt x="326" y="118"/>
                  <a:pt x="351" y="124"/>
                </a:cubicBezTo>
                <a:cubicBezTo>
                  <a:pt x="377" y="130"/>
                  <a:pt x="406" y="133"/>
                  <a:pt x="438" y="133"/>
                </a:cubicBezTo>
                <a:lnTo>
                  <a:pt x="472" y="133"/>
                </a:lnTo>
                <a:lnTo>
                  <a:pt x="450" y="76"/>
                </a:lnTo>
                <a:cubicBezTo>
                  <a:pt x="450" y="74"/>
                  <a:pt x="449" y="71"/>
                  <a:pt x="449" y="67"/>
                </a:cubicBezTo>
                <a:cubicBezTo>
                  <a:pt x="449" y="59"/>
                  <a:pt x="452" y="52"/>
                  <a:pt x="458" y="48"/>
                </a:cubicBezTo>
                <a:cubicBezTo>
                  <a:pt x="462" y="44"/>
                  <a:pt x="468" y="41"/>
                  <a:pt x="475" y="41"/>
                </a:cubicBezTo>
                <a:cubicBezTo>
                  <a:pt x="484" y="41"/>
                  <a:pt x="491" y="44"/>
                  <a:pt x="498" y="50"/>
                </a:cubicBezTo>
                <a:lnTo>
                  <a:pt x="697" y="188"/>
                </a:lnTo>
                <a:lnTo>
                  <a:pt x="500" y="329"/>
                </a:lnTo>
                <a:cubicBezTo>
                  <a:pt x="494" y="334"/>
                  <a:pt x="486" y="337"/>
                  <a:pt x="477" y="337"/>
                </a:cubicBezTo>
                <a:cubicBezTo>
                  <a:pt x="471" y="337"/>
                  <a:pt x="466" y="335"/>
                  <a:pt x="461" y="331"/>
                </a:cubicBezTo>
                <a:cubicBezTo>
                  <a:pt x="455" y="325"/>
                  <a:pt x="452" y="318"/>
                  <a:pt x="452" y="312"/>
                </a:cubicBezTo>
                <a:lnTo>
                  <a:pt x="453" y="303"/>
                </a:lnTo>
                <a:lnTo>
                  <a:pt x="471" y="247"/>
                </a:lnTo>
                <a:lnTo>
                  <a:pt x="437" y="247"/>
                </a:lnTo>
                <a:close/>
              </a:path>
            </a:pathLst>
          </a:custGeom>
          <a:solidFill>
            <a:srgbClr val="EB4C4C"/>
          </a:solidFill>
          <a:ln w="7938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4" name="Rectangle 137"/>
          <p:cNvSpPr>
            <a:spLocks noChangeArrowheads="1"/>
          </p:cNvSpPr>
          <p:nvPr/>
        </p:nvSpPr>
        <p:spPr bwMode="auto">
          <a:xfrm>
            <a:off x="533435" y="5433167"/>
            <a:ext cx="3141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+mn-lt"/>
              </a:rPr>
              <a:t>3395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5" name="Freeform 138"/>
          <p:cNvSpPr>
            <a:spLocks/>
          </p:cNvSpPr>
          <p:nvPr/>
        </p:nvSpPr>
        <p:spPr bwMode="auto">
          <a:xfrm>
            <a:off x="690561" y="4956994"/>
            <a:ext cx="303213" cy="147638"/>
          </a:xfrm>
          <a:custGeom>
            <a:avLst/>
            <a:gdLst>
              <a:gd name="T0" fmla="*/ 260 w 697"/>
              <a:gd name="T1" fmla="*/ 90 h 337"/>
              <a:gd name="T2" fmla="*/ 309 w 697"/>
              <a:gd name="T3" fmla="*/ 92 h 337"/>
              <a:gd name="T4" fmla="*/ 366 w 697"/>
              <a:gd name="T5" fmla="*/ 100 h 337"/>
              <a:gd name="T6" fmla="*/ 424 w 697"/>
              <a:gd name="T7" fmla="*/ 118 h 337"/>
              <a:gd name="T8" fmla="*/ 475 w 697"/>
              <a:gd name="T9" fmla="*/ 147 h 337"/>
              <a:gd name="T10" fmla="*/ 562 w 697"/>
              <a:gd name="T11" fmla="*/ 203 h 337"/>
              <a:gd name="T12" fmla="*/ 638 w 697"/>
              <a:gd name="T13" fmla="*/ 221 h 337"/>
              <a:gd name="T14" fmla="*/ 655 w 697"/>
              <a:gd name="T15" fmla="*/ 223 h 337"/>
              <a:gd name="T16" fmla="*/ 697 w 697"/>
              <a:gd name="T17" fmla="*/ 223 h 337"/>
              <a:gd name="T18" fmla="*/ 697 w 697"/>
              <a:gd name="T19" fmla="*/ 337 h 337"/>
              <a:gd name="T20" fmla="*/ 653 w 697"/>
              <a:gd name="T21" fmla="*/ 337 h 337"/>
              <a:gd name="T22" fmla="*/ 635 w 697"/>
              <a:gd name="T23" fmla="*/ 336 h 337"/>
              <a:gd name="T24" fmla="*/ 523 w 697"/>
              <a:gd name="T25" fmla="*/ 311 h 337"/>
              <a:gd name="T26" fmla="*/ 405 w 697"/>
              <a:gd name="T27" fmla="*/ 238 h 337"/>
              <a:gd name="T28" fmla="*/ 346 w 697"/>
              <a:gd name="T29" fmla="*/ 214 h 337"/>
              <a:gd name="T30" fmla="*/ 259 w 697"/>
              <a:gd name="T31" fmla="*/ 204 h 337"/>
              <a:gd name="T32" fmla="*/ 225 w 697"/>
              <a:gd name="T33" fmla="*/ 204 h 337"/>
              <a:gd name="T34" fmla="*/ 247 w 697"/>
              <a:gd name="T35" fmla="*/ 262 h 337"/>
              <a:gd name="T36" fmla="*/ 248 w 697"/>
              <a:gd name="T37" fmla="*/ 270 h 337"/>
              <a:gd name="T38" fmla="*/ 239 w 697"/>
              <a:gd name="T39" fmla="*/ 290 h 337"/>
              <a:gd name="T40" fmla="*/ 222 w 697"/>
              <a:gd name="T41" fmla="*/ 296 h 337"/>
              <a:gd name="T42" fmla="*/ 199 w 697"/>
              <a:gd name="T43" fmla="*/ 287 h 337"/>
              <a:gd name="T44" fmla="*/ 0 w 697"/>
              <a:gd name="T45" fmla="*/ 150 h 337"/>
              <a:gd name="T46" fmla="*/ 197 w 697"/>
              <a:gd name="T47" fmla="*/ 9 h 337"/>
              <a:gd name="T48" fmla="*/ 220 w 697"/>
              <a:gd name="T49" fmla="*/ 0 h 337"/>
              <a:gd name="T50" fmla="*/ 236 w 697"/>
              <a:gd name="T51" fmla="*/ 6 h 337"/>
              <a:gd name="T52" fmla="*/ 245 w 697"/>
              <a:gd name="T53" fmla="*/ 26 h 337"/>
              <a:gd name="T54" fmla="*/ 244 w 697"/>
              <a:gd name="T55" fmla="*/ 34 h 337"/>
              <a:gd name="T56" fmla="*/ 226 w 697"/>
              <a:gd name="T57" fmla="*/ 90 h 337"/>
              <a:gd name="T58" fmla="*/ 260 w 697"/>
              <a:gd name="T59" fmla="*/ 9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7" h="337">
                <a:moveTo>
                  <a:pt x="260" y="90"/>
                </a:moveTo>
                <a:cubicBezTo>
                  <a:pt x="275" y="90"/>
                  <a:pt x="291" y="91"/>
                  <a:pt x="309" y="92"/>
                </a:cubicBezTo>
                <a:cubicBezTo>
                  <a:pt x="328" y="93"/>
                  <a:pt x="346" y="96"/>
                  <a:pt x="366" y="100"/>
                </a:cubicBezTo>
                <a:cubicBezTo>
                  <a:pt x="385" y="105"/>
                  <a:pt x="405" y="111"/>
                  <a:pt x="424" y="118"/>
                </a:cubicBezTo>
                <a:cubicBezTo>
                  <a:pt x="443" y="125"/>
                  <a:pt x="460" y="135"/>
                  <a:pt x="475" y="147"/>
                </a:cubicBezTo>
                <a:cubicBezTo>
                  <a:pt x="509" y="173"/>
                  <a:pt x="538" y="192"/>
                  <a:pt x="562" y="203"/>
                </a:cubicBezTo>
                <a:cubicBezTo>
                  <a:pt x="587" y="215"/>
                  <a:pt x="612" y="221"/>
                  <a:pt x="638" y="221"/>
                </a:cubicBezTo>
                <a:cubicBezTo>
                  <a:pt x="642" y="222"/>
                  <a:pt x="648" y="223"/>
                  <a:pt x="655" y="223"/>
                </a:cubicBezTo>
                <a:lnTo>
                  <a:pt x="697" y="223"/>
                </a:lnTo>
                <a:lnTo>
                  <a:pt x="697" y="337"/>
                </a:lnTo>
                <a:lnTo>
                  <a:pt x="653" y="337"/>
                </a:lnTo>
                <a:cubicBezTo>
                  <a:pt x="645" y="337"/>
                  <a:pt x="639" y="337"/>
                  <a:pt x="635" y="336"/>
                </a:cubicBezTo>
                <a:cubicBezTo>
                  <a:pt x="596" y="335"/>
                  <a:pt x="559" y="327"/>
                  <a:pt x="523" y="311"/>
                </a:cubicBezTo>
                <a:cubicBezTo>
                  <a:pt x="487" y="296"/>
                  <a:pt x="448" y="272"/>
                  <a:pt x="405" y="238"/>
                </a:cubicBezTo>
                <a:cubicBezTo>
                  <a:pt x="391" y="228"/>
                  <a:pt x="371" y="220"/>
                  <a:pt x="346" y="214"/>
                </a:cubicBezTo>
                <a:cubicBezTo>
                  <a:pt x="320" y="207"/>
                  <a:pt x="291" y="204"/>
                  <a:pt x="259" y="204"/>
                </a:cubicBezTo>
                <a:lnTo>
                  <a:pt x="225" y="204"/>
                </a:lnTo>
                <a:lnTo>
                  <a:pt x="247" y="262"/>
                </a:lnTo>
                <a:cubicBezTo>
                  <a:pt x="247" y="263"/>
                  <a:pt x="248" y="266"/>
                  <a:pt x="248" y="270"/>
                </a:cubicBezTo>
                <a:cubicBezTo>
                  <a:pt x="248" y="278"/>
                  <a:pt x="245" y="285"/>
                  <a:pt x="239" y="290"/>
                </a:cubicBezTo>
                <a:cubicBezTo>
                  <a:pt x="235" y="294"/>
                  <a:pt x="230" y="296"/>
                  <a:pt x="222" y="296"/>
                </a:cubicBezTo>
                <a:cubicBezTo>
                  <a:pt x="213" y="296"/>
                  <a:pt x="206" y="293"/>
                  <a:pt x="199" y="287"/>
                </a:cubicBezTo>
                <a:lnTo>
                  <a:pt x="0" y="150"/>
                </a:lnTo>
                <a:lnTo>
                  <a:pt x="197" y="9"/>
                </a:lnTo>
                <a:cubicBezTo>
                  <a:pt x="203" y="3"/>
                  <a:pt x="211" y="0"/>
                  <a:pt x="220" y="0"/>
                </a:cubicBezTo>
                <a:cubicBezTo>
                  <a:pt x="226" y="0"/>
                  <a:pt x="232" y="2"/>
                  <a:pt x="236" y="6"/>
                </a:cubicBezTo>
                <a:cubicBezTo>
                  <a:pt x="242" y="13"/>
                  <a:pt x="245" y="19"/>
                  <a:pt x="245" y="26"/>
                </a:cubicBezTo>
                <a:lnTo>
                  <a:pt x="244" y="34"/>
                </a:lnTo>
                <a:lnTo>
                  <a:pt x="226" y="90"/>
                </a:lnTo>
                <a:lnTo>
                  <a:pt x="260" y="90"/>
                </a:lnTo>
                <a:close/>
              </a:path>
            </a:pathLst>
          </a:custGeom>
          <a:solidFill>
            <a:srgbClr val="72C22A"/>
          </a:solidFill>
          <a:ln w="7938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6" name="Rectangle 139"/>
          <p:cNvSpPr>
            <a:spLocks noChangeArrowheads="1"/>
          </p:cNvSpPr>
          <p:nvPr/>
        </p:nvSpPr>
        <p:spPr bwMode="auto">
          <a:xfrm>
            <a:off x="917489" y="4856764"/>
            <a:ext cx="3141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+mn-lt"/>
              </a:rPr>
              <a:t>2655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61" name="Grupa 160"/>
          <p:cNvGrpSpPr/>
          <p:nvPr/>
        </p:nvGrpSpPr>
        <p:grpSpPr>
          <a:xfrm>
            <a:off x="2267423" y="3312271"/>
            <a:ext cx="1095375" cy="1187450"/>
            <a:chOff x="2267423" y="3312271"/>
            <a:chExt cx="1095375" cy="1187450"/>
          </a:xfrm>
        </p:grpSpPr>
        <p:sp>
          <p:nvSpPr>
            <p:cNvPr id="157" name="Freeform 140"/>
            <p:cNvSpPr>
              <a:spLocks/>
            </p:cNvSpPr>
            <p:nvPr/>
          </p:nvSpPr>
          <p:spPr bwMode="auto">
            <a:xfrm>
              <a:off x="2370610" y="3312271"/>
              <a:ext cx="930275" cy="942975"/>
            </a:xfrm>
            <a:custGeom>
              <a:avLst/>
              <a:gdLst>
                <a:gd name="T0" fmla="*/ 2134 w 2134"/>
                <a:gd name="T1" fmla="*/ 23 h 2157"/>
                <a:gd name="T2" fmla="*/ 0 w 2134"/>
                <a:gd name="T3" fmla="*/ 2157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4" h="2157">
                  <a:moveTo>
                    <a:pt x="2134" y="23"/>
                  </a:moveTo>
                  <a:cubicBezTo>
                    <a:pt x="1414" y="0"/>
                    <a:pt x="60" y="1460"/>
                    <a:pt x="0" y="2157"/>
                  </a:cubicBezTo>
                </a:path>
              </a:pathLst>
            </a:custGeom>
            <a:noFill/>
            <a:ln w="7938" cap="flat">
              <a:solidFill>
                <a:srgbClr val="16161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8" name="Freeform 141"/>
            <p:cNvSpPr>
              <a:spLocks/>
            </p:cNvSpPr>
            <p:nvPr/>
          </p:nvSpPr>
          <p:spPr bwMode="auto">
            <a:xfrm>
              <a:off x="2530948" y="3397996"/>
              <a:ext cx="831850" cy="842963"/>
            </a:xfrm>
            <a:custGeom>
              <a:avLst/>
              <a:gdLst>
                <a:gd name="T0" fmla="*/ 1905 w 1905"/>
                <a:gd name="T1" fmla="*/ 21 h 1926"/>
                <a:gd name="T2" fmla="*/ 0 w 1905"/>
                <a:gd name="T3" fmla="*/ 1926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05" h="1926">
                  <a:moveTo>
                    <a:pt x="1905" y="21"/>
                  </a:moveTo>
                  <a:cubicBezTo>
                    <a:pt x="1263" y="0"/>
                    <a:pt x="54" y="1304"/>
                    <a:pt x="0" y="1926"/>
                  </a:cubicBezTo>
                </a:path>
              </a:pathLst>
            </a:custGeom>
            <a:noFill/>
            <a:ln w="7938" cap="flat">
              <a:solidFill>
                <a:srgbClr val="16161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9" name="Freeform 142"/>
            <p:cNvSpPr>
              <a:spLocks/>
            </p:cNvSpPr>
            <p:nvPr/>
          </p:nvSpPr>
          <p:spPr bwMode="auto">
            <a:xfrm>
              <a:off x="2267423" y="3913933"/>
              <a:ext cx="423863" cy="585788"/>
            </a:xfrm>
            <a:custGeom>
              <a:avLst/>
              <a:gdLst>
                <a:gd name="T0" fmla="*/ 0 w 970"/>
                <a:gd name="T1" fmla="*/ 0 h 1338"/>
                <a:gd name="T2" fmla="*/ 512 w 970"/>
                <a:gd name="T3" fmla="*/ 935 h 1338"/>
                <a:gd name="T4" fmla="*/ 970 w 970"/>
                <a:gd name="T5" fmla="*/ 547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0" h="1338">
                  <a:moveTo>
                    <a:pt x="0" y="0"/>
                  </a:moveTo>
                  <a:cubicBezTo>
                    <a:pt x="0" y="119"/>
                    <a:pt x="141" y="1338"/>
                    <a:pt x="512" y="935"/>
                  </a:cubicBezTo>
                  <a:cubicBezTo>
                    <a:pt x="517" y="929"/>
                    <a:pt x="937" y="572"/>
                    <a:pt x="970" y="547"/>
                  </a:cubicBezTo>
                </a:path>
              </a:pathLst>
            </a:custGeom>
            <a:noFill/>
            <a:ln w="7938" cap="flat">
              <a:solidFill>
                <a:srgbClr val="16161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974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51231" y="225828"/>
            <a:ext cx="7647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Kierunki migracji stałych między województwami w 2016 r.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126019"/>
            <a:ext cx="523883" cy="425736"/>
          </a:xfrm>
          <a:prstGeom prst="rect">
            <a:avLst/>
          </a:prstGeom>
        </p:spPr>
      </p:pic>
      <p:sp>
        <p:nvSpPr>
          <p:cNvPr id="7" name="Freeform 10"/>
          <p:cNvSpPr>
            <a:spLocks/>
          </p:cNvSpPr>
          <p:nvPr/>
        </p:nvSpPr>
        <p:spPr bwMode="auto">
          <a:xfrm>
            <a:off x="5335406" y="2415115"/>
            <a:ext cx="1668055" cy="2588360"/>
          </a:xfrm>
          <a:custGeom>
            <a:avLst/>
            <a:gdLst>
              <a:gd name="T0" fmla="*/ 159 w 232"/>
              <a:gd name="T1" fmla="*/ 306 h 360"/>
              <a:gd name="T2" fmla="*/ 153 w 232"/>
              <a:gd name="T3" fmla="*/ 321 h 360"/>
              <a:gd name="T4" fmla="*/ 140 w 232"/>
              <a:gd name="T5" fmla="*/ 331 h 360"/>
              <a:gd name="T6" fmla="*/ 128 w 232"/>
              <a:gd name="T7" fmla="*/ 340 h 360"/>
              <a:gd name="T8" fmla="*/ 121 w 232"/>
              <a:gd name="T9" fmla="*/ 338 h 360"/>
              <a:gd name="T10" fmla="*/ 109 w 232"/>
              <a:gd name="T11" fmla="*/ 331 h 360"/>
              <a:gd name="T12" fmla="*/ 96 w 232"/>
              <a:gd name="T13" fmla="*/ 333 h 360"/>
              <a:gd name="T14" fmla="*/ 90 w 232"/>
              <a:gd name="T15" fmla="*/ 346 h 360"/>
              <a:gd name="T16" fmla="*/ 78 w 232"/>
              <a:gd name="T17" fmla="*/ 344 h 360"/>
              <a:gd name="T18" fmla="*/ 63 w 232"/>
              <a:gd name="T19" fmla="*/ 346 h 360"/>
              <a:gd name="T20" fmla="*/ 48 w 232"/>
              <a:gd name="T21" fmla="*/ 356 h 360"/>
              <a:gd name="T22" fmla="*/ 36 w 232"/>
              <a:gd name="T23" fmla="*/ 335 h 360"/>
              <a:gd name="T24" fmla="*/ 19 w 232"/>
              <a:gd name="T25" fmla="*/ 300 h 360"/>
              <a:gd name="T26" fmla="*/ 9 w 232"/>
              <a:gd name="T27" fmla="*/ 248 h 360"/>
              <a:gd name="T28" fmla="*/ 25 w 232"/>
              <a:gd name="T29" fmla="*/ 212 h 360"/>
              <a:gd name="T30" fmla="*/ 19 w 232"/>
              <a:gd name="T31" fmla="*/ 189 h 360"/>
              <a:gd name="T32" fmla="*/ 3 w 232"/>
              <a:gd name="T33" fmla="*/ 162 h 360"/>
              <a:gd name="T34" fmla="*/ 2 w 232"/>
              <a:gd name="T35" fmla="*/ 135 h 360"/>
              <a:gd name="T36" fmla="*/ 11 w 232"/>
              <a:gd name="T37" fmla="*/ 110 h 360"/>
              <a:gd name="T38" fmla="*/ 13 w 232"/>
              <a:gd name="T39" fmla="*/ 91 h 360"/>
              <a:gd name="T40" fmla="*/ 27 w 232"/>
              <a:gd name="T41" fmla="*/ 94 h 360"/>
              <a:gd name="T42" fmla="*/ 36 w 232"/>
              <a:gd name="T43" fmla="*/ 77 h 360"/>
              <a:gd name="T44" fmla="*/ 44 w 232"/>
              <a:gd name="T45" fmla="*/ 62 h 360"/>
              <a:gd name="T46" fmla="*/ 51 w 232"/>
              <a:gd name="T47" fmla="*/ 54 h 360"/>
              <a:gd name="T48" fmla="*/ 57 w 232"/>
              <a:gd name="T49" fmla="*/ 46 h 360"/>
              <a:gd name="T50" fmla="*/ 69 w 232"/>
              <a:gd name="T51" fmla="*/ 50 h 360"/>
              <a:gd name="T52" fmla="*/ 84 w 232"/>
              <a:gd name="T53" fmla="*/ 52 h 360"/>
              <a:gd name="T54" fmla="*/ 103 w 232"/>
              <a:gd name="T55" fmla="*/ 44 h 360"/>
              <a:gd name="T56" fmla="*/ 103 w 232"/>
              <a:gd name="T57" fmla="*/ 33 h 360"/>
              <a:gd name="T58" fmla="*/ 117 w 232"/>
              <a:gd name="T59" fmla="*/ 25 h 360"/>
              <a:gd name="T60" fmla="*/ 134 w 232"/>
              <a:gd name="T61" fmla="*/ 21 h 360"/>
              <a:gd name="T62" fmla="*/ 149 w 232"/>
              <a:gd name="T63" fmla="*/ 25 h 360"/>
              <a:gd name="T64" fmla="*/ 163 w 232"/>
              <a:gd name="T65" fmla="*/ 20 h 360"/>
              <a:gd name="T66" fmla="*/ 169 w 232"/>
              <a:gd name="T67" fmla="*/ 10 h 360"/>
              <a:gd name="T68" fmla="*/ 180 w 232"/>
              <a:gd name="T69" fmla="*/ 0 h 360"/>
              <a:gd name="T70" fmla="*/ 190 w 232"/>
              <a:gd name="T71" fmla="*/ 12 h 360"/>
              <a:gd name="T72" fmla="*/ 184 w 232"/>
              <a:gd name="T73" fmla="*/ 31 h 360"/>
              <a:gd name="T74" fmla="*/ 186 w 232"/>
              <a:gd name="T75" fmla="*/ 52 h 360"/>
              <a:gd name="T76" fmla="*/ 176 w 232"/>
              <a:gd name="T77" fmla="*/ 62 h 360"/>
              <a:gd name="T78" fmla="*/ 182 w 232"/>
              <a:gd name="T79" fmla="*/ 77 h 360"/>
              <a:gd name="T80" fmla="*/ 167 w 232"/>
              <a:gd name="T81" fmla="*/ 85 h 360"/>
              <a:gd name="T82" fmla="*/ 159 w 232"/>
              <a:gd name="T83" fmla="*/ 98 h 360"/>
              <a:gd name="T84" fmla="*/ 165 w 232"/>
              <a:gd name="T85" fmla="*/ 114 h 360"/>
              <a:gd name="T86" fmla="*/ 170 w 232"/>
              <a:gd name="T87" fmla="*/ 129 h 360"/>
              <a:gd name="T88" fmla="*/ 169 w 232"/>
              <a:gd name="T89" fmla="*/ 142 h 360"/>
              <a:gd name="T90" fmla="*/ 165 w 232"/>
              <a:gd name="T91" fmla="*/ 146 h 360"/>
              <a:gd name="T92" fmla="*/ 170 w 232"/>
              <a:gd name="T93" fmla="*/ 162 h 360"/>
              <a:gd name="T94" fmla="*/ 165 w 232"/>
              <a:gd name="T95" fmla="*/ 179 h 360"/>
              <a:gd name="T96" fmla="*/ 167 w 232"/>
              <a:gd name="T97" fmla="*/ 198 h 360"/>
              <a:gd name="T98" fmla="*/ 165 w 232"/>
              <a:gd name="T99" fmla="*/ 214 h 360"/>
              <a:gd name="T100" fmla="*/ 178 w 232"/>
              <a:gd name="T101" fmla="*/ 215 h 360"/>
              <a:gd name="T102" fmla="*/ 178 w 232"/>
              <a:gd name="T103" fmla="*/ 231 h 360"/>
              <a:gd name="T104" fmla="*/ 192 w 232"/>
              <a:gd name="T105" fmla="*/ 237 h 360"/>
              <a:gd name="T106" fmla="*/ 199 w 232"/>
              <a:gd name="T107" fmla="*/ 248 h 360"/>
              <a:gd name="T108" fmla="*/ 203 w 232"/>
              <a:gd name="T109" fmla="*/ 258 h 360"/>
              <a:gd name="T110" fmla="*/ 217 w 232"/>
              <a:gd name="T111" fmla="*/ 256 h 360"/>
              <a:gd name="T112" fmla="*/ 228 w 232"/>
              <a:gd name="T113" fmla="*/ 265 h 360"/>
              <a:gd name="T114" fmla="*/ 232 w 232"/>
              <a:gd name="T115" fmla="*/ 281 h 360"/>
              <a:gd name="T116" fmla="*/ 220 w 232"/>
              <a:gd name="T117" fmla="*/ 296 h 360"/>
              <a:gd name="T118" fmla="*/ 203 w 232"/>
              <a:gd name="T119" fmla="*/ 294 h 360"/>
              <a:gd name="T120" fmla="*/ 195 w 232"/>
              <a:gd name="T121" fmla="*/ 283 h 360"/>
              <a:gd name="T122" fmla="*/ 180 w 232"/>
              <a:gd name="T123" fmla="*/ 275 h 360"/>
              <a:gd name="T124" fmla="*/ 176 w 232"/>
              <a:gd name="T125" fmla="*/ 28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360">
                <a:moveTo>
                  <a:pt x="163" y="290"/>
                </a:moveTo>
                <a:lnTo>
                  <a:pt x="163" y="292"/>
                </a:lnTo>
                <a:lnTo>
                  <a:pt x="163" y="292"/>
                </a:lnTo>
                <a:lnTo>
                  <a:pt x="163" y="292"/>
                </a:lnTo>
                <a:lnTo>
                  <a:pt x="163" y="292"/>
                </a:lnTo>
                <a:lnTo>
                  <a:pt x="163" y="294"/>
                </a:lnTo>
                <a:lnTo>
                  <a:pt x="163" y="294"/>
                </a:lnTo>
                <a:lnTo>
                  <a:pt x="163" y="294"/>
                </a:lnTo>
                <a:lnTo>
                  <a:pt x="163" y="294"/>
                </a:lnTo>
                <a:lnTo>
                  <a:pt x="163" y="296"/>
                </a:lnTo>
                <a:lnTo>
                  <a:pt x="161" y="296"/>
                </a:lnTo>
                <a:lnTo>
                  <a:pt x="161" y="296"/>
                </a:lnTo>
                <a:lnTo>
                  <a:pt x="161" y="296"/>
                </a:lnTo>
                <a:lnTo>
                  <a:pt x="161" y="296"/>
                </a:lnTo>
                <a:lnTo>
                  <a:pt x="161" y="296"/>
                </a:lnTo>
                <a:lnTo>
                  <a:pt x="161" y="298"/>
                </a:lnTo>
                <a:lnTo>
                  <a:pt x="161" y="298"/>
                </a:lnTo>
                <a:lnTo>
                  <a:pt x="161" y="298"/>
                </a:lnTo>
                <a:lnTo>
                  <a:pt x="161" y="298"/>
                </a:lnTo>
                <a:lnTo>
                  <a:pt x="161" y="298"/>
                </a:lnTo>
                <a:lnTo>
                  <a:pt x="159" y="298"/>
                </a:lnTo>
                <a:lnTo>
                  <a:pt x="159" y="298"/>
                </a:lnTo>
                <a:lnTo>
                  <a:pt x="159" y="300"/>
                </a:lnTo>
                <a:lnTo>
                  <a:pt x="159" y="300"/>
                </a:lnTo>
                <a:lnTo>
                  <a:pt x="159" y="300"/>
                </a:lnTo>
                <a:lnTo>
                  <a:pt x="159" y="300"/>
                </a:lnTo>
                <a:lnTo>
                  <a:pt x="159" y="300"/>
                </a:lnTo>
                <a:lnTo>
                  <a:pt x="159" y="300"/>
                </a:lnTo>
                <a:lnTo>
                  <a:pt x="159" y="300"/>
                </a:lnTo>
                <a:lnTo>
                  <a:pt x="157" y="300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4"/>
                </a:lnTo>
                <a:lnTo>
                  <a:pt x="159" y="304"/>
                </a:lnTo>
                <a:lnTo>
                  <a:pt x="159" y="304"/>
                </a:lnTo>
                <a:lnTo>
                  <a:pt x="159" y="304"/>
                </a:lnTo>
                <a:lnTo>
                  <a:pt x="161" y="304"/>
                </a:lnTo>
                <a:lnTo>
                  <a:pt x="161" y="304"/>
                </a:lnTo>
                <a:lnTo>
                  <a:pt x="161" y="304"/>
                </a:lnTo>
                <a:lnTo>
                  <a:pt x="161" y="306"/>
                </a:lnTo>
                <a:lnTo>
                  <a:pt x="161" y="306"/>
                </a:lnTo>
                <a:lnTo>
                  <a:pt x="159" y="306"/>
                </a:lnTo>
                <a:lnTo>
                  <a:pt x="159" y="306"/>
                </a:lnTo>
                <a:lnTo>
                  <a:pt x="159" y="306"/>
                </a:lnTo>
                <a:lnTo>
                  <a:pt x="159" y="306"/>
                </a:lnTo>
                <a:lnTo>
                  <a:pt x="159" y="306"/>
                </a:lnTo>
                <a:lnTo>
                  <a:pt x="159" y="306"/>
                </a:lnTo>
                <a:lnTo>
                  <a:pt x="157" y="306"/>
                </a:lnTo>
                <a:lnTo>
                  <a:pt x="157" y="308"/>
                </a:lnTo>
                <a:lnTo>
                  <a:pt x="157" y="308"/>
                </a:lnTo>
                <a:lnTo>
                  <a:pt x="157" y="308"/>
                </a:lnTo>
                <a:lnTo>
                  <a:pt x="157" y="308"/>
                </a:lnTo>
                <a:lnTo>
                  <a:pt x="157" y="308"/>
                </a:lnTo>
                <a:lnTo>
                  <a:pt x="157" y="310"/>
                </a:lnTo>
                <a:lnTo>
                  <a:pt x="157" y="310"/>
                </a:lnTo>
                <a:lnTo>
                  <a:pt x="157" y="310"/>
                </a:lnTo>
                <a:lnTo>
                  <a:pt x="157" y="310"/>
                </a:lnTo>
                <a:lnTo>
                  <a:pt x="157" y="310"/>
                </a:lnTo>
                <a:lnTo>
                  <a:pt x="157" y="312"/>
                </a:lnTo>
                <a:lnTo>
                  <a:pt x="157" y="312"/>
                </a:lnTo>
                <a:lnTo>
                  <a:pt x="157" y="312"/>
                </a:lnTo>
                <a:lnTo>
                  <a:pt x="157" y="312"/>
                </a:lnTo>
                <a:lnTo>
                  <a:pt x="157" y="312"/>
                </a:lnTo>
                <a:lnTo>
                  <a:pt x="157" y="312"/>
                </a:lnTo>
                <a:lnTo>
                  <a:pt x="157" y="313"/>
                </a:lnTo>
                <a:lnTo>
                  <a:pt x="157" y="313"/>
                </a:lnTo>
                <a:lnTo>
                  <a:pt x="155" y="313"/>
                </a:lnTo>
                <a:lnTo>
                  <a:pt x="155" y="313"/>
                </a:lnTo>
                <a:lnTo>
                  <a:pt x="155" y="313"/>
                </a:lnTo>
                <a:lnTo>
                  <a:pt x="155" y="313"/>
                </a:lnTo>
                <a:lnTo>
                  <a:pt x="155" y="315"/>
                </a:lnTo>
                <a:lnTo>
                  <a:pt x="155" y="315"/>
                </a:lnTo>
                <a:lnTo>
                  <a:pt x="155" y="315"/>
                </a:lnTo>
                <a:lnTo>
                  <a:pt x="155" y="315"/>
                </a:lnTo>
                <a:lnTo>
                  <a:pt x="155" y="315"/>
                </a:lnTo>
                <a:lnTo>
                  <a:pt x="155" y="317"/>
                </a:lnTo>
                <a:lnTo>
                  <a:pt x="155" y="317"/>
                </a:lnTo>
                <a:lnTo>
                  <a:pt x="155" y="317"/>
                </a:lnTo>
                <a:lnTo>
                  <a:pt x="155" y="317"/>
                </a:lnTo>
                <a:lnTo>
                  <a:pt x="155" y="319"/>
                </a:lnTo>
                <a:lnTo>
                  <a:pt x="155" y="319"/>
                </a:lnTo>
                <a:lnTo>
                  <a:pt x="155" y="319"/>
                </a:lnTo>
                <a:lnTo>
                  <a:pt x="155" y="319"/>
                </a:lnTo>
                <a:lnTo>
                  <a:pt x="155" y="319"/>
                </a:lnTo>
                <a:lnTo>
                  <a:pt x="155" y="321"/>
                </a:lnTo>
                <a:lnTo>
                  <a:pt x="155" y="321"/>
                </a:lnTo>
                <a:lnTo>
                  <a:pt x="155" y="321"/>
                </a:lnTo>
                <a:lnTo>
                  <a:pt x="155" y="321"/>
                </a:lnTo>
                <a:lnTo>
                  <a:pt x="155" y="321"/>
                </a:lnTo>
                <a:lnTo>
                  <a:pt x="155" y="321"/>
                </a:lnTo>
                <a:lnTo>
                  <a:pt x="153" y="321"/>
                </a:lnTo>
                <a:lnTo>
                  <a:pt x="153" y="321"/>
                </a:lnTo>
                <a:lnTo>
                  <a:pt x="153" y="321"/>
                </a:lnTo>
                <a:lnTo>
                  <a:pt x="153" y="321"/>
                </a:lnTo>
                <a:lnTo>
                  <a:pt x="153" y="321"/>
                </a:lnTo>
                <a:lnTo>
                  <a:pt x="151" y="321"/>
                </a:lnTo>
                <a:lnTo>
                  <a:pt x="151" y="321"/>
                </a:lnTo>
                <a:lnTo>
                  <a:pt x="151" y="321"/>
                </a:lnTo>
                <a:lnTo>
                  <a:pt x="151" y="321"/>
                </a:lnTo>
                <a:lnTo>
                  <a:pt x="151" y="321"/>
                </a:lnTo>
                <a:lnTo>
                  <a:pt x="151" y="321"/>
                </a:lnTo>
                <a:lnTo>
                  <a:pt x="149" y="321"/>
                </a:lnTo>
                <a:lnTo>
                  <a:pt x="149" y="321"/>
                </a:lnTo>
                <a:lnTo>
                  <a:pt x="149" y="321"/>
                </a:lnTo>
                <a:lnTo>
                  <a:pt x="149" y="321"/>
                </a:lnTo>
                <a:lnTo>
                  <a:pt x="147" y="321"/>
                </a:lnTo>
                <a:lnTo>
                  <a:pt x="147" y="321"/>
                </a:lnTo>
                <a:lnTo>
                  <a:pt x="147" y="321"/>
                </a:lnTo>
                <a:lnTo>
                  <a:pt x="147" y="323"/>
                </a:lnTo>
                <a:lnTo>
                  <a:pt x="146" y="323"/>
                </a:lnTo>
                <a:lnTo>
                  <a:pt x="146" y="323"/>
                </a:lnTo>
                <a:lnTo>
                  <a:pt x="146" y="323"/>
                </a:lnTo>
                <a:lnTo>
                  <a:pt x="146" y="323"/>
                </a:lnTo>
                <a:lnTo>
                  <a:pt x="146" y="323"/>
                </a:lnTo>
                <a:lnTo>
                  <a:pt x="146" y="323"/>
                </a:lnTo>
                <a:lnTo>
                  <a:pt x="146" y="323"/>
                </a:lnTo>
                <a:lnTo>
                  <a:pt x="144" y="325"/>
                </a:lnTo>
                <a:lnTo>
                  <a:pt x="144" y="325"/>
                </a:lnTo>
                <a:lnTo>
                  <a:pt x="144" y="325"/>
                </a:lnTo>
                <a:lnTo>
                  <a:pt x="144" y="325"/>
                </a:lnTo>
                <a:lnTo>
                  <a:pt x="142" y="325"/>
                </a:lnTo>
                <a:lnTo>
                  <a:pt x="142" y="325"/>
                </a:lnTo>
                <a:lnTo>
                  <a:pt x="142" y="325"/>
                </a:lnTo>
                <a:lnTo>
                  <a:pt x="142" y="325"/>
                </a:lnTo>
                <a:lnTo>
                  <a:pt x="140" y="325"/>
                </a:lnTo>
                <a:lnTo>
                  <a:pt x="140" y="325"/>
                </a:lnTo>
                <a:lnTo>
                  <a:pt x="140" y="323"/>
                </a:lnTo>
                <a:lnTo>
                  <a:pt x="140" y="323"/>
                </a:lnTo>
                <a:lnTo>
                  <a:pt x="140" y="325"/>
                </a:lnTo>
                <a:lnTo>
                  <a:pt x="140" y="325"/>
                </a:lnTo>
                <a:lnTo>
                  <a:pt x="140" y="325"/>
                </a:lnTo>
                <a:lnTo>
                  <a:pt x="140" y="325"/>
                </a:lnTo>
                <a:lnTo>
                  <a:pt x="140" y="327"/>
                </a:lnTo>
                <a:lnTo>
                  <a:pt x="140" y="327"/>
                </a:lnTo>
                <a:lnTo>
                  <a:pt x="140" y="327"/>
                </a:lnTo>
                <a:lnTo>
                  <a:pt x="140" y="327"/>
                </a:lnTo>
                <a:lnTo>
                  <a:pt x="140" y="327"/>
                </a:lnTo>
                <a:lnTo>
                  <a:pt x="140" y="327"/>
                </a:lnTo>
                <a:lnTo>
                  <a:pt x="140" y="329"/>
                </a:lnTo>
                <a:lnTo>
                  <a:pt x="140" y="329"/>
                </a:lnTo>
                <a:lnTo>
                  <a:pt x="140" y="329"/>
                </a:lnTo>
                <a:lnTo>
                  <a:pt x="140" y="329"/>
                </a:lnTo>
                <a:lnTo>
                  <a:pt x="140" y="331"/>
                </a:lnTo>
                <a:lnTo>
                  <a:pt x="140" y="331"/>
                </a:lnTo>
                <a:lnTo>
                  <a:pt x="140" y="331"/>
                </a:lnTo>
                <a:lnTo>
                  <a:pt x="140" y="331"/>
                </a:lnTo>
                <a:lnTo>
                  <a:pt x="140" y="333"/>
                </a:lnTo>
                <a:lnTo>
                  <a:pt x="140" y="333"/>
                </a:lnTo>
                <a:lnTo>
                  <a:pt x="140" y="333"/>
                </a:lnTo>
                <a:lnTo>
                  <a:pt x="140" y="333"/>
                </a:lnTo>
                <a:lnTo>
                  <a:pt x="138" y="333"/>
                </a:lnTo>
                <a:lnTo>
                  <a:pt x="138" y="333"/>
                </a:lnTo>
                <a:lnTo>
                  <a:pt x="138" y="333"/>
                </a:lnTo>
                <a:lnTo>
                  <a:pt x="138" y="333"/>
                </a:lnTo>
                <a:lnTo>
                  <a:pt x="136" y="333"/>
                </a:lnTo>
                <a:lnTo>
                  <a:pt x="136" y="333"/>
                </a:lnTo>
                <a:lnTo>
                  <a:pt x="136" y="333"/>
                </a:lnTo>
                <a:lnTo>
                  <a:pt x="136" y="333"/>
                </a:lnTo>
                <a:lnTo>
                  <a:pt x="136" y="333"/>
                </a:lnTo>
                <a:lnTo>
                  <a:pt x="136" y="335"/>
                </a:lnTo>
                <a:lnTo>
                  <a:pt x="136" y="335"/>
                </a:lnTo>
                <a:lnTo>
                  <a:pt x="136" y="335"/>
                </a:lnTo>
                <a:lnTo>
                  <a:pt x="136" y="335"/>
                </a:lnTo>
                <a:lnTo>
                  <a:pt x="136" y="335"/>
                </a:lnTo>
                <a:lnTo>
                  <a:pt x="134" y="335"/>
                </a:lnTo>
                <a:lnTo>
                  <a:pt x="134" y="336"/>
                </a:lnTo>
                <a:lnTo>
                  <a:pt x="134" y="336"/>
                </a:lnTo>
                <a:lnTo>
                  <a:pt x="134" y="336"/>
                </a:lnTo>
                <a:lnTo>
                  <a:pt x="134" y="336"/>
                </a:lnTo>
                <a:lnTo>
                  <a:pt x="134" y="336"/>
                </a:lnTo>
                <a:lnTo>
                  <a:pt x="134" y="338"/>
                </a:lnTo>
                <a:lnTo>
                  <a:pt x="134" y="338"/>
                </a:lnTo>
                <a:lnTo>
                  <a:pt x="134" y="338"/>
                </a:lnTo>
                <a:lnTo>
                  <a:pt x="134" y="338"/>
                </a:lnTo>
                <a:lnTo>
                  <a:pt x="134" y="338"/>
                </a:lnTo>
                <a:lnTo>
                  <a:pt x="134" y="338"/>
                </a:lnTo>
                <a:lnTo>
                  <a:pt x="134" y="340"/>
                </a:lnTo>
                <a:lnTo>
                  <a:pt x="134" y="340"/>
                </a:lnTo>
                <a:lnTo>
                  <a:pt x="132" y="340"/>
                </a:lnTo>
                <a:lnTo>
                  <a:pt x="132" y="340"/>
                </a:lnTo>
                <a:lnTo>
                  <a:pt x="132" y="340"/>
                </a:lnTo>
                <a:lnTo>
                  <a:pt x="132" y="340"/>
                </a:lnTo>
                <a:lnTo>
                  <a:pt x="132" y="340"/>
                </a:lnTo>
                <a:lnTo>
                  <a:pt x="132" y="340"/>
                </a:lnTo>
                <a:lnTo>
                  <a:pt x="132" y="340"/>
                </a:lnTo>
                <a:lnTo>
                  <a:pt x="130" y="340"/>
                </a:lnTo>
                <a:lnTo>
                  <a:pt x="130" y="340"/>
                </a:lnTo>
                <a:lnTo>
                  <a:pt x="130" y="340"/>
                </a:lnTo>
                <a:lnTo>
                  <a:pt x="130" y="340"/>
                </a:lnTo>
                <a:lnTo>
                  <a:pt x="130" y="340"/>
                </a:lnTo>
                <a:lnTo>
                  <a:pt x="130" y="340"/>
                </a:lnTo>
                <a:lnTo>
                  <a:pt x="130" y="340"/>
                </a:lnTo>
                <a:lnTo>
                  <a:pt x="128" y="340"/>
                </a:lnTo>
                <a:lnTo>
                  <a:pt x="128" y="342"/>
                </a:lnTo>
                <a:lnTo>
                  <a:pt x="128" y="342"/>
                </a:lnTo>
                <a:lnTo>
                  <a:pt x="128" y="342"/>
                </a:lnTo>
                <a:lnTo>
                  <a:pt x="128" y="342"/>
                </a:lnTo>
                <a:lnTo>
                  <a:pt x="128" y="342"/>
                </a:lnTo>
                <a:lnTo>
                  <a:pt x="128" y="342"/>
                </a:lnTo>
                <a:lnTo>
                  <a:pt x="128" y="342"/>
                </a:lnTo>
                <a:lnTo>
                  <a:pt x="128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6"/>
                </a:lnTo>
                <a:lnTo>
                  <a:pt x="124" y="346"/>
                </a:lnTo>
                <a:lnTo>
                  <a:pt x="124" y="346"/>
                </a:lnTo>
                <a:lnTo>
                  <a:pt x="124" y="346"/>
                </a:lnTo>
                <a:lnTo>
                  <a:pt x="124" y="346"/>
                </a:lnTo>
                <a:lnTo>
                  <a:pt x="124" y="346"/>
                </a:lnTo>
                <a:lnTo>
                  <a:pt x="124" y="346"/>
                </a:lnTo>
                <a:lnTo>
                  <a:pt x="122" y="346"/>
                </a:lnTo>
                <a:lnTo>
                  <a:pt x="122" y="344"/>
                </a:lnTo>
                <a:lnTo>
                  <a:pt x="122" y="344"/>
                </a:lnTo>
                <a:lnTo>
                  <a:pt x="122" y="344"/>
                </a:lnTo>
                <a:lnTo>
                  <a:pt x="122" y="344"/>
                </a:lnTo>
                <a:lnTo>
                  <a:pt x="122" y="344"/>
                </a:lnTo>
                <a:lnTo>
                  <a:pt x="122" y="342"/>
                </a:lnTo>
                <a:lnTo>
                  <a:pt x="124" y="342"/>
                </a:lnTo>
                <a:lnTo>
                  <a:pt x="124" y="342"/>
                </a:lnTo>
                <a:lnTo>
                  <a:pt x="124" y="342"/>
                </a:lnTo>
                <a:lnTo>
                  <a:pt x="124" y="342"/>
                </a:lnTo>
                <a:lnTo>
                  <a:pt x="124" y="342"/>
                </a:lnTo>
                <a:lnTo>
                  <a:pt x="124" y="342"/>
                </a:lnTo>
                <a:lnTo>
                  <a:pt x="124" y="340"/>
                </a:lnTo>
                <a:lnTo>
                  <a:pt x="124" y="340"/>
                </a:lnTo>
                <a:lnTo>
                  <a:pt x="124" y="340"/>
                </a:lnTo>
                <a:lnTo>
                  <a:pt x="124" y="340"/>
                </a:lnTo>
                <a:lnTo>
                  <a:pt x="124" y="340"/>
                </a:lnTo>
                <a:lnTo>
                  <a:pt x="122" y="340"/>
                </a:lnTo>
                <a:lnTo>
                  <a:pt x="122" y="340"/>
                </a:lnTo>
                <a:lnTo>
                  <a:pt x="122" y="340"/>
                </a:lnTo>
                <a:lnTo>
                  <a:pt x="122" y="338"/>
                </a:lnTo>
                <a:lnTo>
                  <a:pt x="122" y="338"/>
                </a:lnTo>
                <a:lnTo>
                  <a:pt x="122" y="338"/>
                </a:lnTo>
                <a:lnTo>
                  <a:pt x="122" y="338"/>
                </a:lnTo>
                <a:lnTo>
                  <a:pt x="122" y="338"/>
                </a:lnTo>
                <a:lnTo>
                  <a:pt x="121" y="338"/>
                </a:lnTo>
                <a:lnTo>
                  <a:pt x="121" y="338"/>
                </a:lnTo>
                <a:lnTo>
                  <a:pt x="121" y="338"/>
                </a:lnTo>
                <a:lnTo>
                  <a:pt x="121" y="336"/>
                </a:lnTo>
                <a:lnTo>
                  <a:pt x="121" y="336"/>
                </a:lnTo>
                <a:lnTo>
                  <a:pt x="121" y="336"/>
                </a:lnTo>
                <a:lnTo>
                  <a:pt x="121" y="336"/>
                </a:lnTo>
                <a:lnTo>
                  <a:pt x="121" y="336"/>
                </a:lnTo>
                <a:lnTo>
                  <a:pt x="119" y="336"/>
                </a:lnTo>
                <a:lnTo>
                  <a:pt x="119" y="336"/>
                </a:lnTo>
                <a:lnTo>
                  <a:pt x="119" y="336"/>
                </a:lnTo>
                <a:lnTo>
                  <a:pt x="119" y="335"/>
                </a:lnTo>
                <a:lnTo>
                  <a:pt x="119" y="335"/>
                </a:lnTo>
                <a:lnTo>
                  <a:pt x="119" y="335"/>
                </a:lnTo>
                <a:lnTo>
                  <a:pt x="119" y="335"/>
                </a:lnTo>
                <a:lnTo>
                  <a:pt x="117" y="335"/>
                </a:lnTo>
                <a:lnTo>
                  <a:pt x="117" y="335"/>
                </a:lnTo>
                <a:lnTo>
                  <a:pt x="117" y="335"/>
                </a:lnTo>
                <a:lnTo>
                  <a:pt x="117" y="335"/>
                </a:lnTo>
                <a:lnTo>
                  <a:pt x="117" y="333"/>
                </a:lnTo>
                <a:lnTo>
                  <a:pt x="117" y="333"/>
                </a:lnTo>
                <a:lnTo>
                  <a:pt x="117" y="333"/>
                </a:lnTo>
                <a:lnTo>
                  <a:pt x="115" y="333"/>
                </a:lnTo>
                <a:lnTo>
                  <a:pt x="115" y="333"/>
                </a:lnTo>
                <a:lnTo>
                  <a:pt x="115" y="333"/>
                </a:lnTo>
                <a:lnTo>
                  <a:pt x="115" y="333"/>
                </a:lnTo>
                <a:lnTo>
                  <a:pt x="115" y="333"/>
                </a:lnTo>
                <a:lnTo>
                  <a:pt x="115" y="331"/>
                </a:lnTo>
                <a:lnTo>
                  <a:pt x="115" y="331"/>
                </a:lnTo>
                <a:lnTo>
                  <a:pt x="115" y="331"/>
                </a:lnTo>
                <a:lnTo>
                  <a:pt x="113" y="331"/>
                </a:lnTo>
                <a:lnTo>
                  <a:pt x="113" y="331"/>
                </a:lnTo>
                <a:lnTo>
                  <a:pt x="113" y="331"/>
                </a:lnTo>
                <a:lnTo>
                  <a:pt x="113" y="331"/>
                </a:lnTo>
                <a:lnTo>
                  <a:pt x="113" y="331"/>
                </a:lnTo>
                <a:lnTo>
                  <a:pt x="113" y="329"/>
                </a:lnTo>
                <a:lnTo>
                  <a:pt x="113" y="329"/>
                </a:lnTo>
                <a:lnTo>
                  <a:pt x="113" y="329"/>
                </a:lnTo>
                <a:lnTo>
                  <a:pt x="111" y="329"/>
                </a:lnTo>
                <a:lnTo>
                  <a:pt x="111" y="329"/>
                </a:lnTo>
                <a:lnTo>
                  <a:pt x="111" y="329"/>
                </a:lnTo>
                <a:lnTo>
                  <a:pt x="111" y="329"/>
                </a:lnTo>
                <a:lnTo>
                  <a:pt x="111" y="331"/>
                </a:lnTo>
                <a:lnTo>
                  <a:pt x="111" y="331"/>
                </a:lnTo>
                <a:lnTo>
                  <a:pt x="111" y="331"/>
                </a:lnTo>
                <a:lnTo>
                  <a:pt x="111" y="331"/>
                </a:lnTo>
                <a:lnTo>
                  <a:pt x="111" y="331"/>
                </a:lnTo>
                <a:lnTo>
                  <a:pt x="111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29"/>
                </a:lnTo>
                <a:lnTo>
                  <a:pt x="107" y="329"/>
                </a:lnTo>
                <a:lnTo>
                  <a:pt x="107" y="329"/>
                </a:lnTo>
                <a:lnTo>
                  <a:pt x="107" y="329"/>
                </a:lnTo>
                <a:lnTo>
                  <a:pt x="107" y="329"/>
                </a:lnTo>
                <a:lnTo>
                  <a:pt x="107" y="329"/>
                </a:lnTo>
                <a:lnTo>
                  <a:pt x="107" y="329"/>
                </a:lnTo>
                <a:lnTo>
                  <a:pt x="105" y="329"/>
                </a:lnTo>
                <a:lnTo>
                  <a:pt x="105" y="329"/>
                </a:lnTo>
                <a:lnTo>
                  <a:pt x="105" y="329"/>
                </a:lnTo>
                <a:lnTo>
                  <a:pt x="105" y="329"/>
                </a:lnTo>
                <a:lnTo>
                  <a:pt x="105" y="329"/>
                </a:lnTo>
                <a:lnTo>
                  <a:pt x="105" y="329"/>
                </a:lnTo>
                <a:lnTo>
                  <a:pt x="103" y="329"/>
                </a:lnTo>
                <a:lnTo>
                  <a:pt x="103" y="329"/>
                </a:lnTo>
                <a:lnTo>
                  <a:pt x="103" y="329"/>
                </a:lnTo>
                <a:lnTo>
                  <a:pt x="103" y="329"/>
                </a:lnTo>
                <a:lnTo>
                  <a:pt x="103" y="329"/>
                </a:lnTo>
                <a:lnTo>
                  <a:pt x="101" y="329"/>
                </a:lnTo>
                <a:lnTo>
                  <a:pt x="101" y="329"/>
                </a:lnTo>
                <a:lnTo>
                  <a:pt x="101" y="329"/>
                </a:lnTo>
                <a:lnTo>
                  <a:pt x="101" y="329"/>
                </a:lnTo>
                <a:lnTo>
                  <a:pt x="101" y="329"/>
                </a:lnTo>
                <a:lnTo>
                  <a:pt x="101" y="329"/>
                </a:lnTo>
                <a:lnTo>
                  <a:pt x="99" y="329"/>
                </a:lnTo>
                <a:lnTo>
                  <a:pt x="99" y="329"/>
                </a:lnTo>
                <a:lnTo>
                  <a:pt x="99" y="327"/>
                </a:lnTo>
                <a:lnTo>
                  <a:pt x="99" y="327"/>
                </a:lnTo>
                <a:lnTo>
                  <a:pt x="99" y="327"/>
                </a:lnTo>
                <a:lnTo>
                  <a:pt x="99" y="327"/>
                </a:lnTo>
                <a:lnTo>
                  <a:pt x="99" y="327"/>
                </a:lnTo>
                <a:lnTo>
                  <a:pt x="99" y="327"/>
                </a:lnTo>
                <a:lnTo>
                  <a:pt x="98" y="327"/>
                </a:lnTo>
                <a:lnTo>
                  <a:pt x="98" y="329"/>
                </a:lnTo>
                <a:lnTo>
                  <a:pt x="98" y="329"/>
                </a:lnTo>
                <a:lnTo>
                  <a:pt x="98" y="329"/>
                </a:lnTo>
                <a:lnTo>
                  <a:pt x="98" y="329"/>
                </a:lnTo>
                <a:lnTo>
                  <a:pt x="98" y="331"/>
                </a:lnTo>
                <a:lnTo>
                  <a:pt x="98" y="331"/>
                </a:lnTo>
                <a:lnTo>
                  <a:pt x="98" y="331"/>
                </a:lnTo>
                <a:lnTo>
                  <a:pt x="98" y="331"/>
                </a:lnTo>
                <a:lnTo>
                  <a:pt x="96" y="333"/>
                </a:lnTo>
                <a:lnTo>
                  <a:pt x="96" y="333"/>
                </a:lnTo>
                <a:lnTo>
                  <a:pt x="96" y="333"/>
                </a:lnTo>
                <a:lnTo>
                  <a:pt x="96" y="333"/>
                </a:lnTo>
                <a:lnTo>
                  <a:pt x="96" y="335"/>
                </a:lnTo>
                <a:lnTo>
                  <a:pt x="96" y="335"/>
                </a:lnTo>
                <a:lnTo>
                  <a:pt x="96" y="335"/>
                </a:lnTo>
                <a:lnTo>
                  <a:pt x="96" y="336"/>
                </a:lnTo>
                <a:lnTo>
                  <a:pt x="96" y="336"/>
                </a:lnTo>
                <a:lnTo>
                  <a:pt x="96" y="336"/>
                </a:lnTo>
                <a:lnTo>
                  <a:pt x="96" y="338"/>
                </a:lnTo>
                <a:lnTo>
                  <a:pt x="96" y="338"/>
                </a:lnTo>
                <a:lnTo>
                  <a:pt x="98" y="338"/>
                </a:lnTo>
                <a:lnTo>
                  <a:pt x="98" y="338"/>
                </a:lnTo>
                <a:lnTo>
                  <a:pt x="98" y="338"/>
                </a:lnTo>
                <a:lnTo>
                  <a:pt x="98" y="338"/>
                </a:lnTo>
                <a:lnTo>
                  <a:pt x="98" y="340"/>
                </a:lnTo>
                <a:lnTo>
                  <a:pt x="98" y="340"/>
                </a:lnTo>
                <a:lnTo>
                  <a:pt x="96" y="340"/>
                </a:lnTo>
                <a:lnTo>
                  <a:pt x="96" y="340"/>
                </a:lnTo>
                <a:lnTo>
                  <a:pt x="96" y="340"/>
                </a:lnTo>
                <a:lnTo>
                  <a:pt x="96" y="340"/>
                </a:lnTo>
                <a:lnTo>
                  <a:pt x="94" y="340"/>
                </a:lnTo>
                <a:lnTo>
                  <a:pt x="94" y="340"/>
                </a:lnTo>
                <a:lnTo>
                  <a:pt x="94" y="338"/>
                </a:lnTo>
                <a:lnTo>
                  <a:pt x="94" y="338"/>
                </a:lnTo>
                <a:lnTo>
                  <a:pt x="94" y="338"/>
                </a:lnTo>
                <a:lnTo>
                  <a:pt x="92" y="338"/>
                </a:lnTo>
                <a:lnTo>
                  <a:pt x="92" y="338"/>
                </a:lnTo>
                <a:lnTo>
                  <a:pt x="92" y="338"/>
                </a:lnTo>
                <a:lnTo>
                  <a:pt x="92" y="340"/>
                </a:lnTo>
                <a:lnTo>
                  <a:pt x="92" y="340"/>
                </a:lnTo>
                <a:lnTo>
                  <a:pt x="92" y="340"/>
                </a:lnTo>
                <a:lnTo>
                  <a:pt x="92" y="340"/>
                </a:lnTo>
                <a:lnTo>
                  <a:pt x="92" y="340"/>
                </a:lnTo>
                <a:lnTo>
                  <a:pt x="92" y="342"/>
                </a:lnTo>
                <a:lnTo>
                  <a:pt x="92" y="342"/>
                </a:lnTo>
                <a:lnTo>
                  <a:pt x="92" y="342"/>
                </a:lnTo>
                <a:lnTo>
                  <a:pt x="92" y="342"/>
                </a:lnTo>
                <a:lnTo>
                  <a:pt x="90" y="342"/>
                </a:lnTo>
                <a:lnTo>
                  <a:pt x="90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6"/>
                </a:lnTo>
                <a:lnTo>
                  <a:pt x="92" y="346"/>
                </a:lnTo>
                <a:lnTo>
                  <a:pt x="92" y="346"/>
                </a:lnTo>
                <a:lnTo>
                  <a:pt x="92" y="346"/>
                </a:lnTo>
                <a:lnTo>
                  <a:pt x="90" y="346"/>
                </a:lnTo>
                <a:lnTo>
                  <a:pt x="90" y="346"/>
                </a:lnTo>
                <a:lnTo>
                  <a:pt x="90" y="346"/>
                </a:lnTo>
                <a:lnTo>
                  <a:pt x="90" y="348"/>
                </a:lnTo>
                <a:lnTo>
                  <a:pt x="90" y="348"/>
                </a:lnTo>
                <a:lnTo>
                  <a:pt x="90" y="348"/>
                </a:lnTo>
                <a:lnTo>
                  <a:pt x="90" y="348"/>
                </a:lnTo>
                <a:lnTo>
                  <a:pt x="90" y="348"/>
                </a:lnTo>
                <a:lnTo>
                  <a:pt x="90" y="350"/>
                </a:lnTo>
                <a:lnTo>
                  <a:pt x="90" y="350"/>
                </a:lnTo>
                <a:lnTo>
                  <a:pt x="90" y="350"/>
                </a:lnTo>
                <a:lnTo>
                  <a:pt x="90" y="350"/>
                </a:lnTo>
                <a:lnTo>
                  <a:pt x="90" y="350"/>
                </a:lnTo>
                <a:lnTo>
                  <a:pt x="90" y="352"/>
                </a:lnTo>
                <a:lnTo>
                  <a:pt x="90" y="352"/>
                </a:lnTo>
                <a:lnTo>
                  <a:pt x="90" y="352"/>
                </a:lnTo>
                <a:lnTo>
                  <a:pt x="90" y="352"/>
                </a:lnTo>
                <a:lnTo>
                  <a:pt x="90" y="352"/>
                </a:lnTo>
                <a:lnTo>
                  <a:pt x="90" y="352"/>
                </a:lnTo>
                <a:lnTo>
                  <a:pt x="88" y="352"/>
                </a:lnTo>
                <a:lnTo>
                  <a:pt x="88" y="352"/>
                </a:lnTo>
                <a:lnTo>
                  <a:pt x="88" y="352"/>
                </a:lnTo>
                <a:lnTo>
                  <a:pt x="88" y="350"/>
                </a:lnTo>
                <a:lnTo>
                  <a:pt x="88" y="350"/>
                </a:lnTo>
                <a:lnTo>
                  <a:pt x="88" y="350"/>
                </a:lnTo>
                <a:lnTo>
                  <a:pt x="88" y="350"/>
                </a:lnTo>
                <a:lnTo>
                  <a:pt x="88" y="350"/>
                </a:lnTo>
                <a:lnTo>
                  <a:pt x="86" y="350"/>
                </a:lnTo>
                <a:lnTo>
                  <a:pt x="86" y="350"/>
                </a:lnTo>
                <a:lnTo>
                  <a:pt x="86" y="350"/>
                </a:lnTo>
                <a:lnTo>
                  <a:pt x="86" y="350"/>
                </a:lnTo>
                <a:lnTo>
                  <a:pt x="86" y="350"/>
                </a:lnTo>
                <a:lnTo>
                  <a:pt x="86" y="348"/>
                </a:lnTo>
                <a:lnTo>
                  <a:pt x="84" y="348"/>
                </a:lnTo>
                <a:lnTo>
                  <a:pt x="84" y="348"/>
                </a:lnTo>
                <a:lnTo>
                  <a:pt x="84" y="348"/>
                </a:lnTo>
                <a:lnTo>
                  <a:pt x="84" y="348"/>
                </a:lnTo>
                <a:lnTo>
                  <a:pt x="84" y="348"/>
                </a:lnTo>
                <a:lnTo>
                  <a:pt x="84" y="348"/>
                </a:lnTo>
                <a:lnTo>
                  <a:pt x="84" y="348"/>
                </a:lnTo>
                <a:lnTo>
                  <a:pt x="82" y="346"/>
                </a:lnTo>
                <a:lnTo>
                  <a:pt x="82" y="346"/>
                </a:lnTo>
                <a:lnTo>
                  <a:pt x="82" y="346"/>
                </a:lnTo>
                <a:lnTo>
                  <a:pt x="82" y="346"/>
                </a:lnTo>
                <a:lnTo>
                  <a:pt x="82" y="344"/>
                </a:lnTo>
                <a:lnTo>
                  <a:pt x="82" y="344"/>
                </a:lnTo>
                <a:lnTo>
                  <a:pt x="80" y="344"/>
                </a:lnTo>
                <a:lnTo>
                  <a:pt x="80" y="344"/>
                </a:lnTo>
                <a:lnTo>
                  <a:pt x="80" y="344"/>
                </a:lnTo>
                <a:lnTo>
                  <a:pt x="80" y="344"/>
                </a:lnTo>
                <a:lnTo>
                  <a:pt x="78" y="344"/>
                </a:lnTo>
                <a:lnTo>
                  <a:pt x="78" y="344"/>
                </a:lnTo>
                <a:lnTo>
                  <a:pt x="78" y="344"/>
                </a:lnTo>
                <a:lnTo>
                  <a:pt x="78" y="344"/>
                </a:lnTo>
                <a:lnTo>
                  <a:pt x="76" y="344"/>
                </a:lnTo>
                <a:lnTo>
                  <a:pt x="76" y="344"/>
                </a:lnTo>
                <a:lnTo>
                  <a:pt x="76" y="344"/>
                </a:lnTo>
                <a:lnTo>
                  <a:pt x="76" y="344"/>
                </a:lnTo>
                <a:lnTo>
                  <a:pt x="76" y="344"/>
                </a:lnTo>
                <a:lnTo>
                  <a:pt x="75" y="344"/>
                </a:lnTo>
                <a:lnTo>
                  <a:pt x="75" y="344"/>
                </a:lnTo>
                <a:lnTo>
                  <a:pt x="75" y="344"/>
                </a:lnTo>
                <a:lnTo>
                  <a:pt x="73" y="344"/>
                </a:lnTo>
                <a:lnTo>
                  <a:pt x="73" y="344"/>
                </a:lnTo>
                <a:lnTo>
                  <a:pt x="75" y="342"/>
                </a:lnTo>
                <a:lnTo>
                  <a:pt x="75" y="342"/>
                </a:lnTo>
                <a:lnTo>
                  <a:pt x="75" y="342"/>
                </a:lnTo>
                <a:lnTo>
                  <a:pt x="75" y="340"/>
                </a:lnTo>
                <a:lnTo>
                  <a:pt x="75" y="340"/>
                </a:lnTo>
                <a:lnTo>
                  <a:pt x="73" y="340"/>
                </a:lnTo>
                <a:lnTo>
                  <a:pt x="73" y="340"/>
                </a:lnTo>
                <a:lnTo>
                  <a:pt x="73" y="340"/>
                </a:lnTo>
                <a:lnTo>
                  <a:pt x="73" y="340"/>
                </a:lnTo>
                <a:lnTo>
                  <a:pt x="73" y="340"/>
                </a:lnTo>
                <a:lnTo>
                  <a:pt x="73" y="340"/>
                </a:lnTo>
                <a:lnTo>
                  <a:pt x="71" y="340"/>
                </a:lnTo>
                <a:lnTo>
                  <a:pt x="71" y="340"/>
                </a:lnTo>
                <a:lnTo>
                  <a:pt x="71" y="340"/>
                </a:lnTo>
                <a:lnTo>
                  <a:pt x="71" y="340"/>
                </a:lnTo>
                <a:lnTo>
                  <a:pt x="71" y="340"/>
                </a:lnTo>
                <a:lnTo>
                  <a:pt x="71" y="342"/>
                </a:lnTo>
                <a:lnTo>
                  <a:pt x="69" y="342"/>
                </a:lnTo>
                <a:lnTo>
                  <a:pt x="69" y="342"/>
                </a:lnTo>
                <a:lnTo>
                  <a:pt x="69" y="342"/>
                </a:lnTo>
                <a:lnTo>
                  <a:pt x="69" y="342"/>
                </a:lnTo>
                <a:lnTo>
                  <a:pt x="69" y="342"/>
                </a:lnTo>
                <a:lnTo>
                  <a:pt x="69" y="342"/>
                </a:lnTo>
                <a:lnTo>
                  <a:pt x="67" y="344"/>
                </a:lnTo>
                <a:lnTo>
                  <a:pt x="67" y="344"/>
                </a:lnTo>
                <a:lnTo>
                  <a:pt x="67" y="344"/>
                </a:lnTo>
                <a:lnTo>
                  <a:pt x="67" y="344"/>
                </a:lnTo>
                <a:lnTo>
                  <a:pt x="67" y="344"/>
                </a:lnTo>
                <a:lnTo>
                  <a:pt x="67" y="344"/>
                </a:lnTo>
                <a:lnTo>
                  <a:pt x="65" y="344"/>
                </a:lnTo>
                <a:lnTo>
                  <a:pt x="65" y="344"/>
                </a:lnTo>
                <a:lnTo>
                  <a:pt x="65" y="344"/>
                </a:lnTo>
                <a:lnTo>
                  <a:pt x="65" y="344"/>
                </a:lnTo>
                <a:lnTo>
                  <a:pt x="65" y="344"/>
                </a:lnTo>
                <a:lnTo>
                  <a:pt x="63" y="344"/>
                </a:lnTo>
                <a:lnTo>
                  <a:pt x="63" y="346"/>
                </a:lnTo>
                <a:lnTo>
                  <a:pt x="63" y="346"/>
                </a:lnTo>
                <a:lnTo>
                  <a:pt x="63" y="346"/>
                </a:lnTo>
                <a:lnTo>
                  <a:pt x="63" y="346"/>
                </a:lnTo>
                <a:lnTo>
                  <a:pt x="63" y="346"/>
                </a:lnTo>
                <a:lnTo>
                  <a:pt x="63" y="346"/>
                </a:lnTo>
                <a:lnTo>
                  <a:pt x="61" y="346"/>
                </a:lnTo>
                <a:lnTo>
                  <a:pt x="61" y="346"/>
                </a:lnTo>
                <a:lnTo>
                  <a:pt x="61" y="346"/>
                </a:lnTo>
                <a:lnTo>
                  <a:pt x="61" y="346"/>
                </a:lnTo>
                <a:lnTo>
                  <a:pt x="59" y="346"/>
                </a:lnTo>
                <a:lnTo>
                  <a:pt x="59" y="346"/>
                </a:lnTo>
                <a:lnTo>
                  <a:pt x="59" y="346"/>
                </a:lnTo>
                <a:lnTo>
                  <a:pt x="59" y="346"/>
                </a:lnTo>
                <a:lnTo>
                  <a:pt x="59" y="348"/>
                </a:lnTo>
                <a:lnTo>
                  <a:pt x="57" y="348"/>
                </a:lnTo>
                <a:lnTo>
                  <a:pt x="57" y="348"/>
                </a:lnTo>
                <a:lnTo>
                  <a:pt x="57" y="348"/>
                </a:lnTo>
                <a:lnTo>
                  <a:pt x="57" y="348"/>
                </a:lnTo>
                <a:lnTo>
                  <a:pt x="57" y="348"/>
                </a:lnTo>
                <a:lnTo>
                  <a:pt x="57" y="350"/>
                </a:lnTo>
                <a:lnTo>
                  <a:pt x="57" y="350"/>
                </a:lnTo>
                <a:lnTo>
                  <a:pt x="57" y="350"/>
                </a:lnTo>
                <a:lnTo>
                  <a:pt x="57" y="350"/>
                </a:lnTo>
                <a:lnTo>
                  <a:pt x="57" y="350"/>
                </a:lnTo>
                <a:lnTo>
                  <a:pt x="57" y="350"/>
                </a:lnTo>
                <a:lnTo>
                  <a:pt x="57" y="352"/>
                </a:lnTo>
                <a:lnTo>
                  <a:pt x="57" y="352"/>
                </a:lnTo>
                <a:lnTo>
                  <a:pt x="57" y="352"/>
                </a:lnTo>
                <a:lnTo>
                  <a:pt x="57" y="352"/>
                </a:lnTo>
                <a:lnTo>
                  <a:pt x="57" y="352"/>
                </a:lnTo>
                <a:lnTo>
                  <a:pt x="55" y="352"/>
                </a:lnTo>
                <a:lnTo>
                  <a:pt x="55" y="352"/>
                </a:lnTo>
                <a:lnTo>
                  <a:pt x="55" y="354"/>
                </a:lnTo>
                <a:lnTo>
                  <a:pt x="55" y="354"/>
                </a:lnTo>
                <a:lnTo>
                  <a:pt x="55" y="354"/>
                </a:lnTo>
                <a:lnTo>
                  <a:pt x="53" y="354"/>
                </a:lnTo>
                <a:lnTo>
                  <a:pt x="53" y="354"/>
                </a:lnTo>
                <a:lnTo>
                  <a:pt x="53" y="354"/>
                </a:lnTo>
                <a:lnTo>
                  <a:pt x="53" y="354"/>
                </a:lnTo>
                <a:lnTo>
                  <a:pt x="51" y="354"/>
                </a:lnTo>
                <a:lnTo>
                  <a:pt x="51" y="354"/>
                </a:lnTo>
                <a:lnTo>
                  <a:pt x="51" y="354"/>
                </a:lnTo>
                <a:lnTo>
                  <a:pt x="51" y="354"/>
                </a:lnTo>
                <a:lnTo>
                  <a:pt x="50" y="354"/>
                </a:lnTo>
                <a:lnTo>
                  <a:pt x="50" y="354"/>
                </a:lnTo>
                <a:lnTo>
                  <a:pt x="50" y="354"/>
                </a:lnTo>
                <a:lnTo>
                  <a:pt x="50" y="354"/>
                </a:lnTo>
                <a:lnTo>
                  <a:pt x="50" y="354"/>
                </a:lnTo>
                <a:lnTo>
                  <a:pt x="48" y="354"/>
                </a:lnTo>
                <a:lnTo>
                  <a:pt x="48" y="354"/>
                </a:lnTo>
                <a:lnTo>
                  <a:pt x="48" y="354"/>
                </a:lnTo>
                <a:lnTo>
                  <a:pt x="48" y="356"/>
                </a:lnTo>
                <a:lnTo>
                  <a:pt x="48" y="356"/>
                </a:lnTo>
                <a:lnTo>
                  <a:pt x="48" y="356"/>
                </a:lnTo>
                <a:lnTo>
                  <a:pt x="48" y="356"/>
                </a:lnTo>
                <a:lnTo>
                  <a:pt x="48" y="356"/>
                </a:lnTo>
                <a:lnTo>
                  <a:pt x="48" y="358"/>
                </a:lnTo>
                <a:lnTo>
                  <a:pt x="48" y="358"/>
                </a:lnTo>
                <a:lnTo>
                  <a:pt x="48" y="358"/>
                </a:lnTo>
                <a:lnTo>
                  <a:pt x="48" y="358"/>
                </a:lnTo>
                <a:lnTo>
                  <a:pt x="48" y="358"/>
                </a:lnTo>
                <a:lnTo>
                  <a:pt x="48" y="358"/>
                </a:lnTo>
                <a:lnTo>
                  <a:pt x="48" y="358"/>
                </a:lnTo>
                <a:lnTo>
                  <a:pt x="48" y="360"/>
                </a:lnTo>
                <a:lnTo>
                  <a:pt x="48" y="360"/>
                </a:lnTo>
                <a:lnTo>
                  <a:pt x="48" y="360"/>
                </a:lnTo>
                <a:lnTo>
                  <a:pt x="46" y="360"/>
                </a:lnTo>
                <a:lnTo>
                  <a:pt x="46" y="360"/>
                </a:lnTo>
                <a:lnTo>
                  <a:pt x="46" y="360"/>
                </a:lnTo>
                <a:lnTo>
                  <a:pt x="46" y="360"/>
                </a:lnTo>
                <a:lnTo>
                  <a:pt x="44" y="360"/>
                </a:lnTo>
                <a:lnTo>
                  <a:pt x="44" y="360"/>
                </a:lnTo>
                <a:lnTo>
                  <a:pt x="44" y="360"/>
                </a:lnTo>
                <a:lnTo>
                  <a:pt x="44" y="360"/>
                </a:lnTo>
                <a:lnTo>
                  <a:pt x="44" y="360"/>
                </a:lnTo>
                <a:lnTo>
                  <a:pt x="44" y="358"/>
                </a:lnTo>
                <a:lnTo>
                  <a:pt x="44" y="358"/>
                </a:lnTo>
                <a:lnTo>
                  <a:pt x="44" y="358"/>
                </a:lnTo>
                <a:lnTo>
                  <a:pt x="44" y="356"/>
                </a:lnTo>
                <a:lnTo>
                  <a:pt x="44" y="356"/>
                </a:lnTo>
                <a:lnTo>
                  <a:pt x="42" y="356"/>
                </a:lnTo>
                <a:lnTo>
                  <a:pt x="42" y="356"/>
                </a:lnTo>
                <a:lnTo>
                  <a:pt x="42" y="354"/>
                </a:lnTo>
                <a:lnTo>
                  <a:pt x="42" y="352"/>
                </a:lnTo>
                <a:lnTo>
                  <a:pt x="42" y="352"/>
                </a:lnTo>
                <a:lnTo>
                  <a:pt x="42" y="350"/>
                </a:lnTo>
                <a:lnTo>
                  <a:pt x="42" y="346"/>
                </a:lnTo>
                <a:lnTo>
                  <a:pt x="44" y="344"/>
                </a:lnTo>
                <a:lnTo>
                  <a:pt x="44" y="342"/>
                </a:lnTo>
                <a:lnTo>
                  <a:pt x="42" y="340"/>
                </a:lnTo>
                <a:lnTo>
                  <a:pt x="42" y="338"/>
                </a:lnTo>
                <a:lnTo>
                  <a:pt x="42" y="338"/>
                </a:lnTo>
                <a:lnTo>
                  <a:pt x="42" y="338"/>
                </a:lnTo>
                <a:lnTo>
                  <a:pt x="42" y="336"/>
                </a:lnTo>
                <a:lnTo>
                  <a:pt x="42" y="336"/>
                </a:lnTo>
                <a:lnTo>
                  <a:pt x="42" y="336"/>
                </a:lnTo>
                <a:lnTo>
                  <a:pt x="40" y="336"/>
                </a:lnTo>
                <a:lnTo>
                  <a:pt x="40" y="336"/>
                </a:lnTo>
                <a:lnTo>
                  <a:pt x="38" y="335"/>
                </a:lnTo>
                <a:lnTo>
                  <a:pt x="38" y="335"/>
                </a:lnTo>
                <a:lnTo>
                  <a:pt x="38" y="335"/>
                </a:lnTo>
                <a:lnTo>
                  <a:pt x="36" y="335"/>
                </a:lnTo>
                <a:lnTo>
                  <a:pt x="36" y="335"/>
                </a:lnTo>
                <a:lnTo>
                  <a:pt x="32" y="333"/>
                </a:lnTo>
                <a:lnTo>
                  <a:pt x="30" y="333"/>
                </a:lnTo>
                <a:lnTo>
                  <a:pt x="28" y="333"/>
                </a:lnTo>
                <a:lnTo>
                  <a:pt x="27" y="331"/>
                </a:lnTo>
                <a:lnTo>
                  <a:pt x="27" y="329"/>
                </a:lnTo>
                <a:lnTo>
                  <a:pt x="25" y="329"/>
                </a:lnTo>
                <a:lnTo>
                  <a:pt x="23" y="325"/>
                </a:lnTo>
                <a:lnTo>
                  <a:pt x="21" y="325"/>
                </a:lnTo>
                <a:lnTo>
                  <a:pt x="21" y="325"/>
                </a:lnTo>
                <a:lnTo>
                  <a:pt x="19" y="325"/>
                </a:lnTo>
                <a:lnTo>
                  <a:pt x="19" y="325"/>
                </a:lnTo>
                <a:lnTo>
                  <a:pt x="17" y="325"/>
                </a:lnTo>
                <a:lnTo>
                  <a:pt x="15" y="323"/>
                </a:lnTo>
                <a:lnTo>
                  <a:pt x="13" y="323"/>
                </a:lnTo>
                <a:lnTo>
                  <a:pt x="13" y="321"/>
                </a:lnTo>
                <a:lnTo>
                  <a:pt x="13" y="321"/>
                </a:lnTo>
                <a:lnTo>
                  <a:pt x="13" y="319"/>
                </a:lnTo>
                <a:lnTo>
                  <a:pt x="13" y="319"/>
                </a:lnTo>
                <a:lnTo>
                  <a:pt x="13" y="319"/>
                </a:lnTo>
                <a:lnTo>
                  <a:pt x="13" y="317"/>
                </a:lnTo>
                <a:lnTo>
                  <a:pt x="13" y="317"/>
                </a:lnTo>
                <a:lnTo>
                  <a:pt x="13" y="317"/>
                </a:lnTo>
                <a:lnTo>
                  <a:pt x="11" y="317"/>
                </a:lnTo>
                <a:lnTo>
                  <a:pt x="11" y="317"/>
                </a:lnTo>
                <a:lnTo>
                  <a:pt x="11" y="315"/>
                </a:lnTo>
                <a:lnTo>
                  <a:pt x="11" y="315"/>
                </a:lnTo>
                <a:lnTo>
                  <a:pt x="13" y="315"/>
                </a:lnTo>
                <a:lnTo>
                  <a:pt x="13" y="313"/>
                </a:lnTo>
                <a:lnTo>
                  <a:pt x="13" y="313"/>
                </a:lnTo>
                <a:lnTo>
                  <a:pt x="13" y="313"/>
                </a:lnTo>
                <a:lnTo>
                  <a:pt x="13" y="313"/>
                </a:lnTo>
                <a:lnTo>
                  <a:pt x="15" y="312"/>
                </a:lnTo>
                <a:lnTo>
                  <a:pt x="15" y="312"/>
                </a:lnTo>
                <a:lnTo>
                  <a:pt x="15" y="312"/>
                </a:lnTo>
                <a:lnTo>
                  <a:pt x="15" y="310"/>
                </a:lnTo>
                <a:lnTo>
                  <a:pt x="17" y="310"/>
                </a:lnTo>
                <a:lnTo>
                  <a:pt x="17" y="310"/>
                </a:lnTo>
                <a:lnTo>
                  <a:pt x="19" y="308"/>
                </a:lnTo>
                <a:lnTo>
                  <a:pt x="19" y="308"/>
                </a:lnTo>
                <a:lnTo>
                  <a:pt x="19" y="308"/>
                </a:lnTo>
                <a:lnTo>
                  <a:pt x="19" y="308"/>
                </a:lnTo>
                <a:lnTo>
                  <a:pt x="19" y="306"/>
                </a:lnTo>
                <a:lnTo>
                  <a:pt x="19" y="306"/>
                </a:lnTo>
                <a:lnTo>
                  <a:pt x="19" y="304"/>
                </a:lnTo>
                <a:lnTo>
                  <a:pt x="19" y="304"/>
                </a:lnTo>
                <a:lnTo>
                  <a:pt x="19" y="304"/>
                </a:lnTo>
                <a:lnTo>
                  <a:pt x="17" y="304"/>
                </a:lnTo>
                <a:lnTo>
                  <a:pt x="17" y="302"/>
                </a:lnTo>
                <a:lnTo>
                  <a:pt x="19" y="300"/>
                </a:lnTo>
                <a:lnTo>
                  <a:pt x="19" y="298"/>
                </a:lnTo>
                <a:lnTo>
                  <a:pt x="19" y="296"/>
                </a:lnTo>
                <a:lnTo>
                  <a:pt x="17" y="294"/>
                </a:lnTo>
                <a:lnTo>
                  <a:pt x="17" y="290"/>
                </a:lnTo>
                <a:lnTo>
                  <a:pt x="17" y="290"/>
                </a:lnTo>
                <a:lnTo>
                  <a:pt x="15" y="290"/>
                </a:lnTo>
                <a:lnTo>
                  <a:pt x="15" y="290"/>
                </a:lnTo>
                <a:lnTo>
                  <a:pt x="15" y="290"/>
                </a:lnTo>
                <a:lnTo>
                  <a:pt x="15" y="290"/>
                </a:lnTo>
                <a:lnTo>
                  <a:pt x="15" y="288"/>
                </a:lnTo>
                <a:lnTo>
                  <a:pt x="13" y="288"/>
                </a:lnTo>
                <a:lnTo>
                  <a:pt x="13" y="287"/>
                </a:lnTo>
                <a:lnTo>
                  <a:pt x="11" y="285"/>
                </a:lnTo>
                <a:lnTo>
                  <a:pt x="7" y="281"/>
                </a:lnTo>
                <a:lnTo>
                  <a:pt x="7" y="279"/>
                </a:lnTo>
                <a:lnTo>
                  <a:pt x="7" y="277"/>
                </a:lnTo>
                <a:lnTo>
                  <a:pt x="7" y="275"/>
                </a:lnTo>
                <a:lnTo>
                  <a:pt x="7" y="275"/>
                </a:lnTo>
                <a:lnTo>
                  <a:pt x="7" y="273"/>
                </a:lnTo>
                <a:lnTo>
                  <a:pt x="7" y="271"/>
                </a:lnTo>
                <a:lnTo>
                  <a:pt x="7" y="269"/>
                </a:lnTo>
                <a:lnTo>
                  <a:pt x="7" y="269"/>
                </a:lnTo>
                <a:lnTo>
                  <a:pt x="5" y="269"/>
                </a:lnTo>
                <a:lnTo>
                  <a:pt x="5" y="267"/>
                </a:lnTo>
                <a:lnTo>
                  <a:pt x="5" y="267"/>
                </a:lnTo>
                <a:lnTo>
                  <a:pt x="5" y="267"/>
                </a:lnTo>
                <a:lnTo>
                  <a:pt x="5" y="265"/>
                </a:lnTo>
                <a:lnTo>
                  <a:pt x="3" y="265"/>
                </a:lnTo>
                <a:lnTo>
                  <a:pt x="3" y="265"/>
                </a:lnTo>
                <a:lnTo>
                  <a:pt x="3" y="265"/>
                </a:lnTo>
                <a:lnTo>
                  <a:pt x="2" y="265"/>
                </a:lnTo>
                <a:lnTo>
                  <a:pt x="2" y="265"/>
                </a:lnTo>
                <a:lnTo>
                  <a:pt x="0" y="263"/>
                </a:lnTo>
                <a:lnTo>
                  <a:pt x="0" y="262"/>
                </a:lnTo>
                <a:lnTo>
                  <a:pt x="0" y="262"/>
                </a:lnTo>
                <a:lnTo>
                  <a:pt x="0" y="260"/>
                </a:lnTo>
                <a:lnTo>
                  <a:pt x="0" y="258"/>
                </a:lnTo>
                <a:lnTo>
                  <a:pt x="0" y="258"/>
                </a:lnTo>
                <a:lnTo>
                  <a:pt x="2" y="254"/>
                </a:lnTo>
                <a:lnTo>
                  <a:pt x="3" y="254"/>
                </a:lnTo>
                <a:lnTo>
                  <a:pt x="3" y="254"/>
                </a:lnTo>
                <a:lnTo>
                  <a:pt x="3" y="254"/>
                </a:lnTo>
                <a:lnTo>
                  <a:pt x="3" y="254"/>
                </a:lnTo>
                <a:lnTo>
                  <a:pt x="7" y="252"/>
                </a:lnTo>
                <a:lnTo>
                  <a:pt x="7" y="250"/>
                </a:lnTo>
                <a:lnTo>
                  <a:pt x="7" y="250"/>
                </a:lnTo>
                <a:lnTo>
                  <a:pt x="7" y="250"/>
                </a:lnTo>
                <a:lnTo>
                  <a:pt x="7" y="250"/>
                </a:lnTo>
                <a:lnTo>
                  <a:pt x="7" y="248"/>
                </a:lnTo>
                <a:lnTo>
                  <a:pt x="9" y="248"/>
                </a:lnTo>
                <a:lnTo>
                  <a:pt x="9" y="248"/>
                </a:lnTo>
                <a:lnTo>
                  <a:pt x="9" y="248"/>
                </a:lnTo>
                <a:lnTo>
                  <a:pt x="11" y="246"/>
                </a:lnTo>
                <a:lnTo>
                  <a:pt x="13" y="246"/>
                </a:lnTo>
                <a:lnTo>
                  <a:pt x="13" y="244"/>
                </a:lnTo>
                <a:lnTo>
                  <a:pt x="15" y="240"/>
                </a:lnTo>
                <a:lnTo>
                  <a:pt x="17" y="239"/>
                </a:lnTo>
                <a:lnTo>
                  <a:pt x="17" y="237"/>
                </a:lnTo>
                <a:lnTo>
                  <a:pt x="17" y="235"/>
                </a:lnTo>
                <a:lnTo>
                  <a:pt x="17" y="235"/>
                </a:lnTo>
                <a:lnTo>
                  <a:pt x="17" y="235"/>
                </a:lnTo>
                <a:lnTo>
                  <a:pt x="17" y="235"/>
                </a:lnTo>
                <a:lnTo>
                  <a:pt x="17" y="235"/>
                </a:lnTo>
                <a:lnTo>
                  <a:pt x="17" y="235"/>
                </a:lnTo>
                <a:lnTo>
                  <a:pt x="17" y="233"/>
                </a:lnTo>
                <a:lnTo>
                  <a:pt x="15" y="233"/>
                </a:lnTo>
                <a:lnTo>
                  <a:pt x="15" y="231"/>
                </a:lnTo>
                <a:lnTo>
                  <a:pt x="15" y="229"/>
                </a:lnTo>
                <a:lnTo>
                  <a:pt x="17" y="229"/>
                </a:lnTo>
                <a:lnTo>
                  <a:pt x="17" y="229"/>
                </a:lnTo>
                <a:lnTo>
                  <a:pt x="17" y="229"/>
                </a:lnTo>
                <a:lnTo>
                  <a:pt x="17" y="229"/>
                </a:lnTo>
                <a:lnTo>
                  <a:pt x="17" y="229"/>
                </a:lnTo>
                <a:lnTo>
                  <a:pt x="19" y="227"/>
                </a:lnTo>
                <a:lnTo>
                  <a:pt x="19" y="227"/>
                </a:lnTo>
                <a:lnTo>
                  <a:pt x="19" y="225"/>
                </a:lnTo>
                <a:lnTo>
                  <a:pt x="17" y="225"/>
                </a:lnTo>
                <a:lnTo>
                  <a:pt x="17" y="225"/>
                </a:lnTo>
                <a:lnTo>
                  <a:pt x="19" y="223"/>
                </a:lnTo>
                <a:lnTo>
                  <a:pt x="19" y="223"/>
                </a:lnTo>
                <a:lnTo>
                  <a:pt x="21" y="221"/>
                </a:lnTo>
                <a:lnTo>
                  <a:pt x="21" y="221"/>
                </a:lnTo>
                <a:lnTo>
                  <a:pt x="21" y="221"/>
                </a:lnTo>
                <a:lnTo>
                  <a:pt x="21" y="221"/>
                </a:lnTo>
                <a:lnTo>
                  <a:pt x="23" y="219"/>
                </a:lnTo>
                <a:lnTo>
                  <a:pt x="23" y="217"/>
                </a:lnTo>
                <a:lnTo>
                  <a:pt x="23" y="217"/>
                </a:lnTo>
                <a:lnTo>
                  <a:pt x="23" y="217"/>
                </a:lnTo>
                <a:lnTo>
                  <a:pt x="23" y="217"/>
                </a:lnTo>
                <a:lnTo>
                  <a:pt x="23" y="215"/>
                </a:lnTo>
                <a:lnTo>
                  <a:pt x="23" y="215"/>
                </a:lnTo>
                <a:lnTo>
                  <a:pt x="23" y="214"/>
                </a:lnTo>
                <a:lnTo>
                  <a:pt x="23" y="214"/>
                </a:lnTo>
                <a:lnTo>
                  <a:pt x="23" y="214"/>
                </a:lnTo>
                <a:lnTo>
                  <a:pt x="23" y="214"/>
                </a:lnTo>
                <a:lnTo>
                  <a:pt x="23" y="214"/>
                </a:lnTo>
                <a:lnTo>
                  <a:pt x="23" y="214"/>
                </a:lnTo>
                <a:lnTo>
                  <a:pt x="23" y="214"/>
                </a:lnTo>
                <a:lnTo>
                  <a:pt x="23" y="212"/>
                </a:lnTo>
                <a:lnTo>
                  <a:pt x="25" y="212"/>
                </a:lnTo>
                <a:lnTo>
                  <a:pt x="25" y="212"/>
                </a:lnTo>
                <a:lnTo>
                  <a:pt x="23" y="212"/>
                </a:lnTo>
                <a:lnTo>
                  <a:pt x="23" y="212"/>
                </a:lnTo>
                <a:lnTo>
                  <a:pt x="23" y="212"/>
                </a:lnTo>
                <a:lnTo>
                  <a:pt x="23" y="210"/>
                </a:lnTo>
                <a:lnTo>
                  <a:pt x="23" y="210"/>
                </a:lnTo>
                <a:lnTo>
                  <a:pt x="23" y="210"/>
                </a:lnTo>
                <a:lnTo>
                  <a:pt x="23" y="210"/>
                </a:lnTo>
                <a:lnTo>
                  <a:pt x="21" y="208"/>
                </a:lnTo>
                <a:lnTo>
                  <a:pt x="21" y="208"/>
                </a:lnTo>
                <a:lnTo>
                  <a:pt x="21" y="208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6"/>
                </a:lnTo>
                <a:lnTo>
                  <a:pt x="17" y="206"/>
                </a:lnTo>
                <a:lnTo>
                  <a:pt x="17" y="206"/>
                </a:lnTo>
                <a:lnTo>
                  <a:pt x="17" y="206"/>
                </a:lnTo>
                <a:lnTo>
                  <a:pt x="17" y="204"/>
                </a:lnTo>
                <a:lnTo>
                  <a:pt x="15" y="204"/>
                </a:lnTo>
                <a:lnTo>
                  <a:pt x="15" y="204"/>
                </a:lnTo>
                <a:lnTo>
                  <a:pt x="15" y="204"/>
                </a:lnTo>
                <a:lnTo>
                  <a:pt x="15" y="202"/>
                </a:lnTo>
                <a:lnTo>
                  <a:pt x="15" y="202"/>
                </a:lnTo>
                <a:lnTo>
                  <a:pt x="15" y="202"/>
                </a:lnTo>
                <a:lnTo>
                  <a:pt x="15" y="202"/>
                </a:lnTo>
                <a:lnTo>
                  <a:pt x="15" y="202"/>
                </a:lnTo>
                <a:lnTo>
                  <a:pt x="15" y="200"/>
                </a:lnTo>
                <a:lnTo>
                  <a:pt x="15" y="200"/>
                </a:lnTo>
                <a:lnTo>
                  <a:pt x="15" y="200"/>
                </a:lnTo>
                <a:lnTo>
                  <a:pt x="15" y="200"/>
                </a:lnTo>
                <a:lnTo>
                  <a:pt x="15" y="198"/>
                </a:lnTo>
                <a:lnTo>
                  <a:pt x="15" y="198"/>
                </a:lnTo>
                <a:lnTo>
                  <a:pt x="15" y="196"/>
                </a:lnTo>
                <a:lnTo>
                  <a:pt x="15" y="196"/>
                </a:lnTo>
                <a:lnTo>
                  <a:pt x="15" y="194"/>
                </a:lnTo>
                <a:lnTo>
                  <a:pt x="15" y="194"/>
                </a:lnTo>
                <a:lnTo>
                  <a:pt x="15" y="194"/>
                </a:lnTo>
                <a:lnTo>
                  <a:pt x="15" y="194"/>
                </a:lnTo>
                <a:lnTo>
                  <a:pt x="15" y="192"/>
                </a:lnTo>
                <a:lnTo>
                  <a:pt x="17" y="192"/>
                </a:lnTo>
                <a:lnTo>
                  <a:pt x="17" y="192"/>
                </a:lnTo>
                <a:lnTo>
                  <a:pt x="17" y="192"/>
                </a:lnTo>
                <a:lnTo>
                  <a:pt x="17" y="190"/>
                </a:lnTo>
                <a:lnTo>
                  <a:pt x="19" y="190"/>
                </a:lnTo>
                <a:lnTo>
                  <a:pt x="19" y="190"/>
                </a:lnTo>
                <a:lnTo>
                  <a:pt x="19" y="189"/>
                </a:lnTo>
                <a:lnTo>
                  <a:pt x="19" y="189"/>
                </a:lnTo>
                <a:lnTo>
                  <a:pt x="19" y="189"/>
                </a:lnTo>
                <a:lnTo>
                  <a:pt x="19" y="189"/>
                </a:lnTo>
                <a:lnTo>
                  <a:pt x="17" y="187"/>
                </a:lnTo>
                <a:lnTo>
                  <a:pt x="17" y="187"/>
                </a:lnTo>
                <a:lnTo>
                  <a:pt x="17" y="187"/>
                </a:lnTo>
                <a:lnTo>
                  <a:pt x="17" y="187"/>
                </a:lnTo>
                <a:lnTo>
                  <a:pt x="17" y="187"/>
                </a:lnTo>
                <a:lnTo>
                  <a:pt x="17" y="185"/>
                </a:lnTo>
                <a:lnTo>
                  <a:pt x="15" y="185"/>
                </a:lnTo>
                <a:lnTo>
                  <a:pt x="15" y="185"/>
                </a:lnTo>
                <a:lnTo>
                  <a:pt x="15" y="185"/>
                </a:lnTo>
                <a:lnTo>
                  <a:pt x="17" y="185"/>
                </a:lnTo>
                <a:lnTo>
                  <a:pt x="17" y="183"/>
                </a:lnTo>
                <a:lnTo>
                  <a:pt x="17" y="183"/>
                </a:lnTo>
                <a:lnTo>
                  <a:pt x="17" y="183"/>
                </a:lnTo>
                <a:lnTo>
                  <a:pt x="17" y="183"/>
                </a:lnTo>
                <a:lnTo>
                  <a:pt x="19" y="183"/>
                </a:lnTo>
                <a:lnTo>
                  <a:pt x="19" y="183"/>
                </a:lnTo>
                <a:lnTo>
                  <a:pt x="19" y="181"/>
                </a:lnTo>
                <a:lnTo>
                  <a:pt x="19" y="181"/>
                </a:lnTo>
                <a:lnTo>
                  <a:pt x="19" y="181"/>
                </a:lnTo>
                <a:lnTo>
                  <a:pt x="19" y="181"/>
                </a:lnTo>
                <a:lnTo>
                  <a:pt x="19" y="179"/>
                </a:lnTo>
                <a:lnTo>
                  <a:pt x="21" y="177"/>
                </a:lnTo>
                <a:lnTo>
                  <a:pt x="21" y="177"/>
                </a:lnTo>
                <a:lnTo>
                  <a:pt x="21" y="177"/>
                </a:lnTo>
                <a:lnTo>
                  <a:pt x="21" y="175"/>
                </a:lnTo>
                <a:lnTo>
                  <a:pt x="19" y="173"/>
                </a:lnTo>
                <a:lnTo>
                  <a:pt x="19" y="173"/>
                </a:lnTo>
                <a:lnTo>
                  <a:pt x="17" y="171"/>
                </a:lnTo>
                <a:lnTo>
                  <a:pt x="17" y="171"/>
                </a:lnTo>
                <a:lnTo>
                  <a:pt x="15" y="171"/>
                </a:lnTo>
                <a:lnTo>
                  <a:pt x="13" y="169"/>
                </a:lnTo>
                <a:lnTo>
                  <a:pt x="9" y="169"/>
                </a:lnTo>
                <a:lnTo>
                  <a:pt x="9" y="167"/>
                </a:lnTo>
                <a:lnTo>
                  <a:pt x="7" y="167"/>
                </a:lnTo>
                <a:lnTo>
                  <a:pt x="7" y="167"/>
                </a:lnTo>
                <a:lnTo>
                  <a:pt x="7" y="167"/>
                </a:lnTo>
                <a:lnTo>
                  <a:pt x="5" y="167"/>
                </a:lnTo>
                <a:lnTo>
                  <a:pt x="5" y="167"/>
                </a:lnTo>
                <a:lnTo>
                  <a:pt x="5" y="167"/>
                </a:lnTo>
                <a:lnTo>
                  <a:pt x="5" y="167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5" y="162"/>
                </a:lnTo>
                <a:lnTo>
                  <a:pt x="5" y="162"/>
                </a:lnTo>
                <a:lnTo>
                  <a:pt x="5" y="160"/>
                </a:lnTo>
                <a:lnTo>
                  <a:pt x="3" y="158"/>
                </a:lnTo>
                <a:lnTo>
                  <a:pt x="3" y="158"/>
                </a:lnTo>
                <a:lnTo>
                  <a:pt x="3" y="156"/>
                </a:lnTo>
                <a:lnTo>
                  <a:pt x="2" y="156"/>
                </a:lnTo>
                <a:lnTo>
                  <a:pt x="2" y="156"/>
                </a:lnTo>
                <a:lnTo>
                  <a:pt x="2" y="156"/>
                </a:lnTo>
                <a:lnTo>
                  <a:pt x="2" y="156"/>
                </a:lnTo>
                <a:lnTo>
                  <a:pt x="2" y="156"/>
                </a:lnTo>
                <a:lnTo>
                  <a:pt x="2" y="154"/>
                </a:lnTo>
                <a:lnTo>
                  <a:pt x="2" y="154"/>
                </a:lnTo>
                <a:lnTo>
                  <a:pt x="2" y="154"/>
                </a:lnTo>
                <a:lnTo>
                  <a:pt x="2" y="154"/>
                </a:lnTo>
                <a:lnTo>
                  <a:pt x="2" y="152"/>
                </a:lnTo>
                <a:lnTo>
                  <a:pt x="2" y="152"/>
                </a:lnTo>
                <a:lnTo>
                  <a:pt x="2" y="152"/>
                </a:lnTo>
                <a:lnTo>
                  <a:pt x="2" y="152"/>
                </a:lnTo>
                <a:lnTo>
                  <a:pt x="2" y="150"/>
                </a:lnTo>
                <a:lnTo>
                  <a:pt x="2" y="150"/>
                </a:lnTo>
                <a:lnTo>
                  <a:pt x="2" y="150"/>
                </a:lnTo>
                <a:lnTo>
                  <a:pt x="2" y="150"/>
                </a:lnTo>
                <a:lnTo>
                  <a:pt x="2" y="146"/>
                </a:lnTo>
                <a:lnTo>
                  <a:pt x="2" y="146"/>
                </a:lnTo>
                <a:lnTo>
                  <a:pt x="2" y="146"/>
                </a:lnTo>
                <a:lnTo>
                  <a:pt x="2" y="146"/>
                </a:lnTo>
                <a:lnTo>
                  <a:pt x="2" y="144"/>
                </a:lnTo>
                <a:lnTo>
                  <a:pt x="2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2"/>
                </a:lnTo>
                <a:lnTo>
                  <a:pt x="0" y="142"/>
                </a:lnTo>
                <a:lnTo>
                  <a:pt x="0" y="142"/>
                </a:lnTo>
                <a:lnTo>
                  <a:pt x="0" y="141"/>
                </a:lnTo>
                <a:lnTo>
                  <a:pt x="0" y="141"/>
                </a:lnTo>
                <a:lnTo>
                  <a:pt x="0" y="141"/>
                </a:lnTo>
                <a:lnTo>
                  <a:pt x="0" y="141"/>
                </a:lnTo>
                <a:lnTo>
                  <a:pt x="0" y="139"/>
                </a:lnTo>
                <a:lnTo>
                  <a:pt x="2" y="139"/>
                </a:lnTo>
                <a:lnTo>
                  <a:pt x="2" y="139"/>
                </a:lnTo>
                <a:lnTo>
                  <a:pt x="2" y="139"/>
                </a:lnTo>
                <a:lnTo>
                  <a:pt x="2" y="137"/>
                </a:lnTo>
                <a:lnTo>
                  <a:pt x="2" y="137"/>
                </a:lnTo>
                <a:lnTo>
                  <a:pt x="2" y="137"/>
                </a:lnTo>
                <a:lnTo>
                  <a:pt x="2" y="137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3"/>
                </a:lnTo>
                <a:lnTo>
                  <a:pt x="2" y="133"/>
                </a:lnTo>
                <a:lnTo>
                  <a:pt x="3" y="133"/>
                </a:lnTo>
                <a:lnTo>
                  <a:pt x="3" y="133"/>
                </a:lnTo>
                <a:lnTo>
                  <a:pt x="3" y="133"/>
                </a:lnTo>
                <a:lnTo>
                  <a:pt x="3" y="133"/>
                </a:lnTo>
                <a:lnTo>
                  <a:pt x="5" y="133"/>
                </a:lnTo>
                <a:lnTo>
                  <a:pt x="5" y="133"/>
                </a:lnTo>
                <a:lnTo>
                  <a:pt x="5" y="133"/>
                </a:lnTo>
                <a:lnTo>
                  <a:pt x="5" y="133"/>
                </a:lnTo>
                <a:lnTo>
                  <a:pt x="9" y="129"/>
                </a:lnTo>
                <a:lnTo>
                  <a:pt x="9" y="129"/>
                </a:lnTo>
                <a:lnTo>
                  <a:pt x="9" y="127"/>
                </a:lnTo>
                <a:lnTo>
                  <a:pt x="9" y="127"/>
                </a:lnTo>
                <a:lnTo>
                  <a:pt x="9" y="127"/>
                </a:lnTo>
                <a:lnTo>
                  <a:pt x="9" y="127"/>
                </a:lnTo>
                <a:lnTo>
                  <a:pt x="9" y="125"/>
                </a:lnTo>
                <a:lnTo>
                  <a:pt x="11" y="125"/>
                </a:lnTo>
                <a:lnTo>
                  <a:pt x="11" y="125"/>
                </a:lnTo>
                <a:lnTo>
                  <a:pt x="11" y="125"/>
                </a:lnTo>
                <a:lnTo>
                  <a:pt x="11" y="125"/>
                </a:lnTo>
                <a:lnTo>
                  <a:pt x="11" y="125"/>
                </a:lnTo>
                <a:lnTo>
                  <a:pt x="13" y="123"/>
                </a:lnTo>
                <a:lnTo>
                  <a:pt x="13" y="123"/>
                </a:lnTo>
                <a:lnTo>
                  <a:pt x="13" y="123"/>
                </a:lnTo>
                <a:lnTo>
                  <a:pt x="13" y="123"/>
                </a:lnTo>
                <a:lnTo>
                  <a:pt x="13" y="121"/>
                </a:lnTo>
                <a:lnTo>
                  <a:pt x="13" y="121"/>
                </a:lnTo>
                <a:lnTo>
                  <a:pt x="13" y="121"/>
                </a:lnTo>
                <a:lnTo>
                  <a:pt x="13" y="121"/>
                </a:lnTo>
                <a:lnTo>
                  <a:pt x="13" y="119"/>
                </a:lnTo>
                <a:lnTo>
                  <a:pt x="11" y="119"/>
                </a:lnTo>
                <a:lnTo>
                  <a:pt x="11" y="119"/>
                </a:lnTo>
                <a:lnTo>
                  <a:pt x="11" y="119"/>
                </a:lnTo>
                <a:lnTo>
                  <a:pt x="11" y="119"/>
                </a:lnTo>
                <a:lnTo>
                  <a:pt x="9" y="116"/>
                </a:lnTo>
                <a:lnTo>
                  <a:pt x="9" y="114"/>
                </a:lnTo>
                <a:lnTo>
                  <a:pt x="9" y="114"/>
                </a:lnTo>
                <a:lnTo>
                  <a:pt x="9" y="114"/>
                </a:lnTo>
                <a:lnTo>
                  <a:pt x="9" y="114"/>
                </a:lnTo>
                <a:lnTo>
                  <a:pt x="11" y="114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0"/>
                </a:lnTo>
                <a:lnTo>
                  <a:pt x="11" y="110"/>
                </a:lnTo>
                <a:lnTo>
                  <a:pt x="11" y="110"/>
                </a:lnTo>
                <a:lnTo>
                  <a:pt x="11" y="110"/>
                </a:lnTo>
                <a:lnTo>
                  <a:pt x="11" y="108"/>
                </a:lnTo>
                <a:lnTo>
                  <a:pt x="13" y="108"/>
                </a:lnTo>
                <a:lnTo>
                  <a:pt x="13" y="108"/>
                </a:lnTo>
                <a:lnTo>
                  <a:pt x="13" y="108"/>
                </a:lnTo>
                <a:lnTo>
                  <a:pt x="15" y="108"/>
                </a:lnTo>
                <a:lnTo>
                  <a:pt x="15" y="106"/>
                </a:lnTo>
                <a:lnTo>
                  <a:pt x="15" y="106"/>
                </a:lnTo>
                <a:lnTo>
                  <a:pt x="15" y="106"/>
                </a:lnTo>
                <a:lnTo>
                  <a:pt x="15" y="106"/>
                </a:lnTo>
                <a:lnTo>
                  <a:pt x="15" y="106"/>
                </a:lnTo>
                <a:lnTo>
                  <a:pt x="13" y="104"/>
                </a:lnTo>
                <a:lnTo>
                  <a:pt x="13" y="104"/>
                </a:lnTo>
                <a:lnTo>
                  <a:pt x="13" y="104"/>
                </a:lnTo>
                <a:lnTo>
                  <a:pt x="11" y="102"/>
                </a:lnTo>
                <a:lnTo>
                  <a:pt x="11" y="102"/>
                </a:lnTo>
                <a:lnTo>
                  <a:pt x="11" y="102"/>
                </a:lnTo>
                <a:lnTo>
                  <a:pt x="11" y="102"/>
                </a:lnTo>
                <a:lnTo>
                  <a:pt x="11" y="102"/>
                </a:lnTo>
                <a:lnTo>
                  <a:pt x="11" y="100"/>
                </a:lnTo>
                <a:lnTo>
                  <a:pt x="11" y="100"/>
                </a:lnTo>
                <a:lnTo>
                  <a:pt x="11" y="100"/>
                </a:lnTo>
                <a:lnTo>
                  <a:pt x="11" y="100"/>
                </a:lnTo>
                <a:lnTo>
                  <a:pt x="11" y="98"/>
                </a:lnTo>
                <a:lnTo>
                  <a:pt x="11" y="98"/>
                </a:lnTo>
                <a:lnTo>
                  <a:pt x="9" y="98"/>
                </a:lnTo>
                <a:lnTo>
                  <a:pt x="7" y="94"/>
                </a:lnTo>
                <a:lnTo>
                  <a:pt x="7" y="94"/>
                </a:lnTo>
                <a:lnTo>
                  <a:pt x="5" y="94"/>
                </a:lnTo>
                <a:lnTo>
                  <a:pt x="5" y="94"/>
                </a:lnTo>
                <a:lnTo>
                  <a:pt x="7" y="94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11" y="93"/>
                </a:lnTo>
                <a:lnTo>
                  <a:pt x="11" y="91"/>
                </a:lnTo>
                <a:lnTo>
                  <a:pt x="11" y="91"/>
                </a:lnTo>
                <a:lnTo>
                  <a:pt x="11" y="91"/>
                </a:lnTo>
                <a:lnTo>
                  <a:pt x="11" y="91"/>
                </a:lnTo>
                <a:lnTo>
                  <a:pt x="11" y="91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13" y="89"/>
                </a:lnTo>
                <a:lnTo>
                  <a:pt x="13" y="89"/>
                </a:lnTo>
                <a:lnTo>
                  <a:pt x="13" y="89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5" y="87"/>
                </a:lnTo>
                <a:lnTo>
                  <a:pt x="15" y="87"/>
                </a:lnTo>
                <a:lnTo>
                  <a:pt x="15" y="89"/>
                </a:lnTo>
                <a:lnTo>
                  <a:pt x="15" y="89"/>
                </a:lnTo>
                <a:lnTo>
                  <a:pt x="17" y="89"/>
                </a:lnTo>
                <a:lnTo>
                  <a:pt x="17" y="89"/>
                </a:lnTo>
                <a:lnTo>
                  <a:pt x="17" y="89"/>
                </a:lnTo>
                <a:lnTo>
                  <a:pt x="17" y="89"/>
                </a:lnTo>
                <a:lnTo>
                  <a:pt x="17" y="89"/>
                </a:lnTo>
                <a:lnTo>
                  <a:pt x="17" y="89"/>
                </a:lnTo>
                <a:lnTo>
                  <a:pt x="17" y="89"/>
                </a:lnTo>
                <a:lnTo>
                  <a:pt x="19" y="91"/>
                </a:lnTo>
                <a:lnTo>
                  <a:pt x="19" y="91"/>
                </a:lnTo>
                <a:lnTo>
                  <a:pt x="19" y="91"/>
                </a:lnTo>
                <a:lnTo>
                  <a:pt x="19" y="91"/>
                </a:lnTo>
                <a:lnTo>
                  <a:pt x="19" y="91"/>
                </a:lnTo>
                <a:lnTo>
                  <a:pt x="19" y="91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4"/>
                </a:lnTo>
                <a:lnTo>
                  <a:pt x="23" y="93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5" y="94"/>
                </a:lnTo>
                <a:lnTo>
                  <a:pt x="25" y="94"/>
                </a:lnTo>
                <a:lnTo>
                  <a:pt x="25" y="94"/>
                </a:lnTo>
                <a:lnTo>
                  <a:pt x="25" y="94"/>
                </a:lnTo>
                <a:lnTo>
                  <a:pt x="27" y="94"/>
                </a:lnTo>
                <a:lnTo>
                  <a:pt x="27" y="94"/>
                </a:lnTo>
                <a:lnTo>
                  <a:pt x="27" y="94"/>
                </a:lnTo>
                <a:lnTo>
                  <a:pt x="27" y="94"/>
                </a:lnTo>
                <a:lnTo>
                  <a:pt x="27" y="93"/>
                </a:lnTo>
                <a:lnTo>
                  <a:pt x="27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1"/>
                </a:lnTo>
                <a:lnTo>
                  <a:pt x="28" y="91"/>
                </a:lnTo>
                <a:lnTo>
                  <a:pt x="28" y="91"/>
                </a:lnTo>
                <a:lnTo>
                  <a:pt x="28" y="91"/>
                </a:lnTo>
                <a:lnTo>
                  <a:pt x="30" y="91"/>
                </a:lnTo>
                <a:lnTo>
                  <a:pt x="30" y="89"/>
                </a:lnTo>
                <a:lnTo>
                  <a:pt x="30" y="89"/>
                </a:lnTo>
                <a:lnTo>
                  <a:pt x="30" y="89"/>
                </a:lnTo>
                <a:lnTo>
                  <a:pt x="30" y="89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2" y="87"/>
                </a:lnTo>
                <a:lnTo>
                  <a:pt x="32" y="87"/>
                </a:lnTo>
                <a:lnTo>
                  <a:pt x="32" y="85"/>
                </a:lnTo>
                <a:lnTo>
                  <a:pt x="32" y="85"/>
                </a:lnTo>
                <a:lnTo>
                  <a:pt x="32" y="85"/>
                </a:lnTo>
                <a:lnTo>
                  <a:pt x="32" y="85"/>
                </a:lnTo>
                <a:lnTo>
                  <a:pt x="32" y="85"/>
                </a:lnTo>
                <a:lnTo>
                  <a:pt x="34" y="85"/>
                </a:lnTo>
                <a:lnTo>
                  <a:pt x="34" y="85"/>
                </a:lnTo>
                <a:lnTo>
                  <a:pt x="34" y="83"/>
                </a:lnTo>
                <a:lnTo>
                  <a:pt x="34" y="83"/>
                </a:lnTo>
                <a:lnTo>
                  <a:pt x="34" y="83"/>
                </a:lnTo>
                <a:lnTo>
                  <a:pt x="34" y="83"/>
                </a:lnTo>
                <a:lnTo>
                  <a:pt x="34" y="83"/>
                </a:lnTo>
                <a:lnTo>
                  <a:pt x="34" y="83"/>
                </a:lnTo>
                <a:lnTo>
                  <a:pt x="34" y="81"/>
                </a:lnTo>
                <a:lnTo>
                  <a:pt x="36" y="81"/>
                </a:lnTo>
                <a:lnTo>
                  <a:pt x="36" y="81"/>
                </a:lnTo>
                <a:lnTo>
                  <a:pt x="36" y="81"/>
                </a:lnTo>
                <a:lnTo>
                  <a:pt x="36" y="81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7"/>
                </a:lnTo>
                <a:lnTo>
                  <a:pt x="36" y="77"/>
                </a:lnTo>
                <a:lnTo>
                  <a:pt x="36" y="77"/>
                </a:lnTo>
                <a:lnTo>
                  <a:pt x="36" y="77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3"/>
                </a:lnTo>
                <a:lnTo>
                  <a:pt x="36" y="73"/>
                </a:lnTo>
                <a:lnTo>
                  <a:pt x="36" y="73"/>
                </a:lnTo>
                <a:lnTo>
                  <a:pt x="38" y="73"/>
                </a:lnTo>
                <a:lnTo>
                  <a:pt x="38" y="73"/>
                </a:lnTo>
                <a:lnTo>
                  <a:pt x="38" y="71"/>
                </a:lnTo>
                <a:lnTo>
                  <a:pt x="38" y="71"/>
                </a:lnTo>
                <a:lnTo>
                  <a:pt x="38" y="71"/>
                </a:lnTo>
                <a:lnTo>
                  <a:pt x="36" y="71"/>
                </a:lnTo>
                <a:lnTo>
                  <a:pt x="36" y="71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8" y="69"/>
                </a:lnTo>
                <a:lnTo>
                  <a:pt x="38" y="68"/>
                </a:lnTo>
                <a:lnTo>
                  <a:pt x="38" y="68"/>
                </a:lnTo>
                <a:lnTo>
                  <a:pt x="38" y="68"/>
                </a:lnTo>
                <a:lnTo>
                  <a:pt x="38" y="68"/>
                </a:lnTo>
                <a:lnTo>
                  <a:pt x="38" y="68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2"/>
                </a:lnTo>
                <a:lnTo>
                  <a:pt x="46" y="62"/>
                </a:lnTo>
                <a:lnTo>
                  <a:pt x="46" y="62"/>
                </a:lnTo>
                <a:lnTo>
                  <a:pt x="46" y="62"/>
                </a:lnTo>
                <a:lnTo>
                  <a:pt x="46" y="62"/>
                </a:lnTo>
                <a:lnTo>
                  <a:pt x="46" y="62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4" y="60"/>
                </a:lnTo>
                <a:lnTo>
                  <a:pt x="44" y="60"/>
                </a:lnTo>
                <a:lnTo>
                  <a:pt x="44" y="58"/>
                </a:lnTo>
                <a:lnTo>
                  <a:pt x="44" y="58"/>
                </a:lnTo>
                <a:lnTo>
                  <a:pt x="44" y="58"/>
                </a:lnTo>
                <a:lnTo>
                  <a:pt x="44" y="58"/>
                </a:lnTo>
                <a:lnTo>
                  <a:pt x="44" y="58"/>
                </a:lnTo>
                <a:lnTo>
                  <a:pt x="44" y="56"/>
                </a:lnTo>
                <a:lnTo>
                  <a:pt x="44" y="56"/>
                </a:lnTo>
                <a:lnTo>
                  <a:pt x="44" y="56"/>
                </a:lnTo>
                <a:lnTo>
                  <a:pt x="44" y="56"/>
                </a:lnTo>
                <a:lnTo>
                  <a:pt x="44" y="56"/>
                </a:lnTo>
                <a:lnTo>
                  <a:pt x="46" y="56"/>
                </a:lnTo>
                <a:lnTo>
                  <a:pt x="46" y="54"/>
                </a:lnTo>
                <a:lnTo>
                  <a:pt x="46" y="54"/>
                </a:lnTo>
                <a:lnTo>
                  <a:pt x="46" y="54"/>
                </a:lnTo>
                <a:lnTo>
                  <a:pt x="46" y="54"/>
                </a:lnTo>
                <a:lnTo>
                  <a:pt x="46" y="54"/>
                </a:lnTo>
                <a:lnTo>
                  <a:pt x="46" y="54"/>
                </a:lnTo>
                <a:lnTo>
                  <a:pt x="46" y="52"/>
                </a:lnTo>
                <a:lnTo>
                  <a:pt x="48" y="52"/>
                </a:lnTo>
                <a:lnTo>
                  <a:pt x="46" y="52"/>
                </a:lnTo>
                <a:lnTo>
                  <a:pt x="46" y="52"/>
                </a:lnTo>
                <a:lnTo>
                  <a:pt x="46" y="52"/>
                </a:lnTo>
                <a:lnTo>
                  <a:pt x="46" y="50"/>
                </a:lnTo>
                <a:lnTo>
                  <a:pt x="46" y="50"/>
                </a:lnTo>
                <a:lnTo>
                  <a:pt x="48" y="50"/>
                </a:lnTo>
                <a:lnTo>
                  <a:pt x="48" y="50"/>
                </a:lnTo>
                <a:lnTo>
                  <a:pt x="48" y="50"/>
                </a:lnTo>
                <a:lnTo>
                  <a:pt x="48" y="50"/>
                </a:lnTo>
                <a:lnTo>
                  <a:pt x="50" y="50"/>
                </a:lnTo>
                <a:lnTo>
                  <a:pt x="50" y="50"/>
                </a:lnTo>
                <a:lnTo>
                  <a:pt x="50" y="52"/>
                </a:lnTo>
                <a:lnTo>
                  <a:pt x="50" y="52"/>
                </a:lnTo>
                <a:lnTo>
                  <a:pt x="50" y="52"/>
                </a:lnTo>
                <a:lnTo>
                  <a:pt x="50" y="52"/>
                </a:lnTo>
                <a:lnTo>
                  <a:pt x="50" y="52"/>
                </a:lnTo>
                <a:lnTo>
                  <a:pt x="50" y="54"/>
                </a:lnTo>
                <a:lnTo>
                  <a:pt x="50" y="54"/>
                </a:lnTo>
                <a:lnTo>
                  <a:pt x="51" y="54"/>
                </a:lnTo>
                <a:lnTo>
                  <a:pt x="51" y="54"/>
                </a:lnTo>
                <a:lnTo>
                  <a:pt x="51" y="54"/>
                </a:lnTo>
                <a:lnTo>
                  <a:pt x="51" y="52"/>
                </a:lnTo>
                <a:lnTo>
                  <a:pt x="51" y="52"/>
                </a:lnTo>
                <a:lnTo>
                  <a:pt x="51" y="52"/>
                </a:lnTo>
                <a:lnTo>
                  <a:pt x="53" y="52"/>
                </a:lnTo>
                <a:lnTo>
                  <a:pt x="53" y="52"/>
                </a:lnTo>
                <a:lnTo>
                  <a:pt x="53" y="52"/>
                </a:lnTo>
                <a:lnTo>
                  <a:pt x="53" y="52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1" y="50"/>
                </a:lnTo>
                <a:lnTo>
                  <a:pt x="51" y="50"/>
                </a:lnTo>
                <a:lnTo>
                  <a:pt x="51" y="50"/>
                </a:lnTo>
                <a:lnTo>
                  <a:pt x="51" y="48"/>
                </a:lnTo>
                <a:lnTo>
                  <a:pt x="51" y="48"/>
                </a:lnTo>
                <a:lnTo>
                  <a:pt x="51" y="48"/>
                </a:lnTo>
                <a:lnTo>
                  <a:pt x="50" y="48"/>
                </a:lnTo>
                <a:lnTo>
                  <a:pt x="50" y="48"/>
                </a:lnTo>
                <a:lnTo>
                  <a:pt x="50" y="48"/>
                </a:lnTo>
                <a:lnTo>
                  <a:pt x="50" y="48"/>
                </a:lnTo>
                <a:lnTo>
                  <a:pt x="50" y="48"/>
                </a:lnTo>
                <a:lnTo>
                  <a:pt x="50" y="48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1" y="46"/>
                </a:lnTo>
                <a:lnTo>
                  <a:pt x="51" y="46"/>
                </a:lnTo>
                <a:lnTo>
                  <a:pt x="51" y="44"/>
                </a:lnTo>
                <a:lnTo>
                  <a:pt x="51" y="44"/>
                </a:lnTo>
                <a:lnTo>
                  <a:pt x="51" y="44"/>
                </a:lnTo>
                <a:lnTo>
                  <a:pt x="51" y="44"/>
                </a:lnTo>
                <a:lnTo>
                  <a:pt x="51" y="44"/>
                </a:lnTo>
                <a:lnTo>
                  <a:pt x="51" y="44"/>
                </a:lnTo>
                <a:lnTo>
                  <a:pt x="53" y="44"/>
                </a:lnTo>
                <a:lnTo>
                  <a:pt x="53" y="44"/>
                </a:lnTo>
                <a:lnTo>
                  <a:pt x="53" y="44"/>
                </a:lnTo>
                <a:lnTo>
                  <a:pt x="53" y="44"/>
                </a:lnTo>
                <a:lnTo>
                  <a:pt x="53" y="44"/>
                </a:lnTo>
                <a:lnTo>
                  <a:pt x="55" y="44"/>
                </a:lnTo>
                <a:lnTo>
                  <a:pt x="55" y="44"/>
                </a:lnTo>
                <a:lnTo>
                  <a:pt x="55" y="44"/>
                </a:lnTo>
                <a:lnTo>
                  <a:pt x="55" y="44"/>
                </a:lnTo>
                <a:lnTo>
                  <a:pt x="55" y="44"/>
                </a:lnTo>
                <a:lnTo>
                  <a:pt x="57" y="44"/>
                </a:lnTo>
                <a:lnTo>
                  <a:pt x="57" y="44"/>
                </a:lnTo>
                <a:lnTo>
                  <a:pt x="57" y="44"/>
                </a:lnTo>
                <a:lnTo>
                  <a:pt x="57" y="44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9" y="46"/>
                </a:lnTo>
                <a:lnTo>
                  <a:pt x="59" y="46"/>
                </a:lnTo>
                <a:lnTo>
                  <a:pt x="59" y="46"/>
                </a:lnTo>
                <a:lnTo>
                  <a:pt x="59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8"/>
                </a:lnTo>
                <a:lnTo>
                  <a:pt x="61" y="48"/>
                </a:lnTo>
                <a:lnTo>
                  <a:pt x="61" y="48"/>
                </a:lnTo>
                <a:lnTo>
                  <a:pt x="61" y="48"/>
                </a:lnTo>
                <a:lnTo>
                  <a:pt x="61" y="48"/>
                </a:lnTo>
                <a:lnTo>
                  <a:pt x="61" y="50"/>
                </a:lnTo>
                <a:lnTo>
                  <a:pt x="61" y="50"/>
                </a:lnTo>
                <a:lnTo>
                  <a:pt x="61" y="50"/>
                </a:lnTo>
                <a:lnTo>
                  <a:pt x="61" y="50"/>
                </a:lnTo>
                <a:lnTo>
                  <a:pt x="61" y="52"/>
                </a:lnTo>
                <a:lnTo>
                  <a:pt x="61" y="52"/>
                </a:lnTo>
                <a:lnTo>
                  <a:pt x="61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0"/>
                </a:lnTo>
                <a:lnTo>
                  <a:pt x="65" y="50"/>
                </a:lnTo>
                <a:lnTo>
                  <a:pt x="65" y="50"/>
                </a:lnTo>
                <a:lnTo>
                  <a:pt x="65" y="50"/>
                </a:lnTo>
                <a:lnTo>
                  <a:pt x="67" y="50"/>
                </a:lnTo>
                <a:lnTo>
                  <a:pt x="67" y="50"/>
                </a:lnTo>
                <a:lnTo>
                  <a:pt x="67" y="50"/>
                </a:lnTo>
                <a:lnTo>
                  <a:pt x="67" y="50"/>
                </a:lnTo>
                <a:lnTo>
                  <a:pt x="69" y="50"/>
                </a:lnTo>
                <a:lnTo>
                  <a:pt x="69" y="50"/>
                </a:lnTo>
                <a:lnTo>
                  <a:pt x="69" y="50"/>
                </a:lnTo>
                <a:lnTo>
                  <a:pt x="69" y="50"/>
                </a:lnTo>
                <a:lnTo>
                  <a:pt x="69" y="50"/>
                </a:lnTo>
                <a:lnTo>
                  <a:pt x="69" y="50"/>
                </a:lnTo>
                <a:lnTo>
                  <a:pt x="69" y="50"/>
                </a:lnTo>
                <a:lnTo>
                  <a:pt x="69" y="52"/>
                </a:lnTo>
                <a:lnTo>
                  <a:pt x="69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4"/>
                </a:lnTo>
                <a:lnTo>
                  <a:pt x="73" y="54"/>
                </a:lnTo>
                <a:lnTo>
                  <a:pt x="73" y="54"/>
                </a:lnTo>
                <a:lnTo>
                  <a:pt x="73" y="54"/>
                </a:lnTo>
                <a:lnTo>
                  <a:pt x="73" y="54"/>
                </a:lnTo>
                <a:lnTo>
                  <a:pt x="73" y="54"/>
                </a:lnTo>
                <a:lnTo>
                  <a:pt x="73" y="54"/>
                </a:lnTo>
                <a:lnTo>
                  <a:pt x="73" y="56"/>
                </a:lnTo>
                <a:lnTo>
                  <a:pt x="73" y="56"/>
                </a:lnTo>
                <a:lnTo>
                  <a:pt x="73" y="56"/>
                </a:lnTo>
                <a:lnTo>
                  <a:pt x="73" y="56"/>
                </a:lnTo>
                <a:lnTo>
                  <a:pt x="73" y="56"/>
                </a:lnTo>
                <a:lnTo>
                  <a:pt x="75" y="56"/>
                </a:lnTo>
                <a:lnTo>
                  <a:pt x="75" y="54"/>
                </a:lnTo>
                <a:lnTo>
                  <a:pt x="75" y="54"/>
                </a:lnTo>
                <a:lnTo>
                  <a:pt x="75" y="54"/>
                </a:lnTo>
                <a:lnTo>
                  <a:pt x="75" y="54"/>
                </a:lnTo>
                <a:lnTo>
                  <a:pt x="75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8" y="54"/>
                </a:lnTo>
                <a:lnTo>
                  <a:pt x="78" y="54"/>
                </a:lnTo>
                <a:lnTo>
                  <a:pt x="78" y="54"/>
                </a:lnTo>
                <a:lnTo>
                  <a:pt x="78" y="54"/>
                </a:lnTo>
                <a:lnTo>
                  <a:pt x="78" y="54"/>
                </a:lnTo>
                <a:lnTo>
                  <a:pt x="80" y="52"/>
                </a:lnTo>
                <a:lnTo>
                  <a:pt x="80" y="52"/>
                </a:lnTo>
                <a:lnTo>
                  <a:pt x="80" y="52"/>
                </a:lnTo>
                <a:lnTo>
                  <a:pt x="80" y="52"/>
                </a:lnTo>
                <a:lnTo>
                  <a:pt x="80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4" y="52"/>
                </a:lnTo>
                <a:lnTo>
                  <a:pt x="84" y="52"/>
                </a:lnTo>
                <a:lnTo>
                  <a:pt x="84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4" y="48"/>
                </a:lnTo>
                <a:lnTo>
                  <a:pt x="94" y="48"/>
                </a:lnTo>
                <a:lnTo>
                  <a:pt x="94" y="48"/>
                </a:lnTo>
                <a:lnTo>
                  <a:pt x="94" y="48"/>
                </a:lnTo>
                <a:lnTo>
                  <a:pt x="94" y="48"/>
                </a:lnTo>
                <a:lnTo>
                  <a:pt x="96" y="48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8" y="46"/>
                </a:lnTo>
                <a:lnTo>
                  <a:pt x="98" y="46"/>
                </a:lnTo>
                <a:lnTo>
                  <a:pt x="98" y="46"/>
                </a:lnTo>
                <a:lnTo>
                  <a:pt x="98" y="46"/>
                </a:lnTo>
                <a:lnTo>
                  <a:pt x="98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3" y="44"/>
                </a:lnTo>
                <a:lnTo>
                  <a:pt x="103" y="44"/>
                </a:lnTo>
                <a:lnTo>
                  <a:pt x="103" y="44"/>
                </a:lnTo>
                <a:lnTo>
                  <a:pt x="103" y="44"/>
                </a:lnTo>
                <a:lnTo>
                  <a:pt x="103" y="44"/>
                </a:lnTo>
                <a:lnTo>
                  <a:pt x="105" y="44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1"/>
                </a:lnTo>
                <a:lnTo>
                  <a:pt x="105" y="41"/>
                </a:lnTo>
                <a:lnTo>
                  <a:pt x="103" y="41"/>
                </a:lnTo>
                <a:lnTo>
                  <a:pt x="103" y="41"/>
                </a:lnTo>
                <a:lnTo>
                  <a:pt x="103" y="41"/>
                </a:lnTo>
                <a:lnTo>
                  <a:pt x="103" y="41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7"/>
                </a:lnTo>
                <a:lnTo>
                  <a:pt x="101" y="37"/>
                </a:lnTo>
                <a:lnTo>
                  <a:pt x="101" y="37"/>
                </a:lnTo>
                <a:lnTo>
                  <a:pt x="101" y="37"/>
                </a:lnTo>
                <a:lnTo>
                  <a:pt x="101" y="37"/>
                </a:lnTo>
                <a:lnTo>
                  <a:pt x="101" y="37"/>
                </a:lnTo>
                <a:lnTo>
                  <a:pt x="101" y="37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99" y="35"/>
                </a:lnTo>
                <a:lnTo>
                  <a:pt x="99" y="33"/>
                </a:lnTo>
                <a:lnTo>
                  <a:pt x="99" y="33"/>
                </a:lnTo>
                <a:lnTo>
                  <a:pt x="99" y="33"/>
                </a:lnTo>
                <a:lnTo>
                  <a:pt x="99" y="33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101" y="31"/>
                </a:lnTo>
                <a:lnTo>
                  <a:pt x="101" y="31"/>
                </a:lnTo>
                <a:lnTo>
                  <a:pt x="101" y="31"/>
                </a:lnTo>
                <a:lnTo>
                  <a:pt x="101" y="31"/>
                </a:lnTo>
                <a:lnTo>
                  <a:pt x="101" y="31"/>
                </a:lnTo>
                <a:lnTo>
                  <a:pt x="101" y="31"/>
                </a:lnTo>
                <a:lnTo>
                  <a:pt x="103" y="31"/>
                </a:lnTo>
                <a:lnTo>
                  <a:pt x="103" y="31"/>
                </a:lnTo>
                <a:lnTo>
                  <a:pt x="103" y="31"/>
                </a:lnTo>
                <a:lnTo>
                  <a:pt x="103" y="33"/>
                </a:lnTo>
                <a:lnTo>
                  <a:pt x="105" y="33"/>
                </a:lnTo>
                <a:lnTo>
                  <a:pt x="105" y="33"/>
                </a:lnTo>
                <a:lnTo>
                  <a:pt x="105" y="33"/>
                </a:lnTo>
                <a:lnTo>
                  <a:pt x="105" y="33"/>
                </a:lnTo>
                <a:lnTo>
                  <a:pt x="105" y="33"/>
                </a:lnTo>
                <a:lnTo>
                  <a:pt x="107" y="33"/>
                </a:lnTo>
                <a:lnTo>
                  <a:pt x="107" y="33"/>
                </a:lnTo>
                <a:lnTo>
                  <a:pt x="107" y="33"/>
                </a:lnTo>
                <a:lnTo>
                  <a:pt x="107" y="35"/>
                </a:lnTo>
                <a:lnTo>
                  <a:pt x="107" y="35"/>
                </a:lnTo>
                <a:lnTo>
                  <a:pt x="107" y="35"/>
                </a:lnTo>
                <a:lnTo>
                  <a:pt x="107" y="35"/>
                </a:lnTo>
                <a:lnTo>
                  <a:pt x="107" y="35"/>
                </a:lnTo>
                <a:lnTo>
                  <a:pt x="107" y="35"/>
                </a:lnTo>
                <a:lnTo>
                  <a:pt x="109" y="35"/>
                </a:lnTo>
                <a:lnTo>
                  <a:pt x="109" y="35"/>
                </a:lnTo>
                <a:lnTo>
                  <a:pt x="109" y="35"/>
                </a:lnTo>
                <a:lnTo>
                  <a:pt x="109" y="35"/>
                </a:lnTo>
                <a:lnTo>
                  <a:pt x="109" y="35"/>
                </a:lnTo>
                <a:lnTo>
                  <a:pt x="109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1"/>
                </a:lnTo>
                <a:lnTo>
                  <a:pt x="113" y="31"/>
                </a:lnTo>
                <a:lnTo>
                  <a:pt x="113" y="31"/>
                </a:lnTo>
                <a:lnTo>
                  <a:pt x="113" y="31"/>
                </a:lnTo>
                <a:lnTo>
                  <a:pt x="113" y="31"/>
                </a:lnTo>
                <a:lnTo>
                  <a:pt x="113" y="31"/>
                </a:lnTo>
                <a:lnTo>
                  <a:pt x="113" y="29"/>
                </a:lnTo>
                <a:lnTo>
                  <a:pt x="113" y="29"/>
                </a:lnTo>
                <a:lnTo>
                  <a:pt x="113" y="29"/>
                </a:lnTo>
                <a:lnTo>
                  <a:pt x="113" y="29"/>
                </a:lnTo>
                <a:lnTo>
                  <a:pt x="113" y="29"/>
                </a:lnTo>
                <a:lnTo>
                  <a:pt x="115" y="29"/>
                </a:lnTo>
                <a:lnTo>
                  <a:pt x="115" y="29"/>
                </a:lnTo>
                <a:lnTo>
                  <a:pt x="115" y="29"/>
                </a:lnTo>
                <a:lnTo>
                  <a:pt x="115" y="27"/>
                </a:lnTo>
                <a:lnTo>
                  <a:pt x="115" y="27"/>
                </a:lnTo>
                <a:lnTo>
                  <a:pt x="117" y="27"/>
                </a:lnTo>
                <a:lnTo>
                  <a:pt x="117" y="27"/>
                </a:lnTo>
                <a:lnTo>
                  <a:pt x="117" y="27"/>
                </a:lnTo>
                <a:lnTo>
                  <a:pt x="117" y="25"/>
                </a:lnTo>
                <a:lnTo>
                  <a:pt x="117" y="25"/>
                </a:lnTo>
                <a:lnTo>
                  <a:pt x="117" y="25"/>
                </a:lnTo>
                <a:lnTo>
                  <a:pt x="117" y="25"/>
                </a:lnTo>
                <a:lnTo>
                  <a:pt x="117" y="27"/>
                </a:lnTo>
                <a:lnTo>
                  <a:pt x="117" y="27"/>
                </a:lnTo>
                <a:lnTo>
                  <a:pt x="119" y="27"/>
                </a:lnTo>
                <a:lnTo>
                  <a:pt x="119" y="25"/>
                </a:lnTo>
                <a:lnTo>
                  <a:pt x="119" y="25"/>
                </a:lnTo>
                <a:lnTo>
                  <a:pt x="119" y="25"/>
                </a:lnTo>
                <a:lnTo>
                  <a:pt x="119" y="25"/>
                </a:lnTo>
                <a:lnTo>
                  <a:pt x="119" y="25"/>
                </a:lnTo>
                <a:lnTo>
                  <a:pt x="121" y="25"/>
                </a:lnTo>
                <a:lnTo>
                  <a:pt x="121" y="25"/>
                </a:lnTo>
                <a:lnTo>
                  <a:pt x="121" y="25"/>
                </a:lnTo>
                <a:lnTo>
                  <a:pt x="121" y="25"/>
                </a:lnTo>
                <a:lnTo>
                  <a:pt x="122" y="25"/>
                </a:lnTo>
                <a:lnTo>
                  <a:pt x="122" y="25"/>
                </a:lnTo>
                <a:lnTo>
                  <a:pt x="122" y="25"/>
                </a:lnTo>
                <a:lnTo>
                  <a:pt x="122" y="25"/>
                </a:lnTo>
                <a:lnTo>
                  <a:pt x="124" y="25"/>
                </a:lnTo>
                <a:lnTo>
                  <a:pt x="124" y="25"/>
                </a:lnTo>
                <a:lnTo>
                  <a:pt x="124" y="25"/>
                </a:lnTo>
                <a:lnTo>
                  <a:pt x="124" y="25"/>
                </a:lnTo>
                <a:lnTo>
                  <a:pt x="124" y="25"/>
                </a:lnTo>
                <a:lnTo>
                  <a:pt x="124" y="23"/>
                </a:lnTo>
                <a:lnTo>
                  <a:pt x="126" y="23"/>
                </a:lnTo>
                <a:lnTo>
                  <a:pt x="126" y="23"/>
                </a:lnTo>
                <a:lnTo>
                  <a:pt x="126" y="23"/>
                </a:lnTo>
                <a:lnTo>
                  <a:pt x="126" y="23"/>
                </a:lnTo>
                <a:lnTo>
                  <a:pt x="126" y="23"/>
                </a:lnTo>
                <a:lnTo>
                  <a:pt x="128" y="23"/>
                </a:lnTo>
                <a:lnTo>
                  <a:pt x="128" y="23"/>
                </a:lnTo>
                <a:lnTo>
                  <a:pt x="128" y="23"/>
                </a:lnTo>
                <a:lnTo>
                  <a:pt x="128" y="23"/>
                </a:lnTo>
                <a:lnTo>
                  <a:pt x="128" y="23"/>
                </a:lnTo>
                <a:lnTo>
                  <a:pt x="130" y="23"/>
                </a:lnTo>
                <a:lnTo>
                  <a:pt x="130" y="23"/>
                </a:lnTo>
                <a:lnTo>
                  <a:pt x="130" y="23"/>
                </a:lnTo>
                <a:lnTo>
                  <a:pt x="130" y="23"/>
                </a:lnTo>
                <a:lnTo>
                  <a:pt x="130" y="23"/>
                </a:lnTo>
                <a:lnTo>
                  <a:pt x="132" y="23"/>
                </a:lnTo>
                <a:lnTo>
                  <a:pt x="132" y="23"/>
                </a:lnTo>
                <a:lnTo>
                  <a:pt x="132" y="21"/>
                </a:lnTo>
                <a:lnTo>
                  <a:pt x="132" y="21"/>
                </a:lnTo>
                <a:lnTo>
                  <a:pt x="132" y="21"/>
                </a:lnTo>
                <a:lnTo>
                  <a:pt x="132" y="21"/>
                </a:lnTo>
                <a:lnTo>
                  <a:pt x="132" y="21"/>
                </a:lnTo>
                <a:lnTo>
                  <a:pt x="134" y="21"/>
                </a:lnTo>
                <a:lnTo>
                  <a:pt x="134" y="20"/>
                </a:lnTo>
                <a:lnTo>
                  <a:pt x="134" y="20"/>
                </a:lnTo>
                <a:lnTo>
                  <a:pt x="134" y="21"/>
                </a:lnTo>
                <a:lnTo>
                  <a:pt x="134" y="21"/>
                </a:lnTo>
                <a:lnTo>
                  <a:pt x="134" y="21"/>
                </a:lnTo>
                <a:lnTo>
                  <a:pt x="134" y="21"/>
                </a:lnTo>
                <a:lnTo>
                  <a:pt x="134" y="21"/>
                </a:lnTo>
                <a:lnTo>
                  <a:pt x="136" y="21"/>
                </a:lnTo>
                <a:lnTo>
                  <a:pt x="136" y="23"/>
                </a:lnTo>
                <a:lnTo>
                  <a:pt x="136" y="23"/>
                </a:lnTo>
                <a:lnTo>
                  <a:pt x="136" y="23"/>
                </a:lnTo>
                <a:lnTo>
                  <a:pt x="136" y="23"/>
                </a:lnTo>
                <a:lnTo>
                  <a:pt x="136" y="25"/>
                </a:lnTo>
                <a:lnTo>
                  <a:pt x="136" y="25"/>
                </a:lnTo>
                <a:lnTo>
                  <a:pt x="136" y="25"/>
                </a:lnTo>
                <a:lnTo>
                  <a:pt x="136" y="25"/>
                </a:lnTo>
                <a:lnTo>
                  <a:pt x="136" y="27"/>
                </a:lnTo>
                <a:lnTo>
                  <a:pt x="136" y="27"/>
                </a:lnTo>
                <a:lnTo>
                  <a:pt x="136" y="27"/>
                </a:lnTo>
                <a:lnTo>
                  <a:pt x="138" y="27"/>
                </a:lnTo>
                <a:lnTo>
                  <a:pt x="138" y="27"/>
                </a:lnTo>
                <a:lnTo>
                  <a:pt x="138" y="27"/>
                </a:lnTo>
                <a:lnTo>
                  <a:pt x="138" y="27"/>
                </a:lnTo>
                <a:lnTo>
                  <a:pt x="138" y="27"/>
                </a:lnTo>
                <a:lnTo>
                  <a:pt x="138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7"/>
                </a:lnTo>
                <a:lnTo>
                  <a:pt x="140" y="27"/>
                </a:lnTo>
                <a:lnTo>
                  <a:pt x="142" y="27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6" y="29"/>
                </a:lnTo>
                <a:lnTo>
                  <a:pt x="146" y="29"/>
                </a:lnTo>
                <a:lnTo>
                  <a:pt x="146" y="29"/>
                </a:lnTo>
                <a:lnTo>
                  <a:pt x="146" y="27"/>
                </a:lnTo>
                <a:lnTo>
                  <a:pt x="146" y="27"/>
                </a:lnTo>
                <a:lnTo>
                  <a:pt x="146" y="27"/>
                </a:lnTo>
                <a:lnTo>
                  <a:pt x="146" y="27"/>
                </a:lnTo>
                <a:lnTo>
                  <a:pt x="147" y="27"/>
                </a:lnTo>
                <a:lnTo>
                  <a:pt x="147" y="27"/>
                </a:lnTo>
                <a:lnTo>
                  <a:pt x="147" y="27"/>
                </a:lnTo>
                <a:lnTo>
                  <a:pt x="147" y="27"/>
                </a:lnTo>
                <a:lnTo>
                  <a:pt x="147" y="27"/>
                </a:lnTo>
                <a:lnTo>
                  <a:pt x="149" y="27"/>
                </a:lnTo>
                <a:lnTo>
                  <a:pt x="149" y="25"/>
                </a:lnTo>
                <a:lnTo>
                  <a:pt x="149" y="25"/>
                </a:lnTo>
                <a:lnTo>
                  <a:pt x="149" y="25"/>
                </a:lnTo>
                <a:lnTo>
                  <a:pt x="149" y="25"/>
                </a:lnTo>
                <a:lnTo>
                  <a:pt x="149" y="25"/>
                </a:lnTo>
                <a:lnTo>
                  <a:pt x="151" y="25"/>
                </a:lnTo>
                <a:lnTo>
                  <a:pt x="151" y="25"/>
                </a:lnTo>
                <a:lnTo>
                  <a:pt x="151" y="25"/>
                </a:lnTo>
                <a:lnTo>
                  <a:pt x="151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5" y="25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7" y="27"/>
                </a:lnTo>
                <a:lnTo>
                  <a:pt x="157" y="27"/>
                </a:lnTo>
                <a:lnTo>
                  <a:pt x="157" y="27"/>
                </a:lnTo>
                <a:lnTo>
                  <a:pt x="157" y="27"/>
                </a:lnTo>
                <a:lnTo>
                  <a:pt x="157" y="27"/>
                </a:lnTo>
                <a:lnTo>
                  <a:pt x="157" y="27"/>
                </a:lnTo>
                <a:lnTo>
                  <a:pt x="159" y="27"/>
                </a:lnTo>
                <a:lnTo>
                  <a:pt x="159" y="27"/>
                </a:lnTo>
                <a:lnTo>
                  <a:pt x="159" y="27"/>
                </a:lnTo>
                <a:lnTo>
                  <a:pt x="159" y="27"/>
                </a:lnTo>
                <a:lnTo>
                  <a:pt x="159" y="27"/>
                </a:lnTo>
                <a:lnTo>
                  <a:pt x="159" y="25"/>
                </a:lnTo>
                <a:lnTo>
                  <a:pt x="161" y="25"/>
                </a:lnTo>
                <a:lnTo>
                  <a:pt x="161" y="25"/>
                </a:lnTo>
                <a:lnTo>
                  <a:pt x="161" y="25"/>
                </a:lnTo>
                <a:lnTo>
                  <a:pt x="161" y="25"/>
                </a:lnTo>
                <a:lnTo>
                  <a:pt x="161" y="25"/>
                </a:lnTo>
                <a:lnTo>
                  <a:pt x="161" y="25"/>
                </a:lnTo>
                <a:lnTo>
                  <a:pt x="161" y="25"/>
                </a:lnTo>
                <a:lnTo>
                  <a:pt x="163" y="25"/>
                </a:lnTo>
                <a:lnTo>
                  <a:pt x="163" y="23"/>
                </a:lnTo>
                <a:lnTo>
                  <a:pt x="163" y="23"/>
                </a:lnTo>
                <a:lnTo>
                  <a:pt x="163" y="23"/>
                </a:lnTo>
                <a:lnTo>
                  <a:pt x="163" y="23"/>
                </a:lnTo>
                <a:lnTo>
                  <a:pt x="163" y="23"/>
                </a:lnTo>
                <a:lnTo>
                  <a:pt x="163" y="21"/>
                </a:lnTo>
                <a:lnTo>
                  <a:pt x="163" y="21"/>
                </a:lnTo>
                <a:lnTo>
                  <a:pt x="163" y="21"/>
                </a:lnTo>
                <a:lnTo>
                  <a:pt x="163" y="21"/>
                </a:lnTo>
                <a:lnTo>
                  <a:pt x="163" y="20"/>
                </a:lnTo>
                <a:lnTo>
                  <a:pt x="163" y="20"/>
                </a:lnTo>
                <a:lnTo>
                  <a:pt x="163" y="20"/>
                </a:lnTo>
                <a:lnTo>
                  <a:pt x="163" y="20"/>
                </a:lnTo>
                <a:lnTo>
                  <a:pt x="163" y="20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7" y="16"/>
                </a:lnTo>
                <a:lnTo>
                  <a:pt x="167" y="16"/>
                </a:lnTo>
                <a:lnTo>
                  <a:pt x="167" y="16"/>
                </a:lnTo>
                <a:lnTo>
                  <a:pt x="167" y="16"/>
                </a:lnTo>
                <a:lnTo>
                  <a:pt x="167" y="14"/>
                </a:lnTo>
                <a:lnTo>
                  <a:pt x="167" y="14"/>
                </a:lnTo>
                <a:lnTo>
                  <a:pt x="167" y="14"/>
                </a:lnTo>
                <a:lnTo>
                  <a:pt x="167" y="14"/>
                </a:lnTo>
                <a:lnTo>
                  <a:pt x="167" y="14"/>
                </a:lnTo>
                <a:lnTo>
                  <a:pt x="165" y="14"/>
                </a:lnTo>
                <a:lnTo>
                  <a:pt x="165" y="14"/>
                </a:lnTo>
                <a:lnTo>
                  <a:pt x="165" y="14"/>
                </a:lnTo>
                <a:lnTo>
                  <a:pt x="165" y="14"/>
                </a:lnTo>
                <a:lnTo>
                  <a:pt x="165" y="12"/>
                </a:lnTo>
                <a:lnTo>
                  <a:pt x="163" y="12"/>
                </a:lnTo>
                <a:lnTo>
                  <a:pt x="163" y="12"/>
                </a:lnTo>
                <a:lnTo>
                  <a:pt x="165" y="12"/>
                </a:lnTo>
                <a:lnTo>
                  <a:pt x="165" y="12"/>
                </a:lnTo>
                <a:lnTo>
                  <a:pt x="165" y="12"/>
                </a:lnTo>
                <a:lnTo>
                  <a:pt x="165" y="12"/>
                </a:lnTo>
                <a:lnTo>
                  <a:pt x="165" y="12"/>
                </a:lnTo>
                <a:lnTo>
                  <a:pt x="165" y="12"/>
                </a:lnTo>
                <a:lnTo>
                  <a:pt x="167" y="12"/>
                </a:lnTo>
                <a:lnTo>
                  <a:pt x="167" y="12"/>
                </a:lnTo>
                <a:lnTo>
                  <a:pt x="167" y="12"/>
                </a:lnTo>
                <a:lnTo>
                  <a:pt x="167" y="12"/>
                </a:lnTo>
                <a:lnTo>
                  <a:pt x="167" y="12"/>
                </a:lnTo>
                <a:lnTo>
                  <a:pt x="169" y="12"/>
                </a:lnTo>
                <a:lnTo>
                  <a:pt x="169" y="12"/>
                </a:lnTo>
                <a:lnTo>
                  <a:pt x="169" y="12"/>
                </a:lnTo>
                <a:lnTo>
                  <a:pt x="169" y="12"/>
                </a:lnTo>
                <a:lnTo>
                  <a:pt x="169" y="10"/>
                </a:lnTo>
                <a:lnTo>
                  <a:pt x="169" y="10"/>
                </a:lnTo>
                <a:lnTo>
                  <a:pt x="169" y="10"/>
                </a:lnTo>
                <a:lnTo>
                  <a:pt x="169" y="10"/>
                </a:lnTo>
                <a:lnTo>
                  <a:pt x="169" y="10"/>
                </a:lnTo>
                <a:lnTo>
                  <a:pt x="169" y="8"/>
                </a:lnTo>
                <a:lnTo>
                  <a:pt x="169" y="8"/>
                </a:lnTo>
                <a:lnTo>
                  <a:pt x="169" y="8"/>
                </a:lnTo>
                <a:lnTo>
                  <a:pt x="169" y="8"/>
                </a:lnTo>
                <a:lnTo>
                  <a:pt x="169" y="8"/>
                </a:lnTo>
                <a:lnTo>
                  <a:pt x="169" y="8"/>
                </a:lnTo>
                <a:lnTo>
                  <a:pt x="169" y="6"/>
                </a:lnTo>
                <a:lnTo>
                  <a:pt x="169" y="6"/>
                </a:lnTo>
                <a:lnTo>
                  <a:pt x="170" y="6"/>
                </a:lnTo>
                <a:lnTo>
                  <a:pt x="170" y="6"/>
                </a:lnTo>
                <a:lnTo>
                  <a:pt x="170" y="6"/>
                </a:lnTo>
                <a:lnTo>
                  <a:pt x="170" y="6"/>
                </a:lnTo>
                <a:lnTo>
                  <a:pt x="172" y="6"/>
                </a:lnTo>
                <a:lnTo>
                  <a:pt x="172" y="6"/>
                </a:lnTo>
                <a:lnTo>
                  <a:pt x="172" y="6"/>
                </a:lnTo>
                <a:lnTo>
                  <a:pt x="172" y="6"/>
                </a:lnTo>
                <a:lnTo>
                  <a:pt x="172" y="6"/>
                </a:lnTo>
                <a:lnTo>
                  <a:pt x="174" y="6"/>
                </a:lnTo>
                <a:lnTo>
                  <a:pt x="174" y="6"/>
                </a:lnTo>
                <a:lnTo>
                  <a:pt x="174" y="4"/>
                </a:lnTo>
                <a:lnTo>
                  <a:pt x="174" y="4"/>
                </a:lnTo>
                <a:lnTo>
                  <a:pt x="172" y="4"/>
                </a:lnTo>
                <a:lnTo>
                  <a:pt x="172" y="4"/>
                </a:lnTo>
                <a:lnTo>
                  <a:pt x="172" y="4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0"/>
                </a:lnTo>
                <a:lnTo>
                  <a:pt x="172" y="0"/>
                </a:lnTo>
                <a:lnTo>
                  <a:pt x="172" y="0"/>
                </a:lnTo>
                <a:lnTo>
                  <a:pt x="174" y="0"/>
                </a:lnTo>
                <a:lnTo>
                  <a:pt x="174" y="0"/>
                </a:lnTo>
                <a:lnTo>
                  <a:pt x="174" y="0"/>
                </a:lnTo>
                <a:lnTo>
                  <a:pt x="174" y="0"/>
                </a:lnTo>
                <a:lnTo>
                  <a:pt x="176" y="0"/>
                </a:lnTo>
                <a:lnTo>
                  <a:pt x="176" y="0"/>
                </a:lnTo>
                <a:lnTo>
                  <a:pt x="176" y="0"/>
                </a:lnTo>
                <a:lnTo>
                  <a:pt x="176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182" y="0"/>
                </a:lnTo>
                <a:lnTo>
                  <a:pt x="182" y="0"/>
                </a:lnTo>
                <a:lnTo>
                  <a:pt x="182" y="0"/>
                </a:lnTo>
                <a:lnTo>
                  <a:pt x="182" y="2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8" y="2"/>
                </a:lnTo>
                <a:lnTo>
                  <a:pt x="188" y="2"/>
                </a:lnTo>
                <a:lnTo>
                  <a:pt x="188" y="2"/>
                </a:lnTo>
                <a:lnTo>
                  <a:pt x="188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4"/>
                </a:lnTo>
                <a:lnTo>
                  <a:pt x="190" y="4"/>
                </a:lnTo>
                <a:lnTo>
                  <a:pt x="188" y="4"/>
                </a:lnTo>
                <a:lnTo>
                  <a:pt x="190" y="4"/>
                </a:lnTo>
                <a:lnTo>
                  <a:pt x="190" y="6"/>
                </a:lnTo>
                <a:lnTo>
                  <a:pt x="188" y="6"/>
                </a:lnTo>
                <a:lnTo>
                  <a:pt x="188" y="6"/>
                </a:lnTo>
                <a:lnTo>
                  <a:pt x="188" y="8"/>
                </a:lnTo>
                <a:lnTo>
                  <a:pt x="190" y="6"/>
                </a:lnTo>
                <a:lnTo>
                  <a:pt x="190" y="6"/>
                </a:lnTo>
                <a:lnTo>
                  <a:pt x="190" y="8"/>
                </a:lnTo>
                <a:lnTo>
                  <a:pt x="190" y="8"/>
                </a:lnTo>
                <a:lnTo>
                  <a:pt x="190" y="8"/>
                </a:lnTo>
                <a:lnTo>
                  <a:pt x="192" y="8"/>
                </a:lnTo>
                <a:lnTo>
                  <a:pt x="190" y="8"/>
                </a:lnTo>
                <a:lnTo>
                  <a:pt x="190" y="8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0" y="12"/>
                </a:lnTo>
                <a:lnTo>
                  <a:pt x="190" y="12"/>
                </a:lnTo>
                <a:lnTo>
                  <a:pt x="190" y="12"/>
                </a:lnTo>
                <a:lnTo>
                  <a:pt x="190" y="12"/>
                </a:lnTo>
                <a:lnTo>
                  <a:pt x="190" y="12"/>
                </a:lnTo>
                <a:lnTo>
                  <a:pt x="188" y="12"/>
                </a:lnTo>
                <a:lnTo>
                  <a:pt x="188" y="14"/>
                </a:lnTo>
                <a:lnTo>
                  <a:pt x="188" y="14"/>
                </a:lnTo>
                <a:lnTo>
                  <a:pt x="188" y="14"/>
                </a:lnTo>
                <a:lnTo>
                  <a:pt x="188" y="14"/>
                </a:lnTo>
                <a:lnTo>
                  <a:pt x="188" y="16"/>
                </a:lnTo>
                <a:lnTo>
                  <a:pt x="188" y="16"/>
                </a:lnTo>
                <a:lnTo>
                  <a:pt x="188" y="16"/>
                </a:lnTo>
                <a:lnTo>
                  <a:pt x="186" y="16"/>
                </a:lnTo>
                <a:lnTo>
                  <a:pt x="186" y="16"/>
                </a:lnTo>
                <a:lnTo>
                  <a:pt x="186" y="16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4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21"/>
                </a:lnTo>
                <a:lnTo>
                  <a:pt x="186" y="21"/>
                </a:lnTo>
                <a:lnTo>
                  <a:pt x="184" y="21"/>
                </a:lnTo>
                <a:lnTo>
                  <a:pt x="184" y="23"/>
                </a:lnTo>
                <a:lnTo>
                  <a:pt x="184" y="23"/>
                </a:lnTo>
                <a:lnTo>
                  <a:pt x="184" y="23"/>
                </a:lnTo>
                <a:lnTo>
                  <a:pt x="184" y="23"/>
                </a:lnTo>
                <a:lnTo>
                  <a:pt x="184" y="25"/>
                </a:lnTo>
                <a:lnTo>
                  <a:pt x="184" y="25"/>
                </a:lnTo>
                <a:lnTo>
                  <a:pt x="184" y="25"/>
                </a:lnTo>
                <a:lnTo>
                  <a:pt x="184" y="25"/>
                </a:lnTo>
                <a:lnTo>
                  <a:pt x="184" y="27"/>
                </a:lnTo>
                <a:lnTo>
                  <a:pt x="184" y="27"/>
                </a:lnTo>
                <a:lnTo>
                  <a:pt x="184" y="27"/>
                </a:lnTo>
                <a:lnTo>
                  <a:pt x="184" y="27"/>
                </a:lnTo>
                <a:lnTo>
                  <a:pt x="184" y="29"/>
                </a:lnTo>
                <a:lnTo>
                  <a:pt x="184" y="29"/>
                </a:lnTo>
                <a:lnTo>
                  <a:pt x="184" y="29"/>
                </a:lnTo>
                <a:lnTo>
                  <a:pt x="184" y="29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3"/>
                </a:lnTo>
                <a:lnTo>
                  <a:pt x="186" y="33"/>
                </a:lnTo>
                <a:lnTo>
                  <a:pt x="186" y="33"/>
                </a:lnTo>
                <a:lnTo>
                  <a:pt x="184" y="33"/>
                </a:lnTo>
                <a:lnTo>
                  <a:pt x="184" y="33"/>
                </a:lnTo>
                <a:lnTo>
                  <a:pt x="186" y="35"/>
                </a:lnTo>
                <a:lnTo>
                  <a:pt x="186" y="35"/>
                </a:lnTo>
                <a:lnTo>
                  <a:pt x="186" y="35"/>
                </a:lnTo>
                <a:lnTo>
                  <a:pt x="186" y="35"/>
                </a:lnTo>
                <a:lnTo>
                  <a:pt x="186" y="37"/>
                </a:lnTo>
                <a:lnTo>
                  <a:pt x="186" y="37"/>
                </a:lnTo>
                <a:lnTo>
                  <a:pt x="186" y="37"/>
                </a:lnTo>
                <a:lnTo>
                  <a:pt x="186" y="37"/>
                </a:lnTo>
                <a:lnTo>
                  <a:pt x="186" y="37"/>
                </a:lnTo>
                <a:lnTo>
                  <a:pt x="186" y="39"/>
                </a:lnTo>
                <a:lnTo>
                  <a:pt x="186" y="39"/>
                </a:lnTo>
                <a:lnTo>
                  <a:pt x="188" y="39"/>
                </a:lnTo>
                <a:lnTo>
                  <a:pt x="188" y="39"/>
                </a:lnTo>
                <a:lnTo>
                  <a:pt x="188" y="39"/>
                </a:lnTo>
                <a:lnTo>
                  <a:pt x="188" y="41"/>
                </a:lnTo>
                <a:lnTo>
                  <a:pt x="188" y="41"/>
                </a:lnTo>
                <a:lnTo>
                  <a:pt x="188" y="41"/>
                </a:lnTo>
                <a:lnTo>
                  <a:pt x="188" y="41"/>
                </a:lnTo>
                <a:lnTo>
                  <a:pt x="188" y="43"/>
                </a:lnTo>
                <a:lnTo>
                  <a:pt x="188" y="43"/>
                </a:lnTo>
                <a:lnTo>
                  <a:pt x="188" y="43"/>
                </a:lnTo>
                <a:lnTo>
                  <a:pt x="188" y="43"/>
                </a:lnTo>
                <a:lnTo>
                  <a:pt x="188" y="44"/>
                </a:lnTo>
                <a:lnTo>
                  <a:pt x="188" y="44"/>
                </a:lnTo>
                <a:lnTo>
                  <a:pt x="188" y="44"/>
                </a:lnTo>
                <a:lnTo>
                  <a:pt x="186" y="44"/>
                </a:lnTo>
                <a:lnTo>
                  <a:pt x="186" y="44"/>
                </a:lnTo>
                <a:lnTo>
                  <a:pt x="186" y="46"/>
                </a:lnTo>
                <a:lnTo>
                  <a:pt x="186" y="46"/>
                </a:lnTo>
                <a:lnTo>
                  <a:pt x="186" y="46"/>
                </a:lnTo>
                <a:lnTo>
                  <a:pt x="186" y="46"/>
                </a:lnTo>
                <a:lnTo>
                  <a:pt x="186" y="48"/>
                </a:lnTo>
                <a:lnTo>
                  <a:pt x="186" y="48"/>
                </a:lnTo>
                <a:lnTo>
                  <a:pt x="186" y="48"/>
                </a:lnTo>
                <a:lnTo>
                  <a:pt x="186" y="48"/>
                </a:lnTo>
                <a:lnTo>
                  <a:pt x="186" y="50"/>
                </a:lnTo>
                <a:lnTo>
                  <a:pt x="186" y="50"/>
                </a:lnTo>
                <a:lnTo>
                  <a:pt x="186" y="50"/>
                </a:lnTo>
                <a:lnTo>
                  <a:pt x="186" y="50"/>
                </a:lnTo>
                <a:lnTo>
                  <a:pt x="186" y="50"/>
                </a:lnTo>
                <a:lnTo>
                  <a:pt x="186" y="52"/>
                </a:lnTo>
                <a:lnTo>
                  <a:pt x="186" y="52"/>
                </a:lnTo>
                <a:lnTo>
                  <a:pt x="186" y="52"/>
                </a:lnTo>
                <a:lnTo>
                  <a:pt x="186" y="52"/>
                </a:lnTo>
                <a:lnTo>
                  <a:pt x="186" y="52"/>
                </a:lnTo>
                <a:lnTo>
                  <a:pt x="186" y="52"/>
                </a:lnTo>
                <a:lnTo>
                  <a:pt x="186" y="54"/>
                </a:lnTo>
                <a:lnTo>
                  <a:pt x="186" y="54"/>
                </a:lnTo>
                <a:lnTo>
                  <a:pt x="186" y="54"/>
                </a:lnTo>
                <a:lnTo>
                  <a:pt x="186" y="54"/>
                </a:lnTo>
                <a:lnTo>
                  <a:pt x="186" y="54"/>
                </a:lnTo>
                <a:lnTo>
                  <a:pt x="186" y="56"/>
                </a:lnTo>
                <a:lnTo>
                  <a:pt x="186" y="56"/>
                </a:lnTo>
                <a:lnTo>
                  <a:pt x="186" y="56"/>
                </a:lnTo>
                <a:lnTo>
                  <a:pt x="184" y="56"/>
                </a:lnTo>
                <a:lnTo>
                  <a:pt x="184" y="56"/>
                </a:lnTo>
                <a:lnTo>
                  <a:pt x="184" y="56"/>
                </a:lnTo>
                <a:lnTo>
                  <a:pt x="184" y="56"/>
                </a:lnTo>
                <a:lnTo>
                  <a:pt x="182" y="56"/>
                </a:lnTo>
                <a:lnTo>
                  <a:pt x="182" y="56"/>
                </a:lnTo>
                <a:lnTo>
                  <a:pt x="182" y="58"/>
                </a:lnTo>
                <a:lnTo>
                  <a:pt x="182" y="58"/>
                </a:lnTo>
                <a:lnTo>
                  <a:pt x="182" y="58"/>
                </a:lnTo>
                <a:lnTo>
                  <a:pt x="182" y="58"/>
                </a:lnTo>
                <a:lnTo>
                  <a:pt x="182" y="58"/>
                </a:lnTo>
                <a:lnTo>
                  <a:pt x="182" y="60"/>
                </a:lnTo>
                <a:lnTo>
                  <a:pt x="182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78" y="60"/>
                </a:lnTo>
                <a:lnTo>
                  <a:pt x="178" y="60"/>
                </a:lnTo>
                <a:lnTo>
                  <a:pt x="178" y="60"/>
                </a:lnTo>
                <a:lnTo>
                  <a:pt x="178" y="58"/>
                </a:lnTo>
                <a:lnTo>
                  <a:pt x="178" y="58"/>
                </a:lnTo>
                <a:lnTo>
                  <a:pt x="178" y="60"/>
                </a:lnTo>
                <a:lnTo>
                  <a:pt x="178" y="60"/>
                </a:lnTo>
                <a:lnTo>
                  <a:pt x="178" y="60"/>
                </a:lnTo>
                <a:lnTo>
                  <a:pt x="176" y="60"/>
                </a:lnTo>
                <a:lnTo>
                  <a:pt x="176" y="60"/>
                </a:lnTo>
                <a:lnTo>
                  <a:pt x="176" y="60"/>
                </a:lnTo>
                <a:lnTo>
                  <a:pt x="176" y="62"/>
                </a:lnTo>
                <a:lnTo>
                  <a:pt x="176" y="62"/>
                </a:lnTo>
                <a:lnTo>
                  <a:pt x="176" y="62"/>
                </a:lnTo>
                <a:lnTo>
                  <a:pt x="176" y="62"/>
                </a:lnTo>
                <a:lnTo>
                  <a:pt x="176" y="62"/>
                </a:lnTo>
                <a:lnTo>
                  <a:pt x="176" y="64"/>
                </a:lnTo>
                <a:lnTo>
                  <a:pt x="176" y="64"/>
                </a:lnTo>
                <a:lnTo>
                  <a:pt x="176" y="64"/>
                </a:lnTo>
                <a:lnTo>
                  <a:pt x="176" y="64"/>
                </a:lnTo>
                <a:lnTo>
                  <a:pt x="176" y="64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8" y="66"/>
                </a:lnTo>
                <a:lnTo>
                  <a:pt x="178" y="66"/>
                </a:lnTo>
                <a:lnTo>
                  <a:pt x="178" y="66"/>
                </a:lnTo>
                <a:lnTo>
                  <a:pt x="178" y="66"/>
                </a:lnTo>
                <a:lnTo>
                  <a:pt x="180" y="66"/>
                </a:lnTo>
                <a:lnTo>
                  <a:pt x="180" y="68"/>
                </a:lnTo>
                <a:lnTo>
                  <a:pt x="180" y="68"/>
                </a:lnTo>
                <a:lnTo>
                  <a:pt x="180" y="68"/>
                </a:lnTo>
                <a:lnTo>
                  <a:pt x="180" y="68"/>
                </a:lnTo>
                <a:lnTo>
                  <a:pt x="180" y="68"/>
                </a:lnTo>
                <a:lnTo>
                  <a:pt x="180" y="68"/>
                </a:lnTo>
                <a:lnTo>
                  <a:pt x="180" y="68"/>
                </a:lnTo>
                <a:lnTo>
                  <a:pt x="180" y="69"/>
                </a:lnTo>
                <a:lnTo>
                  <a:pt x="180" y="69"/>
                </a:lnTo>
                <a:lnTo>
                  <a:pt x="180" y="69"/>
                </a:lnTo>
                <a:lnTo>
                  <a:pt x="180" y="69"/>
                </a:lnTo>
                <a:lnTo>
                  <a:pt x="180" y="69"/>
                </a:lnTo>
                <a:lnTo>
                  <a:pt x="180" y="69"/>
                </a:lnTo>
                <a:lnTo>
                  <a:pt x="180" y="69"/>
                </a:lnTo>
                <a:lnTo>
                  <a:pt x="180" y="71"/>
                </a:lnTo>
                <a:lnTo>
                  <a:pt x="180" y="71"/>
                </a:lnTo>
                <a:lnTo>
                  <a:pt x="180" y="71"/>
                </a:lnTo>
                <a:lnTo>
                  <a:pt x="180" y="71"/>
                </a:lnTo>
                <a:lnTo>
                  <a:pt x="180" y="71"/>
                </a:lnTo>
                <a:lnTo>
                  <a:pt x="180" y="73"/>
                </a:lnTo>
                <a:lnTo>
                  <a:pt x="180" y="73"/>
                </a:lnTo>
                <a:lnTo>
                  <a:pt x="180" y="73"/>
                </a:lnTo>
                <a:lnTo>
                  <a:pt x="180" y="73"/>
                </a:lnTo>
                <a:lnTo>
                  <a:pt x="180" y="73"/>
                </a:lnTo>
                <a:lnTo>
                  <a:pt x="180" y="75"/>
                </a:lnTo>
                <a:lnTo>
                  <a:pt x="180" y="75"/>
                </a:lnTo>
                <a:lnTo>
                  <a:pt x="180" y="75"/>
                </a:lnTo>
                <a:lnTo>
                  <a:pt x="180" y="75"/>
                </a:lnTo>
                <a:lnTo>
                  <a:pt x="182" y="75"/>
                </a:lnTo>
                <a:lnTo>
                  <a:pt x="182" y="77"/>
                </a:lnTo>
                <a:lnTo>
                  <a:pt x="182" y="77"/>
                </a:lnTo>
                <a:lnTo>
                  <a:pt x="182" y="77"/>
                </a:lnTo>
                <a:lnTo>
                  <a:pt x="182" y="77"/>
                </a:lnTo>
                <a:lnTo>
                  <a:pt x="182" y="77"/>
                </a:lnTo>
                <a:lnTo>
                  <a:pt x="182" y="79"/>
                </a:lnTo>
                <a:lnTo>
                  <a:pt x="182" y="79"/>
                </a:lnTo>
                <a:lnTo>
                  <a:pt x="182" y="79"/>
                </a:lnTo>
                <a:lnTo>
                  <a:pt x="182" y="79"/>
                </a:lnTo>
                <a:lnTo>
                  <a:pt x="182" y="79"/>
                </a:lnTo>
                <a:lnTo>
                  <a:pt x="182" y="81"/>
                </a:lnTo>
                <a:lnTo>
                  <a:pt x="182" y="81"/>
                </a:lnTo>
                <a:lnTo>
                  <a:pt x="182" y="81"/>
                </a:lnTo>
                <a:lnTo>
                  <a:pt x="182" y="81"/>
                </a:lnTo>
                <a:lnTo>
                  <a:pt x="180" y="81"/>
                </a:lnTo>
                <a:lnTo>
                  <a:pt x="180" y="83"/>
                </a:lnTo>
                <a:lnTo>
                  <a:pt x="180" y="83"/>
                </a:lnTo>
                <a:lnTo>
                  <a:pt x="180" y="83"/>
                </a:lnTo>
                <a:lnTo>
                  <a:pt x="180" y="83"/>
                </a:lnTo>
                <a:lnTo>
                  <a:pt x="180" y="83"/>
                </a:lnTo>
                <a:lnTo>
                  <a:pt x="178" y="83"/>
                </a:lnTo>
                <a:lnTo>
                  <a:pt x="178" y="83"/>
                </a:lnTo>
                <a:lnTo>
                  <a:pt x="178" y="83"/>
                </a:lnTo>
                <a:lnTo>
                  <a:pt x="178" y="83"/>
                </a:lnTo>
                <a:lnTo>
                  <a:pt x="178" y="83"/>
                </a:lnTo>
                <a:lnTo>
                  <a:pt x="178" y="83"/>
                </a:lnTo>
                <a:lnTo>
                  <a:pt x="176" y="83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4" y="85"/>
                </a:lnTo>
                <a:lnTo>
                  <a:pt x="174" y="85"/>
                </a:lnTo>
                <a:lnTo>
                  <a:pt x="174" y="85"/>
                </a:lnTo>
                <a:lnTo>
                  <a:pt x="174" y="85"/>
                </a:lnTo>
                <a:lnTo>
                  <a:pt x="172" y="85"/>
                </a:lnTo>
                <a:lnTo>
                  <a:pt x="172" y="85"/>
                </a:lnTo>
                <a:lnTo>
                  <a:pt x="172" y="85"/>
                </a:lnTo>
                <a:lnTo>
                  <a:pt x="172" y="85"/>
                </a:lnTo>
                <a:lnTo>
                  <a:pt x="172" y="85"/>
                </a:lnTo>
                <a:lnTo>
                  <a:pt x="172" y="85"/>
                </a:lnTo>
                <a:lnTo>
                  <a:pt x="170" y="85"/>
                </a:lnTo>
                <a:lnTo>
                  <a:pt x="170" y="85"/>
                </a:lnTo>
                <a:lnTo>
                  <a:pt x="170" y="85"/>
                </a:lnTo>
                <a:lnTo>
                  <a:pt x="170" y="85"/>
                </a:lnTo>
                <a:lnTo>
                  <a:pt x="169" y="85"/>
                </a:lnTo>
                <a:lnTo>
                  <a:pt x="169" y="85"/>
                </a:lnTo>
                <a:lnTo>
                  <a:pt x="169" y="85"/>
                </a:lnTo>
                <a:lnTo>
                  <a:pt x="169" y="87"/>
                </a:lnTo>
                <a:lnTo>
                  <a:pt x="169" y="87"/>
                </a:lnTo>
                <a:lnTo>
                  <a:pt x="167" y="87"/>
                </a:lnTo>
                <a:lnTo>
                  <a:pt x="167" y="85"/>
                </a:lnTo>
                <a:lnTo>
                  <a:pt x="167" y="85"/>
                </a:lnTo>
                <a:lnTo>
                  <a:pt x="167" y="85"/>
                </a:lnTo>
                <a:lnTo>
                  <a:pt x="167" y="85"/>
                </a:lnTo>
                <a:lnTo>
                  <a:pt x="165" y="85"/>
                </a:lnTo>
                <a:lnTo>
                  <a:pt x="165" y="85"/>
                </a:lnTo>
                <a:lnTo>
                  <a:pt x="165" y="85"/>
                </a:lnTo>
                <a:lnTo>
                  <a:pt x="165" y="85"/>
                </a:lnTo>
                <a:lnTo>
                  <a:pt x="163" y="85"/>
                </a:lnTo>
                <a:lnTo>
                  <a:pt x="163" y="85"/>
                </a:lnTo>
                <a:lnTo>
                  <a:pt x="163" y="85"/>
                </a:lnTo>
                <a:lnTo>
                  <a:pt x="163" y="85"/>
                </a:lnTo>
                <a:lnTo>
                  <a:pt x="161" y="85"/>
                </a:lnTo>
                <a:lnTo>
                  <a:pt x="161" y="85"/>
                </a:lnTo>
                <a:lnTo>
                  <a:pt x="163" y="87"/>
                </a:lnTo>
                <a:lnTo>
                  <a:pt x="163" y="87"/>
                </a:lnTo>
                <a:lnTo>
                  <a:pt x="163" y="87"/>
                </a:lnTo>
                <a:lnTo>
                  <a:pt x="163" y="87"/>
                </a:lnTo>
                <a:lnTo>
                  <a:pt x="163" y="87"/>
                </a:lnTo>
                <a:lnTo>
                  <a:pt x="163" y="89"/>
                </a:lnTo>
                <a:lnTo>
                  <a:pt x="163" y="89"/>
                </a:lnTo>
                <a:lnTo>
                  <a:pt x="163" y="89"/>
                </a:lnTo>
                <a:lnTo>
                  <a:pt x="163" y="89"/>
                </a:lnTo>
                <a:lnTo>
                  <a:pt x="163" y="89"/>
                </a:lnTo>
                <a:lnTo>
                  <a:pt x="163" y="91"/>
                </a:lnTo>
                <a:lnTo>
                  <a:pt x="163" y="91"/>
                </a:lnTo>
                <a:lnTo>
                  <a:pt x="163" y="91"/>
                </a:lnTo>
                <a:lnTo>
                  <a:pt x="165" y="91"/>
                </a:lnTo>
                <a:lnTo>
                  <a:pt x="165" y="91"/>
                </a:lnTo>
                <a:lnTo>
                  <a:pt x="165" y="93"/>
                </a:lnTo>
                <a:lnTo>
                  <a:pt x="165" y="93"/>
                </a:lnTo>
                <a:lnTo>
                  <a:pt x="165" y="93"/>
                </a:lnTo>
                <a:lnTo>
                  <a:pt x="165" y="93"/>
                </a:lnTo>
                <a:lnTo>
                  <a:pt x="165" y="94"/>
                </a:lnTo>
                <a:lnTo>
                  <a:pt x="163" y="94"/>
                </a:lnTo>
                <a:lnTo>
                  <a:pt x="163" y="94"/>
                </a:lnTo>
                <a:lnTo>
                  <a:pt x="163" y="94"/>
                </a:lnTo>
                <a:lnTo>
                  <a:pt x="163" y="94"/>
                </a:lnTo>
                <a:lnTo>
                  <a:pt x="163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6"/>
                </a:lnTo>
                <a:lnTo>
                  <a:pt x="161" y="96"/>
                </a:lnTo>
                <a:lnTo>
                  <a:pt x="159" y="96"/>
                </a:lnTo>
                <a:lnTo>
                  <a:pt x="159" y="96"/>
                </a:lnTo>
                <a:lnTo>
                  <a:pt x="159" y="96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59" y="100"/>
                </a:lnTo>
                <a:lnTo>
                  <a:pt x="159" y="100"/>
                </a:lnTo>
                <a:lnTo>
                  <a:pt x="161" y="100"/>
                </a:lnTo>
                <a:lnTo>
                  <a:pt x="161" y="100"/>
                </a:lnTo>
                <a:lnTo>
                  <a:pt x="161" y="100"/>
                </a:lnTo>
                <a:lnTo>
                  <a:pt x="161" y="102"/>
                </a:lnTo>
                <a:lnTo>
                  <a:pt x="161" y="102"/>
                </a:lnTo>
                <a:lnTo>
                  <a:pt x="161" y="102"/>
                </a:lnTo>
                <a:lnTo>
                  <a:pt x="161" y="102"/>
                </a:lnTo>
                <a:lnTo>
                  <a:pt x="161" y="102"/>
                </a:lnTo>
                <a:lnTo>
                  <a:pt x="161" y="104"/>
                </a:lnTo>
                <a:lnTo>
                  <a:pt x="161" y="104"/>
                </a:lnTo>
                <a:lnTo>
                  <a:pt x="161" y="104"/>
                </a:lnTo>
                <a:lnTo>
                  <a:pt x="161" y="104"/>
                </a:lnTo>
                <a:lnTo>
                  <a:pt x="161" y="104"/>
                </a:lnTo>
                <a:lnTo>
                  <a:pt x="161" y="104"/>
                </a:lnTo>
                <a:lnTo>
                  <a:pt x="161" y="106"/>
                </a:lnTo>
                <a:lnTo>
                  <a:pt x="161" y="106"/>
                </a:lnTo>
                <a:lnTo>
                  <a:pt x="161" y="106"/>
                </a:lnTo>
                <a:lnTo>
                  <a:pt x="161" y="106"/>
                </a:lnTo>
                <a:lnTo>
                  <a:pt x="161" y="106"/>
                </a:lnTo>
                <a:lnTo>
                  <a:pt x="163" y="106"/>
                </a:lnTo>
                <a:lnTo>
                  <a:pt x="163" y="106"/>
                </a:lnTo>
                <a:lnTo>
                  <a:pt x="163" y="106"/>
                </a:lnTo>
                <a:lnTo>
                  <a:pt x="163" y="108"/>
                </a:lnTo>
                <a:lnTo>
                  <a:pt x="163" y="108"/>
                </a:lnTo>
                <a:lnTo>
                  <a:pt x="163" y="108"/>
                </a:lnTo>
                <a:lnTo>
                  <a:pt x="163" y="108"/>
                </a:lnTo>
                <a:lnTo>
                  <a:pt x="163" y="110"/>
                </a:lnTo>
                <a:lnTo>
                  <a:pt x="163" y="110"/>
                </a:lnTo>
                <a:lnTo>
                  <a:pt x="163" y="110"/>
                </a:lnTo>
                <a:lnTo>
                  <a:pt x="163" y="110"/>
                </a:lnTo>
                <a:lnTo>
                  <a:pt x="165" y="110"/>
                </a:lnTo>
                <a:lnTo>
                  <a:pt x="165" y="110"/>
                </a:lnTo>
                <a:lnTo>
                  <a:pt x="165" y="110"/>
                </a:lnTo>
                <a:lnTo>
                  <a:pt x="165" y="110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4"/>
                </a:lnTo>
                <a:lnTo>
                  <a:pt x="165" y="114"/>
                </a:lnTo>
                <a:lnTo>
                  <a:pt x="165" y="114"/>
                </a:lnTo>
                <a:lnTo>
                  <a:pt x="165" y="114"/>
                </a:lnTo>
                <a:lnTo>
                  <a:pt x="165" y="114"/>
                </a:lnTo>
                <a:lnTo>
                  <a:pt x="165" y="114"/>
                </a:lnTo>
                <a:lnTo>
                  <a:pt x="165" y="116"/>
                </a:lnTo>
                <a:lnTo>
                  <a:pt x="165" y="116"/>
                </a:lnTo>
                <a:lnTo>
                  <a:pt x="165" y="116"/>
                </a:lnTo>
                <a:lnTo>
                  <a:pt x="165" y="116"/>
                </a:lnTo>
                <a:lnTo>
                  <a:pt x="167" y="116"/>
                </a:lnTo>
                <a:lnTo>
                  <a:pt x="167" y="116"/>
                </a:lnTo>
                <a:lnTo>
                  <a:pt x="167" y="116"/>
                </a:lnTo>
                <a:lnTo>
                  <a:pt x="167" y="116"/>
                </a:lnTo>
                <a:lnTo>
                  <a:pt x="167" y="117"/>
                </a:lnTo>
                <a:lnTo>
                  <a:pt x="167" y="117"/>
                </a:lnTo>
                <a:lnTo>
                  <a:pt x="167" y="117"/>
                </a:lnTo>
                <a:lnTo>
                  <a:pt x="167" y="117"/>
                </a:lnTo>
                <a:lnTo>
                  <a:pt x="167" y="117"/>
                </a:lnTo>
                <a:lnTo>
                  <a:pt x="167" y="117"/>
                </a:lnTo>
                <a:lnTo>
                  <a:pt x="169" y="117"/>
                </a:lnTo>
                <a:lnTo>
                  <a:pt x="169" y="119"/>
                </a:lnTo>
                <a:lnTo>
                  <a:pt x="167" y="119"/>
                </a:lnTo>
                <a:lnTo>
                  <a:pt x="167" y="119"/>
                </a:lnTo>
                <a:lnTo>
                  <a:pt x="167" y="119"/>
                </a:lnTo>
                <a:lnTo>
                  <a:pt x="167" y="119"/>
                </a:lnTo>
                <a:lnTo>
                  <a:pt x="167" y="121"/>
                </a:lnTo>
                <a:lnTo>
                  <a:pt x="167" y="121"/>
                </a:lnTo>
                <a:lnTo>
                  <a:pt x="167" y="121"/>
                </a:lnTo>
                <a:lnTo>
                  <a:pt x="167" y="121"/>
                </a:lnTo>
                <a:lnTo>
                  <a:pt x="167" y="121"/>
                </a:lnTo>
                <a:lnTo>
                  <a:pt x="167" y="121"/>
                </a:lnTo>
                <a:lnTo>
                  <a:pt x="167" y="123"/>
                </a:lnTo>
                <a:lnTo>
                  <a:pt x="165" y="123"/>
                </a:lnTo>
                <a:lnTo>
                  <a:pt x="165" y="123"/>
                </a:lnTo>
                <a:lnTo>
                  <a:pt x="165" y="123"/>
                </a:lnTo>
                <a:lnTo>
                  <a:pt x="167" y="123"/>
                </a:lnTo>
                <a:lnTo>
                  <a:pt x="167" y="123"/>
                </a:lnTo>
                <a:lnTo>
                  <a:pt x="167" y="123"/>
                </a:lnTo>
                <a:lnTo>
                  <a:pt x="167" y="125"/>
                </a:lnTo>
                <a:lnTo>
                  <a:pt x="167" y="125"/>
                </a:lnTo>
                <a:lnTo>
                  <a:pt x="167" y="125"/>
                </a:lnTo>
                <a:lnTo>
                  <a:pt x="167" y="125"/>
                </a:lnTo>
                <a:lnTo>
                  <a:pt x="167" y="125"/>
                </a:lnTo>
                <a:lnTo>
                  <a:pt x="167" y="125"/>
                </a:lnTo>
                <a:lnTo>
                  <a:pt x="169" y="125"/>
                </a:lnTo>
                <a:lnTo>
                  <a:pt x="169" y="127"/>
                </a:lnTo>
                <a:lnTo>
                  <a:pt x="169" y="127"/>
                </a:lnTo>
                <a:lnTo>
                  <a:pt x="169" y="127"/>
                </a:lnTo>
                <a:lnTo>
                  <a:pt x="169" y="127"/>
                </a:lnTo>
                <a:lnTo>
                  <a:pt x="169" y="127"/>
                </a:lnTo>
                <a:lnTo>
                  <a:pt x="169" y="127"/>
                </a:lnTo>
                <a:lnTo>
                  <a:pt x="170" y="127"/>
                </a:lnTo>
                <a:lnTo>
                  <a:pt x="170" y="127"/>
                </a:lnTo>
                <a:lnTo>
                  <a:pt x="170" y="127"/>
                </a:lnTo>
                <a:lnTo>
                  <a:pt x="170" y="129"/>
                </a:lnTo>
                <a:lnTo>
                  <a:pt x="170" y="129"/>
                </a:lnTo>
                <a:lnTo>
                  <a:pt x="170" y="129"/>
                </a:lnTo>
                <a:lnTo>
                  <a:pt x="169" y="129"/>
                </a:lnTo>
                <a:lnTo>
                  <a:pt x="170" y="129"/>
                </a:lnTo>
                <a:lnTo>
                  <a:pt x="170" y="129"/>
                </a:lnTo>
                <a:lnTo>
                  <a:pt x="170" y="129"/>
                </a:lnTo>
                <a:lnTo>
                  <a:pt x="170" y="129"/>
                </a:lnTo>
                <a:lnTo>
                  <a:pt x="170" y="131"/>
                </a:lnTo>
                <a:lnTo>
                  <a:pt x="170" y="131"/>
                </a:lnTo>
                <a:lnTo>
                  <a:pt x="170" y="131"/>
                </a:lnTo>
                <a:lnTo>
                  <a:pt x="170" y="131"/>
                </a:lnTo>
                <a:lnTo>
                  <a:pt x="170" y="131"/>
                </a:lnTo>
                <a:lnTo>
                  <a:pt x="170" y="131"/>
                </a:lnTo>
                <a:lnTo>
                  <a:pt x="170" y="133"/>
                </a:lnTo>
                <a:lnTo>
                  <a:pt x="170" y="133"/>
                </a:lnTo>
                <a:lnTo>
                  <a:pt x="170" y="133"/>
                </a:lnTo>
                <a:lnTo>
                  <a:pt x="172" y="133"/>
                </a:lnTo>
                <a:lnTo>
                  <a:pt x="172" y="133"/>
                </a:lnTo>
                <a:lnTo>
                  <a:pt x="172" y="135"/>
                </a:lnTo>
                <a:lnTo>
                  <a:pt x="172" y="135"/>
                </a:lnTo>
                <a:lnTo>
                  <a:pt x="172" y="135"/>
                </a:lnTo>
                <a:lnTo>
                  <a:pt x="172" y="135"/>
                </a:lnTo>
                <a:lnTo>
                  <a:pt x="172" y="137"/>
                </a:lnTo>
                <a:lnTo>
                  <a:pt x="172" y="137"/>
                </a:lnTo>
                <a:lnTo>
                  <a:pt x="172" y="137"/>
                </a:lnTo>
                <a:lnTo>
                  <a:pt x="172" y="137"/>
                </a:lnTo>
                <a:lnTo>
                  <a:pt x="172" y="137"/>
                </a:lnTo>
                <a:lnTo>
                  <a:pt x="172" y="137"/>
                </a:lnTo>
                <a:lnTo>
                  <a:pt x="172" y="139"/>
                </a:lnTo>
                <a:lnTo>
                  <a:pt x="172" y="139"/>
                </a:lnTo>
                <a:lnTo>
                  <a:pt x="172" y="139"/>
                </a:lnTo>
                <a:lnTo>
                  <a:pt x="172" y="139"/>
                </a:lnTo>
                <a:lnTo>
                  <a:pt x="172" y="139"/>
                </a:lnTo>
                <a:lnTo>
                  <a:pt x="172" y="141"/>
                </a:lnTo>
                <a:lnTo>
                  <a:pt x="172" y="141"/>
                </a:lnTo>
                <a:lnTo>
                  <a:pt x="172" y="141"/>
                </a:lnTo>
                <a:lnTo>
                  <a:pt x="172" y="141"/>
                </a:lnTo>
                <a:lnTo>
                  <a:pt x="172" y="141"/>
                </a:lnTo>
                <a:lnTo>
                  <a:pt x="172" y="141"/>
                </a:lnTo>
                <a:lnTo>
                  <a:pt x="170" y="141"/>
                </a:lnTo>
                <a:lnTo>
                  <a:pt x="170" y="141"/>
                </a:lnTo>
                <a:lnTo>
                  <a:pt x="170" y="142"/>
                </a:lnTo>
                <a:lnTo>
                  <a:pt x="170" y="142"/>
                </a:lnTo>
                <a:lnTo>
                  <a:pt x="170" y="142"/>
                </a:lnTo>
                <a:lnTo>
                  <a:pt x="170" y="142"/>
                </a:lnTo>
                <a:lnTo>
                  <a:pt x="169" y="142"/>
                </a:lnTo>
                <a:lnTo>
                  <a:pt x="169" y="142"/>
                </a:lnTo>
                <a:lnTo>
                  <a:pt x="169" y="142"/>
                </a:lnTo>
                <a:lnTo>
                  <a:pt x="169" y="142"/>
                </a:lnTo>
                <a:lnTo>
                  <a:pt x="169" y="142"/>
                </a:lnTo>
                <a:lnTo>
                  <a:pt x="169" y="142"/>
                </a:lnTo>
                <a:lnTo>
                  <a:pt x="167" y="142"/>
                </a:lnTo>
                <a:lnTo>
                  <a:pt x="167" y="142"/>
                </a:lnTo>
                <a:lnTo>
                  <a:pt x="167" y="142"/>
                </a:lnTo>
                <a:lnTo>
                  <a:pt x="167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1"/>
                </a:lnTo>
                <a:lnTo>
                  <a:pt x="165" y="141"/>
                </a:lnTo>
                <a:lnTo>
                  <a:pt x="165" y="141"/>
                </a:lnTo>
                <a:lnTo>
                  <a:pt x="165" y="141"/>
                </a:lnTo>
                <a:lnTo>
                  <a:pt x="165" y="141"/>
                </a:lnTo>
                <a:lnTo>
                  <a:pt x="165" y="139"/>
                </a:lnTo>
                <a:lnTo>
                  <a:pt x="165" y="139"/>
                </a:lnTo>
                <a:lnTo>
                  <a:pt x="163" y="139"/>
                </a:lnTo>
                <a:lnTo>
                  <a:pt x="163" y="139"/>
                </a:lnTo>
                <a:lnTo>
                  <a:pt x="163" y="139"/>
                </a:lnTo>
                <a:lnTo>
                  <a:pt x="163" y="141"/>
                </a:lnTo>
                <a:lnTo>
                  <a:pt x="163" y="141"/>
                </a:lnTo>
                <a:lnTo>
                  <a:pt x="163" y="141"/>
                </a:lnTo>
                <a:lnTo>
                  <a:pt x="161" y="141"/>
                </a:lnTo>
                <a:lnTo>
                  <a:pt x="161" y="141"/>
                </a:lnTo>
                <a:lnTo>
                  <a:pt x="161" y="141"/>
                </a:lnTo>
                <a:lnTo>
                  <a:pt x="161" y="141"/>
                </a:lnTo>
                <a:lnTo>
                  <a:pt x="161" y="141"/>
                </a:lnTo>
                <a:lnTo>
                  <a:pt x="161" y="141"/>
                </a:lnTo>
                <a:lnTo>
                  <a:pt x="161" y="142"/>
                </a:lnTo>
                <a:lnTo>
                  <a:pt x="161" y="142"/>
                </a:lnTo>
                <a:lnTo>
                  <a:pt x="161" y="142"/>
                </a:lnTo>
                <a:lnTo>
                  <a:pt x="161" y="142"/>
                </a:lnTo>
                <a:lnTo>
                  <a:pt x="161" y="142"/>
                </a:lnTo>
                <a:lnTo>
                  <a:pt x="161" y="142"/>
                </a:lnTo>
                <a:lnTo>
                  <a:pt x="163" y="142"/>
                </a:lnTo>
                <a:lnTo>
                  <a:pt x="163" y="142"/>
                </a:lnTo>
                <a:lnTo>
                  <a:pt x="163" y="144"/>
                </a:lnTo>
                <a:lnTo>
                  <a:pt x="163" y="144"/>
                </a:lnTo>
                <a:lnTo>
                  <a:pt x="163" y="144"/>
                </a:lnTo>
                <a:lnTo>
                  <a:pt x="163" y="144"/>
                </a:lnTo>
                <a:lnTo>
                  <a:pt x="163" y="144"/>
                </a:lnTo>
                <a:lnTo>
                  <a:pt x="163" y="146"/>
                </a:lnTo>
                <a:lnTo>
                  <a:pt x="165" y="146"/>
                </a:lnTo>
                <a:lnTo>
                  <a:pt x="165" y="146"/>
                </a:lnTo>
                <a:lnTo>
                  <a:pt x="165" y="146"/>
                </a:lnTo>
                <a:lnTo>
                  <a:pt x="165" y="146"/>
                </a:lnTo>
                <a:lnTo>
                  <a:pt x="165" y="146"/>
                </a:lnTo>
                <a:lnTo>
                  <a:pt x="165" y="148"/>
                </a:lnTo>
                <a:lnTo>
                  <a:pt x="165" y="148"/>
                </a:lnTo>
                <a:lnTo>
                  <a:pt x="165" y="148"/>
                </a:lnTo>
                <a:lnTo>
                  <a:pt x="165" y="148"/>
                </a:lnTo>
                <a:lnTo>
                  <a:pt x="165" y="148"/>
                </a:lnTo>
                <a:lnTo>
                  <a:pt x="165" y="150"/>
                </a:lnTo>
                <a:lnTo>
                  <a:pt x="165" y="148"/>
                </a:lnTo>
                <a:lnTo>
                  <a:pt x="167" y="148"/>
                </a:lnTo>
                <a:lnTo>
                  <a:pt x="167" y="148"/>
                </a:lnTo>
                <a:lnTo>
                  <a:pt x="167" y="148"/>
                </a:lnTo>
                <a:lnTo>
                  <a:pt x="167" y="148"/>
                </a:lnTo>
                <a:lnTo>
                  <a:pt x="167" y="150"/>
                </a:lnTo>
                <a:lnTo>
                  <a:pt x="169" y="150"/>
                </a:lnTo>
                <a:lnTo>
                  <a:pt x="169" y="150"/>
                </a:lnTo>
                <a:lnTo>
                  <a:pt x="169" y="150"/>
                </a:lnTo>
                <a:lnTo>
                  <a:pt x="169" y="150"/>
                </a:lnTo>
                <a:lnTo>
                  <a:pt x="169" y="150"/>
                </a:lnTo>
                <a:lnTo>
                  <a:pt x="170" y="150"/>
                </a:lnTo>
                <a:lnTo>
                  <a:pt x="170" y="150"/>
                </a:lnTo>
                <a:lnTo>
                  <a:pt x="170" y="152"/>
                </a:lnTo>
                <a:lnTo>
                  <a:pt x="170" y="152"/>
                </a:lnTo>
                <a:lnTo>
                  <a:pt x="170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4"/>
                </a:lnTo>
                <a:lnTo>
                  <a:pt x="172" y="154"/>
                </a:lnTo>
                <a:lnTo>
                  <a:pt x="172" y="154"/>
                </a:lnTo>
                <a:lnTo>
                  <a:pt x="172" y="154"/>
                </a:lnTo>
                <a:lnTo>
                  <a:pt x="172" y="154"/>
                </a:lnTo>
                <a:lnTo>
                  <a:pt x="170" y="156"/>
                </a:lnTo>
                <a:lnTo>
                  <a:pt x="170" y="156"/>
                </a:lnTo>
                <a:lnTo>
                  <a:pt x="170" y="156"/>
                </a:lnTo>
                <a:lnTo>
                  <a:pt x="170" y="156"/>
                </a:lnTo>
                <a:lnTo>
                  <a:pt x="170" y="156"/>
                </a:lnTo>
                <a:lnTo>
                  <a:pt x="170" y="158"/>
                </a:lnTo>
                <a:lnTo>
                  <a:pt x="170" y="158"/>
                </a:lnTo>
                <a:lnTo>
                  <a:pt x="170" y="158"/>
                </a:lnTo>
                <a:lnTo>
                  <a:pt x="170" y="158"/>
                </a:lnTo>
                <a:lnTo>
                  <a:pt x="170" y="160"/>
                </a:lnTo>
                <a:lnTo>
                  <a:pt x="170" y="160"/>
                </a:lnTo>
                <a:lnTo>
                  <a:pt x="170" y="160"/>
                </a:lnTo>
                <a:lnTo>
                  <a:pt x="170" y="160"/>
                </a:lnTo>
                <a:lnTo>
                  <a:pt x="170" y="160"/>
                </a:lnTo>
                <a:lnTo>
                  <a:pt x="170" y="160"/>
                </a:lnTo>
                <a:lnTo>
                  <a:pt x="170" y="162"/>
                </a:lnTo>
                <a:lnTo>
                  <a:pt x="170" y="162"/>
                </a:lnTo>
                <a:lnTo>
                  <a:pt x="170" y="162"/>
                </a:lnTo>
                <a:lnTo>
                  <a:pt x="170" y="162"/>
                </a:lnTo>
                <a:lnTo>
                  <a:pt x="170" y="164"/>
                </a:lnTo>
                <a:lnTo>
                  <a:pt x="170" y="164"/>
                </a:lnTo>
                <a:lnTo>
                  <a:pt x="170" y="164"/>
                </a:lnTo>
                <a:lnTo>
                  <a:pt x="170" y="164"/>
                </a:lnTo>
                <a:lnTo>
                  <a:pt x="169" y="166"/>
                </a:lnTo>
                <a:lnTo>
                  <a:pt x="169" y="166"/>
                </a:lnTo>
                <a:lnTo>
                  <a:pt x="169" y="166"/>
                </a:lnTo>
                <a:lnTo>
                  <a:pt x="170" y="166"/>
                </a:lnTo>
                <a:lnTo>
                  <a:pt x="170" y="166"/>
                </a:lnTo>
                <a:lnTo>
                  <a:pt x="170" y="167"/>
                </a:lnTo>
                <a:lnTo>
                  <a:pt x="170" y="167"/>
                </a:lnTo>
                <a:lnTo>
                  <a:pt x="170" y="167"/>
                </a:lnTo>
                <a:lnTo>
                  <a:pt x="170" y="167"/>
                </a:lnTo>
                <a:lnTo>
                  <a:pt x="170" y="167"/>
                </a:lnTo>
                <a:lnTo>
                  <a:pt x="170" y="169"/>
                </a:lnTo>
                <a:lnTo>
                  <a:pt x="170" y="169"/>
                </a:lnTo>
                <a:lnTo>
                  <a:pt x="170" y="169"/>
                </a:lnTo>
                <a:lnTo>
                  <a:pt x="169" y="169"/>
                </a:lnTo>
                <a:lnTo>
                  <a:pt x="169" y="169"/>
                </a:lnTo>
                <a:lnTo>
                  <a:pt x="169" y="169"/>
                </a:lnTo>
                <a:lnTo>
                  <a:pt x="169" y="171"/>
                </a:lnTo>
                <a:lnTo>
                  <a:pt x="169" y="171"/>
                </a:lnTo>
                <a:lnTo>
                  <a:pt x="169" y="171"/>
                </a:lnTo>
                <a:lnTo>
                  <a:pt x="169" y="171"/>
                </a:lnTo>
                <a:lnTo>
                  <a:pt x="169" y="173"/>
                </a:lnTo>
                <a:lnTo>
                  <a:pt x="169" y="173"/>
                </a:lnTo>
                <a:lnTo>
                  <a:pt x="169" y="173"/>
                </a:lnTo>
                <a:lnTo>
                  <a:pt x="169" y="173"/>
                </a:lnTo>
                <a:lnTo>
                  <a:pt x="169" y="173"/>
                </a:lnTo>
                <a:lnTo>
                  <a:pt x="169" y="175"/>
                </a:lnTo>
                <a:lnTo>
                  <a:pt x="169" y="175"/>
                </a:lnTo>
                <a:lnTo>
                  <a:pt x="169" y="175"/>
                </a:lnTo>
                <a:lnTo>
                  <a:pt x="169" y="175"/>
                </a:lnTo>
                <a:lnTo>
                  <a:pt x="169" y="175"/>
                </a:lnTo>
                <a:lnTo>
                  <a:pt x="167" y="175"/>
                </a:lnTo>
                <a:lnTo>
                  <a:pt x="167" y="177"/>
                </a:lnTo>
                <a:lnTo>
                  <a:pt x="167" y="177"/>
                </a:lnTo>
                <a:lnTo>
                  <a:pt x="167" y="177"/>
                </a:lnTo>
                <a:lnTo>
                  <a:pt x="167" y="177"/>
                </a:lnTo>
                <a:lnTo>
                  <a:pt x="167" y="177"/>
                </a:lnTo>
                <a:lnTo>
                  <a:pt x="167" y="177"/>
                </a:lnTo>
                <a:lnTo>
                  <a:pt x="165" y="177"/>
                </a:lnTo>
                <a:lnTo>
                  <a:pt x="165" y="177"/>
                </a:lnTo>
                <a:lnTo>
                  <a:pt x="165" y="179"/>
                </a:lnTo>
                <a:lnTo>
                  <a:pt x="165" y="179"/>
                </a:lnTo>
                <a:lnTo>
                  <a:pt x="165" y="179"/>
                </a:lnTo>
                <a:lnTo>
                  <a:pt x="165" y="179"/>
                </a:lnTo>
                <a:lnTo>
                  <a:pt x="165" y="179"/>
                </a:lnTo>
                <a:lnTo>
                  <a:pt x="165" y="179"/>
                </a:lnTo>
                <a:lnTo>
                  <a:pt x="165" y="181"/>
                </a:lnTo>
                <a:lnTo>
                  <a:pt x="165" y="181"/>
                </a:lnTo>
                <a:lnTo>
                  <a:pt x="167" y="181"/>
                </a:lnTo>
                <a:lnTo>
                  <a:pt x="167" y="181"/>
                </a:lnTo>
                <a:lnTo>
                  <a:pt x="167" y="181"/>
                </a:lnTo>
                <a:lnTo>
                  <a:pt x="167" y="183"/>
                </a:lnTo>
                <a:lnTo>
                  <a:pt x="167" y="183"/>
                </a:lnTo>
                <a:lnTo>
                  <a:pt x="167" y="183"/>
                </a:lnTo>
                <a:lnTo>
                  <a:pt x="167" y="183"/>
                </a:lnTo>
                <a:lnTo>
                  <a:pt x="167" y="185"/>
                </a:lnTo>
                <a:lnTo>
                  <a:pt x="167" y="185"/>
                </a:lnTo>
                <a:lnTo>
                  <a:pt x="167" y="185"/>
                </a:lnTo>
                <a:lnTo>
                  <a:pt x="167" y="185"/>
                </a:lnTo>
                <a:lnTo>
                  <a:pt x="167" y="187"/>
                </a:lnTo>
                <a:lnTo>
                  <a:pt x="165" y="187"/>
                </a:lnTo>
                <a:lnTo>
                  <a:pt x="165" y="187"/>
                </a:lnTo>
                <a:lnTo>
                  <a:pt x="165" y="187"/>
                </a:lnTo>
                <a:lnTo>
                  <a:pt x="165" y="187"/>
                </a:lnTo>
                <a:lnTo>
                  <a:pt x="165" y="187"/>
                </a:lnTo>
                <a:lnTo>
                  <a:pt x="165" y="189"/>
                </a:lnTo>
                <a:lnTo>
                  <a:pt x="165" y="189"/>
                </a:lnTo>
                <a:lnTo>
                  <a:pt x="165" y="189"/>
                </a:lnTo>
                <a:lnTo>
                  <a:pt x="165" y="189"/>
                </a:lnTo>
                <a:lnTo>
                  <a:pt x="165" y="189"/>
                </a:lnTo>
                <a:lnTo>
                  <a:pt x="165" y="189"/>
                </a:lnTo>
                <a:lnTo>
                  <a:pt x="165" y="190"/>
                </a:lnTo>
                <a:lnTo>
                  <a:pt x="165" y="190"/>
                </a:lnTo>
                <a:lnTo>
                  <a:pt x="165" y="190"/>
                </a:lnTo>
                <a:lnTo>
                  <a:pt x="165" y="190"/>
                </a:lnTo>
                <a:lnTo>
                  <a:pt x="167" y="192"/>
                </a:lnTo>
                <a:lnTo>
                  <a:pt x="167" y="192"/>
                </a:lnTo>
                <a:lnTo>
                  <a:pt x="167" y="192"/>
                </a:lnTo>
                <a:lnTo>
                  <a:pt x="165" y="192"/>
                </a:lnTo>
                <a:lnTo>
                  <a:pt x="165" y="192"/>
                </a:lnTo>
                <a:lnTo>
                  <a:pt x="165" y="194"/>
                </a:lnTo>
                <a:lnTo>
                  <a:pt x="165" y="194"/>
                </a:lnTo>
                <a:lnTo>
                  <a:pt x="165" y="194"/>
                </a:lnTo>
                <a:lnTo>
                  <a:pt x="165" y="194"/>
                </a:lnTo>
                <a:lnTo>
                  <a:pt x="167" y="194"/>
                </a:lnTo>
                <a:lnTo>
                  <a:pt x="167" y="196"/>
                </a:lnTo>
                <a:lnTo>
                  <a:pt x="167" y="196"/>
                </a:lnTo>
                <a:lnTo>
                  <a:pt x="167" y="196"/>
                </a:lnTo>
                <a:lnTo>
                  <a:pt x="167" y="196"/>
                </a:lnTo>
                <a:lnTo>
                  <a:pt x="167" y="198"/>
                </a:lnTo>
                <a:lnTo>
                  <a:pt x="167" y="198"/>
                </a:lnTo>
                <a:lnTo>
                  <a:pt x="167" y="198"/>
                </a:lnTo>
                <a:lnTo>
                  <a:pt x="167" y="198"/>
                </a:lnTo>
                <a:lnTo>
                  <a:pt x="167" y="198"/>
                </a:lnTo>
                <a:lnTo>
                  <a:pt x="167" y="198"/>
                </a:lnTo>
                <a:lnTo>
                  <a:pt x="169" y="198"/>
                </a:lnTo>
                <a:lnTo>
                  <a:pt x="169" y="200"/>
                </a:lnTo>
                <a:lnTo>
                  <a:pt x="169" y="200"/>
                </a:lnTo>
                <a:lnTo>
                  <a:pt x="169" y="200"/>
                </a:lnTo>
                <a:lnTo>
                  <a:pt x="169" y="200"/>
                </a:lnTo>
                <a:lnTo>
                  <a:pt x="169" y="200"/>
                </a:lnTo>
                <a:lnTo>
                  <a:pt x="169" y="202"/>
                </a:lnTo>
                <a:lnTo>
                  <a:pt x="169" y="202"/>
                </a:lnTo>
                <a:lnTo>
                  <a:pt x="169" y="202"/>
                </a:lnTo>
                <a:lnTo>
                  <a:pt x="169" y="202"/>
                </a:lnTo>
                <a:lnTo>
                  <a:pt x="169" y="202"/>
                </a:lnTo>
                <a:lnTo>
                  <a:pt x="169" y="204"/>
                </a:lnTo>
                <a:lnTo>
                  <a:pt x="169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6"/>
                </a:lnTo>
                <a:lnTo>
                  <a:pt x="167" y="206"/>
                </a:lnTo>
                <a:lnTo>
                  <a:pt x="167" y="206"/>
                </a:lnTo>
                <a:lnTo>
                  <a:pt x="167" y="206"/>
                </a:lnTo>
                <a:lnTo>
                  <a:pt x="167" y="206"/>
                </a:lnTo>
                <a:lnTo>
                  <a:pt x="165" y="206"/>
                </a:lnTo>
                <a:lnTo>
                  <a:pt x="165" y="206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3" y="208"/>
                </a:lnTo>
                <a:lnTo>
                  <a:pt x="163" y="208"/>
                </a:lnTo>
                <a:lnTo>
                  <a:pt x="163" y="208"/>
                </a:lnTo>
                <a:lnTo>
                  <a:pt x="163" y="210"/>
                </a:lnTo>
                <a:lnTo>
                  <a:pt x="163" y="210"/>
                </a:lnTo>
                <a:lnTo>
                  <a:pt x="163" y="210"/>
                </a:lnTo>
                <a:lnTo>
                  <a:pt x="163" y="210"/>
                </a:lnTo>
                <a:lnTo>
                  <a:pt x="161" y="210"/>
                </a:lnTo>
                <a:lnTo>
                  <a:pt x="161" y="210"/>
                </a:lnTo>
                <a:lnTo>
                  <a:pt x="163" y="210"/>
                </a:lnTo>
                <a:lnTo>
                  <a:pt x="161" y="210"/>
                </a:lnTo>
                <a:lnTo>
                  <a:pt x="161" y="210"/>
                </a:lnTo>
                <a:lnTo>
                  <a:pt x="163" y="212"/>
                </a:lnTo>
                <a:lnTo>
                  <a:pt x="163" y="212"/>
                </a:lnTo>
                <a:lnTo>
                  <a:pt x="163" y="212"/>
                </a:lnTo>
                <a:lnTo>
                  <a:pt x="163" y="212"/>
                </a:lnTo>
                <a:lnTo>
                  <a:pt x="163" y="212"/>
                </a:lnTo>
                <a:lnTo>
                  <a:pt x="163" y="212"/>
                </a:lnTo>
                <a:lnTo>
                  <a:pt x="163" y="214"/>
                </a:lnTo>
                <a:lnTo>
                  <a:pt x="163" y="214"/>
                </a:lnTo>
                <a:lnTo>
                  <a:pt x="163" y="214"/>
                </a:lnTo>
                <a:lnTo>
                  <a:pt x="165" y="214"/>
                </a:lnTo>
                <a:lnTo>
                  <a:pt x="165" y="214"/>
                </a:lnTo>
                <a:lnTo>
                  <a:pt x="165" y="214"/>
                </a:lnTo>
                <a:lnTo>
                  <a:pt x="165" y="215"/>
                </a:lnTo>
                <a:lnTo>
                  <a:pt x="165" y="215"/>
                </a:lnTo>
                <a:lnTo>
                  <a:pt x="165" y="215"/>
                </a:lnTo>
                <a:lnTo>
                  <a:pt x="165" y="215"/>
                </a:lnTo>
                <a:lnTo>
                  <a:pt x="167" y="215"/>
                </a:lnTo>
                <a:lnTo>
                  <a:pt x="167" y="215"/>
                </a:lnTo>
                <a:lnTo>
                  <a:pt x="167" y="215"/>
                </a:lnTo>
                <a:lnTo>
                  <a:pt x="167" y="215"/>
                </a:lnTo>
                <a:lnTo>
                  <a:pt x="167" y="215"/>
                </a:lnTo>
                <a:lnTo>
                  <a:pt x="169" y="215"/>
                </a:lnTo>
                <a:lnTo>
                  <a:pt x="169" y="215"/>
                </a:lnTo>
                <a:lnTo>
                  <a:pt x="169" y="215"/>
                </a:lnTo>
                <a:lnTo>
                  <a:pt x="169" y="215"/>
                </a:lnTo>
                <a:lnTo>
                  <a:pt x="169" y="215"/>
                </a:lnTo>
                <a:lnTo>
                  <a:pt x="169" y="215"/>
                </a:lnTo>
                <a:lnTo>
                  <a:pt x="169" y="217"/>
                </a:lnTo>
                <a:lnTo>
                  <a:pt x="170" y="217"/>
                </a:lnTo>
                <a:lnTo>
                  <a:pt x="169" y="217"/>
                </a:lnTo>
                <a:lnTo>
                  <a:pt x="170" y="217"/>
                </a:lnTo>
                <a:lnTo>
                  <a:pt x="170" y="217"/>
                </a:lnTo>
                <a:lnTo>
                  <a:pt x="170" y="217"/>
                </a:lnTo>
                <a:lnTo>
                  <a:pt x="170" y="217"/>
                </a:lnTo>
                <a:lnTo>
                  <a:pt x="170" y="217"/>
                </a:lnTo>
                <a:lnTo>
                  <a:pt x="170" y="217"/>
                </a:lnTo>
                <a:lnTo>
                  <a:pt x="172" y="217"/>
                </a:lnTo>
                <a:lnTo>
                  <a:pt x="172" y="219"/>
                </a:lnTo>
                <a:lnTo>
                  <a:pt x="172" y="219"/>
                </a:lnTo>
                <a:lnTo>
                  <a:pt x="172" y="219"/>
                </a:lnTo>
                <a:lnTo>
                  <a:pt x="172" y="219"/>
                </a:lnTo>
                <a:lnTo>
                  <a:pt x="172" y="219"/>
                </a:lnTo>
                <a:lnTo>
                  <a:pt x="172" y="219"/>
                </a:lnTo>
                <a:lnTo>
                  <a:pt x="172" y="217"/>
                </a:lnTo>
                <a:lnTo>
                  <a:pt x="172" y="217"/>
                </a:lnTo>
                <a:lnTo>
                  <a:pt x="172" y="217"/>
                </a:lnTo>
                <a:lnTo>
                  <a:pt x="174" y="217"/>
                </a:lnTo>
                <a:lnTo>
                  <a:pt x="174" y="217"/>
                </a:lnTo>
                <a:lnTo>
                  <a:pt x="174" y="215"/>
                </a:lnTo>
                <a:lnTo>
                  <a:pt x="174" y="215"/>
                </a:lnTo>
                <a:lnTo>
                  <a:pt x="174" y="215"/>
                </a:lnTo>
                <a:lnTo>
                  <a:pt x="174" y="215"/>
                </a:lnTo>
                <a:lnTo>
                  <a:pt x="174" y="215"/>
                </a:lnTo>
                <a:lnTo>
                  <a:pt x="176" y="215"/>
                </a:lnTo>
                <a:lnTo>
                  <a:pt x="176" y="215"/>
                </a:lnTo>
                <a:lnTo>
                  <a:pt x="176" y="215"/>
                </a:lnTo>
                <a:lnTo>
                  <a:pt x="176" y="215"/>
                </a:lnTo>
                <a:lnTo>
                  <a:pt x="176" y="215"/>
                </a:lnTo>
                <a:lnTo>
                  <a:pt x="178" y="215"/>
                </a:lnTo>
                <a:lnTo>
                  <a:pt x="178" y="215"/>
                </a:lnTo>
                <a:lnTo>
                  <a:pt x="178" y="215"/>
                </a:lnTo>
                <a:lnTo>
                  <a:pt x="178" y="215"/>
                </a:lnTo>
                <a:lnTo>
                  <a:pt x="178" y="217"/>
                </a:lnTo>
                <a:lnTo>
                  <a:pt x="178" y="217"/>
                </a:lnTo>
                <a:lnTo>
                  <a:pt x="178" y="217"/>
                </a:lnTo>
                <a:lnTo>
                  <a:pt x="178" y="217"/>
                </a:lnTo>
                <a:lnTo>
                  <a:pt x="180" y="217"/>
                </a:lnTo>
                <a:lnTo>
                  <a:pt x="180" y="217"/>
                </a:lnTo>
                <a:lnTo>
                  <a:pt x="180" y="217"/>
                </a:lnTo>
                <a:lnTo>
                  <a:pt x="180" y="219"/>
                </a:lnTo>
                <a:lnTo>
                  <a:pt x="180" y="219"/>
                </a:lnTo>
                <a:lnTo>
                  <a:pt x="180" y="219"/>
                </a:lnTo>
                <a:lnTo>
                  <a:pt x="180" y="219"/>
                </a:lnTo>
                <a:lnTo>
                  <a:pt x="180" y="219"/>
                </a:lnTo>
                <a:lnTo>
                  <a:pt x="180" y="219"/>
                </a:lnTo>
                <a:lnTo>
                  <a:pt x="182" y="219"/>
                </a:lnTo>
                <a:lnTo>
                  <a:pt x="182" y="221"/>
                </a:lnTo>
                <a:lnTo>
                  <a:pt x="182" y="221"/>
                </a:lnTo>
                <a:lnTo>
                  <a:pt x="182" y="221"/>
                </a:lnTo>
                <a:lnTo>
                  <a:pt x="182" y="221"/>
                </a:lnTo>
                <a:lnTo>
                  <a:pt x="182" y="221"/>
                </a:lnTo>
                <a:lnTo>
                  <a:pt x="182" y="221"/>
                </a:lnTo>
                <a:lnTo>
                  <a:pt x="182" y="223"/>
                </a:lnTo>
                <a:lnTo>
                  <a:pt x="182" y="223"/>
                </a:lnTo>
                <a:lnTo>
                  <a:pt x="182" y="223"/>
                </a:lnTo>
                <a:lnTo>
                  <a:pt x="182" y="223"/>
                </a:lnTo>
                <a:lnTo>
                  <a:pt x="182" y="223"/>
                </a:lnTo>
                <a:lnTo>
                  <a:pt x="180" y="223"/>
                </a:lnTo>
                <a:lnTo>
                  <a:pt x="180" y="223"/>
                </a:lnTo>
                <a:lnTo>
                  <a:pt x="180" y="225"/>
                </a:lnTo>
                <a:lnTo>
                  <a:pt x="180" y="225"/>
                </a:lnTo>
                <a:lnTo>
                  <a:pt x="180" y="225"/>
                </a:lnTo>
                <a:lnTo>
                  <a:pt x="182" y="225"/>
                </a:lnTo>
                <a:lnTo>
                  <a:pt x="182" y="227"/>
                </a:lnTo>
                <a:lnTo>
                  <a:pt x="180" y="227"/>
                </a:lnTo>
                <a:lnTo>
                  <a:pt x="180" y="227"/>
                </a:lnTo>
                <a:lnTo>
                  <a:pt x="180" y="227"/>
                </a:lnTo>
                <a:lnTo>
                  <a:pt x="180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31"/>
                </a:lnTo>
                <a:lnTo>
                  <a:pt x="178" y="231"/>
                </a:lnTo>
                <a:lnTo>
                  <a:pt x="178" y="231"/>
                </a:lnTo>
                <a:lnTo>
                  <a:pt x="178" y="231"/>
                </a:lnTo>
                <a:lnTo>
                  <a:pt x="178" y="233"/>
                </a:lnTo>
                <a:lnTo>
                  <a:pt x="178" y="233"/>
                </a:lnTo>
                <a:lnTo>
                  <a:pt x="178" y="233"/>
                </a:lnTo>
                <a:lnTo>
                  <a:pt x="178" y="233"/>
                </a:lnTo>
                <a:lnTo>
                  <a:pt x="178" y="233"/>
                </a:lnTo>
                <a:lnTo>
                  <a:pt x="178" y="235"/>
                </a:lnTo>
                <a:lnTo>
                  <a:pt x="178" y="235"/>
                </a:lnTo>
                <a:lnTo>
                  <a:pt x="180" y="235"/>
                </a:lnTo>
                <a:lnTo>
                  <a:pt x="180" y="235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2" y="233"/>
                </a:lnTo>
                <a:lnTo>
                  <a:pt x="182" y="235"/>
                </a:lnTo>
                <a:lnTo>
                  <a:pt x="182" y="235"/>
                </a:lnTo>
                <a:lnTo>
                  <a:pt x="182" y="235"/>
                </a:lnTo>
                <a:lnTo>
                  <a:pt x="182" y="235"/>
                </a:lnTo>
                <a:lnTo>
                  <a:pt x="182" y="235"/>
                </a:lnTo>
                <a:lnTo>
                  <a:pt x="182" y="235"/>
                </a:lnTo>
                <a:lnTo>
                  <a:pt x="182" y="235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4" y="237"/>
                </a:lnTo>
                <a:lnTo>
                  <a:pt x="184" y="237"/>
                </a:lnTo>
                <a:lnTo>
                  <a:pt x="184" y="239"/>
                </a:lnTo>
                <a:lnTo>
                  <a:pt x="184" y="239"/>
                </a:lnTo>
                <a:lnTo>
                  <a:pt x="184" y="239"/>
                </a:lnTo>
                <a:lnTo>
                  <a:pt x="186" y="239"/>
                </a:lnTo>
                <a:lnTo>
                  <a:pt x="186" y="239"/>
                </a:lnTo>
                <a:lnTo>
                  <a:pt x="186" y="239"/>
                </a:lnTo>
                <a:lnTo>
                  <a:pt x="186" y="239"/>
                </a:lnTo>
                <a:lnTo>
                  <a:pt x="188" y="239"/>
                </a:lnTo>
                <a:lnTo>
                  <a:pt x="188" y="239"/>
                </a:lnTo>
                <a:lnTo>
                  <a:pt x="188" y="239"/>
                </a:lnTo>
                <a:lnTo>
                  <a:pt x="188" y="239"/>
                </a:lnTo>
                <a:lnTo>
                  <a:pt x="190" y="239"/>
                </a:lnTo>
                <a:lnTo>
                  <a:pt x="190" y="239"/>
                </a:lnTo>
                <a:lnTo>
                  <a:pt x="190" y="239"/>
                </a:lnTo>
                <a:lnTo>
                  <a:pt x="192" y="239"/>
                </a:lnTo>
                <a:lnTo>
                  <a:pt x="192" y="239"/>
                </a:lnTo>
                <a:lnTo>
                  <a:pt x="192" y="239"/>
                </a:lnTo>
                <a:lnTo>
                  <a:pt x="192" y="239"/>
                </a:lnTo>
                <a:lnTo>
                  <a:pt x="192" y="237"/>
                </a:lnTo>
                <a:lnTo>
                  <a:pt x="193" y="237"/>
                </a:lnTo>
                <a:lnTo>
                  <a:pt x="193" y="237"/>
                </a:lnTo>
                <a:lnTo>
                  <a:pt x="193" y="237"/>
                </a:lnTo>
                <a:lnTo>
                  <a:pt x="195" y="237"/>
                </a:lnTo>
                <a:lnTo>
                  <a:pt x="195" y="235"/>
                </a:lnTo>
                <a:lnTo>
                  <a:pt x="195" y="235"/>
                </a:lnTo>
                <a:lnTo>
                  <a:pt x="195" y="235"/>
                </a:lnTo>
                <a:lnTo>
                  <a:pt x="195" y="235"/>
                </a:lnTo>
                <a:lnTo>
                  <a:pt x="195" y="235"/>
                </a:lnTo>
                <a:lnTo>
                  <a:pt x="197" y="235"/>
                </a:lnTo>
                <a:lnTo>
                  <a:pt x="197" y="235"/>
                </a:lnTo>
                <a:lnTo>
                  <a:pt x="197" y="237"/>
                </a:lnTo>
                <a:lnTo>
                  <a:pt x="197" y="237"/>
                </a:lnTo>
                <a:lnTo>
                  <a:pt x="197" y="237"/>
                </a:lnTo>
                <a:lnTo>
                  <a:pt x="197" y="237"/>
                </a:lnTo>
                <a:lnTo>
                  <a:pt x="197" y="239"/>
                </a:lnTo>
                <a:lnTo>
                  <a:pt x="197" y="239"/>
                </a:lnTo>
                <a:lnTo>
                  <a:pt x="197" y="239"/>
                </a:lnTo>
                <a:lnTo>
                  <a:pt x="197" y="239"/>
                </a:lnTo>
                <a:lnTo>
                  <a:pt x="197" y="239"/>
                </a:lnTo>
                <a:lnTo>
                  <a:pt x="199" y="239"/>
                </a:lnTo>
                <a:lnTo>
                  <a:pt x="199" y="240"/>
                </a:lnTo>
                <a:lnTo>
                  <a:pt x="199" y="240"/>
                </a:lnTo>
                <a:lnTo>
                  <a:pt x="199" y="240"/>
                </a:lnTo>
                <a:lnTo>
                  <a:pt x="199" y="240"/>
                </a:lnTo>
                <a:lnTo>
                  <a:pt x="199" y="242"/>
                </a:lnTo>
                <a:lnTo>
                  <a:pt x="199" y="242"/>
                </a:lnTo>
                <a:lnTo>
                  <a:pt x="199" y="242"/>
                </a:lnTo>
                <a:lnTo>
                  <a:pt x="199" y="242"/>
                </a:lnTo>
                <a:lnTo>
                  <a:pt x="199" y="242"/>
                </a:lnTo>
                <a:lnTo>
                  <a:pt x="199" y="244"/>
                </a:lnTo>
                <a:lnTo>
                  <a:pt x="199" y="244"/>
                </a:lnTo>
                <a:lnTo>
                  <a:pt x="197" y="244"/>
                </a:lnTo>
                <a:lnTo>
                  <a:pt x="197" y="244"/>
                </a:lnTo>
                <a:lnTo>
                  <a:pt x="197" y="244"/>
                </a:lnTo>
                <a:lnTo>
                  <a:pt x="197" y="244"/>
                </a:lnTo>
                <a:lnTo>
                  <a:pt x="197" y="244"/>
                </a:lnTo>
                <a:lnTo>
                  <a:pt x="197" y="244"/>
                </a:lnTo>
                <a:lnTo>
                  <a:pt x="197" y="246"/>
                </a:lnTo>
                <a:lnTo>
                  <a:pt x="197" y="246"/>
                </a:lnTo>
                <a:lnTo>
                  <a:pt x="197" y="246"/>
                </a:lnTo>
                <a:lnTo>
                  <a:pt x="197" y="246"/>
                </a:lnTo>
                <a:lnTo>
                  <a:pt x="197" y="246"/>
                </a:lnTo>
                <a:lnTo>
                  <a:pt x="197" y="246"/>
                </a:lnTo>
                <a:lnTo>
                  <a:pt x="197" y="248"/>
                </a:lnTo>
                <a:lnTo>
                  <a:pt x="197" y="248"/>
                </a:lnTo>
                <a:lnTo>
                  <a:pt x="197" y="248"/>
                </a:lnTo>
                <a:lnTo>
                  <a:pt x="197" y="248"/>
                </a:lnTo>
                <a:lnTo>
                  <a:pt x="197" y="248"/>
                </a:lnTo>
                <a:lnTo>
                  <a:pt x="199" y="248"/>
                </a:lnTo>
                <a:lnTo>
                  <a:pt x="199" y="250"/>
                </a:lnTo>
                <a:lnTo>
                  <a:pt x="199" y="250"/>
                </a:lnTo>
                <a:lnTo>
                  <a:pt x="199" y="250"/>
                </a:lnTo>
                <a:lnTo>
                  <a:pt x="197" y="250"/>
                </a:lnTo>
                <a:lnTo>
                  <a:pt x="197" y="250"/>
                </a:lnTo>
                <a:lnTo>
                  <a:pt x="197" y="250"/>
                </a:lnTo>
                <a:lnTo>
                  <a:pt x="197" y="252"/>
                </a:lnTo>
                <a:lnTo>
                  <a:pt x="197" y="252"/>
                </a:lnTo>
                <a:lnTo>
                  <a:pt x="197" y="252"/>
                </a:lnTo>
                <a:lnTo>
                  <a:pt x="195" y="252"/>
                </a:lnTo>
                <a:lnTo>
                  <a:pt x="195" y="252"/>
                </a:lnTo>
                <a:lnTo>
                  <a:pt x="195" y="252"/>
                </a:lnTo>
                <a:lnTo>
                  <a:pt x="195" y="252"/>
                </a:lnTo>
                <a:lnTo>
                  <a:pt x="195" y="252"/>
                </a:lnTo>
                <a:lnTo>
                  <a:pt x="195" y="252"/>
                </a:lnTo>
                <a:lnTo>
                  <a:pt x="195" y="254"/>
                </a:lnTo>
                <a:lnTo>
                  <a:pt x="193" y="254"/>
                </a:lnTo>
                <a:lnTo>
                  <a:pt x="193" y="254"/>
                </a:lnTo>
                <a:lnTo>
                  <a:pt x="193" y="254"/>
                </a:lnTo>
                <a:lnTo>
                  <a:pt x="193" y="254"/>
                </a:lnTo>
                <a:lnTo>
                  <a:pt x="193" y="254"/>
                </a:lnTo>
                <a:lnTo>
                  <a:pt x="193" y="254"/>
                </a:lnTo>
                <a:lnTo>
                  <a:pt x="193" y="256"/>
                </a:lnTo>
                <a:lnTo>
                  <a:pt x="193" y="256"/>
                </a:lnTo>
                <a:lnTo>
                  <a:pt x="193" y="256"/>
                </a:lnTo>
                <a:lnTo>
                  <a:pt x="193" y="256"/>
                </a:lnTo>
                <a:lnTo>
                  <a:pt x="193" y="256"/>
                </a:lnTo>
                <a:lnTo>
                  <a:pt x="193" y="256"/>
                </a:lnTo>
                <a:lnTo>
                  <a:pt x="195" y="256"/>
                </a:lnTo>
                <a:lnTo>
                  <a:pt x="195" y="256"/>
                </a:lnTo>
                <a:lnTo>
                  <a:pt x="195" y="256"/>
                </a:lnTo>
                <a:lnTo>
                  <a:pt x="195" y="256"/>
                </a:lnTo>
                <a:lnTo>
                  <a:pt x="197" y="256"/>
                </a:lnTo>
                <a:lnTo>
                  <a:pt x="197" y="256"/>
                </a:lnTo>
                <a:lnTo>
                  <a:pt x="197" y="256"/>
                </a:lnTo>
                <a:lnTo>
                  <a:pt x="197" y="256"/>
                </a:lnTo>
                <a:lnTo>
                  <a:pt x="199" y="256"/>
                </a:lnTo>
                <a:lnTo>
                  <a:pt x="199" y="256"/>
                </a:lnTo>
                <a:lnTo>
                  <a:pt x="199" y="256"/>
                </a:lnTo>
                <a:lnTo>
                  <a:pt x="199" y="256"/>
                </a:lnTo>
                <a:lnTo>
                  <a:pt x="201" y="256"/>
                </a:lnTo>
                <a:lnTo>
                  <a:pt x="201" y="256"/>
                </a:lnTo>
                <a:lnTo>
                  <a:pt x="201" y="256"/>
                </a:lnTo>
                <a:lnTo>
                  <a:pt x="201" y="256"/>
                </a:lnTo>
                <a:lnTo>
                  <a:pt x="201" y="258"/>
                </a:lnTo>
                <a:lnTo>
                  <a:pt x="201" y="258"/>
                </a:lnTo>
                <a:lnTo>
                  <a:pt x="201" y="258"/>
                </a:lnTo>
                <a:lnTo>
                  <a:pt x="201" y="258"/>
                </a:lnTo>
                <a:lnTo>
                  <a:pt x="203" y="258"/>
                </a:lnTo>
                <a:lnTo>
                  <a:pt x="203" y="258"/>
                </a:lnTo>
                <a:lnTo>
                  <a:pt x="203" y="258"/>
                </a:lnTo>
                <a:lnTo>
                  <a:pt x="203" y="258"/>
                </a:lnTo>
                <a:lnTo>
                  <a:pt x="203" y="260"/>
                </a:lnTo>
                <a:lnTo>
                  <a:pt x="203" y="260"/>
                </a:lnTo>
                <a:lnTo>
                  <a:pt x="205" y="260"/>
                </a:lnTo>
                <a:lnTo>
                  <a:pt x="205" y="260"/>
                </a:lnTo>
                <a:lnTo>
                  <a:pt x="205" y="260"/>
                </a:lnTo>
                <a:lnTo>
                  <a:pt x="205" y="260"/>
                </a:lnTo>
                <a:lnTo>
                  <a:pt x="205" y="260"/>
                </a:lnTo>
                <a:lnTo>
                  <a:pt x="205" y="260"/>
                </a:lnTo>
                <a:lnTo>
                  <a:pt x="205" y="260"/>
                </a:lnTo>
                <a:lnTo>
                  <a:pt x="207" y="260"/>
                </a:lnTo>
                <a:lnTo>
                  <a:pt x="207" y="262"/>
                </a:lnTo>
                <a:lnTo>
                  <a:pt x="207" y="262"/>
                </a:lnTo>
                <a:lnTo>
                  <a:pt x="207" y="262"/>
                </a:lnTo>
                <a:lnTo>
                  <a:pt x="207" y="262"/>
                </a:lnTo>
                <a:lnTo>
                  <a:pt x="207" y="262"/>
                </a:ln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lnTo>
                  <a:pt x="209" y="260"/>
                </a:lnTo>
                <a:lnTo>
                  <a:pt x="209" y="260"/>
                </a:lnTo>
                <a:lnTo>
                  <a:pt x="211" y="260"/>
                </a:lnTo>
                <a:lnTo>
                  <a:pt x="211" y="260"/>
                </a:lnTo>
                <a:lnTo>
                  <a:pt x="211" y="260"/>
                </a:lnTo>
                <a:lnTo>
                  <a:pt x="211" y="260"/>
                </a:lnTo>
                <a:lnTo>
                  <a:pt x="211" y="260"/>
                </a:lnTo>
                <a:lnTo>
                  <a:pt x="211" y="258"/>
                </a:lnTo>
                <a:lnTo>
                  <a:pt x="211" y="258"/>
                </a:lnTo>
                <a:lnTo>
                  <a:pt x="213" y="258"/>
                </a:lnTo>
                <a:lnTo>
                  <a:pt x="213" y="258"/>
                </a:lnTo>
                <a:lnTo>
                  <a:pt x="213" y="258"/>
                </a:lnTo>
                <a:lnTo>
                  <a:pt x="213" y="256"/>
                </a:lnTo>
                <a:lnTo>
                  <a:pt x="211" y="256"/>
                </a:lnTo>
                <a:lnTo>
                  <a:pt x="211" y="256"/>
                </a:lnTo>
                <a:lnTo>
                  <a:pt x="211" y="256"/>
                </a:lnTo>
                <a:lnTo>
                  <a:pt x="213" y="256"/>
                </a:lnTo>
                <a:lnTo>
                  <a:pt x="213" y="256"/>
                </a:lnTo>
                <a:lnTo>
                  <a:pt x="213" y="256"/>
                </a:lnTo>
                <a:lnTo>
                  <a:pt x="213" y="256"/>
                </a:lnTo>
                <a:lnTo>
                  <a:pt x="215" y="256"/>
                </a:lnTo>
                <a:lnTo>
                  <a:pt x="215" y="256"/>
                </a:lnTo>
                <a:lnTo>
                  <a:pt x="215" y="256"/>
                </a:lnTo>
                <a:lnTo>
                  <a:pt x="215" y="256"/>
                </a:lnTo>
                <a:lnTo>
                  <a:pt x="215" y="256"/>
                </a:lnTo>
                <a:lnTo>
                  <a:pt x="217" y="256"/>
                </a:lnTo>
                <a:lnTo>
                  <a:pt x="217" y="256"/>
                </a:lnTo>
                <a:lnTo>
                  <a:pt x="217" y="256"/>
                </a:lnTo>
                <a:lnTo>
                  <a:pt x="217" y="256"/>
                </a:lnTo>
                <a:lnTo>
                  <a:pt x="217" y="256"/>
                </a:lnTo>
                <a:lnTo>
                  <a:pt x="217" y="256"/>
                </a:lnTo>
                <a:lnTo>
                  <a:pt x="218" y="256"/>
                </a:lnTo>
                <a:lnTo>
                  <a:pt x="218" y="256"/>
                </a:lnTo>
                <a:lnTo>
                  <a:pt x="218" y="256"/>
                </a:lnTo>
                <a:lnTo>
                  <a:pt x="218" y="256"/>
                </a:lnTo>
                <a:lnTo>
                  <a:pt x="218" y="256"/>
                </a:lnTo>
                <a:lnTo>
                  <a:pt x="218" y="258"/>
                </a:lnTo>
                <a:lnTo>
                  <a:pt x="218" y="258"/>
                </a:lnTo>
                <a:lnTo>
                  <a:pt x="218" y="258"/>
                </a:lnTo>
                <a:lnTo>
                  <a:pt x="220" y="258"/>
                </a:lnTo>
                <a:lnTo>
                  <a:pt x="220" y="258"/>
                </a:lnTo>
                <a:lnTo>
                  <a:pt x="220" y="258"/>
                </a:lnTo>
                <a:lnTo>
                  <a:pt x="220" y="258"/>
                </a:lnTo>
                <a:lnTo>
                  <a:pt x="220" y="258"/>
                </a:lnTo>
                <a:lnTo>
                  <a:pt x="220" y="258"/>
                </a:lnTo>
                <a:lnTo>
                  <a:pt x="222" y="258"/>
                </a:lnTo>
                <a:lnTo>
                  <a:pt x="222" y="258"/>
                </a:lnTo>
                <a:lnTo>
                  <a:pt x="222" y="260"/>
                </a:lnTo>
                <a:lnTo>
                  <a:pt x="222" y="260"/>
                </a:lnTo>
                <a:lnTo>
                  <a:pt x="222" y="260"/>
                </a:lnTo>
                <a:lnTo>
                  <a:pt x="224" y="260"/>
                </a:lnTo>
                <a:lnTo>
                  <a:pt x="224" y="260"/>
                </a:lnTo>
                <a:lnTo>
                  <a:pt x="224" y="260"/>
                </a:lnTo>
                <a:lnTo>
                  <a:pt x="224" y="260"/>
                </a:lnTo>
                <a:lnTo>
                  <a:pt x="224" y="260"/>
                </a:lnTo>
                <a:lnTo>
                  <a:pt x="224" y="260"/>
                </a:lnTo>
                <a:lnTo>
                  <a:pt x="226" y="260"/>
                </a:lnTo>
                <a:lnTo>
                  <a:pt x="226" y="260"/>
                </a:lnTo>
                <a:lnTo>
                  <a:pt x="226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3"/>
                </a:lnTo>
                <a:lnTo>
                  <a:pt x="224" y="263"/>
                </a:lnTo>
                <a:lnTo>
                  <a:pt x="224" y="263"/>
                </a:lnTo>
                <a:lnTo>
                  <a:pt x="224" y="263"/>
                </a:lnTo>
                <a:lnTo>
                  <a:pt x="226" y="263"/>
                </a:lnTo>
                <a:lnTo>
                  <a:pt x="226" y="263"/>
                </a:lnTo>
                <a:lnTo>
                  <a:pt x="226" y="263"/>
                </a:lnTo>
                <a:lnTo>
                  <a:pt x="226" y="265"/>
                </a:lnTo>
                <a:lnTo>
                  <a:pt x="226" y="265"/>
                </a:lnTo>
                <a:lnTo>
                  <a:pt x="226" y="265"/>
                </a:lnTo>
                <a:lnTo>
                  <a:pt x="228" y="265"/>
                </a:lnTo>
                <a:lnTo>
                  <a:pt x="228" y="265"/>
                </a:lnTo>
                <a:lnTo>
                  <a:pt x="228" y="265"/>
                </a:lnTo>
                <a:lnTo>
                  <a:pt x="228" y="265"/>
                </a:lnTo>
                <a:lnTo>
                  <a:pt x="228" y="265"/>
                </a:lnTo>
                <a:lnTo>
                  <a:pt x="228" y="267"/>
                </a:lnTo>
                <a:lnTo>
                  <a:pt x="230" y="267"/>
                </a:lnTo>
                <a:lnTo>
                  <a:pt x="230" y="267"/>
                </a:lnTo>
                <a:lnTo>
                  <a:pt x="230" y="267"/>
                </a:lnTo>
                <a:lnTo>
                  <a:pt x="230" y="267"/>
                </a:lnTo>
                <a:lnTo>
                  <a:pt x="230" y="267"/>
                </a:lnTo>
                <a:lnTo>
                  <a:pt x="230" y="269"/>
                </a:lnTo>
                <a:lnTo>
                  <a:pt x="230" y="269"/>
                </a:lnTo>
                <a:lnTo>
                  <a:pt x="230" y="269"/>
                </a:lnTo>
                <a:lnTo>
                  <a:pt x="230" y="269"/>
                </a:lnTo>
                <a:lnTo>
                  <a:pt x="230" y="269"/>
                </a:lnTo>
                <a:lnTo>
                  <a:pt x="230" y="271"/>
                </a:lnTo>
                <a:lnTo>
                  <a:pt x="232" y="271"/>
                </a:lnTo>
                <a:lnTo>
                  <a:pt x="232" y="271"/>
                </a:lnTo>
                <a:lnTo>
                  <a:pt x="232" y="271"/>
                </a:lnTo>
                <a:lnTo>
                  <a:pt x="232" y="271"/>
                </a:lnTo>
                <a:lnTo>
                  <a:pt x="232" y="273"/>
                </a:lnTo>
                <a:lnTo>
                  <a:pt x="232" y="273"/>
                </a:lnTo>
                <a:lnTo>
                  <a:pt x="232" y="273"/>
                </a:lnTo>
                <a:lnTo>
                  <a:pt x="232" y="273"/>
                </a:lnTo>
                <a:lnTo>
                  <a:pt x="232" y="273"/>
                </a:lnTo>
                <a:lnTo>
                  <a:pt x="232" y="273"/>
                </a:lnTo>
                <a:lnTo>
                  <a:pt x="232" y="275"/>
                </a:lnTo>
                <a:lnTo>
                  <a:pt x="232" y="275"/>
                </a:lnTo>
                <a:lnTo>
                  <a:pt x="232" y="275"/>
                </a:lnTo>
                <a:lnTo>
                  <a:pt x="232" y="275"/>
                </a:lnTo>
                <a:lnTo>
                  <a:pt x="232" y="275"/>
                </a:lnTo>
                <a:lnTo>
                  <a:pt x="232" y="277"/>
                </a:lnTo>
                <a:lnTo>
                  <a:pt x="232" y="277"/>
                </a:lnTo>
                <a:lnTo>
                  <a:pt x="230" y="277"/>
                </a:lnTo>
                <a:lnTo>
                  <a:pt x="230" y="277"/>
                </a:lnTo>
                <a:lnTo>
                  <a:pt x="230" y="277"/>
                </a:lnTo>
                <a:lnTo>
                  <a:pt x="230" y="277"/>
                </a:lnTo>
                <a:lnTo>
                  <a:pt x="230" y="277"/>
                </a:lnTo>
                <a:lnTo>
                  <a:pt x="230" y="279"/>
                </a:lnTo>
                <a:lnTo>
                  <a:pt x="230" y="279"/>
                </a:lnTo>
                <a:lnTo>
                  <a:pt x="230" y="279"/>
                </a:lnTo>
                <a:lnTo>
                  <a:pt x="230" y="279"/>
                </a:lnTo>
                <a:lnTo>
                  <a:pt x="230" y="279"/>
                </a:lnTo>
                <a:lnTo>
                  <a:pt x="230" y="279"/>
                </a:lnTo>
                <a:lnTo>
                  <a:pt x="232" y="279"/>
                </a:lnTo>
                <a:lnTo>
                  <a:pt x="232" y="279"/>
                </a:lnTo>
                <a:lnTo>
                  <a:pt x="232" y="281"/>
                </a:lnTo>
                <a:lnTo>
                  <a:pt x="232" y="281"/>
                </a:lnTo>
                <a:lnTo>
                  <a:pt x="232" y="281"/>
                </a:lnTo>
                <a:lnTo>
                  <a:pt x="232" y="281"/>
                </a:lnTo>
                <a:lnTo>
                  <a:pt x="232" y="281"/>
                </a:lnTo>
                <a:lnTo>
                  <a:pt x="232" y="281"/>
                </a:lnTo>
                <a:lnTo>
                  <a:pt x="232" y="281"/>
                </a:lnTo>
                <a:lnTo>
                  <a:pt x="232" y="283"/>
                </a:lnTo>
                <a:lnTo>
                  <a:pt x="232" y="283"/>
                </a:lnTo>
                <a:lnTo>
                  <a:pt x="232" y="283"/>
                </a:lnTo>
                <a:lnTo>
                  <a:pt x="232" y="283"/>
                </a:lnTo>
                <a:lnTo>
                  <a:pt x="230" y="283"/>
                </a:lnTo>
                <a:lnTo>
                  <a:pt x="230" y="283"/>
                </a:lnTo>
                <a:lnTo>
                  <a:pt x="230" y="283"/>
                </a:lnTo>
                <a:lnTo>
                  <a:pt x="230" y="283"/>
                </a:lnTo>
                <a:lnTo>
                  <a:pt x="230" y="283"/>
                </a:lnTo>
                <a:lnTo>
                  <a:pt x="230" y="283"/>
                </a:lnTo>
                <a:lnTo>
                  <a:pt x="228" y="283"/>
                </a:lnTo>
                <a:lnTo>
                  <a:pt x="228" y="283"/>
                </a:lnTo>
                <a:lnTo>
                  <a:pt x="228" y="283"/>
                </a:lnTo>
                <a:lnTo>
                  <a:pt x="228" y="283"/>
                </a:lnTo>
                <a:lnTo>
                  <a:pt x="228" y="283"/>
                </a:lnTo>
                <a:lnTo>
                  <a:pt x="228" y="285"/>
                </a:lnTo>
                <a:lnTo>
                  <a:pt x="228" y="285"/>
                </a:lnTo>
                <a:lnTo>
                  <a:pt x="228" y="285"/>
                </a:lnTo>
                <a:lnTo>
                  <a:pt x="228" y="285"/>
                </a:lnTo>
                <a:lnTo>
                  <a:pt x="228" y="287"/>
                </a:lnTo>
                <a:lnTo>
                  <a:pt x="228" y="287"/>
                </a:lnTo>
                <a:lnTo>
                  <a:pt x="228" y="287"/>
                </a:lnTo>
                <a:lnTo>
                  <a:pt x="228" y="287"/>
                </a:lnTo>
                <a:lnTo>
                  <a:pt x="228" y="288"/>
                </a:lnTo>
                <a:lnTo>
                  <a:pt x="228" y="288"/>
                </a:lnTo>
                <a:lnTo>
                  <a:pt x="226" y="288"/>
                </a:lnTo>
                <a:lnTo>
                  <a:pt x="226" y="288"/>
                </a:lnTo>
                <a:lnTo>
                  <a:pt x="226" y="288"/>
                </a:lnTo>
                <a:lnTo>
                  <a:pt x="226" y="288"/>
                </a:lnTo>
                <a:lnTo>
                  <a:pt x="226" y="290"/>
                </a:lnTo>
                <a:lnTo>
                  <a:pt x="226" y="290"/>
                </a:lnTo>
                <a:lnTo>
                  <a:pt x="226" y="290"/>
                </a:lnTo>
                <a:lnTo>
                  <a:pt x="226" y="290"/>
                </a:lnTo>
                <a:lnTo>
                  <a:pt x="226" y="292"/>
                </a:lnTo>
                <a:lnTo>
                  <a:pt x="226" y="292"/>
                </a:lnTo>
                <a:lnTo>
                  <a:pt x="226" y="292"/>
                </a:lnTo>
                <a:lnTo>
                  <a:pt x="226" y="294"/>
                </a:lnTo>
                <a:lnTo>
                  <a:pt x="226" y="294"/>
                </a:lnTo>
                <a:lnTo>
                  <a:pt x="226" y="294"/>
                </a:lnTo>
                <a:lnTo>
                  <a:pt x="224" y="294"/>
                </a:lnTo>
                <a:lnTo>
                  <a:pt x="224" y="294"/>
                </a:lnTo>
                <a:lnTo>
                  <a:pt x="224" y="294"/>
                </a:lnTo>
                <a:lnTo>
                  <a:pt x="224" y="294"/>
                </a:lnTo>
                <a:lnTo>
                  <a:pt x="224" y="296"/>
                </a:lnTo>
                <a:lnTo>
                  <a:pt x="224" y="296"/>
                </a:lnTo>
                <a:lnTo>
                  <a:pt x="222" y="296"/>
                </a:lnTo>
                <a:lnTo>
                  <a:pt x="222" y="296"/>
                </a:lnTo>
                <a:lnTo>
                  <a:pt x="222" y="296"/>
                </a:lnTo>
                <a:lnTo>
                  <a:pt x="220" y="296"/>
                </a:lnTo>
                <a:lnTo>
                  <a:pt x="220" y="296"/>
                </a:lnTo>
                <a:lnTo>
                  <a:pt x="220" y="296"/>
                </a:lnTo>
                <a:lnTo>
                  <a:pt x="218" y="298"/>
                </a:lnTo>
                <a:lnTo>
                  <a:pt x="218" y="296"/>
                </a:lnTo>
                <a:lnTo>
                  <a:pt x="218" y="296"/>
                </a:lnTo>
                <a:lnTo>
                  <a:pt x="218" y="298"/>
                </a:lnTo>
                <a:lnTo>
                  <a:pt x="218" y="298"/>
                </a:lnTo>
                <a:lnTo>
                  <a:pt x="217" y="298"/>
                </a:lnTo>
                <a:lnTo>
                  <a:pt x="217" y="298"/>
                </a:lnTo>
                <a:lnTo>
                  <a:pt x="217" y="300"/>
                </a:lnTo>
                <a:lnTo>
                  <a:pt x="217" y="300"/>
                </a:lnTo>
                <a:lnTo>
                  <a:pt x="215" y="300"/>
                </a:lnTo>
                <a:lnTo>
                  <a:pt x="215" y="300"/>
                </a:lnTo>
                <a:lnTo>
                  <a:pt x="215" y="300"/>
                </a:lnTo>
                <a:lnTo>
                  <a:pt x="215" y="300"/>
                </a:lnTo>
                <a:lnTo>
                  <a:pt x="215" y="300"/>
                </a:lnTo>
                <a:lnTo>
                  <a:pt x="213" y="300"/>
                </a:lnTo>
                <a:lnTo>
                  <a:pt x="213" y="302"/>
                </a:lnTo>
                <a:lnTo>
                  <a:pt x="213" y="302"/>
                </a:lnTo>
                <a:lnTo>
                  <a:pt x="213" y="302"/>
                </a:lnTo>
                <a:lnTo>
                  <a:pt x="215" y="302"/>
                </a:lnTo>
                <a:lnTo>
                  <a:pt x="215" y="304"/>
                </a:lnTo>
                <a:lnTo>
                  <a:pt x="215" y="304"/>
                </a:lnTo>
                <a:lnTo>
                  <a:pt x="213" y="304"/>
                </a:lnTo>
                <a:lnTo>
                  <a:pt x="213" y="302"/>
                </a:lnTo>
                <a:lnTo>
                  <a:pt x="213" y="302"/>
                </a:lnTo>
                <a:lnTo>
                  <a:pt x="213" y="302"/>
                </a:lnTo>
                <a:lnTo>
                  <a:pt x="211" y="302"/>
                </a:lnTo>
                <a:lnTo>
                  <a:pt x="211" y="300"/>
                </a:lnTo>
                <a:lnTo>
                  <a:pt x="211" y="300"/>
                </a:lnTo>
                <a:lnTo>
                  <a:pt x="211" y="300"/>
                </a:lnTo>
                <a:lnTo>
                  <a:pt x="211" y="300"/>
                </a:lnTo>
                <a:lnTo>
                  <a:pt x="209" y="300"/>
                </a:lnTo>
                <a:lnTo>
                  <a:pt x="209" y="300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6"/>
                </a:lnTo>
                <a:lnTo>
                  <a:pt x="209" y="296"/>
                </a:lnTo>
                <a:lnTo>
                  <a:pt x="207" y="296"/>
                </a:lnTo>
                <a:lnTo>
                  <a:pt x="207" y="296"/>
                </a:lnTo>
                <a:lnTo>
                  <a:pt x="207" y="296"/>
                </a:lnTo>
                <a:lnTo>
                  <a:pt x="207" y="294"/>
                </a:lnTo>
                <a:lnTo>
                  <a:pt x="207" y="294"/>
                </a:lnTo>
                <a:lnTo>
                  <a:pt x="205" y="294"/>
                </a:lnTo>
                <a:lnTo>
                  <a:pt x="205" y="294"/>
                </a:lnTo>
                <a:lnTo>
                  <a:pt x="205" y="294"/>
                </a:lnTo>
                <a:lnTo>
                  <a:pt x="203" y="294"/>
                </a:lnTo>
                <a:lnTo>
                  <a:pt x="203" y="294"/>
                </a:lnTo>
                <a:lnTo>
                  <a:pt x="203" y="294"/>
                </a:lnTo>
                <a:lnTo>
                  <a:pt x="203" y="294"/>
                </a:lnTo>
                <a:lnTo>
                  <a:pt x="201" y="294"/>
                </a:lnTo>
                <a:lnTo>
                  <a:pt x="201" y="294"/>
                </a:lnTo>
                <a:lnTo>
                  <a:pt x="201" y="294"/>
                </a:lnTo>
                <a:lnTo>
                  <a:pt x="201" y="294"/>
                </a:lnTo>
                <a:lnTo>
                  <a:pt x="199" y="294"/>
                </a:lnTo>
                <a:lnTo>
                  <a:pt x="199" y="294"/>
                </a:lnTo>
                <a:lnTo>
                  <a:pt x="199" y="292"/>
                </a:lnTo>
                <a:lnTo>
                  <a:pt x="199" y="292"/>
                </a:lnTo>
                <a:lnTo>
                  <a:pt x="199" y="292"/>
                </a:lnTo>
                <a:lnTo>
                  <a:pt x="201" y="292"/>
                </a:lnTo>
                <a:lnTo>
                  <a:pt x="201" y="292"/>
                </a:lnTo>
                <a:lnTo>
                  <a:pt x="201" y="290"/>
                </a:lnTo>
                <a:lnTo>
                  <a:pt x="201" y="290"/>
                </a:lnTo>
                <a:lnTo>
                  <a:pt x="201" y="290"/>
                </a:lnTo>
                <a:lnTo>
                  <a:pt x="201" y="290"/>
                </a:lnTo>
                <a:lnTo>
                  <a:pt x="201" y="290"/>
                </a:lnTo>
                <a:lnTo>
                  <a:pt x="201" y="288"/>
                </a:lnTo>
                <a:lnTo>
                  <a:pt x="201" y="288"/>
                </a:lnTo>
                <a:lnTo>
                  <a:pt x="201" y="288"/>
                </a:lnTo>
                <a:lnTo>
                  <a:pt x="201" y="288"/>
                </a:lnTo>
                <a:lnTo>
                  <a:pt x="201" y="288"/>
                </a:lnTo>
                <a:lnTo>
                  <a:pt x="201" y="287"/>
                </a:lnTo>
                <a:lnTo>
                  <a:pt x="201" y="287"/>
                </a:lnTo>
                <a:lnTo>
                  <a:pt x="201" y="287"/>
                </a:lnTo>
                <a:lnTo>
                  <a:pt x="201" y="287"/>
                </a:lnTo>
                <a:lnTo>
                  <a:pt x="201" y="285"/>
                </a:lnTo>
                <a:lnTo>
                  <a:pt x="201" y="285"/>
                </a:lnTo>
                <a:lnTo>
                  <a:pt x="201" y="285"/>
                </a:lnTo>
                <a:lnTo>
                  <a:pt x="203" y="285"/>
                </a:lnTo>
                <a:lnTo>
                  <a:pt x="203" y="285"/>
                </a:lnTo>
                <a:lnTo>
                  <a:pt x="203" y="283"/>
                </a:lnTo>
                <a:lnTo>
                  <a:pt x="203" y="283"/>
                </a:lnTo>
                <a:lnTo>
                  <a:pt x="201" y="283"/>
                </a:lnTo>
                <a:lnTo>
                  <a:pt x="201" y="283"/>
                </a:lnTo>
                <a:lnTo>
                  <a:pt x="201" y="283"/>
                </a:lnTo>
                <a:lnTo>
                  <a:pt x="201" y="285"/>
                </a:lnTo>
                <a:lnTo>
                  <a:pt x="201" y="285"/>
                </a:lnTo>
                <a:lnTo>
                  <a:pt x="199" y="285"/>
                </a:lnTo>
                <a:lnTo>
                  <a:pt x="199" y="285"/>
                </a:lnTo>
                <a:lnTo>
                  <a:pt x="199" y="285"/>
                </a:lnTo>
                <a:lnTo>
                  <a:pt x="199" y="285"/>
                </a:lnTo>
                <a:lnTo>
                  <a:pt x="197" y="285"/>
                </a:lnTo>
                <a:lnTo>
                  <a:pt x="197" y="285"/>
                </a:lnTo>
                <a:lnTo>
                  <a:pt x="197" y="285"/>
                </a:lnTo>
                <a:lnTo>
                  <a:pt x="197" y="283"/>
                </a:lnTo>
                <a:lnTo>
                  <a:pt x="197" y="283"/>
                </a:lnTo>
                <a:lnTo>
                  <a:pt x="197" y="283"/>
                </a:lnTo>
                <a:lnTo>
                  <a:pt x="195" y="283"/>
                </a:lnTo>
                <a:lnTo>
                  <a:pt x="195" y="283"/>
                </a:lnTo>
                <a:lnTo>
                  <a:pt x="195" y="283"/>
                </a:lnTo>
                <a:lnTo>
                  <a:pt x="195" y="283"/>
                </a:lnTo>
                <a:lnTo>
                  <a:pt x="193" y="283"/>
                </a:lnTo>
                <a:lnTo>
                  <a:pt x="193" y="283"/>
                </a:lnTo>
                <a:lnTo>
                  <a:pt x="193" y="283"/>
                </a:lnTo>
                <a:lnTo>
                  <a:pt x="193" y="283"/>
                </a:lnTo>
                <a:lnTo>
                  <a:pt x="193" y="283"/>
                </a:lnTo>
                <a:lnTo>
                  <a:pt x="192" y="283"/>
                </a:lnTo>
                <a:lnTo>
                  <a:pt x="192" y="283"/>
                </a:lnTo>
                <a:lnTo>
                  <a:pt x="192" y="283"/>
                </a:lnTo>
                <a:lnTo>
                  <a:pt x="192" y="283"/>
                </a:lnTo>
                <a:lnTo>
                  <a:pt x="192" y="281"/>
                </a:lnTo>
                <a:lnTo>
                  <a:pt x="192" y="281"/>
                </a:lnTo>
                <a:lnTo>
                  <a:pt x="192" y="281"/>
                </a:lnTo>
                <a:lnTo>
                  <a:pt x="190" y="281"/>
                </a:lnTo>
                <a:lnTo>
                  <a:pt x="190" y="281"/>
                </a:lnTo>
                <a:lnTo>
                  <a:pt x="190" y="281"/>
                </a:lnTo>
                <a:lnTo>
                  <a:pt x="190" y="281"/>
                </a:lnTo>
                <a:lnTo>
                  <a:pt x="190" y="279"/>
                </a:lnTo>
                <a:lnTo>
                  <a:pt x="188" y="279"/>
                </a:lnTo>
                <a:lnTo>
                  <a:pt x="188" y="279"/>
                </a:lnTo>
                <a:lnTo>
                  <a:pt x="188" y="279"/>
                </a:lnTo>
                <a:lnTo>
                  <a:pt x="188" y="279"/>
                </a:lnTo>
                <a:lnTo>
                  <a:pt x="188" y="279"/>
                </a:lnTo>
                <a:lnTo>
                  <a:pt x="188" y="279"/>
                </a:lnTo>
                <a:lnTo>
                  <a:pt x="186" y="279"/>
                </a:lnTo>
                <a:lnTo>
                  <a:pt x="186" y="279"/>
                </a:lnTo>
                <a:lnTo>
                  <a:pt x="186" y="279"/>
                </a:lnTo>
                <a:lnTo>
                  <a:pt x="186" y="279"/>
                </a:lnTo>
                <a:lnTo>
                  <a:pt x="184" y="279"/>
                </a:lnTo>
                <a:lnTo>
                  <a:pt x="184" y="279"/>
                </a:lnTo>
                <a:lnTo>
                  <a:pt x="184" y="279"/>
                </a:lnTo>
                <a:lnTo>
                  <a:pt x="184" y="277"/>
                </a:lnTo>
                <a:lnTo>
                  <a:pt x="184" y="277"/>
                </a:lnTo>
                <a:lnTo>
                  <a:pt x="184" y="277"/>
                </a:lnTo>
                <a:lnTo>
                  <a:pt x="184" y="277"/>
                </a:lnTo>
                <a:lnTo>
                  <a:pt x="184" y="277"/>
                </a:lnTo>
                <a:lnTo>
                  <a:pt x="184" y="275"/>
                </a:lnTo>
                <a:lnTo>
                  <a:pt x="184" y="275"/>
                </a:lnTo>
                <a:lnTo>
                  <a:pt x="184" y="275"/>
                </a:lnTo>
                <a:lnTo>
                  <a:pt x="184" y="275"/>
                </a:lnTo>
                <a:lnTo>
                  <a:pt x="184" y="275"/>
                </a:lnTo>
                <a:lnTo>
                  <a:pt x="184" y="275"/>
                </a:lnTo>
                <a:lnTo>
                  <a:pt x="182" y="275"/>
                </a:lnTo>
                <a:lnTo>
                  <a:pt x="182" y="275"/>
                </a:lnTo>
                <a:lnTo>
                  <a:pt x="182" y="275"/>
                </a:lnTo>
                <a:lnTo>
                  <a:pt x="182" y="275"/>
                </a:lnTo>
                <a:lnTo>
                  <a:pt x="182" y="275"/>
                </a:lnTo>
                <a:lnTo>
                  <a:pt x="180" y="275"/>
                </a:lnTo>
                <a:lnTo>
                  <a:pt x="180" y="275"/>
                </a:lnTo>
                <a:lnTo>
                  <a:pt x="180" y="275"/>
                </a:lnTo>
                <a:lnTo>
                  <a:pt x="180" y="275"/>
                </a:lnTo>
                <a:lnTo>
                  <a:pt x="180" y="275"/>
                </a:lnTo>
                <a:lnTo>
                  <a:pt x="178" y="275"/>
                </a:lnTo>
                <a:lnTo>
                  <a:pt x="178" y="275"/>
                </a:lnTo>
                <a:lnTo>
                  <a:pt x="178" y="275"/>
                </a:lnTo>
                <a:lnTo>
                  <a:pt x="178" y="275"/>
                </a:lnTo>
                <a:lnTo>
                  <a:pt x="178" y="275"/>
                </a:lnTo>
                <a:lnTo>
                  <a:pt x="176" y="275"/>
                </a:lnTo>
                <a:lnTo>
                  <a:pt x="176" y="275"/>
                </a:lnTo>
                <a:lnTo>
                  <a:pt x="176" y="275"/>
                </a:lnTo>
                <a:lnTo>
                  <a:pt x="176" y="275"/>
                </a:lnTo>
                <a:lnTo>
                  <a:pt x="176" y="275"/>
                </a:lnTo>
                <a:lnTo>
                  <a:pt x="176" y="277"/>
                </a:lnTo>
                <a:lnTo>
                  <a:pt x="176" y="277"/>
                </a:lnTo>
                <a:lnTo>
                  <a:pt x="176" y="277"/>
                </a:lnTo>
                <a:lnTo>
                  <a:pt x="176" y="277"/>
                </a:lnTo>
                <a:lnTo>
                  <a:pt x="176" y="277"/>
                </a:lnTo>
                <a:lnTo>
                  <a:pt x="176" y="279"/>
                </a:lnTo>
                <a:lnTo>
                  <a:pt x="176" y="279"/>
                </a:lnTo>
                <a:lnTo>
                  <a:pt x="178" y="279"/>
                </a:lnTo>
                <a:lnTo>
                  <a:pt x="178" y="279"/>
                </a:lnTo>
                <a:lnTo>
                  <a:pt x="178" y="279"/>
                </a:lnTo>
                <a:lnTo>
                  <a:pt x="178" y="279"/>
                </a:lnTo>
                <a:lnTo>
                  <a:pt x="178" y="279"/>
                </a:lnTo>
                <a:lnTo>
                  <a:pt x="178" y="279"/>
                </a:lnTo>
                <a:lnTo>
                  <a:pt x="180" y="279"/>
                </a:lnTo>
                <a:lnTo>
                  <a:pt x="180" y="279"/>
                </a:lnTo>
                <a:lnTo>
                  <a:pt x="180" y="279"/>
                </a:lnTo>
                <a:lnTo>
                  <a:pt x="180" y="279"/>
                </a:lnTo>
                <a:lnTo>
                  <a:pt x="180" y="279"/>
                </a:lnTo>
                <a:lnTo>
                  <a:pt x="180" y="279"/>
                </a:lnTo>
                <a:lnTo>
                  <a:pt x="180" y="281"/>
                </a:lnTo>
                <a:lnTo>
                  <a:pt x="180" y="281"/>
                </a:lnTo>
                <a:lnTo>
                  <a:pt x="180" y="281"/>
                </a:lnTo>
                <a:lnTo>
                  <a:pt x="180" y="281"/>
                </a:lnTo>
                <a:lnTo>
                  <a:pt x="180" y="281"/>
                </a:lnTo>
                <a:lnTo>
                  <a:pt x="180" y="281"/>
                </a:lnTo>
                <a:lnTo>
                  <a:pt x="178" y="281"/>
                </a:lnTo>
                <a:lnTo>
                  <a:pt x="178" y="281"/>
                </a:lnTo>
                <a:lnTo>
                  <a:pt x="178" y="281"/>
                </a:lnTo>
                <a:lnTo>
                  <a:pt x="178" y="281"/>
                </a:lnTo>
                <a:lnTo>
                  <a:pt x="178" y="281"/>
                </a:lnTo>
                <a:lnTo>
                  <a:pt x="178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3"/>
                </a:lnTo>
                <a:lnTo>
                  <a:pt x="176" y="283"/>
                </a:lnTo>
                <a:lnTo>
                  <a:pt x="176" y="283"/>
                </a:lnTo>
                <a:lnTo>
                  <a:pt x="176" y="283"/>
                </a:lnTo>
                <a:lnTo>
                  <a:pt x="176" y="285"/>
                </a:lnTo>
                <a:lnTo>
                  <a:pt x="176" y="285"/>
                </a:lnTo>
                <a:lnTo>
                  <a:pt x="176" y="285"/>
                </a:lnTo>
                <a:lnTo>
                  <a:pt x="176" y="285"/>
                </a:lnTo>
                <a:lnTo>
                  <a:pt x="176" y="287"/>
                </a:lnTo>
                <a:lnTo>
                  <a:pt x="176" y="287"/>
                </a:lnTo>
                <a:lnTo>
                  <a:pt x="176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8"/>
                </a:lnTo>
                <a:lnTo>
                  <a:pt x="174" y="288"/>
                </a:lnTo>
                <a:lnTo>
                  <a:pt x="174" y="288"/>
                </a:lnTo>
                <a:lnTo>
                  <a:pt x="174" y="288"/>
                </a:lnTo>
                <a:lnTo>
                  <a:pt x="172" y="288"/>
                </a:lnTo>
                <a:lnTo>
                  <a:pt x="172" y="288"/>
                </a:lnTo>
                <a:lnTo>
                  <a:pt x="172" y="288"/>
                </a:lnTo>
                <a:lnTo>
                  <a:pt x="172" y="288"/>
                </a:lnTo>
                <a:lnTo>
                  <a:pt x="172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90"/>
                </a:lnTo>
                <a:lnTo>
                  <a:pt x="169" y="290"/>
                </a:lnTo>
                <a:lnTo>
                  <a:pt x="169" y="290"/>
                </a:lnTo>
                <a:lnTo>
                  <a:pt x="169" y="290"/>
                </a:lnTo>
                <a:lnTo>
                  <a:pt x="169" y="290"/>
                </a:lnTo>
                <a:lnTo>
                  <a:pt x="167" y="290"/>
                </a:lnTo>
                <a:lnTo>
                  <a:pt x="167" y="288"/>
                </a:lnTo>
                <a:lnTo>
                  <a:pt x="167" y="288"/>
                </a:lnTo>
                <a:lnTo>
                  <a:pt x="167" y="288"/>
                </a:lnTo>
                <a:lnTo>
                  <a:pt x="165" y="288"/>
                </a:lnTo>
                <a:lnTo>
                  <a:pt x="165" y="290"/>
                </a:lnTo>
                <a:lnTo>
                  <a:pt x="165" y="290"/>
                </a:lnTo>
                <a:lnTo>
                  <a:pt x="165" y="290"/>
                </a:lnTo>
                <a:lnTo>
                  <a:pt x="163" y="290"/>
                </a:lnTo>
                <a:lnTo>
                  <a:pt x="163" y="290"/>
                </a:ln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Strzałka zakrzywiona w dół 8"/>
          <p:cNvSpPr/>
          <p:nvPr/>
        </p:nvSpPr>
        <p:spPr>
          <a:xfrm rot="2064462">
            <a:off x="3553821" y="2089237"/>
            <a:ext cx="2684834" cy="651753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Strzałka zakrzywiona w dół 10"/>
          <p:cNvSpPr/>
          <p:nvPr/>
        </p:nvSpPr>
        <p:spPr>
          <a:xfrm rot="20021071">
            <a:off x="5857204" y="2089238"/>
            <a:ext cx="2684834" cy="651753"/>
          </a:xfrm>
          <a:prstGeom prst="curvedDownArrow">
            <a:avLst/>
          </a:prstGeom>
          <a:solidFill>
            <a:srgbClr val="D15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aphicFrame>
        <p:nvGraphicFramePr>
          <p:cNvPr id="12" name="Wykres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19730"/>
              </p:ext>
            </p:extLst>
          </p:nvPr>
        </p:nvGraphicFramePr>
        <p:xfrm>
          <a:off x="727821" y="2065721"/>
          <a:ext cx="3737499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Wykres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490842"/>
              </p:ext>
            </p:extLst>
          </p:nvPr>
        </p:nvGraphicFramePr>
        <p:xfrm>
          <a:off x="7919691" y="2065721"/>
          <a:ext cx="3737499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Prostokąt 13"/>
          <p:cNvSpPr/>
          <p:nvPr/>
        </p:nvSpPr>
        <p:spPr>
          <a:xfrm>
            <a:off x="2178253" y="3633130"/>
            <a:ext cx="772969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Napływ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392337" y="3604006"/>
            <a:ext cx="792205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Odpływ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 rot="2870595">
            <a:off x="3538715" y="2423916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Dolnośląskie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 rot="18429742">
            <a:off x="3222987" y="4852275"/>
            <a:ext cx="1495922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Zachodniopomorskie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 rot="1317681">
            <a:off x="1228319" y="5409313"/>
            <a:ext cx="1079398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Wielkopolskie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 rot="18322891">
            <a:off x="510170" y="2647274"/>
            <a:ext cx="776175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Pozostałe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 rot="18729045">
            <a:off x="7862245" y="2466894"/>
            <a:ext cx="776175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Pozostałe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rostokąt 20"/>
          <p:cNvSpPr/>
          <p:nvPr/>
        </p:nvSpPr>
        <p:spPr>
          <a:xfrm rot="3092602">
            <a:off x="10669235" y="2394383"/>
            <a:ext cx="1079398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Wielkopolskie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 rot="19432745">
            <a:off x="10469275" y="5109897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Dolnośląskie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ostokąt 22"/>
          <p:cNvSpPr/>
          <p:nvPr/>
        </p:nvSpPr>
        <p:spPr>
          <a:xfrm rot="2621385">
            <a:off x="7673295" y="4929108"/>
            <a:ext cx="1495922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Zachodniopomorskie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878027" y="144528"/>
            <a:ext cx="6119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Saldo migracji stałej na 1000 ludności w 2016 r.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126019"/>
            <a:ext cx="523883" cy="425736"/>
          </a:xfrm>
          <a:prstGeom prst="rect">
            <a:avLst/>
          </a:prstGeom>
        </p:spPr>
      </p:pic>
      <p:sp>
        <p:nvSpPr>
          <p:cNvPr id="8" name="Freeform 5"/>
          <p:cNvSpPr>
            <a:spLocks noChangeAspect="1"/>
          </p:cNvSpPr>
          <p:nvPr/>
        </p:nvSpPr>
        <p:spPr bwMode="auto">
          <a:xfrm>
            <a:off x="1337111" y="4658729"/>
            <a:ext cx="1315348" cy="1170782"/>
          </a:xfrm>
          <a:custGeom>
            <a:avLst/>
            <a:gdLst>
              <a:gd name="T0" fmla="*/ 140 w 3057"/>
              <a:gd name="T1" fmla="*/ 1738 h 2719"/>
              <a:gd name="T2" fmla="*/ 100 w 3057"/>
              <a:gd name="T3" fmla="*/ 1580 h 2719"/>
              <a:gd name="T4" fmla="*/ 5 w 3057"/>
              <a:gd name="T5" fmla="*/ 1445 h 2719"/>
              <a:gd name="T6" fmla="*/ 72 w 3057"/>
              <a:gd name="T7" fmla="*/ 1334 h 2719"/>
              <a:gd name="T8" fmla="*/ 193 w 3057"/>
              <a:gd name="T9" fmla="*/ 1206 h 2719"/>
              <a:gd name="T10" fmla="*/ 251 w 3057"/>
              <a:gd name="T11" fmla="*/ 980 h 2719"/>
              <a:gd name="T12" fmla="*/ 313 w 3057"/>
              <a:gd name="T13" fmla="*/ 812 h 2719"/>
              <a:gd name="T14" fmla="*/ 396 w 3057"/>
              <a:gd name="T15" fmla="*/ 732 h 2719"/>
              <a:gd name="T16" fmla="*/ 476 w 3057"/>
              <a:gd name="T17" fmla="*/ 584 h 2719"/>
              <a:gd name="T18" fmla="*/ 532 w 3057"/>
              <a:gd name="T19" fmla="*/ 569 h 2719"/>
              <a:gd name="T20" fmla="*/ 599 w 3057"/>
              <a:gd name="T21" fmla="*/ 419 h 2719"/>
              <a:gd name="T22" fmla="*/ 790 w 3057"/>
              <a:gd name="T23" fmla="*/ 394 h 2719"/>
              <a:gd name="T24" fmla="*/ 933 w 3057"/>
              <a:gd name="T25" fmla="*/ 374 h 2719"/>
              <a:gd name="T26" fmla="*/ 1043 w 3057"/>
              <a:gd name="T27" fmla="*/ 301 h 2719"/>
              <a:gd name="T28" fmla="*/ 1098 w 3057"/>
              <a:gd name="T29" fmla="*/ 175 h 2719"/>
              <a:gd name="T30" fmla="*/ 1196 w 3057"/>
              <a:gd name="T31" fmla="*/ 12 h 2719"/>
              <a:gd name="T32" fmla="*/ 1354 w 3057"/>
              <a:gd name="T33" fmla="*/ 2 h 2719"/>
              <a:gd name="T34" fmla="*/ 1585 w 3057"/>
              <a:gd name="T35" fmla="*/ 53 h 2719"/>
              <a:gd name="T36" fmla="*/ 1760 w 3057"/>
              <a:gd name="T37" fmla="*/ 118 h 2719"/>
              <a:gd name="T38" fmla="*/ 1906 w 3057"/>
              <a:gd name="T39" fmla="*/ 246 h 2719"/>
              <a:gd name="T40" fmla="*/ 2029 w 3057"/>
              <a:gd name="T41" fmla="*/ 225 h 2719"/>
              <a:gd name="T42" fmla="*/ 2159 w 3057"/>
              <a:gd name="T43" fmla="*/ 276 h 2719"/>
              <a:gd name="T44" fmla="*/ 2169 w 3057"/>
              <a:gd name="T45" fmla="*/ 354 h 2719"/>
              <a:gd name="T46" fmla="*/ 2174 w 3057"/>
              <a:gd name="T47" fmla="*/ 587 h 2719"/>
              <a:gd name="T48" fmla="*/ 2154 w 3057"/>
              <a:gd name="T49" fmla="*/ 747 h 2719"/>
              <a:gd name="T50" fmla="*/ 2202 w 3057"/>
              <a:gd name="T51" fmla="*/ 838 h 2719"/>
              <a:gd name="T52" fmla="*/ 2345 w 3057"/>
              <a:gd name="T53" fmla="*/ 865 h 2719"/>
              <a:gd name="T54" fmla="*/ 2330 w 3057"/>
              <a:gd name="T55" fmla="*/ 986 h 2719"/>
              <a:gd name="T56" fmla="*/ 2410 w 3057"/>
              <a:gd name="T57" fmla="*/ 1130 h 2719"/>
              <a:gd name="T58" fmla="*/ 2593 w 3057"/>
              <a:gd name="T59" fmla="*/ 1133 h 2719"/>
              <a:gd name="T60" fmla="*/ 2595 w 3057"/>
              <a:gd name="T61" fmla="*/ 1303 h 2719"/>
              <a:gd name="T62" fmla="*/ 2653 w 3057"/>
              <a:gd name="T63" fmla="*/ 1401 h 2719"/>
              <a:gd name="T64" fmla="*/ 2789 w 3057"/>
              <a:gd name="T65" fmla="*/ 1369 h 2719"/>
              <a:gd name="T66" fmla="*/ 2957 w 3057"/>
              <a:gd name="T67" fmla="*/ 1422 h 2719"/>
              <a:gd name="T68" fmla="*/ 3034 w 3057"/>
              <a:gd name="T69" fmla="*/ 1542 h 2719"/>
              <a:gd name="T70" fmla="*/ 3042 w 3057"/>
              <a:gd name="T71" fmla="*/ 1718 h 2719"/>
              <a:gd name="T72" fmla="*/ 2959 w 3057"/>
              <a:gd name="T73" fmla="*/ 1851 h 2719"/>
              <a:gd name="T74" fmla="*/ 2851 w 3057"/>
              <a:gd name="T75" fmla="*/ 1929 h 2719"/>
              <a:gd name="T76" fmla="*/ 2726 w 3057"/>
              <a:gd name="T77" fmla="*/ 1919 h 2719"/>
              <a:gd name="T78" fmla="*/ 2631 w 3057"/>
              <a:gd name="T79" fmla="*/ 1826 h 2719"/>
              <a:gd name="T80" fmla="*/ 2543 w 3057"/>
              <a:gd name="T81" fmla="*/ 1719 h 2719"/>
              <a:gd name="T82" fmla="*/ 2405 w 3057"/>
              <a:gd name="T83" fmla="*/ 1614 h 2719"/>
              <a:gd name="T84" fmla="*/ 2312 w 3057"/>
              <a:gd name="T85" fmla="*/ 1664 h 2719"/>
              <a:gd name="T86" fmla="*/ 2314 w 3057"/>
              <a:gd name="T87" fmla="*/ 1762 h 2719"/>
              <a:gd name="T88" fmla="*/ 2151 w 3057"/>
              <a:gd name="T89" fmla="*/ 1827 h 2719"/>
              <a:gd name="T90" fmla="*/ 2081 w 3057"/>
              <a:gd name="T91" fmla="*/ 1981 h 2719"/>
              <a:gd name="T92" fmla="*/ 2034 w 3057"/>
              <a:gd name="T93" fmla="*/ 2139 h 2719"/>
              <a:gd name="T94" fmla="*/ 1836 w 3057"/>
              <a:gd name="T95" fmla="*/ 2257 h 2719"/>
              <a:gd name="T96" fmla="*/ 1743 w 3057"/>
              <a:gd name="T97" fmla="*/ 2478 h 2719"/>
              <a:gd name="T98" fmla="*/ 1627 w 3057"/>
              <a:gd name="T99" fmla="*/ 2513 h 2719"/>
              <a:gd name="T100" fmla="*/ 1399 w 3057"/>
              <a:gd name="T101" fmla="*/ 2320 h 2719"/>
              <a:gd name="T102" fmla="*/ 1259 w 3057"/>
              <a:gd name="T103" fmla="*/ 2403 h 2719"/>
              <a:gd name="T104" fmla="*/ 1204 w 3057"/>
              <a:gd name="T105" fmla="*/ 2536 h 2719"/>
              <a:gd name="T106" fmla="*/ 1106 w 3057"/>
              <a:gd name="T107" fmla="*/ 2563 h 2719"/>
              <a:gd name="T108" fmla="*/ 970 w 3057"/>
              <a:gd name="T109" fmla="*/ 2470 h 2719"/>
              <a:gd name="T110" fmla="*/ 795 w 3057"/>
              <a:gd name="T111" fmla="*/ 2561 h 2719"/>
              <a:gd name="T112" fmla="*/ 582 w 3057"/>
              <a:gd name="T113" fmla="*/ 2701 h 2719"/>
              <a:gd name="T114" fmla="*/ 559 w 3057"/>
              <a:gd name="T115" fmla="*/ 2531 h 2719"/>
              <a:gd name="T116" fmla="*/ 501 w 3057"/>
              <a:gd name="T117" fmla="*/ 2390 h 2719"/>
              <a:gd name="T118" fmla="*/ 313 w 3057"/>
              <a:gd name="T119" fmla="*/ 2297 h 2719"/>
              <a:gd name="T120" fmla="*/ 173 w 3057"/>
              <a:gd name="T121" fmla="*/ 2177 h 2719"/>
              <a:gd name="T122" fmla="*/ 258 w 3057"/>
              <a:gd name="T123" fmla="*/ 2019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57" h="2719">
                <a:moveTo>
                  <a:pt x="248" y="1873"/>
                </a:moveTo>
                <a:cubicBezTo>
                  <a:pt x="248" y="1872"/>
                  <a:pt x="248" y="1870"/>
                  <a:pt x="248" y="1868"/>
                </a:cubicBezTo>
                <a:cubicBezTo>
                  <a:pt x="247" y="1868"/>
                  <a:pt x="246" y="1867"/>
                  <a:pt x="246" y="1866"/>
                </a:cubicBezTo>
                <a:cubicBezTo>
                  <a:pt x="245" y="1866"/>
                  <a:pt x="244" y="1866"/>
                  <a:pt x="243" y="1866"/>
                </a:cubicBezTo>
                <a:cubicBezTo>
                  <a:pt x="243" y="1863"/>
                  <a:pt x="243" y="1859"/>
                  <a:pt x="243" y="1856"/>
                </a:cubicBezTo>
                <a:cubicBezTo>
                  <a:pt x="242" y="1855"/>
                  <a:pt x="241" y="1854"/>
                  <a:pt x="240" y="1853"/>
                </a:cubicBezTo>
                <a:cubicBezTo>
                  <a:pt x="240" y="1852"/>
                  <a:pt x="240" y="1850"/>
                  <a:pt x="240" y="1848"/>
                </a:cubicBezTo>
                <a:cubicBezTo>
                  <a:pt x="239" y="1848"/>
                  <a:pt x="237" y="1848"/>
                  <a:pt x="235" y="1848"/>
                </a:cubicBezTo>
                <a:cubicBezTo>
                  <a:pt x="235" y="1848"/>
                  <a:pt x="234" y="1847"/>
                  <a:pt x="233" y="1846"/>
                </a:cubicBezTo>
                <a:cubicBezTo>
                  <a:pt x="231" y="1846"/>
                  <a:pt x="230" y="1846"/>
                  <a:pt x="228" y="1846"/>
                </a:cubicBezTo>
                <a:cubicBezTo>
                  <a:pt x="226" y="1844"/>
                  <a:pt x="225" y="1843"/>
                  <a:pt x="223" y="1841"/>
                </a:cubicBezTo>
                <a:cubicBezTo>
                  <a:pt x="223" y="1840"/>
                  <a:pt x="223" y="1839"/>
                  <a:pt x="223" y="1838"/>
                </a:cubicBezTo>
                <a:cubicBezTo>
                  <a:pt x="225" y="1837"/>
                  <a:pt x="226" y="1835"/>
                  <a:pt x="228" y="1833"/>
                </a:cubicBezTo>
                <a:cubicBezTo>
                  <a:pt x="228" y="1828"/>
                  <a:pt x="228" y="1823"/>
                  <a:pt x="228" y="1818"/>
                </a:cubicBezTo>
                <a:cubicBezTo>
                  <a:pt x="226" y="1817"/>
                  <a:pt x="225" y="1815"/>
                  <a:pt x="223" y="1813"/>
                </a:cubicBezTo>
                <a:cubicBezTo>
                  <a:pt x="221" y="1813"/>
                  <a:pt x="220" y="1813"/>
                  <a:pt x="218" y="1813"/>
                </a:cubicBezTo>
                <a:cubicBezTo>
                  <a:pt x="217" y="1814"/>
                  <a:pt x="216" y="1815"/>
                  <a:pt x="215" y="1816"/>
                </a:cubicBezTo>
                <a:cubicBezTo>
                  <a:pt x="215" y="1815"/>
                  <a:pt x="214" y="1814"/>
                  <a:pt x="213" y="1813"/>
                </a:cubicBezTo>
                <a:cubicBezTo>
                  <a:pt x="212" y="1813"/>
                  <a:pt x="211" y="1813"/>
                  <a:pt x="210" y="1813"/>
                </a:cubicBezTo>
                <a:cubicBezTo>
                  <a:pt x="206" y="1808"/>
                  <a:pt x="201" y="1803"/>
                  <a:pt x="195" y="1798"/>
                </a:cubicBezTo>
                <a:cubicBezTo>
                  <a:pt x="195" y="1798"/>
                  <a:pt x="195" y="1797"/>
                  <a:pt x="195" y="1796"/>
                </a:cubicBezTo>
                <a:cubicBezTo>
                  <a:pt x="193" y="1793"/>
                  <a:pt x="190" y="1791"/>
                  <a:pt x="188" y="1788"/>
                </a:cubicBezTo>
                <a:cubicBezTo>
                  <a:pt x="187" y="1788"/>
                  <a:pt x="186" y="1788"/>
                  <a:pt x="185" y="1788"/>
                </a:cubicBezTo>
                <a:cubicBezTo>
                  <a:pt x="185" y="1787"/>
                  <a:pt x="184" y="1787"/>
                  <a:pt x="183" y="1786"/>
                </a:cubicBezTo>
                <a:cubicBezTo>
                  <a:pt x="183" y="1785"/>
                  <a:pt x="183" y="1784"/>
                  <a:pt x="183" y="1783"/>
                </a:cubicBezTo>
                <a:cubicBezTo>
                  <a:pt x="182" y="1782"/>
                  <a:pt x="181" y="1782"/>
                  <a:pt x="180" y="1781"/>
                </a:cubicBezTo>
                <a:cubicBezTo>
                  <a:pt x="180" y="1781"/>
                  <a:pt x="179" y="1781"/>
                  <a:pt x="178" y="1781"/>
                </a:cubicBezTo>
                <a:cubicBezTo>
                  <a:pt x="177" y="1780"/>
                  <a:pt x="176" y="1779"/>
                  <a:pt x="175" y="1778"/>
                </a:cubicBezTo>
                <a:cubicBezTo>
                  <a:pt x="175" y="1777"/>
                  <a:pt x="175" y="1777"/>
                  <a:pt x="175" y="1776"/>
                </a:cubicBezTo>
                <a:cubicBezTo>
                  <a:pt x="173" y="1773"/>
                  <a:pt x="170" y="1771"/>
                  <a:pt x="168" y="1768"/>
                </a:cubicBezTo>
                <a:cubicBezTo>
                  <a:pt x="168" y="1767"/>
                  <a:pt x="168" y="1767"/>
                  <a:pt x="168" y="1766"/>
                </a:cubicBezTo>
                <a:cubicBezTo>
                  <a:pt x="167" y="1765"/>
                  <a:pt x="166" y="1764"/>
                  <a:pt x="165" y="1763"/>
                </a:cubicBezTo>
                <a:cubicBezTo>
                  <a:pt x="165" y="1763"/>
                  <a:pt x="164" y="1763"/>
                  <a:pt x="163" y="1763"/>
                </a:cubicBezTo>
                <a:cubicBezTo>
                  <a:pt x="162" y="1762"/>
                  <a:pt x="161" y="1761"/>
                  <a:pt x="160" y="1760"/>
                </a:cubicBezTo>
                <a:cubicBezTo>
                  <a:pt x="159" y="1760"/>
                  <a:pt x="157" y="1760"/>
                  <a:pt x="155" y="1760"/>
                </a:cubicBezTo>
                <a:cubicBezTo>
                  <a:pt x="155" y="1760"/>
                  <a:pt x="154" y="1759"/>
                  <a:pt x="153" y="1758"/>
                </a:cubicBezTo>
                <a:cubicBezTo>
                  <a:pt x="152" y="1758"/>
                  <a:pt x="151" y="1758"/>
                  <a:pt x="150" y="1758"/>
                </a:cubicBezTo>
                <a:cubicBezTo>
                  <a:pt x="150" y="1757"/>
                  <a:pt x="150" y="1757"/>
                  <a:pt x="150" y="1756"/>
                </a:cubicBezTo>
                <a:cubicBezTo>
                  <a:pt x="149" y="1755"/>
                  <a:pt x="149" y="1754"/>
                  <a:pt x="148" y="1753"/>
                </a:cubicBezTo>
                <a:cubicBezTo>
                  <a:pt x="148" y="1752"/>
                  <a:pt x="148" y="1752"/>
                  <a:pt x="148" y="1751"/>
                </a:cubicBezTo>
                <a:cubicBezTo>
                  <a:pt x="147" y="1750"/>
                  <a:pt x="146" y="1749"/>
                  <a:pt x="145" y="1748"/>
                </a:cubicBezTo>
                <a:cubicBezTo>
                  <a:pt x="145" y="1746"/>
                  <a:pt x="145" y="1745"/>
                  <a:pt x="145" y="1743"/>
                </a:cubicBezTo>
                <a:cubicBezTo>
                  <a:pt x="144" y="1742"/>
                  <a:pt x="144" y="1741"/>
                  <a:pt x="143" y="1741"/>
                </a:cubicBezTo>
                <a:cubicBezTo>
                  <a:pt x="142" y="1741"/>
                  <a:pt x="141" y="1741"/>
                  <a:pt x="140" y="1741"/>
                </a:cubicBezTo>
                <a:cubicBezTo>
                  <a:pt x="140" y="1740"/>
                  <a:pt x="140" y="1739"/>
                  <a:pt x="140" y="1738"/>
                </a:cubicBezTo>
                <a:cubicBezTo>
                  <a:pt x="139" y="1737"/>
                  <a:pt x="139" y="1736"/>
                  <a:pt x="138" y="1735"/>
                </a:cubicBezTo>
                <a:cubicBezTo>
                  <a:pt x="138" y="1735"/>
                  <a:pt x="138" y="1734"/>
                  <a:pt x="138" y="1733"/>
                </a:cubicBezTo>
                <a:cubicBezTo>
                  <a:pt x="136" y="1731"/>
                  <a:pt x="134" y="1730"/>
                  <a:pt x="133" y="1728"/>
                </a:cubicBezTo>
                <a:cubicBezTo>
                  <a:pt x="133" y="1726"/>
                  <a:pt x="133" y="1725"/>
                  <a:pt x="133" y="1723"/>
                </a:cubicBezTo>
                <a:cubicBezTo>
                  <a:pt x="132" y="1722"/>
                  <a:pt x="131" y="1721"/>
                  <a:pt x="130" y="1721"/>
                </a:cubicBezTo>
                <a:cubicBezTo>
                  <a:pt x="130" y="1720"/>
                  <a:pt x="130" y="1719"/>
                  <a:pt x="130" y="1718"/>
                </a:cubicBezTo>
                <a:cubicBezTo>
                  <a:pt x="129" y="1717"/>
                  <a:pt x="129" y="1716"/>
                  <a:pt x="128" y="1715"/>
                </a:cubicBezTo>
                <a:cubicBezTo>
                  <a:pt x="128" y="1715"/>
                  <a:pt x="128" y="1714"/>
                  <a:pt x="128" y="1713"/>
                </a:cubicBezTo>
                <a:cubicBezTo>
                  <a:pt x="127" y="1713"/>
                  <a:pt x="126" y="1713"/>
                  <a:pt x="125" y="1713"/>
                </a:cubicBezTo>
                <a:cubicBezTo>
                  <a:pt x="124" y="1712"/>
                  <a:pt x="123" y="1711"/>
                  <a:pt x="123" y="1710"/>
                </a:cubicBezTo>
                <a:cubicBezTo>
                  <a:pt x="121" y="1710"/>
                  <a:pt x="119" y="1710"/>
                  <a:pt x="118" y="1710"/>
                </a:cubicBezTo>
                <a:cubicBezTo>
                  <a:pt x="117" y="1710"/>
                  <a:pt x="116" y="1709"/>
                  <a:pt x="115" y="1708"/>
                </a:cubicBezTo>
                <a:cubicBezTo>
                  <a:pt x="115" y="1706"/>
                  <a:pt x="115" y="1703"/>
                  <a:pt x="115" y="1700"/>
                </a:cubicBezTo>
                <a:cubicBezTo>
                  <a:pt x="114" y="1700"/>
                  <a:pt x="114" y="1699"/>
                  <a:pt x="113" y="1698"/>
                </a:cubicBezTo>
                <a:cubicBezTo>
                  <a:pt x="113" y="1696"/>
                  <a:pt x="113" y="1695"/>
                  <a:pt x="113" y="1693"/>
                </a:cubicBezTo>
                <a:cubicBezTo>
                  <a:pt x="112" y="1692"/>
                  <a:pt x="111" y="1691"/>
                  <a:pt x="110" y="1690"/>
                </a:cubicBezTo>
                <a:cubicBezTo>
                  <a:pt x="110" y="1690"/>
                  <a:pt x="110" y="1689"/>
                  <a:pt x="110" y="1688"/>
                </a:cubicBezTo>
                <a:cubicBezTo>
                  <a:pt x="109" y="1687"/>
                  <a:pt x="109" y="1686"/>
                  <a:pt x="108" y="1685"/>
                </a:cubicBezTo>
                <a:cubicBezTo>
                  <a:pt x="108" y="1683"/>
                  <a:pt x="108" y="1681"/>
                  <a:pt x="108" y="1678"/>
                </a:cubicBezTo>
                <a:cubicBezTo>
                  <a:pt x="107" y="1677"/>
                  <a:pt x="106" y="1676"/>
                  <a:pt x="105" y="1675"/>
                </a:cubicBezTo>
                <a:cubicBezTo>
                  <a:pt x="105" y="1675"/>
                  <a:pt x="105" y="1674"/>
                  <a:pt x="105" y="1673"/>
                </a:cubicBezTo>
                <a:cubicBezTo>
                  <a:pt x="104" y="1672"/>
                  <a:pt x="103" y="1671"/>
                  <a:pt x="103" y="1670"/>
                </a:cubicBezTo>
                <a:cubicBezTo>
                  <a:pt x="102" y="1670"/>
                  <a:pt x="101" y="1670"/>
                  <a:pt x="100" y="1670"/>
                </a:cubicBezTo>
                <a:lnTo>
                  <a:pt x="100" y="1661"/>
                </a:lnTo>
                <a:cubicBezTo>
                  <a:pt x="100" y="1660"/>
                  <a:pt x="102" y="1659"/>
                  <a:pt x="103" y="1658"/>
                </a:cubicBezTo>
                <a:cubicBezTo>
                  <a:pt x="103" y="1655"/>
                  <a:pt x="103" y="1653"/>
                  <a:pt x="103" y="1650"/>
                </a:cubicBezTo>
                <a:cubicBezTo>
                  <a:pt x="103" y="1650"/>
                  <a:pt x="104" y="1649"/>
                  <a:pt x="105" y="1648"/>
                </a:cubicBezTo>
                <a:cubicBezTo>
                  <a:pt x="105" y="1645"/>
                  <a:pt x="105" y="1643"/>
                  <a:pt x="105" y="1640"/>
                </a:cubicBezTo>
                <a:cubicBezTo>
                  <a:pt x="104" y="1639"/>
                  <a:pt x="103" y="1639"/>
                  <a:pt x="103" y="1638"/>
                </a:cubicBezTo>
                <a:cubicBezTo>
                  <a:pt x="103" y="1636"/>
                  <a:pt x="103" y="1634"/>
                  <a:pt x="103" y="1633"/>
                </a:cubicBezTo>
                <a:cubicBezTo>
                  <a:pt x="104" y="1631"/>
                  <a:pt x="106" y="1629"/>
                  <a:pt x="108" y="1628"/>
                </a:cubicBezTo>
                <a:cubicBezTo>
                  <a:pt x="108" y="1628"/>
                  <a:pt x="109" y="1628"/>
                  <a:pt x="110" y="1628"/>
                </a:cubicBezTo>
                <a:cubicBezTo>
                  <a:pt x="111" y="1627"/>
                  <a:pt x="112" y="1626"/>
                  <a:pt x="113" y="1625"/>
                </a:cubicBezTo>
                <a:cubicBezTo>
                  <a:pt x="113" y="1623"/>
                  <a:pt x="113" y="1620"/>
                  <a:pt x="113" y="1618"/>
                </a:cubicBezTo>
                <a:cubicBezTo>
                  <a:pt x="111" y="1618"/>
                  <a:pt x="109" y="1618"/>
                  <a:pt x="108" y="1618"/>
                </a:cubicBezTo>
                <a:cubicBezTo>
                  <a:pt x="107" y="1617"/>
                  <a:pt x="106" y="1616"/>
                  <a:pt x="105" y="1615"/>
                </a:cubicBezTo>
                <a:cubicBezTo>
                  <a:pt x="104" y="1615"/>
                  <a:pt x="103" y="1615"/>
                  <a:pt x="103" y="1615"/>
                </a:cubicBezTo>
                <a:cubicBezTo>
                  <a:pt x="100" y="1613"/>
                  <a:pt x="98" y="1610"/>
                  <a:pt x="95" y="1608"/>
                </a:cubicBezTo>
                <a:cubicBezTo>
                  <a:pt x="94" y="1608"/>
                  <a:pt x="93" y="1608"/>
                  <a:pt x="92" y="1608"/>
                </a:cubicBezTo>
                <a:cubicBezTo>
                  <a:pt x="92" y="1605"/>
                  <a:pt x="92" y="1603"/>
                  <a:pt x="92" y="1600"/>
                </a:cubicBezTo>
                <a:cubicBezTo>
                  <a:pt x="93" y="1599"/>
                  <a:pt x="94" y="1598"/>
                  <a:pt x="95" y="1598"/>
                </a:cubicBezTo>
                <a:cubicBezTo>
                  <a:pt x="95" y="1597"/>
                  <a:pt x="95" y="1596"/>
                  <a:pt x="95" y="1595"/>
                </a:cubicBezTo>
                <a:cubicBezTo>
                  <a:pt x="96" y="1594"/>
                  <a:pt x="97" y="1593"/>
                  <a:pt x="97" y="1592"/>
                </a:cubicBezTo>
                <a:cubicBezTo>
                  <a:pt x="98" y="1592"/>
                  <a:pt x="99" y="1592"/>
                  <a:pt x="100" y="1592"/>
                </a:cubicBezTo>
                <a:cubicBezTo>
                  <a:pt x="100" y="1588"/>
                  <a:pt x="100" y="1584"/>
                  <a:pt x="100" y="1580"/>
                </a:cubicBezTo>
                <a:cubicBezTo>
                  <a:pt x="101" y="1579"/>
                  <a:pt x="102" y="1578"/>
                  <a:pt x="103" y="1578"/>
                </a:cubicBezTo>
                <a:cubicBezTo>
                  <a:pt x="103" y="1576"/>
                  <a:pt x="103" y="1574"/>
                  <a:pt x="103" y="1572"/>
                </a:cubicBezTo>
                <a:cubicBezTo>
                  <a:pt x="102" y="1572"/>
                  <a:pt x="101" y="1571"/>
                  <a:pt x="100" y="1570"/>
                </a:cubicBezTo>
                <a:cubicBezTo>
                  <a:pt x="100" y="1568"/>
                  <a:pt x="100" y="1565"/>
                  <a:pt x="100" y="1562"/>
                </a:cubicBezTo>
                <a:lnTo>
                  <a:pt x="100" y="1559"/>
                </a:lnTo>
                <a:lnTo>
                  <a:pt x="100" y="1557"/>
                </a:lnTo>
                <a:lnTo>
                  <a:pt x="100" y="1555"/>
                </a:lnTo>
                <a:cubicBezTo>
                  <a:pt x="100" y="1552"/>
                  <a:pt x="100" y="1550"/>
                  <a:pt x="100" y="1547"/>
                </a:cubicBezTo>
                <a:lnTo>
                  <a:pt x="100" y="1545"/>
                </a:lnTo>
                <a:lnTo>
                  <a:pt x="99" y="1544"/>
                </a:lnTo>
                <a:lnTo>
                  <a:pt x="97" y="1542"/>
                </a:lnTo>
                <a:lnTo>
                  <a:pt x="96" y="1541"/>
                </a:lnTo>
                <a:cubicBezTo>
                  <a:pt x="95" y="1540"/>
                  <a:pt x="93" y="1538"/>
                  <a:pt x="92" y="1537"/>
                </a:cubicBezTo>
                <a:cubicBezTo>
                  <a:pt x="92" y="1535"/>
                  <a:pt x="92" y="1533"/>
                  <a:pt x="92" y="1530"/>
                </a:cubicBezTo>
                <a:cubicBezTo>
                  <a:pt x="92" y="1529"/>
                  <a:pt x="91" y="1528"/>
                  <a:pt x="90" y="1527"/>
                </a:cubicBezTo>
                <a:cubicBezTo>
                  <a:pt x="90" y="1524"/>
                  <a:pt x="90" y="1521"/>
                  <a:pt x="90" y="1517"/>
                </a:cubicBezTo>
                <a:cubicBezTo>
                  <a:pt x="89" y="1517"/>
                  <a:pt x="89" y="1516"/>
                  <a:pt x="88" y="1515"/>
                </a:cubicBezTo>
                <a:cubicBezTo>
                  <a:pt x="88" y="1514"/>
                  <a:pt x="88" y="1513"/>
                  <a:pt x="88" y="1512"/>
                </a:cubicBezTo>
                <a:cubicBezTo>
                  <a:pt x="87" y="1512"/>
                  <a:pt x="86" y="1511"/>
                  <a:pt x="85" y="1510"/>
                </a:cubicBezTo>
                <a:cubicBezTo>
                  <a:pt x="83" y="1510"/>
                  <a:pt x="80" y="1510"/>
                  <a:pt x="78" y="1510"/>
                </a:cubicBezTo>
                <a:cubicBezTo>
                  <a:pt x="77" y="1509"/>
                  <a:pt x="76" y="1508"/>
                  <a:pt x="75" y="1507"/>
                </a:cubicBezTo>
                <a:cubicBezTo>
                  <a:pt x="74" y="1507"/>
                  <a:pt x="73" y="1507"/>
                  <a:pt x="72" y="1507"/>
                </a:cubicBezTo>
                <a:cubicBezTo>
                  <a:pt x="72" y="1505"/>
                  <a:pt x="72" y="1502"/>
                  <a:pt x="72" y="1500"/>
                </a:cubicBezTo>
                <a:cubicBezTo>
                  <a:pt x="72" y="1499"/>
                  <a:pt x="71" y="1498"/>
                  <a:pt x="70" y="1497"/>
                </a:cubicBezTo>
                <a:cubicBezTo>
                  <a:pt x="64" y="1497"/>
                  <a:pt x="59" y="1497"/>
                  <a:pt x="52" y="1497"/>
                </a:cubicBezTo>
                <a:cubicBezTo>
                  <a:pt x="52" y="1496"/>
                  <a:pt x="51" y="1496"/>
                  <a:pt x="50" y="1495"/>
                </a:cubicBezTo>
                <a:cubicBezTo>
                  <a:pt x="48" y="1495"/>
                  <a:pt x="46" y="1495"/>
                  <a:pt x="45" y="1495"/>
                </a:cubicBezTo>
                <a:cubicBezTo>
                  <a:pt x="44" y="1494"/>
                  <a:pt x="43" y="1493"/>
                  <a:pt x="42" y="1492"/>
                </a:cubicBezTo>
                <a:cubicBezTo>
                  <a:pt x="42" y="1492"/>
                  <a:pt x="41" y="1492"/>
                  <a:pt x="40" y="1492"/>
                </a:cubicBezTo>
                <a:cubicBezTo>
                  <a:pt x="39" y="1492"/>
                  <a:pt x="38" y="1491"/>
                  <a:pt x="37" y="1490"/>
                </a:cubicBezTo>
                <a:cubicBezTo>
                  <a:pt x="37" y="1489"/>
                  <a:pt x="37" y="1488"/>
                  <a:pt x="37" y="1487"/>
                </a:cubicBezTo>
                <a:cubicBezTo>
                  <a:pt x="36" y="1487"/>
                  <a:pt x="34" y="1487"/>
                  <a:pt x="32" y="1487"/>
                </a:cubicBezTo>
                <a:cubicBezTo>
                  <a:pt x="32" y="1488"/>
                  <a:pt x="31" y="1489"/>
                  <a:pt x="30" y="1490"/>
                </a:cubicBezTo>
                <a:cubicBezTo>
                  <a:pt x="29" y="1489"/>
                  <a:pt x="28" y="1488"/>
                  <a:pt x="27" y="1487"/>
                </a:cubicBezTo>
                <a:cubicBezTo>
                  <a:pt x="27" y="1487"/>
                  <a:pt x="26" y="1487"/>
                  <a:pt x="25" y="1487"/>
                </a:cubicBezTo>
                <a:cubicBezTo>
                  <a:pt x="23" y="1486"/>
                  <a:pt x="21" y="1484"/>
                  <a:pt x="20" y="1482"/>
                </a:cubicBezTo>
                <a:cubicBezTo>
                  <a:pt x="20" y="1481"/>
                  <a:pt x="20" y="1479"/>
                  <a:pt x="20" y="1477"/>
                </a:cubicBezTo>
                <a:cubicBezTo>
                  <a:pt x="19" y="1476"/>
                  <a:pt x="18" y="1476"/>
                  <a:pt x="17" y="1475"/>
                </a:cubicBezTo>
                <a:cubicBezTo>
                  <a:pt x="17" y="1471"/>
                  <a:pt x="17" y="1468"/>
                  <a:pt x="17" y="1465"/>
                </a:cubicBezTo>
                <a:cubicBezTo>
                  <a:pt x="17" y="1464"/>
                  <a:pt x="16" y="1463"/>
                  <a:pt x="15" y="1462"/>
                </a:cubicBezTo>
                <a:cubicBezTo>
                  <a:pt x="15" y="1461"/>
                  <a:pt x="15" y="1459"/>
                  <a:pt x="15" y="1457"/>
                </a:cubicBezTo>
                <a:cubicBezTo>
                  <a:pt x="14" y="1456"/>
                  <a:pt x="13" y="1455"/>
                  <a:pt x="12" y="1455"/>
                </a:cubicBezTo>
                <a:cubicBezTo>
                  <a:pt x="12" y="1453"/>
                  <a:pt x="12" y="1451"/>
                  <a:pt x="12" y="1450"/>
                </a:cubicBezTo>
                <a:cubicBezTo>
                  <a:pt x="11" y="1448"/>
                  <a:pt x="9" y="1446"/>
                  <a:pt x="7" y="1445"/>
                </a:cubicBezTo>
                <a:cubicBezTo>
                  <a:pt x="7" y="1445"/>
                  <a:pt x="6" y="1445"/>
                  <a:pt x="5" y="1445"/>
                </a:cubicBezTo>
                <a:cubicBezTo>
                  <a:pt x="3" y="1443"/>
                  <a:pt x="1" y="1441"/>
                  <a:pt x="0" y="1440"/>
                </a:cubicBezTo>
                <a:cubicBezTo>
                  <a:pt x="0" y="1439"/>
                  <a:pt x="1" y="1438"/>
                  <a:pt x="2" y="1437"/>
                </a:cubicBezTo>
                <a:cubicBezTo>
                  <a:pt x="2" y="1435"/>
                  <a:pt x="2" y="1432"/>
                  <a:pt x="2" y="1429"/>
                </a:cubicBezTo>
                <a:cubicBezTo>
                  <a:pt x="1" y="1429"/>
                  <a:pt x="1" y="1428"/>
                  <a:pt x="0" y="1427"/>
                </a:cubicBezTo>
                <a:cubicBezTo>
                  <a:pt x="0" y="1426"/>
                  <a:pt x="0" y="1425"/>
                  <a:pt x="0" y="1424"/>
                </a:cubicBezTo>
                <a:cubicBezTo>
                  <a:pt x="2" y="1422"/>
                  <a:pt x="5" y="1420"/>
                  <a:pt x="7" y="1417"/>
                </a:cubicBezTo>
                <a:cubicBezTo>
                  <a:pt x="7" y="1415"/>
                  <a:pt x="7" y="1414"/>
                  <a:pt x="7" y="1412"/>
                </a:cubicBezTo>
                <a:cubicBezTo>
                  <a:pt x="7" y="1411"/>
                  <a:pt x="6" y="1410"/>
                  <a:pt x="5" y="1409"/>
                </a:cubicBezTo>
                <a:cubicBezTo>
                  <a:pt x="5" y="1406"/>
                  <a:pt x="5" y="1403"/>
                  <a:pt x="5" y="1399"/>
                </a:cubicBezTo>
                <a:cubicBezTo>
                  <a:pt x="4" y="1399"/>
                  <a:pt x="3" y="1398"/>
                  <a:pt x="2" y="1397"/>
                </a:cubicBezTo>
                <a:cubicBezTo>
                  <a:pt x="2" y="1395"/>
                  <a:pt x="2" y="1394"/>
                  <a:pt x="2" y="1392"/>
                </a:cubicBezTo>
                <a:cubicBezTo>
                  <a:pt x="4" y="1390"/>
                  <a:pt x="6" y="1389"/>
                  <a:pt x="7" y="1387"/>
                </a:cubicBezTo>
                <a:cubicBezTo>
                  <a:pt x="8" y="1387"/>
                  <a:pt x="9" y="1387"/>
                  <a:pt x="10" y="1387"/>
                </a:cubicBezTo>
                <a:cubicBezTo>
                  <a:pt x="11" y="1385"/>
                  <a:pt x="13" y="1383"/>
                  <a:pt x="15" y="1382"/>
                </a:cubicBezTo>
                <a:cubicBezTo>
                  <a:pt x="15" y="1383"/>
                  <a:pt x="16" y="1383"/>
                  <a:pt x="17" y="1384"/>
                </a:cubicBezTo>
                <a:cubicBezTo>
                  <a:pt x="17" y="1385"/>
                  <a:pt x="17" y="1386"/>
                  <a:pt x="17" y="1387"/>
                </a:cubicBezTo>
                <a:cubicBezTo>
                  <a:pt x="18" y="1388"/>
                  <a:pt x="19" y="1388"/>
                  <a:pt x="20" y="1389"/>
                </a:cubicBezTo>
                <a:cubicBezTo>
                  <a:pt x="20" y="1389"/>
                  <a:pt x="21" y="1389"/>
                  <a:pt x="22" y="1389"/>
                </a:cubicBezTo>
                <a:cubicBezTo>
                  <a:pt x="23" y="1390"/>
                  <a:pt x="24" y="1391"/>
                  <a:pt x="25" y="1392"/>
                </a:cubicBezTo>
                <a:cubicBezTo>
                  <a:pt x="26" y="1390"/>
                  <a:pt x="28" y="1389"/>
                  <a:pt x="30" y="1387"/>
                </a:cubicBezTo>
                <a:cubicBezTo>
                  <a:pt x="30" y="1384"/>
                  <a:pt x="30" y="1382"/>
                  <a:pt x="30" y="1379"/>
                </a:cubicBezTo>
                <a:cubicBezTo>
                  <a:pt x="29" y="1379"/>
                  <a:pt x="28" y="1378"/>
                  <a:pt x="27" y="1377"/>
                </a:cubicBezTo>
                <a:cubicBezTo>
                  <a:pt x="27" y="1374"/>
                  <a:pt x="27" y="1372"/>
                  <a:pt x="27" y="1369"/>
                </a:cubicBezTo>
                <a:cubicBezTo>
                  <a:pt x="28" y="1369"/>
                  <a:pt x="29" y="1368"/>
                  <a:pt x="30" y="1367"/>
                </a:cubicBezTo>
                <a:cubicBezTo>
                  <a:pt x="31" y="1367"/>
                  <a:pt x="31" y="1367"/>
                  <a:pt x="32" y="1367"/>
                </a:cubicBezTo>
                <a:cubicBezTo>
                  <a:pt x="32" y="1368"/>
                  <a:pt x="32" y="1368"/>
                  <a:pt x="32" y="1369"/>
                </a:cubicBezTo>
                <a:cubicBezTo>
                  <a:pt x="33" y="1370"/>
                  <a:pt x="34" y="1371"/>
                  <a:pt x="35" y="1372"/>
                </a:cubicBezTo>
                <a:cubicBezTo>
                  <a:pt x="35" y="1373"/>
                  <a:pt x="35" y="1373"/>
                  <a:pt x="35" y="1374"/>
                </a:cubicBezTo>
                <a:cubicBezTo>
                  <a:pt x="36" y="1375"/>
                  <a:pt x="36" y="1376"/>
                  <a:pt x="37" y="1377"/>
                </a:cubicBezTo>
                <a:cubicBezTo>
                  <a:pt x="38" y="1377"/>
                  <a:pt x="39" y="1377"/>
                  <a:pt x="40" y="1377"/>
                </a:cubicBezTo>
                <a:cubicBezTo>
                  <a:pt x="41" y="1376"/>
                  <a:pt x="41" y="1375"/>
                  <a:pt x="42" y="1374"/>
                </a:cubicBezTo>
                <a:cubicBezTo>
                  <a:pt x="42" y="1374"/>
                  <a:pt x="42" y="1373"/>
                  <a:pt x="42" y="1372"/>
                </a:cubicBezTo>
                <a:cubicBezTo>
                  <a:pt x="42" y="1371"/>
                  <a:pt x="41" y="1370"/>
                  <a:pt x="40" y="1369"/>
                </a:cubicBezTo>
                <a:cubicBezTo>
                  <a:pt x="40" y="1369"/>
                  <a:pt x="40" y="1368"/>
                  <a:pt x="40" y="1367"/>
                </a:cubicBezTo>
                <a:cubicBezTo>
                  <a:pt x="39" y="1366"/>
                  <a:pt x="38" y="1365"/>
                  <a:pt x="37" y="1364"/>
                </a:cubicBezTo>
                <a:cubicBezTo>
                  <a:pt x="37" y="1364"/>
                  <a:pt x="37" y="1363"/>
                  <a:pt x="37" y="1362"/>
                </a:cubicBezTo>
                <a:cubicBezTo>
                  <a:pt x="37" y="1361"/>
                  <a:pt x="36" y="1360"/>
                  <a:pt x="35" y="1359"/>
                </a:cubicBezTo>
                <a:cubicBezTo>
                  <a:pt x="35" y="1358"/>
                  <a:pt x="35" y="1356"/>
                  <a:pt x="35" y="1354"/>
                </a:cubicBezTo>
                <a:cubicBezTo>
                  <a:pt x="37" y="1353"/>
                  <a:pt x="38" y="1351"/>
                  <a:pt x="40" y="1349"/>
                </a:cubicBezTo>
                <a:cubicBezTo>
                  <a:pt x="40" y="1348"/>
                  <a:pt x="40" y="1346"/>
                  <a:pt x="40" y="1344"/>
                </a:cubicBezTo>
                <a:cubicBezTo>
                  <a:pt x="41" y="1344"/>
                  <a:pt x="41" y="1343"/>
                  <a:pt x="42" y="1342"/>
                </a:cubicBezTo>
                <a:cubicBezTo>
                  <a:pt x="45" y="1342"/>
                  <a:pt x="47" y="1342"/>
                  <a:pt x="50" y="1342"/>
                </a:cubicBezTo>
                <a:cubicBezTo>
                  <a:pt x="51" y="1343"/>
                  <a:pt x="52" y="1343"/>
                  <a:pt x="52" y="1344"/>
                </a:cubicBezTo>
                <a:cubicBezTo>
                  <a:pt x="56" y="1344"/>
                  <a:pt x="59" y="1344"/>
                  <a:pt x="62" y="1344"/>
                </a:cubicBezTo>
                <a:cubicBezTo>
                  <a:pt x="66" y="1341"/>
                  <a:pt x="69" y="1338"/>
                  <a:pt x="72" y="1334"/>
                </a:cubicBezTo>
                <a:cubicBezTo>
                  <a:pt x="73" y="1334"/>
                  <a:pt x="74" y="1334"/>
                  <a:pt x="75" y="1334"/>
                </a:cubicBezTo>
                <a:cubicBezTo>
                  <a:pt x="77" y="1332"/>
                  <a:pt x="78" y="1331"/>
                  <a:pt x="80" y="1329"/>
                </a:cubicBezTo>
                <a:cubicBezTo>
                  <a:pt x="80" y="1328"/>
                  <a:pt x="80" y="1328"/>
                  <a:pt x="80" y="1327"/>
                </a:cubicBezTo>
                <a:cubicBezTo>
                  <a:pt x="81" y="1326"/>
                  <a:pt x="82" y="1325"/>
                  <a:pt x="83" y="1324"/>
                </a:cubicBezTo>
                <a:cubicBezTo>
                  <a:pt x="83" y="1324"/>
                  <a:pt x="84" y="1324"/>
                  <a:pt x="85" y="1324"/>
                </a:cubicBezTo>
                <a:cubicBezTo>
                  <a:pt x="86" y="1324"/>
                  <a:pt x="87" y="1323"/>
                  <a:pt x="88" y="1322"/>
                </a:cubicBezTo>
                <a:cubicBezTo>
                  <a:pt x="91" y="1322"/>
                  <a:pt x="94" y="1322"/>
                  <a:pt x="98" y="1322"/>
                </a:cubicBezTo>
                <a:cubicBezTo>
                  <a:pt x="98" y="1321"/>
                  <a:pt x="99" y="1320"/>
                  <a:pt x="100" y="1319"/>
                </a:cubicBezTo>
                <a:cubicBezTo>
                  <a:pt x="100" y="1318"/>
                  <a:pt x="100" y="1316"/>
                  <a:pt x="100" y="1314"/>
                </a:cubicBezTo>
                <a:cubicBezTo>
                  <a:pt x="103" y="1312"/>
                  <a:pt x="105" y="1309"/>
                  <a:pt x="108" y="1307"/>
                </a:cubicBezTo>
                <a:cubicBezTo>
                  <a:pt x="108" y="1307"/>
                  <a:pt x="109" y="1307"/>
                  <a:pt x="110" y="1307"/>
                </a:cubicBezTo>
                <a:cubicBezTo>
                  <a:pt x="112" y="1305"/>
                  <a:pt x="113" y="1303"/>
                  <a:pt x="115" y="1302"/>
                </a:cubicBezTo>
                <a:cubicBezTo>
                  <a:pt x="114" y="1301"/>
                  <a:pt x="114" y="1300"/>
                  <a:pt x="113" y="1299"/>
                </a:cubicBezTo>
                <a:cubicBezTo>
                  <a:pt x="113" y="1298"/>
                  <a:pt x="113" y="1298"/>
                  <a:pt x="113" y="1297"/>
                </a:cubicBezTo>
                <a:cubicBezTo>
                  <a:pt x="113" y="1296"/>
                  <a:pt x="114" y="1295"/>
                  <a:pt x="115" y="1294"/>
                </a:cubicBezTo>
                <a:cubicBezTo>
                  <a:pt x="115" y="1292"/>
                  <a:pt x="115" y="1291"/>
                  <a:pt x="115" y="1289"/>
                </a:cubicBezTo>
                <a:cubicBezTo>
                  <a:pt x="116" y="1288"/>
                  <a:pt x="117" y="1287"/>
                  <a:pt x="118" y="1286"/>
                </a:cubicBezTo>
                <a:cubicBezTo>
                  <a:pt x="118" y="1284"/>
                  <a:pt x="118" y="1282"/>
                  <a:pt x="118" y="1279"/>
                </a:cubicBezTo>
                <a:cubicBezTo>
                  <a:pt x="119" y="1277"/>
                  <a:pt x="121" y="1276"/>
                  <a:pt x="123" y="1274"/>
                </a:cubicBezTo>
                <a:cubicBezTo>
                  <a:pt x="123" y="1274"/>
                  <a:pt x="124" y="1274"/>
                  <a:pt x="125" y="1274"/>
                </a:cubicBezTo>
                <a:cubicBezTo>
                  <a:pt x="126" y="1273"/>
                  <a:pt x="127" y="1273"/>
                  <a:pt x="128" y="1272"/>
                </a:cubicBezTo>
                <a:cubicBezTo>
                  <a:pt x="128" y="1272"/>
                  <a:pt x="129" y="1272"/>
                  <a:pt x="130" y="1272"/>
                </a:cubicBezTo>
                <a:cubicBezTo>
                  <a:pt x="130" y="1271"/>
                  <a:pt x="130" y="1270"/>
                  <a:pt x="130" y="1269"/>
                </a:cubicBezTo>
                <a:cubicBezTo>
                  <a:pt x="131" y="1268"/>
                  <a:pt x="132" y="1267"/>
                  <a:pt x="133" y="1266"/>
                </a:cubicBezTo>
                <a:cubicBezTo>
                  <a:pt x="133" y="1265"/>
                  <a:pt x="133" y="1263"/>
                  <a:pt x="133" y="1261"/>
                </a:cubicBezTo>
                <a:cubicBezTo>
                  <a:pt x="136" y="1261"/>
                  <a:pt x="139" y="1261"/>
                  <a:pt x="143" y="1261"/>
                </a:cubicBezTo>
                <a:cubicBezTo>
                  <a:pt x="143" y="1262"/>
                  <a:pt x="144" y="1263"/>
                  <a:pt x="145" y="1264"/>
                </a:cubicBezTo>
                <a:cubicBezTo>
                  <a:pt x="146" y="1264"/>
                  <a:pt x="147" y="1264"/>
                  <a:pt x="148" y="1264"/>
                </a:cubicBezTo>
                <a:cubicBezTo>
                  <a:pt x="149" y="1265"/>
                  <a:pt x="149" y="1266"/>
                  <a:pt x="150" y="1266"/>
                </a:cubicBezTo>
                <a:cubicBezTo>
                  <a:pt x="151" y="1266"/>
                  <a:pt x="152" y="1265"/>
                  <a:pt x="153" y="1264"/>
                </a:cubicBezTo>
                <a:cubicBezTo>
                  <a:pt x="153" y="1261"/>
                  <a:pt x="153" y="1257"/>
                  <a:pt x="153" y="1254"/>
                </a:cubicBezTo>
                <a:cubicBezTo>
                  <a:pt x="153" y="1253"/>
                  <a:pt x="154" y="1252"/>
                  <a:pt x="155" y="1251"/>
                </a:cubicBezTo>
                <a:cubicBezTo>
                  <a:pt x="158" y="1251"/>
                  <a:pt x="160" y="1251"/>
                  <a:pt x="163" y="1251"/>
                </a:cubicBezTo>
                <a:cubicBezTo>
                  <a:pt x="163" y="1251"/>
                  <a:pt x="164" y="1250"/>
                  <a:pt x="165" y="1249"/>
                </a:cubicBezTo>
                <a:cubicBezTo>
                  <a:pt x="165" y="1248"/>
                  <a:pt x="165" y="1247"/>
                  <a:pt x="165" y="1247"/>
                </a:cubicBezTo>
                <a:cubicBezTo>
                  <a:pt x="168" y="1244"/>
                  <a:pt x="170" y="1241"/>
                  <a:pt x="173" y="1239"/>
                </a:cubicBezTo>
                <a:cubicBezTo>
                  <a:pt x="174" y="1239"/>
                  <a:pt x="174" y="1239"/>
                  <a:pt x="175" y="1239"/>
                </a:cubicBezTo>
                <a:cubicBezTo>
                  <a:pt x="177" y="1237"/>
                  <a:pt x="179" y="1236"/>
                  <a:pt x="180" y="1234"/>
                </a:cubicBezTo>
                <a:cubicBezTo>
                  <a:pt x="182" y="1234"/>
                  <a:pt x="184" y="1234"/>
                  <a:pt x="185" y="1234"/>
                </a:cubicBezTo>
                <a:cubicBezTo>
                  <a:pt x="186" y="1233"/>
                  <a:pt x="187" y="1232"/>
                  <a:pt x="188" y="1231"/>
                </a:cubicBezTo>
                <a:cubicBezTo>
                  <a:pt x="188" y="1229"/>
                  <a:pt x="188" y="1227"/>
                  <a:pt x="188" y="1224"/>
                </a:cubicBezTo>
                <a:cubicBezTo>
                  <a:pt x="186" y="1222"/>
                  <a:pt x="184" y="1221"/>
                  <a:pt x="183" y="1219"/>
                </a:cubicBezTo>
                <a:cubicBezTo>
                  <a:pt x="183" y="1217"/>
                  <a:pt x="183" y="1215"/>
                  <a:pt x="183" y="1214"/>
                </a:cubicBezTo>
                <a:cubicBezTo>
                  <a:pt x="185" y="1211"/>
                  <a:pt x="188" y="1209"/>
                  <a:pt x="190" y="1206"/>
                </a:cubicBezTo>
                <a:cubicBezTo>
                  <a:pt x="191" y="1206"/>
                  <a:pt x="192" y="1206"/>
                  <a:pt x="193" y="1206"/>
                </a:cubicBezTo>
                <a:cubicBezTo>
                  <a:pt x="195" y="1205"/>
                  <a:pt x="196" y="1203"/>
                  <a:pt x="198" y="1201"/>
                </a:cubicBezTo>
                <a:cubicBezTo>
                  <a:pt x="198" y="1200"/>
                  <a:pt x="198" y="1198"/>
                  <a:pt x="198" y="1196"/>
                </a:cubicBezTo>
                <a:cubicBezTo>
                  <a:pt x="199" y="1195"/>
                  <a:pt x="199" y="1195"/>
                  <a:pt x="200" y="1194"/>
                </a:cubicBezTo>
                <a:cubicBezTo>
                  <a:pt x="200" y="1191"/>
                  <a:pt x="200" y="1189"/>
                  <a:pt x="200" y="1186"/>
                </a:cubicBezTo>
                <a:cubicBezTo>
                  <a:pt x="201" y="1186"/>
                  <a:pt x="202" y="1185"/>
                  <a:pt x="203" y="1184"/>
                </a:cubicBezTo>
                <a:cubicBezTo>
                  <a:pt x="203" y="1183"/>
                  <a:pt x="203" y="1182"/>
                  <a:pt x="203" y="1181"/>
                </a:cubicBezTo>
                <a:cubicBezTo>
                  <a:pt x="205" y="1179"/>
                  <a:pt x="208" y="1176"/>
                  <a:pt x="210" y="1174"/>
                </a:cubicBezTo>
                <a:cubicBezTo>
                  <a:pt x="210" y="1172"/>
                  <a:pt x="210" y="1170"/>
                  <a:pt x="210" y="1169"/>
                </a:cubicBezTo>
                <a:cubicBezTo>
                  <a:pt x="210" y="1168"/>
                  <a:pt x="209" y="1167"/>
                  <a:pt x="208" y="1166"/>
                </a:cubicBezTo>
                <a:cubicBezTo>
                  <a:pt x="208" y="1162"/>
                  <a:pt x="208" y="1158"/>
                  <a:pt x="208" y="1154"/>
                </a:cubicBezTo>
                <a:cubicBezTo>
                  <a:pt x="209" y="1153"/>
                  <a:pt x="209" y="1152"/>
                  <a:pt x="210" y="1151"/>
                </a:cubicBezTo>
                <a:cubicBezTo>
                  <a:pt x="210" y="1150"/>
                  <a:pt x="210" y="1150"/>
                  <a:pt x="210" y="1149"/>
                </a:cubicBezTo>
                <a:cubicBezTo>
                  <a:pt x="211" y="1148"/>
                  <a:pt x="212" y="1147"/>
                  <a:pt x="213" y="1146"/>
                </a:cubicBezTo>
                <a:cubicBezTo>
                  <a:pt x="213" y="1145"/>
                  <a:pt x="213" y="1144"/>
                  <a:pt x="213" y="1143"/>
                </a:cubicBezTo>
                <a:cubicBezTo>
                  <a:pt x="214" y="1143"/>
                  <a:pt x="214" y="1142"/>
                  <a:pt x="215" y="1141"/>
                </a:cubicBezTo>
                <a:cubicBezTo>
                  <a:pt x="217" y="1141"/>
                  <a:pt x="218" y="1141"/>
                  <a:pt x="220" y="1141"/>
                </a:cubicBezTo>
                <a:cubicBezTo>
                  <a:pt x="222" y="1140"/>
                  <a:pt x="224" y="1138"/>
                  <a:pt x="226" y="1136"/>
                </a:cubicBezTo>
                <a:cubicBezTo>
                  <a:pt x="226" y="1136"/>
                  <a:pt x="227" y="1136"/>
                  <a:pt x="228" y="1136"/>
                </a:cubicBezTo>
                <a:cubicBezTo>
                  <a:pt x="228" y="1135"/>
                  <a:pt x="228" y="1135"/>
                  <a:pt x="228" y="1134"/>
                </a:cubicBezTo>
                <a:cubicBezTo>
                  <a:pt x="230" y="1131"/>
                  <a:pt x="233" y="1129"/>
                  <a:pt x="235" y="1126"/>
                </a:cubicBezTo>
                <a:cubicBezTo>
                  <a:pt x="235" y="1123"/>
                  <a:pt x="235" y="1119"/>
                  <a:pt x="235" y="1116"/>
                </a:cubicBezTo>
                <a:cubicBezTo>
                  <a:pt x="236" y="1115"/>
                  <a:pt x="237" y="1114"/>
                  <a:pt x="238" y="1113"/>
                </a:cubicBezTo>
                <a:cubicBezTo>
                  <a:pt x="238" y="1110"/>
                  <a:pt x="238" y="1107"/>
                  <a:pt x="238" y="1104"/>
                </a:cubicBezTo>
                <a:cubicBezTo>
                  <a:pt x="239" y="1103"/>
                  <a:pt x="240" y="1102"/>
                  <a:pt x="240" y="1101"/>
                </a:cubicBezTo>
                <a:cubicBezTo>
                  <a:pt x="240" y="1098"/>
                  <a:pt x="240" y="1096"/>
                  <a:pt x="240" y="1093"/>
                </a:cubicBezTo>
                <a:cubicBezTo>
                  <a:pt x="237" y="1090"/>
                  <a:pt x="234" y="1087"/>
                  <a:pt x="230" y="1083"/>
                </a:cubicBezTo>
                <a:cubicBezTo>
                  <a:pt x="230" y="1083"/>
                  <a:pt x="229" y="1083"/>
                  <a:pt x="228" y="1083"/>
                </a:cubicBezTo>
                <a:cubicBezTo>
                  <a:pt x="228" y="1083"/>
                  <a:pt x="228" y="1082"/>
                  <a:pt x="228" y="1081"/>
                </a:cubicBezTo>
                <a:cubicBezTo>
                  <a:pt x="227" y="1080"/>
                  <a:pt x="227" y="1079"/>
                  <a:pt x="226" y="1079"/>
                </a:cubicBezTo>
                <a:cubicBezTo>
                  <a:pt x="226" y="1078"/>
                  <a:pt x="226" y="1077"/>
                  <a:pt x="226" y="1076"/>
                </a:cubicBezTo>
                <a:cubicBezTo>
                  <a:pt x="225" y="1075"/>
                  <a:pt x="224" y="1074"/>
                  <a:pt x="223" y="1073"/>
                </a:cubicBezTo>
                <a:cubicBezTo>
                  <a:pt x="223" y="1072"/>
                  <a:pt x="223" y="1070"/>
                  <a:pt x="223" y="1068"/>
                </a:cubicBezTo>
                <a:cubicBezTo>
                  <a:pt x="222" y="1068"/>
                  <a:pt x="221" y="1067"/>
                  <a:pt x="221" y="1066"/>
                </a:cubicBezTo>
                <a:cubicBezTo>
                  <a:pt x="221" y="1056"/>
                  <a:pt x="221" y="1046"/>
                  <a:pt x="221" y="1036"/>
                </a:cubicBezTo>
                <a:cubicBezTo>
                  <a:pt x="220" y="1035"/>
                  <a:pt x="219" y="1034"/>
                  <a:pt x="218" y="1033"/>
                </a:cubicBezTo>
                <a:cubicBezTo>
                  <a:pt x="218" y="1031"/>
                  <a:pt x="218" y="1028"/>
                  <a:pt x="218" y="1026"/>
                </a:cubicBezTo>
                <a:cubicBezTo>
                  <a:pt x="219" y="1025"/>
                  <a:pt x="220" y="1024"/>
                  <a:pt x="221" y="1023"/>
                </a:cubicBezTo>
                <a:cubicBezTo>
                  <a:pt x="224" y="1023"/>
                  <a:pt x="227" y="1023"/>
                  <a:pt x="230" y="1023"/>
                </a:cubicBezTo>
                <a:cubicBezTo>
                  <a:pt x="233" y="1021"/>
                  <a:pt x="235" y="1018"/>
                  <a:pt x="238" y="1016"/>
                </a:cubicBezTo>
                <a:cubicBezTo>
                  <a:pt x="238" y="1011"/>
                  <a:pt x="238" y="1006"/>
                  <a:pt x="238" y="1001"/>
                </a:cubicBezTo>
                <a:cubicBezTo>
                  <a:pt x="240" y="999"/>
                  <a:pt x="241" y="997"/>
                  <a:pt x="243" y="996"/>
                </a:cubicBezTo>
                <a:cubicBezTo>
                  <a:pt x="243" y="995"/>
                  <a:pt x="243" y="994"/>
                  <a:pt x="243" y="993"/>
                </a:cubicBezTo>
                <a:cubicBezTo>
                  <a:pt x="244" y="992"/>
                  <a:pt x="245" y="992"/>
                  <a:pt x="246" y="991"/>
                </a:cubicBezTo>
                <a:cubicBezTo>
                  <a:pt x="246" y="989"/>
                  <a:pt x="246" y="987"/>
                  <a:pt x="246" y="986"/>
                </a:cubicBezTo>
                <a:cubicBezTo>
                  <a:pt x="247" y="984"/>
                  <a:pt x="249" y="982"/>
                  <a:pt x="251" y="980"/>
                </a:cubicBezTo>
                <a:cubicBezTo>
                  <a:pt x="250" y="980"/>
                  <a:pt x="249" y="979"/>
                  <a:pt x="248" y="978"/>
                </a:cubicBezTo>
                <a:cubicBezTo>
                  <a:pt x="248" y="977"/>
                  <a:pt x="248" y="976"/>
                  <a:pt x="248" y="975"/>
                </a:cubicBezTo>
                <a:cubicBezTo>
                  <a:pt x="247" y="975"/>
                  <a:pt x="247" y="974"/>
                  <a:pt x="246" y="973"/>
                </a:cubicBezTo>
                <a:cubicBezTo>
                  <a:pt x="246" y="972"/>
                  <a:pt x="246" y="972"/>
                  <a:pt x="246" y="971"/>
                </a:cubicBezTo>
                <a:cubicBezTo>
                  <a:pt x="245" y="970"/>
                  <a:pt x="244" y="969"/>
                  <a:pt x="243" y="968"/>
                </a:cubicBezTo>
                <a:cubicBezTo>
                  <a:pt x="243" y="967"/>
                  <a:pt x="243" y="967"/>
                  <a:pt x="243" y="966"/>
                </a:cubicBezTo>
                <a:cubicBezTo>
                  <a:pt x="242" y="965"/>
                  <a:pt x="241" y="964"/>
                  <a:pt x="240" y="963"/>
                </a:cubicBezTo>
                <a:cubicBezTo>
                  <a:pt x="240" y="963"/>
                  <a:pt x="239" y="963"/>
                  <a:pt x="238" y="963"/>
                </a:cubicBezTo>
                <a:cubicBezTo>
                  <a:pt x="238" y="961"/>
                  <a:pt x="238" y="958"/>
                  <a:pt x="238" y="955"/>
                </a:cubicBezTo>
                <a:cubicBezTo>
                  <a:pt x="239" y="955"/>
                  <a:pt x="240" y="954"/>
                  <a:pt x="240" y="953"/>
                </a:cubicBezTo>
                <a:cubicBezTo>
                  <a:pt x="243" y="953"/>
                  <a:pt x="245" y="953"/>
                  <a:pt x="248" y="953"/>
                </a:cubicBezTo>
                <a:cubicBezTo>
                  <a:pt x="249" y="952"/>
                  <a:pt x="250" y="951"/>
                  <a:pt x="251" y="950"/>
                </a:cubicBezTo>
                <a:cubicBezTo>
                  <a:pt x="251" y="950"/>
                  <a:pt x="252" y="950"/>
                  <a:pt x="253" y="950"/>
                </a:cubicBezTo>
                <a:cubicBezTo>
                  <a:pt x="254" y="950"/>
                  <a:pt x="255" y="949"/>
                  <a:pt x="256" y="948"/>
                </a:cubicBezTo>
                <a:cubicBezTo>
                  <a:pt x="256" y="947"/>
                  <a:pt x="256" y="946"/>
                  <a:pt x="256" y="945"/>
                </a:cubicBezTo>
                <a:cubicBezTo>
                  <a:pt x="256" y="945"/>
                  <a:pt x="257" y="944"/>
                  <a:pt x="258" y="943"/>
                </a:cubicBezTo>
                <a:cubicBezTo>
                  <a:pt x="258" y="940"/>
                  <a:pt x="258" y="936"/>
                  <a:pt x="258" y="933"/>
                </a:cubicBezTo>
                <a:cubicBezTo>
                  <a:pt x="260" y="930"/>
                  <a:pt x="263" y="928"/>
                  <a:pt x="266" y="925"/>
                </a:cubicBezTo>
                <a:cubicBezTo>
                  <a:pt x="266" y="925"/>
                  <a:pt x="267" y="925"/>
                  <a:pt x="268" y="925"/>
                </a:cubicBezTo>
                <a:cubicBezTo>
                  <a:pt x="269" y="925"/>
                  <a:pt x="270" y="924"/>
                  <a:pt x="271" y="923"/>
                </a:cubicBezTo>
                <a:cubicBezTo>
                  <a:pt x="271" y="922"/>
                  <a:pt x="271" y="921"/>
                  <a:pt x="271" y="920"/>
                </a:cubicBezTo>
                <a:cubicBezTo>
                  <a:pt x="272" y="919"/>
                  <a:pt x="274" y="917"/>
                  <a:pt x="276" y="915"/>
                </a:cubicBezTo>
                <a:cubicBezTo>
                  <a:pt x="276" y="915"/>
                  <a:pt x="277" y="915"/>
                  <a:pt x="278" y="915"/>
                </a:cubicBezTo>
                <a:cubicBezTo>
                  <a:pt x="280" y="913"/>
                  <a:pt x="283" y="910"/>
                  <a:pt x="286" y="908"/>
                </a:cubicBezTo>
                <a:cubicBezTo>
                  <a:pt x="286" y="905"/>
                  <a:pt x="286" y="903"/>
                  <a:pt x="286" y="900"/>
                </a:cubicBezTo>
                <a:cubicBezTo>
                  <a:pt x="285" y="900"/>
                  <a:pt x="284" y="899"/>
                  <a:pt x="283" y="898"/>
                </a:cubicBezTo>
                <a:cubicBezTo>
                  <a:pt x="283" y="897"/>
                  <a:pt x="283" y="896"/>
                  <a:pt x="283" y="895"/>
                </a:cubicBezTo>
                <a:cubicBezTo>
                  <a:pt x="285" y="894"/>
                  <a:pt x="286" y="892"/>
                  <a:pt x="288" y="890"/>
                </a:cubicBezTo>
                <a:cubicBezTo>
                  <a:pt x="289" y="890"/>
                  <a:pt x="290" y="890"/>
                  <a:pt x="291" y="890"/>
                </a:cubicBezTo>
                <a:cubicBezTo>
                  <a:pt x="291" y="890"/>
                  <a:pt x="292" y="889"/>
                  <a:pt x="293" y="888"/>
                </a:cubicBezTo>
                <a:cubicBezTo>
                  <a:pt x="294" y="888"/>
                  <a:pt x="295" y="888"/>
                  <a:pt x="296" y="888"/>
                </a:cubicBezTo>
                <a:cubicBezTo>
                  <a:pt x="296" y="887"/>
                  <a:pt x="297" y="886"/>
                  <a:pt x="298" y="885"/>
                </a:cubicBezTo>
                <a:cubicBezTo>
                  <a:pt x="298" y="880"/>
                  <a:pt x="298" y="875"/>
                  <a:pt x="298" y="870"/>
                </a:cubicBezTo>
                <a:cubicBezTo>
                  <a:pt x="299" y="870"/>
                  <a:pt x="300" y="869"/>
                  <a:pt x="301" y="868"/>
                </a:cubicBezTo>
                <a:cubicBezTo>
                  <a:pt x="301" y="865"/>
                  <a:pt x="301" y="863"/>
                  <a:pt x="301" y="860"/>
                </a:cubicBezTo>
                <a:cubicBezTo>
                  <a:pt x="301" y="859"/>
                  <a:pt x="302" y="859"/>
                  <a:pt x="303" y="858"/>
                </a:cubicBezTo>
                <a:cubicBezTo>
                  <a:pt x="303" y="857"/>
                  <a:pt x="303" y="856"/>
                  <a:pt x="303" y="855"/>
                </a:cubicBezTo>
                <a:cubicBezTo>
                  <a:pt x="303" y="854"/>
                  <a:pt x="302" y="854"/>
                  <a:pt x="301" y="853"/>
                </a:cubicBezTo>
                <a:cubicBezTo>
                  <a:pt x="301" y="852"/>
                  <a:pt x="301" y="851"/>
                  <a:pt x="301" y="850"/>
                </a:cubicBezTo>
                <a:cubicBezTo>
                  <a:pt x="300" y="850"/>
                  <a:pt x="299" y="849"/>
                  <a:pt x="298" y="848"/>
                </a:cubicBezTo>
                <a:cubicBezTo>
                  <a:pt x="298" y="838"/>
                  <a:pt x="298" y="829"/>
                  <a:pt x="298" y="820"/>
                </a:cubicBezTo>
                <a:cubicBezTo>
                  <a:pt x="299" y="819"/>
                  <a:pt x="300" y="818"/>
                  <a:pt x="301" y="818"/>
                </a:cubicBezTo>
                <a:cubicBezTo>
                  <a:pt x="302" y="818"/>
                  <a:pt x="304" y="818"/>
                  <a:pt x="306" y="818"/>
                </a:cubicBezTo>
                <a:cubicBezTo>
                  <a:pt x="307" y="816"/>
                  <a:pt x="309" y="814"/>
                  <a:pt x="311" y="812"/>
                </a:cubicBezTo>
                <a:cubicBezTo>
                  <a:pt x="312" y="812"/>
                  <a:pt x="312" y="812"/>
                  <a:pt x="313" y="812"/>
                </a:cubicBezTo>
                <a:cubicBezTo>
                  <a:pt x="314" y="812"/>
                  <a:pt x="315" y="811"/>
                  <a:pt x="316" y="810"/>
                </a:cubicBezTo>
                <a:cubicBezTo>
                  <a:pt x="316" y="809"/>
                  <a:pt x="316" y="808"/>
                  <a:pt x="316" y="807"/>
                </a:cubicBezTo>
                <a:cubicBezTo>
                  <a:pt x="317" y="807"/>
                  <a:pt x="317" y="806"/>
                  <a:pt x="318" y="805"/>
                </a:cubicBezTo>
                <a:cubicBezTo>
                  <a:pt x="318" y="804"/>
                  <a:pt x="318" y="804"/>
                  <a:pt x="318" y="803"/>
                </a:cubicBezTo>
                <a:cubicBezTo>
                  <a:pt x="319" y="802"/>
                  <a:pt x="320" y="801"/>
                  <a:pt x="321" y="800"/>
                </a:cubicBezTo>
                <a:cubicBezTo>
                  <a:pt x="321" y="797"/>
                  <a:pt x="321" y="793"/>
                  <a:pt x="321" y="790"/>
                </a:cubicBezTo>
                <a:cubicBezTo>
                  <a:pt x="320" y="789"/>
                  <a:pt x="319" y="788"/>
                  <a:pt x="318" y="787"/>
                </a:cubicBezTo>
                <a:cubicBezTo>
                  <a:pt x="318" y="786"/>
                  <a:pt x="318" y="784"/>
                  <a:pt x="318" y="782"/>
                </a:cubicBezTo>
                <a:cubicBezTo>
                  <a:pt x="319" y="782"/>
                  <a:pt x="320" y="782"/>
                  <a:pt x="321" y="782"/>
                </a:cubicBezTo>
                <a:cubicBezTo>
                  <a:pt x="322" y="783"/>
                  <a:pt x="323" y="784"/>
                  <a:pt x="323" y="785"/>
                </a:cubicBezTo>
                <a:cubicBezTo>
                  <a:pt x="324" y="785"/>
                  <a:pt x="325" y="785"/>
                  <a:pt x="326" y="785"/>
                </a:cubicBezTo>
                <a:cubicBezTo>
                  <a:pt x="327" y="783"/>
                  <a:pt x="329" y="782"/>
                  <a:pt x="331" y="780"/>
                </a:cubicBezTo>
                <a:cubicBezTo>
                  <a:pt x="332" y="780"/>
                  <a:pt x="333" y="780"/>
                  <a:pt x="333" y="780"/>
                </a:cubicBezTo>
                <a:cubicBezTo>
                  <a:pt x="333" y="779"/>
                  <a:pt x="333" y="778"/>
                  <a:pt x="333" y="777"/>
                </a:cubicBezTo>
                <a:cubicBezTo>
                  <a:pt x="334" y="776"/>
                  <a:pt x="335" y="776"/>
                  <a:pt x="336" y="775"/>
                </a:cubicBezTo>
                <a:cubicBezTo>
                  <a:pt x="336" y="773"/>
                  <a:pt x="336" y="772"/>
                  <a:pt x="336" y="770"/>
                </a:cubicBezTo>
                <a:cubicBezTo>
                  <a:pt x="337" y="769"/>
                  <a:pt x="338" y="768"/>
                  <a:pt x="338" y="767"/>
                </a:cubicBezTo>
                <a:cubicBezTo>
                  <a:pt x="338" y="766"/>
                  <a:pt x="338" y="764"/>
                  <a:pt x="338" y="762"/>
                </a:cubicBezTo>
                <a:cubicBezTo>
                  <a:pt x="341" y="760"/>
                  <a:pt x="344" y="757"/>
                  <a:pt x="346" y="755"/>
                </a:cubicBezTo>
                <a:cubicBezTo>
                  <a:pt x="349" y="755"/>
                  <a:pt x="353" y="755"/>
                  <a:pt x="356" y="755"/>
                </a:cubicBezTo>
                <a:cubicBezTo>
                  <a:pt x="357" y="757"/>
                  <a:pt x="359" y="758"/>
                  <a:pt x="361" y="760"/>
                </a:cubicBezTo>
                <a:cubicBezTo>
                  <a:pt x="361" y="761"/>
                  <a:pt x="361" y="762"/>
                  <a:pt x="361" y="762"/>
                </a:cubicBezTo>
                <a:cubicBezTo>
                  <a:pt x="362" y="763"/>
                  <a:pt x="363" y="764"/>
                  <a:pt x="364" y="765"/>
                </a:cubicBezTo>
                <a:cubicBezTo>
                  <a:pt x="364" y="766"/>
                  <a:pt x="364" y="768"/>
                  <a:pt x="364" y="770"/>
                </a:cubicBezTo>
                <a:cubicBezTo>
                  <a:pt x="364" y="771"/>
                  <a:pt x="365" y="772"/>
                  <a:pt x="366" y="773"/>
                </a:cubicBezTo>
                <a:cubicBezTo>
                  <a:pt x="366" y="774"/>
                  <a:pt x="366" y="776"/>
                  <a:pt x="366" y="777"/>
                </a:cubicBezTo>
                <a:cubicBezTo>
                  <a:pt x="368" y="779"/>
                  <a:pt x="369" y="781"/>
                  <a:pt x="371" y="782"/>
                </a:cubicBezTo>
                <a:cubicBezTo>
                  <a:pt x="372" y="782"/>
                  <a:pt x="373" y="782"/>
                  <a:pt x="373" y="782"/>
                </a:cubicBezTo>
                <a:cubicBezTo>
                  <a:pt x="374" y="783"/>
                  <a:pt x="375" y="784"/>
                  <a:pt x="376" y="785"/>
                </a:cubicBezTo>
                <a:cubicBezTo>
                  <a:pt x="380" y="785"/>
                  <a:pt x="384" y="785"/>
                  <a:pt x="389" y="785"/>
                </a:cubicBezTo>
                <a:cubicBezTo>
                  <a:pt x="390" y="784"/>
                  <a:pt x="390" y="783"/>
                  <a:pt x="391" y="782"/>
                </a:cubicBezTo>
                <a:cubicBezTo>
                  <a:pt x="392" y="782"/>
                  <a:pt x="393" y="782"/>
                  <a:pt x="394" y="782"/>
                </a:cubicBezTo>
                <a:cubicBezTo>
                  <a:pt x="395" y="781"/>
                  <a:pt x="395" y="781"/>
                  <a:pt x="396" y="780"/>
                </a:cubicBezTo>
                <a:cubicBezTo>
                  <a:pt x="397" y="780"/>
                  <a:pt x="398" y="780"/>
                  <a:pt x="398" y="780"/>
                </a:cubicBezTo>
                <a:cubicBezTo>
                  <a:pt x="398" y="778"/>
                  <a:pt x="398" y="777"/>
                  <a:pt x="398" y="775"/>
                </a:cubicBezTo>
                <a:cubicBezTo>
                  <a:pt x="396" y="773"/>
                  <a:pt x="394" y="770"/>
                  <a:pt x="391" y="767"/>
                </a:cubicBezTo>
                <a:cubicBezTo>
                  <a:pt x="391" y="767"/>
                  <a:pt x="391" y="766"/>
                  <a:pt x="391" y="765"/>
                </a:cubicBezTo>
                <a:cubicBezTo>
                  <a:pt x="386" y="760"/>
                  <a:pt x="381" y="755"/>
                  <a:pt x="376" y="750"/>
                </a:cubicBezTo>
                <a:cubicBezTo>
                  <a:pt x="377" y="749"/>
                  <a:pt x="377" y="748"/>
                  <a:pt x="378" y="747"/>
                </a:cubicBezTo>
                <a:cubicBezTo>
                  <a:pt x="378" y="747"/>
                  <a:pt x="378" y="746"/>
                  <a:pt x="378" y="745"/>
                </a:cubicBezTo>
                <a:cubicBezTo>
                  <a:pt x="379" y="744"/>
                  <a:pt x="380" y="743"/>
                  <a:pt x="381" y="742"/>
                </a:cubicBezTo>
                <a:cubicBezTo>
                  <a:pt x="383" y="742"/>
                  <a:pt x="386" y="742"/>
                  <a:pt x="389" y="742"/>
                </a:cubicBezTo>
                <a:cubicBezTo>
                  <a:pt x="390" y="741"/>
                  <a:pt x="392" y="739"/>
                  <a:pt x="394" y="737"/>
                </a:cubicBezTo>
                <a:cubicBezTo>
                  <a:pt x="394" y="737"/>
                  <a:pt x="394" y="736"/>
                  <a:pt x="394" y="735"/>
                </a:cubicBezTo>
                <a:cubicBezTo>
                  <a:pt x="394" y="734"/>
                  <a:pt x="395" y="733"/>
                  <a:pt x="396" y="732"/>
                </a:cubicBezTo>
                <a:cubicBezTo>
                  <a:pt x="396" y="732"/>
                  <a:pt x="396" y="731"/>
                  <a:pt x="396" y="730"/>
                </a:cubicBezTo>
                <a:cubicBezTo>
                  <a:pt x="395" y="729"/>
                  <a:pt x="395" y="728"/>
                  <a:pt x="394" y="727"/>
                </a:cubicBezTo>
                <a:cubicBezTo>
                  <a:pt x="393" y="727"/>
                  <a:pt x="392" y="727"/>
                  <a:pt x="391" y="727"/>
                </a:cubicBezTo>
                <a:cubicBezTo>
                  <a:pt x="391" y="727"/>
                  <a:pt x="391" y="726"/>
                  <a:pt x="391" y="725"/>
                </a:cubicBezTo>
                <a:cubicBezTo>
                  <a:pt x="392" y="724"/>
                  <a:pt x="393" y="723"/>
                  <a:pt x="394" y="722"/>
                </a:cubicBezTo>
                <a:cubicBezTo>
                  <a:pt x="394" y="721"/>
                  <a:pt x="394" y="721"/>
                  <a:pt x="394" y="720"/>
                </a:cubicBezTo>
                <a:cubicBezTo>
                  <a:pt x="396" y="720"/>
                  <a:pt x="398" y="720"/>
                  <a:pt x="401" y="720"/>
                </a:cubicBezTo>
                <a:cubicBezTo>
                  <a:pt x="401" y="717"/>
                  <a:pt x="401" y="715"/>
                  <a:pt x="401" y="712"/>
                </a:cubicBezTo>
                <a:cubicBezTo>
                  <a:pt x="402" y="712"/>
                  <a:pt x="402" y="711"/>
                  <a:pt x="403" y="710"/>
                </a:cubicBezTo>
                <a:cubicBezTo>
                  <a:pt x="401" y="707"/>
                  <a:pt x="399" y="705"/>
                  <a:pt x="396" y="702"/>
                </a:cubicBezTo>
                <a:cubicBezTo>
                  <a:pt x="395" y="702"/>
                  <a:pt x="395" y="702"/>
                  <a:pt x="394" y="702"/>
                </a:cubicBezTo>
                <a:cubicBezTo>
                  <a:pt x="394" y="698"/>
                  <a:pt x="394" y="694"/>
                  <a:pt x="394" y="690"/>
                </a:cubicBezTo>
                <a:cubicBezTo>
                  <a:pt x="393" y="690"/>
                  <a:pt x="392" y="690"/>
                  <a:pt x="391" y="690"/>
                </a:cubicBezTo>
                <a:cubicBezTo>
                  <a:pt x="390" y="689"/>
                  <a:pt x="389" y="688"/>
                  <a:pt x="389" y="687"/>
                </a:cubicBezTo>
                <a:cubicBezTo>
                  <a:pt x="389" y="686"/>
                  <a:pt x="389" y="686"/>
                  <a:pt x="389" y="685"/>
                </a:cubicBezTo>
                <a:cubicBezTo>
                  <a:pt x="389" y="684"/>
                  <a:pt x="390" y="683"/>
                  <a:pt x="391" y="682"/>
                </a:cubicBezTo>
                <a:cubicBezTo>
                  <a:pt x="400" y="682"/>
                  <a:pt x="409" y="682"/>
                  <a:pt x="419" y="682"/>
                </a:cubicBezTo>
                <a:cubicBezTo>
                  <a:pt x="419" y="677"/>
                  <a:pt x="419" y="672"/>
                  <a:pt x="419" y="667"/>
                </a:cubicBezTo>
                <a:cubicBezTo>
                  <a:pt x="419" y="666"/>
                  <a:pt x="420" y="666"/>
                  <a:pt x="421" y="665"/>
                </a:cubicBezTo>
                <a:cubicBezTo>
                  <a:pt x="421" y="663"/>
                  <a:pt x="421" y="661"/>
                  <a:pt x="421" y="660"/>
                </a:cubicBezTo>
                <a:cubicBezTo>
                  <a:pt x="419" y="658"/>
                  <a:pt x="418" y="656"/>
                  <a:pt x="416" y="655"/>
                </a:cubicBezTo>
                <a:cubicBezTo>
                  <a:pt x="416" y="653"/>
                  <a:pt x="416" y="651"/>
                  <a:pt x="416" y="649"/>
                </a:cubicBezTo>
                <a:cubicBezTo>
                  <a:pt x="415" y="649"/>
                  <a:pt x="415" y="648"/>
                  <a:pt x="414" y="647"/>
                </a:cubicBezTo>
                <a:cubicBezTo>
                  <a:pt x="414" y="642"/>
                  <a:pt x="414" y="637"/>
                  <a:pt x="414" y="632"/>
                </a:cubicBezTo>
                <a:cubicBezTo>
                  <a:pt x="414" y="631"/>
                  <a:pt x="415" y="630"/>
                  <a:pt x="416" y="630"/>
                </a:cubicBezTo>
                <a:cubicBezTo>
                  <a:pt x="416" y="627"/>
                  <a:pt x="416" y="625"/>
                  <a:pt x="416" y="622"/>
                </a:cubicBezTo>
                <a:cubicBezTo>
                  <a:pt x="417" y="621"/>
                  <a:pt x="418" y="620"/>
                  <a:pt x="419" y="619"/>
                </a:cubicBezTo>
                <a:cubicBezTo>
                  <a:pt x="418" y="619"/>
                  <a:pt x="417" y="618"/>
                  <a:pt x="416" y="617"/>
                </a:cubicBezTo>
                <a:cubicBezTo>
                  <a:pt x="416" y="615"/>
                  <a:pt x="416" y="614"/>
                  <a:pt x="416" y="612"/>
                </a:cubicBezTo>
                <a:cubicBezTo>
                  <a:pt x="417" y="611"/>
                  <a:pt x="418" y="610"/>
                  <a:pt x="419" y="609"/>
                </a:cubicBezTo>
                <a:cubicBezTo>
                  <a:pt x="419" y="608"/>
                  <a:pt x="419" y="606"/>
                  <a:pt x="419" y="604"/>
                </a:cubicBezTo>
                <a:cubicBezTo>
                  <a:pt x="419" y="604"/>
                  <a:pt x="420" y="604"/>
                  <a:pt x="421" y="604"/>
                </a:cubicBezTo>
                <a:cubicBezTo>
                  <a:pt x="422" y="604"/>
                  <a:pt x="423" y="603"/>
                  <a:pt x="424" y="602"/>
                </a:cubicBezTo>
                <a:cubicBezTo>
                  <a:pt x="426" y="602"/>
                  <a:pt x="428" y="602"/>
                  <a:pt x="431" y="602"/>
                </a:cubicBezTo>
                <a:cubicBezTo>
                  <a:pt x="432" y="601"/>
                  <a:pt x="433" y="600"/>
                  <a:pt x="434" y="599"/>
                </a:cubicBezTo>
                <a:cubicBezTo>
                  <a:pt x="434" y="599"/>
                  <a:pt x="435" y="599"/>
                  <a:pt x="436" y="599"/>
                </a:cubicBezTo>
                <a:cubicBezTo>
                  <a:pt x="438" y="598"/>
                  <a:pt x="440" y="596"/>
                  <a:pt x="441" y="594"/>
                </a:cubicBezTo>
                <a:cubicBezTo>
                  <a:pt x="442" y="594"/>
                  <a:pt x="443" y="594"/>
                  <a:pt x="444" y="594"/>
                </a:cubicBezTo>
                <a:cubicBezTo>
                  <a:pt x="449" y="589"/>
                  <a:pt x="455" y="583"/>
                  <a:pt x="461" y="577"/>
                </a:cubicBezTo>
                <a:cubicBezTo>
                  <a:pt x="462" y="578"/>
                  <a:pt x="463" y="578"/>
                  <a:pt x="464" y="579"/>
                </a:cubicBezTo>
                <a:cubicBezTo>
                  <a:pt x="464" y="580"/>
                  <a:pt x="464" y="581"/>
                  <a:pt x="464" y="582"/>
                </a:cubicBezTo>
                <a:cubicBezTo>
                  <a:pt x="464" y="583"/>
                  <a:pt x="465" y="583"/>
                  <a:pt x="466" y="584"/>
                </a:cubicBezTo>
                <a:cubicBezTo>
                  <a:pt x="466" y="585"/>
                  <a:pt x="466" y="586"/>
                  <a:pt x="466" y="587"/>
                </a:cubicBezTo>
                <a:cubicBezTo>
                  <a:pt x="469" y="587"/>
                  <a:pt x="471" y="587"/>
                  <a:pt x="474" y="587"/>
                </a:cubicBezTo>
                <a:cubicBezTo>
                  <a:pt x="474" y="586"/>
                  <a:pt x="475" y="585"/>
                  <a:pt x="476" y="584"/>
                </a:cubicBezTo>
                <a:cubicBezTo>
                  <a:pt x="476" y="583"/>
                  <a:pt x="476" y="581"/>
                  <a:pt x="476" y="579"/>
                </a:cubicBezTo>
                <a:cubicBezTo>
                  <a:pt x="479" y="579"/>
                  <a:pt x="481" y="579"/>
                  <a:pt x="484" y="579"/>
                </a:cubicBezTo>
                <a:cubicBezTo>
                  <a:pt x="485" y="580"/>
                  <a:pt x="485" y="581"/>
                  <a:pt x="486" y="582"/>
                </a:cubicBezTo>
                <a:cubicBezTo>
                  <a:pt x="486" y="583"/>
                  <a:pt x="486" y="583"/>
                  <a:pt x="486" y="584"/>
                </a:cubicBezTo>
                <a:cubicBezTo>
                  <a:pt x="487" y="585"/>
                  <a:pt x="488" y="586"/>
                  <a:pt x="489" y="587"/>
                </a:cubicBezTo>
                <a:cubicBezTo>
                  <a:pt x="493" y="587"/>
                  <a:pt x="497" y="587"/>
                  <a:pt x="501" y="587"/>
                </a:cubicBezTo>
                <a:cubicBezTo>
                  <a:pt x="501" y="589"/>
                  <a:pt x="501" y="590"/>
                  <a:pt x="501" y="592"/>
                </a:cubicBezTo>
                <a:cubicBezTo>
                  <a:pt x="502" y="593"/>
                  <a:pt x="503" y="593"/>
                  <a:pt x="504" y="594"/>
                </a:cubicBezTo>
                <a:cubicBezTo>
                  <a:pt x="506" y="594"/>
                  <a:pt x="509" y="594"/>
                  <a:pt x="511" y="594"/>
                </a:cubicBezTo>
                <a:cubicBezTo>
                  <a:pt x="512" y="595"/>
                  <a:pt x="513" y="596"/>
                  <a:pt x="514" y="597"/>
                </a:cubicBezTo>
                <a:cubicBezTo>
                  <a:pt x="515" y="597"/>
                  <a:pt x="515" y="597"/>
                  <a:pt x="516" y="597"/>
                </a:cubicBezTo>
                <a:cubicBezTo>
                  <a:pt x="518" y="598"/>
                  <a:pt x="520" y="600"/>
                  <a:pt x="521" y="602"/>
                </a:cubicBezTo>
                <a:cubicBezTo>
                  <a:pt x="521" y="604"/>
                  <a:pt x="521" y="605"/>
                  <a:pt x="521" y="607"/>
                </a:cubicBezTo>
                <a:cubicBezTo>
                  <a:pt x="521" y="608"/>
                  <a:pt x="520" y="608"/>
                  <a:pt x="519" y="609"/>
                </a:cubicBezTo>
                <a:cubicBezTo>
                  <a:pt x="519" y="611"/>
                  <a:pt x="519" y="613"/>
                  <a:pt x="519" y="614"/>
                </a:cubicBezTo>
                <a:cubicBezTo>
                  <a:pt x="517" y="614"/>
                  <a:pt x="516" y="614"/>
                  <a:pt x="514" y="614"/>
                </a:cubicBezTo>
                <a:cubicBezTo>
                  <a:pt x="513" y="614"/>
                  <a:pt x="512" y="613"/>
                  <a:pt x="511" y="612"/>
                </a:cubicBezTo>
                <a:cubicBezTo>
                  <a:pt x="509" y="612"/>
                  <a:pt x="506" y="612"/>
                  <a:pt x="504" y="612"/>
                </a:cubicBezTo>
                <a:cubicBezTo>
                  <a:pt x="504" y="614"/>
                  <a:pt x="504" y="615"/>
                  <a:pt x="504" y="617"/>
                </a:cubicBezTo>
                <a:cubicBezTo>
                  <a:pt x="505" y="618"/>
                  <a:pt x="505" y="618"/>
                  <a:pt x="506" y="619"/>
                </a:cubicBezTo>
                <a:cubicBezTo>
                  <a:pt x="506" y="620"/>
                  <a:pt x="506" y="621"/>
                  <a:pt x="506" y="622"/>
                </a:cubicBezTo>
                <a:cubicBezTo>
                  <a:pt x="510" y="622"/>
                  <a:pt x="513" y="622"/>
                  <a:pt x="516" y="622"/>
                </a:cubicBezTo>
                <a:cubicBezTo>
                  <a:pt x="517" y="621"/>
                  <a:pt x="518" y="620"/>
                  <a:pt x="519" y="619"/>
                </a:cubicBezTo>
                <a:cubicBezTo>
                  <a:pt x="520" y="619"/>
                  <a:pt x="522" y="619"/>
                  <a:pt x="524" y="619"/>
                </a:cubicBezTo>
                <a:cubicBezTo>
                  <a:pt x="525" y="619"/>
                  <a:pt x="526" y="618"/>
                  <a:pt x="526" y="617"/>
                </a:cubicBezTo>
                <a:cubicBezTo>
                  <a:pt x="528" y="617"/>
                  <a:pt x="530" y="617"/>
                  <a:pt x="532" y="617"/>
                </a:cubicBezTo>
                <a:cubicBezTo>
                  <a:pt x="532" y="616"/>
                  <a:pt x="533" y="615"/>
                  <a:pt x="534" y="614"/>
                </a:cubicBezTo>
                <a:cubicBezTo>
                  <a:pt x="536" y="614"/>
                  <a:pt x="539" y="614"/>
                  <a:pt x="541" y="614"/>
                </a:cubicBezTo>
                <a:cubicBezTo>
                  <a:pt x="542" y="614"/>
                  <a:pt x="543" y="613"/>
                  <a:pt x="544" y="612"/>
                </a:cubicBezTo>
                <a:cubicBezTo>
                  <a:pt x="544" y="611"/>
                  <a:pt x="544" y="610"/>
                  <a:pt x="544" y="609"/>
                </a:cubicBezTo>
                <a:cubicBezTo>
                  <a:pt x="542" y="608"/>
                  <a:pt x="541" y="606"/>
                  <a:pt x="539" y="604"/>
                </a:cubicBezTo>
                <a:cubicBezTo>
                  <a:pt x="541" y="603"/>
                  <a:pt x="542" y="601"/>
                  <a:pt x="544" y="599"/>
                </a:cubicBezTo>
                <a:cubicBezTo>
                  <a:pt x="543" y="599"/>
                  <a:pt x="542" y="598"/>
                  <a:pt x="541" y="597"/>
                </a:cubicBezTo>
                <a:cubicBezTo>
                  <a:pt x="541" y="595"/>
                  <a:pt x="541" y="594"/>
                  <a:pt x="541" y="592"/>
                </a:cubicBezTo>
                <a:cubicBezTo>
                  <a:pt x="541" y="591"/>
                  <a:pt x="541" y="590"/>
                  <a:pt x="541" y="589"/>
                </a:cubicBezTo>
                <a:cubicBezTo>
                  <a:pt x="541" y="589"/>
                  <a:pt x="540" y="588"/>
                  <a:pt x="539" y="587"/>
                </a:cubicBezTo>
                <a:cubicBezTo>
                  <a:pt x="538" y="587"/>
                  <a:pt x="537" y="587"/>
                  <a:pt x="536" y="587"/>
                </a:cubicBezTo>
                <a:cubicBezTo>
                  <a:pt x="536" y="586"/>
                  <a:pt x="536" y="585"/>
                  <a:pt x="536" y="584"/>
                </a:cubicBezTo>
                <a:cubicBezTo>
                  <a:pt x="538" y="583"/>
                  <a:pt x="540" y="581"/>
                  <a:pt x="541" y="579"/>
                </a:cubicBezTo>
                <a:cubicBezTo>
                  <a:pt x="541" y="578"/>
                  <a:pt x="541" y="576"/>
                  <a:pt x="541" y="574"/>
                </a:cubicBezTo>
                <a:cubicBezTo>
                  <a:pt x="542" y="574"/>
                  <a:pt x="543" y="573"/>
                  <a:pt x="544" y="572"/>
                </a:cubicBezTo>
                <a:cubicBezTo>
                  <a:pt x="542" y="569"/>
                  <a:pt x="539" y="567"/>
                  <a:pt x="536" y="564"/>
                </a:cubicBezTo>
                <a:cubicBezTo>
                  <a:pt x="536" y="565"/>
                  <a:pt x="535" y="566"/>
                  <a:pt x="534" y="567"/>
                </a:cubicBezTo>
                <a:cubicBezTo>
                  <a:pt x="534" y="567"/>
                  <a:pt x="534" y="568"/>
                  <a:pt x="534" y="569"/>
                </a:cubicBezTo>
                <a:cubicBezTo>
                  <a:pt x="533" y="569"/>
                  <a:pt x="532" y="569"/>
                  <a:pt x="532" y="569"/>
                </a:cubicBezTo>
                <a:cubicBezTo>
                  <a:pt x="530" y="571"/>
                  <a:pt x="528" y="573"/>
                  <a:pt x="526" y="574"/>
                </a:cubicBezTo>
                <a:cubicBezTo>
                  <a:pt x="524" y="572"/>
                  <a:pt x="522" y="569"/>
                  <a:pt x="519" y="567"/>
                </a:cubicBezTo>
                <a:cubicBezTo>
                  <a:pt x="523" y="563"/>
                  <a:pt x="527" y="558"/>
                  <a:pt x="532" y="554"/>
                </a:cubicBezTo>
                <a:cubicBezTo>
                  <a:pt x="532" y="554"/>
                  <a:pt x="533" y="554"/>
                  <a:pt x="534" y="554"/>
                </a:cubicBezTo>
                <a:cubicBezTo>
                  <a:pt x="535" y="553"/>
                  <a:pt x="535" y="553"/>
                  <a:pt x="536" y="552"/>
                </a:cubicBezTo>
                <a:cubicBezTo>
                  <a:pt x="536" y="551"/>
                  <a:pt x="536" y="550"/>
                  <a:pt x="536" y="549"/>
                </a:cubicBezTo>
                <a:cubicBezTo>
                  <a:pt x="539" y="547"/>
                  <a:pt x="541" y="544"/>
                  <a:pt x="544" y="542"/>
                </a:cubicBezTo>
                <a:cubicBezTo>
                  <a:pt x="545" y="542"/>
                  <a:pt x="545" y="542"/>
                  <a:pt x="546" y="542"/>
                </a:cubicBezTo>
                <a:cubicBezTo>
                  <a:pt x="548" y="540"/>
                  <a:pt x="550" y="538"/>
                  <a:pt x="551" y="537"/>
                </a:cubicBezTo>
                <a:cubicBezTo>
                  <a:pt x="551" y="533"/>
                  <a:pt x="551" y="530"/>
                  <a:pt x="551" y="527"/>
                </a:cubicBezTo>
                <a:cubicBezTo>
                  <a:pt x="549" y="524"/>
                  <a:pt x="547" y="522"/>
                  <a:pt x="544" y="519"/>
                </a:cubicBezTo>
                <a:cubicBezTo>
                  <a:pt x="543" y="519"/>
                  <a:pt x="542" y="519"/>
                  <a:pt x="541" y="519"/>
                </a:cubicBezTo>
                <a:cubicBezTo>
                  <a:pt x="541" y="516"/>
                  <a:pt x="541" y="513"/>
                  <a:pt x="541" y="509"/>
                </a:cubicBezTo>
                <a:cubicBezTo>
                  <a:pt x="543" y="507"/>
                  <a:pt x="545" y="506"/>
                  <a:pt x="546" y="504"/>
                </a:cubicBezTo>
                <a:cubicBezTo>
                  <a:pt x="549" y="504"/>
                  <a:pt x="551" y="504"/>
                  <a:pt x="554" y="504"/>
                </a:cubicBezTo>
                <a:cubicBezTo>
                  <a:pt x="555" y="505"/>
                  <a:pt x="556" y="506"/>
                  <a:pt x="557" y="506"/>
                </a:cubicBezTo>
                <a:cubicBezTo>
                  <a:pt x="558" y="506"/>
                  <a:pt x="560" y="506"/>
                  <a:pt x="562" y="506"/>
                </a:cubicBezTo>
                <a:cubicBezTo>
                  <a:pt x="562" y="502"/>
                  <a:pt x="562" y="498"/>
                  <a:pt x="562" y="494"/>
                </a:cubicBezTo>
                <a:cubicBezTo>
                  <a:pt x="562" y="493"/>
                  <a:pt x="563" y="493"/>
                  <a:pt x="564" y="492"/>
                </a:cubicBezTo>
                <a:cubicBezTo>
                  <a:pt x="564" y="490"/>
                  <a:pt x="564" y="488"/>
                  <a:pt x="564" y="487"/>
                </a:cubicBezTo>
                <a:cubicBezTo>
                  <a:pt x="562" y="485"/>
                  <a:pt x="561" y="483"/>
                  <a:pt x="559" y="481"/>
                </a:cubicBezTo>
                <a:cubicBezTo>
                  <a:pt x="559" y="480"/>
                  <a:pt x="559" y="478"/>
                  <a:pt x="559" y="476"/>
                </a:cubicBezTo>
                <a:cubicBezTo>
                  <a:pt x="557" y="475"/>
                  <a:pt x="556" y="473"/>
                  <a:pt x="554" y="471"/>
                </a:cubicBezTo>
                <a:cubicBezTo>
                  <a:pt x="554" y="471"/>
                  <a:pt x="554" y="470"/>
                  <a:pt x="554" y="469"/>
                </a:cubicBezTo>
                <a:cubicBezTo>
                  <a:pt x="553" y="468"/>
                  <a:pt x="552" y="467"/>
                  <a:pt x="551" y="467"/>
                </a:cubicBezTo>
                <a:cubicBezTo>
                  <a:pt x="551" y="465"/>
                  <a:pt x="551" y="463"/>
                  <a:pt x="551" y="461"/>
                </a:cubicBezTo>
                <a:cubicBezTo>
                  <a:pt x="551" y="461"/>
                  <a:pt x="550" y="460"/>
                  <a:pt x="549" y="459"/>
                </a:cubicBezTo>
                <a:cubicBezTo>
                  <a:pt x="549" y="457"/>
                  <a:pt x="549" y="456"/>
                  <a:pt x="549" y="454"/>
                </a:cubicBezTo>
                <a:cubicBezTo>
                  <a:pt x="550" y="453"/>
                  <a:pt x="551" y="452"/>
                  <a:pt x="551" y="451"/>
                </a:cubicBezTo>
                <a:cubicBezTo>
                  <a:pt x="551" y="449"/>
                  <a:pt x="551" y="447"/>
                  <a:pt x="551" y="444"/>
                </a:cubicBezTo>
                <a:cubicBezTo>
                  <a:pt x="552" y="443"/>
                  <a:pt x="553" y="442"/>
                  <a:pt x="554" y="441"/>
                </a:cubicBezTo>
                <a:cubicBezTo>
                  <a:pt x="554" y="440"/>
                  <a:pt x="554" y="438"/>
                  <a:pt x="554" y="436"/>
                </a:cubicBezTo>
                <a:cubicBezTo>
                  <a:pt x="556" y="435"/>
                  <a:pt x="557" y="433"/>
                  <a:pt x="559" y="431"/>
                </a:cubicBezTo>
                <a:cubicBezTo>
                  <a:pt x="559" y="431"/>
                  <a:pt x="559" y="430"/>
                  <a:pt x="559" y="429"/>
                </a:cubicBezTo>
                <a:cubicBezTo>
                  <a:pt x="560" y="428"/>
                  <a:pt x="561" y="427"/>
                  <a:pt x="562" y="426"/>
                </a:cubicBezTo>
                <a:cubicBezTo>
                  <a:pt x="565" y="426"/>
                  <a:pt x="568" y="426"/>
                  <a:pt x="571" y="426"/>
                </a:cubicBezTo>
                <a:cubicBezTo>
                  <a:pt x="572" y="427"/>
                  <a:pt x="573" y="428"/>
                  <a:pt x="574" y="429"/>
                </a:cubicBezTo>
                <a:cubicBezTo>
                  <a:pt x="576" y="429"/>
                  <a:pt x="577" y="429"/>
                  <a:pt x="579" y="429"/>
                </a:cubicBezTo>
                <a:cubicBezTo>
                  <a:pt x="580" y="428"/>
                  <a:pt x="581" y="427"/>
                  <a:pt x="582" y="426"/>
                </a:cubicBezTo>
                <a:cubicBezTo>
                  <a:pt x="584" y="426"/>
                  <a:pt x="586" y="426"/>
                  <a:pt x="589" y="426"/>
                </a:cubicBezTo>
                <a:cubicBezTo>
                  <a:pt x="589" y="424"/>
                  <a:pt x="589" y="422"/>
                  <a:pt x="589" y="419"/>
                </a:cubicBezTo>
                <a:cubicBezTo>
                  <a:pt x="590" y="419"/>
                  <a:pt x="591" y="419"/>
                  <a:pt x="592" y="419"/>
                </a:cubicBezTo>
                <a:cubicBezTo>
                  <a:pt x="592" y="420"/>
                  <a:pt x="593" y="420"/>
                  <a:pt x="594" y="421"/>
                </a:cubicBezTo>
                <a:cubicBezTo>
                  <a:pt x="595" y="421"/>
                  <a:pt x="596" y="421"/>
                  <a:pt x="597" y="421"/>
                </a:cubicBezTo>
                <a:cubicBezTo>
                  <a:pt x="597" y="421"/>
                  <a:pt x="598" y="420"/>
                  <a:pt x="599" y="419"/>
                </a:cubicBezTo>
                <a:cubicBezTo>
                  <a:pt x="600" y="419"/>
                  <a:pt x="601" y="419"/>
                  <a:pt x="602" y="419"/>
                </a:cubicBezTo>
                <a:cubicBezTo>
                  <a:pt x="603" y="420"/>
                  <a:pt x="603" y="421"/>
                  <a:pt x="604" y="421"/>
                </a:cubicBezTo>
                <a:cubicBezTo>
                  <a:pt x="606" y="421"/>
                  <a:pt x="608" y="421"/>
                  <a:pt x="609" y="421"/>
                </a:cubicBezTo>
                <a:cubicBezTo>
                  <a:pt x="610" y="422"/>
                  <a:pt x="611" y="423"/>
                  <a:pt x="612" y="424"/>
                </a:cubicBezTo>
                <a:cubicBezTo>
                  <a:pt x="613" y="424"/>
                  <a:pt x="613" y="424"/>
                  <a:pt x="614" y="424"/>
                </a:cubicBezTo>
                <a:cubicBezTo>
                  <a:pt x="616" y="425"/>
                  <a:pt x="617" y="427"/>
                  <a:pt x="619" y="429"/>
                </a:cubicBezTo>
                <a:cubicBezTo>
                  <a:pt x="621" y="429"/>
                  <a:pt x="623" y="429"/>
                  <a:pt x="624" y="429"/>
                </a:cubicBezTo>
                <a:cubicBezTo>
                  <a:pt x="625" y="428"/>
                  <a:pt x="626" y="427"/>
                  <a:pt x="627" y="426"/>
                </a:cubicBezTo>
                <a:cubicBezTo>
                  <a:pt x="628" y="426"/>
                  <a:pt x="629" y="426"/>
                  <a:pt x="629" y="426"/>
                </a:cubicBezTo>
                <a:cubicBezTo>
                  <a:pt x="630" y="425"/>
                  <a:pt x="631" y="424"/>
                  <a:pt x="632" y="424"/>
                </a:cubicBezTo>
                <a:cubicBezTo>
                  <a:pt x="633" y="424"/>
                  <a:pt x="634" y="424"/>
                  <a:pt x="634" y="424"/>
                </a:cubicBezTo>
                <a:cubicBezTo>
                  <a:pt x="636" y="422"/>
                  <a:pt x="638" y="420"/>
                  <a:pt x="639" y="419"/>
                </a:cubicBezTo>
                <a:cubicBezTo>
                  <a:pt x="641" y="419"/>
                  <a:pt x="643" y="419"/>
                  <a:pt x="644" y="419"/>
                </a:cubicBezTo>
                <a:cubicBezTo>
                  <a:pt x="646" y="421"/>
                  <a:pt x="648" y="422"/>
                  <a:pt x="649" y="424"/>
                </a:cubicBezTo>
                <a:cubicBezTo>
                  <a:pt x="651" y="424"/>
                  <a:pt x="653" y="424"/>
                  <a:pt x="654" y="424"/>
                </a:cubicBezTo>
                <a:cubicBezTo>
                  <a:pt x="655" y="425"/>
                  <a:pt x="656" y="426"/>
                  <a:pt x="657" y="426"/>
                </a:cubicBezTo>
                <a:cubicBezTo>
                  <a:pt x="666" y="426"/>
                  <a:pt x="675" y="426"/>
                  <a:pt x="684" y="426"/>
                </a:cubicBezTo>
                <a:cubicBezTo>
                  <a:pt x="686" y="425"/>
                  <a:pt x="688" y="423"/>
                  <a:pt x="689" y="421"/>
                </a:cubicBezTo>
                <a:cubicBezTo>
                  <a:pt x="690" y="421"/>
                  <a:pt x="691" y="421"/>
                  <a:pt x="692" y="421"/>
                </a:cubicBezTo>
                <a:cubicBezTo>
                  <a:pt x="694" y="420"/>
                  <a:pt x="695" y="418"/>
                  <a:pt x="697" y="416"/>
                </a:cubicBezTo>
                <a:cubicBezTo>
                  <a:pt x="698" y="416"/>
                  <a:pt x="699" y="416"/>
                  <a:pt x="700" y="416"/>
                </a:cubicBezTo>
                <a:cubicBezTo>
                  <a:pt x="700" y="415"/>
                  <a:pt x="700" y="413"/>
                  <a:pt x="700" y="411"/>
                </a:cubicBezTo>
                <a:cubicBezTo>
                  <a:pt x="701" y="410"/>
                  <a:pt x="701" y="409"/>
                  <a:pt x="702" y="409"/>
                </a:cubicBezTo>
                <a:cubicBezTo>
                  <a:pt x="703" y="409"/>
                  <a:pt x="704" y="409"/>
                  <a:pt x="704" y="409"/>
                </a:cubicBezTo>
                <a:cubicBezTo>
                  <a:pt x="706" y="407"/>
                  <a:pt x="708" y="405"/>
                  <a:pt x="709" y="404"/>
                </a:cubicBezTo>
                <a:cubicBezTo>
                  <a:pt x="711" y="404"/>
                  <a:pt x="713" y="404"/>
                  <a:pt x="714" y="404"/>
                </a:cubicBezTo>
                <a:cubicBezTo>
                  <a:pt x="715" y="403"/>
                  <a:pt x="716" y="402"/>
                  <a:pt x="717" y="401"/>
                </a:cubicBezTo>
                <a:cubicBezTo>
                  <a:pt x="718" y="401"/>
                  <a:pt x="719" y="401"/>
                  <a:pt x="720" y="401"/>
                </a:cubicBezTo>
                <a:cubicBezTo>
                  <a:pt x="720" y="402"/>
                  <a:pt x="721" y="403"/>
                  <a:pt x="722" y="404"/>
                </a:cubicBezTo>
                <a:cubicBezTo>
                  <a:pt x="724" y="404"/>
                  <a:pt x="725" y="404"/>
                  <a:pt x="727" y="404"/>
                </a:cubicBezTo>
                <a:cubicBezTo>
                  <a:pt x="728" y="403"/>
                  <a:pt x="729" y="402"/>
                  <a:pt x="730" y="401"/>
                </a:cubicBezTo>
                <a:cubicBezTo>
                  <a:pt x="731" y="401"/>
                  <a:pt x="731" y="401"/>
                  <a:pt x="732" y="401"/>
                </a:cubicBezTo>
                <a:cubicBezTo>
                  <a:pt x="733" y="402"/>
                  <a:pt x="734" y="403"/>
                  <a:pt x="734" y="404"/>
                </a:cubicBezTo>
                <a:cubicBezTo>
                  <a:pt x="737" y="404"/>
                  <a:pt x="740" y="404"/>
                  <a:pt x="742" y="404"/>
                </a:cubicBezTo>
                <a:cubicBezTo>
                  <a:pt x="743" y="405"/>
                  <a:pt x="744" y="406"/>
                  <a:pt x="745" y="406"/>
                </a:cubicBezTo>
                <a:cubicBezTo>
                  <a:pt x="748" y="406"/>
                  <a:pt x="751" y="406"/>
                  <a:pt x="755" y="406"/>
                </a:cubicBezTo>
                <a:cubicBezTo>
                  <a:pt x="757" y="409"/>
                  <a:pt x="760" y="411"/>
                  <a:pt x="762" y="414"/>
                </a:cubicBezTo>
                <a:cubicBezTo>
                  <a:pt x="769" y="414"/>
                  <a:pt x="775" y="414"/>
                  <a:pt x="782" y="414"/>
                </a:cubicBezTo>
                <a:cubicBezTo>
                  <a:pt x="783" y="413"/>
                  <a:pt x="784" y="412"/>
                  <a:pt x="785" y="411"/>
                </a:cubicBezTo>
                <a:cubicBezTo>
                  <a:pt x="786" y="411"/>
                  <a:pt x="786" y="411"/>
                  <a:pt x="787" y="411"/>
                </a:cubicBezTo>
                <a:cubicBezTo>
                  <a:pt x="788" y="410"/>
                  <a:pt x="789" y="410"/>
                  <a:pt x="790" y="409"/>
                </a:cubicBezTo>
                <a:cubicBezTo>
                  <a:pt x="790" y="408"/>
                  <a:pt x="790" y="407"/>
                  <a:pt x="790" y="406"/>
                </a:cubicBezTo>
                <a:cubicBezTo>
                  <a:pt x="791" y="406"/>
                  <a:pt x="791" y="405"/>
                  <a:pt x="792" y="404"/>
                </a:cubicBezTo>
                <a:cubicBezTo>
                  <a:pt x="792" y="403"/>
                  <a:pt x="791" y="402"/>
                  <a:pt x="790" y="401"/>
                </a:cubicBezTo>
                <a:cubicBezTo>
                  <a:pt x="790" y="399"/>
                  <a:pt x="790" y="396"/>
                  <a:pt x="790" y="394"/>
                </a:cubicBezTo>
                <a:cubicBezTo>
                  <a:pt x="791" y="394"/>
                  <a:pt x="793" y="394"/>
                  <a:pt x="795" y="394"/>
                </a:cubicBezTo>
                <a:cubicBezTo>
                  <a:pt x="796" y="395"/>
                  <a:pt x="798" y="397"/>
                  <a:pt x="800" y="399"/>
                </a:cubicBezTo>
                <a:cubicBezTo>
                  <a:pt x="800" y="399"/>
                  <a:pt x="800" y="400"/>
                  <a:pt x="800" y="401"/>
                </a:cubicBezTo>
                <a:cubicBezTo>
                  <a:pt x="806" y="401"/>
                  <a:pt x="811" y="401"/>
                  <a:pt x="817" y="401"/>
                </a:cubicBezTo>
                <a:cubicBezTo>
                  <a:pt x="818" y="401"/>
                  <a:pt x="819" y="400"/>
                  <a:pt x="820" y="399"/>
                </a:cubicBezTo>
                <a:cubicBezTo>
                  <a:pt x="822" y="399"/>
                  <a:pt x="825" y="399"/>
                  <a:pt x="827" y="399"/>
                </a:cubicBezTo>
                <a:cubicBezTo>
                  <a:pt x="827" y="397"/>
                  <a:pt x="827" y="395"/>
                  <a:pt x="827" y="394"/>
                </a:cubicBezTo>
                <a:cubicBezTo>
                  <a:pt x="828" y="393"/>
                  <a:pt x="829" y="392"/>
                  <a:pt x="830" y="391"/>
                </a:cubicBezTo>
                <a:cubicBezTo>
                  <a:pt x="833" y="391"/>
                  <a:pt x="837" y="391"/>
                  <a:pt x="840" y="391"/>
                </a:cubicBezTo>
                <a:cubicBezTo>
                  <a:pt x="841" y="390"/>
                  <a:pt x="841" y="390"/>
                  <a:pt x="842" y="389"/>
                </a:cubicBezTo>
                <a:cubicBezTo>
                  <a:pt x="842" y="388"/>
                  <a:pt x="842" y="387"/>
                  <a:pt x="842" y="386"/>
                </a:cubicBezTo>
                <a:cubicBezTo>
                  <a:pt x="844" y="386"/>
                  <a:pt x="846" y="386"/>
                  <a:pt x="847" y="386"/>
                </a:cubicBezTo>
                <a:cubicBezTo>
                  <a:pt x="847" y="384"/>
                  <a:pt x="847" y="383"/>
                  <a:pt x="847" y="381"/>
                </a:cubicBezTo>
                <a:cubicBezTo>
                  <a:pt x="850" y="379"/>
                  <a:pt x="852" y="376"/>
                  <a:pt x="855" y="374"/>
                </a:cubicBezTo>
                <a:cubicBezTo>
                  <a:pt x="857" y="374"/>
                  <a:pt x="860" y="374"/>
                  <a:pt x="863" y="374"/>
                </a:cubicBezTo>
                <a:cubicBezTo>
                  <a:pt x="863" y="374"/>
                  <a:pt x="864" y="375"/>
                  <a:pt x="865" y="376"/>
                </a:cubicBezTo>
                <a:cubicBezTo>
                  <a:pt x="866" y="376"/>
                  <a:pt x="867" y="376"/>
                  <a:pt x="868" y="376"/>
                </a:cubicBezTo>
                <a:cubicBezTo>
                  <a:pt x="868" y="377"/>
                  <a:pt x="869" y="378"/>
                  <a:pt x="870" y="379"/>
                </a:cubicBezTo>
                <a:cubicBezTo>
                  <a:pt x="871" y="379"/>
                  <a:pt x="871" y="379"/>
                  <a:pt x="872" y="379"/>
                </a:cubicBezTo>
                <a:cubicBezTo>
                  <a:pt x="873" y="379"/>
                  <a:pt x="874" y="380"/>
                  <a:pt x="875" y="381"/>
                </a:cubicBezTo>
                <a:cubicBezTo>
                  <a:pt x="876" y="381"/>
                  <a:pt x="877" y="381"/>
                  <a:pt x="877" y="381"/>
                </a:cubicBezTo>
                <a:cubicBezTo>
                  <a:pt x="878" y="380"/>
                  <a:pt x="879" y="380"/>
                  <a:pt x="880" y="379"/>
                </a:cubicBezTo>
                <a:cubicBezTo>
                  <a:pt x="880" y="378"/>
                  <a:pt x="880" y="377"/>
                  <a:pt x="880" y="376"/>
                </a:cubicBezTo>
                <a:cubicBezTo>
                  <a:pt x="881" y="376"/>
                  <a:pt x="882" y="375"/>
                  <a:pt x="883" y="374"/>
                </a:cubicBezTo>
                <a:cubicBezTo>
                  <a:pt x="885" y="374"/>
                  <a:pt x="887" y="374"/>
                  <a:pt x="890" y="374"/>
                </a:cubicBezTo>
                <a:cubicBezTo>
                  <a:pt x="891" y="375"/>
                  <a:pt x="892" y="376"/>
                  <a:pt x="893" y="376"/>
                </a:cubicBezTo>
                <a:cubicBezTo>
                  <a:pt x="893" y="377"/>
                  <a:pt x="893" y="378"/>
                  <a:pt x="893" y="379"/>
                </a:cubicBezTo>
                <a:cubicBezTo>
                  <a:pt x="892" y="380"/>
                  <a:pt x="891" y="380"/>
                  <a:pt x="890" y="381"/>
                </a:cubicBezTo>
                <a:cubicBezTo>
                  <a:pt x="890" y="382"/>
                  <a:pt x="890" y="383"/>
                  <a:pt x="890" y="384"/>
                </a:cubicBezTo>
                <a:cubicBezTo>
                  <a:pt x="891" y="385"/>
                  <a:pt x="892" y="385"/>
                  <a:pt x="893" y="386"/>
                </a:cubicBezTo>
                <a:cubicBezTo>
                  <a:pt x="893" y="387"/>
                  <a:pt x="893" y="388"/>
                  <a:pt x="893" y="389"/>
                </a:cubicBezTo>
                <a:cubicBezTo>
                  <a:pt x="894" y="390"/>
                  <a:pt x="894" y="390"/>
                  <a:pt x="895" y="391"/>
                </a:cubicBezTo>
                <a:cubicBezTo>
                  <a:pt x="898" y="391"/>
                  <a:pt x="902" y="391"/>
                  <a:pt x="905" y="391"/>
                </a:cubicBezTo>
                <a:cubicBezTo>
                  <a:pt x="905" y="390"/>
                  <a:pt x="905" y="389"/>
                  <a:pt x="905" y="389"/>
                </a:cubicBezTo>
                <a:cubicBezTo>
                  <a:pt x="906" y="388"/>
                  <a:pt x="907" y="387"/>
                  <a:pt x="908" y="386"/>
                </a:cubicBezTo>
                <a:cubicBezTo>
                  <a:pt x="908" y="384"/>
                  <a:pt x="908" y="383"/>
                  <a:pt x="908" y="381"/>
                </a:cubicBezTo>
                <a:cubicBezTo>
                  <a:pt x="909" y="380"/>
                  <a:pt x="909" y="379"/>
                  <a:pt x="910" y="379"/>
                </a:cubicBezTo>
                <a:cubicBezTo>
                  <a:pt x="911" y="379"/>
                  <a:pt x="912" y="379"/>
                  <a:pt x="913" y="379"/>
                </a:cubicBezTo>
                <a:cubicBezTo>
                  <a:pt x="914" y="378"/>
                  <a:pt x="915" y="377"/>
                  <a:pt x="915" y="376"/>
                </a:cubicBezTo>
                <a:cubicBezTo>
                  <a:pt x="917" y="376"/>
                  <a:pt x="919" y="376"/>
                  <a:pt x="920" y="376"/>
                </a:cubicBezTo>
                <a:cubicBezTo>
                  <a:pt x="921" y="377"/>
                  <a:pt x="922" y="378"/>
                  <a:pt x="923" y="379"/>
                </a:cubicBezTo>
                <a:cubicBezTo>
                  <a:pt x="924" y="378"/>
                  <a:pt x="924" y="377"/>
                  <a:pt x="925" y="376"/>
                </a:cubicBezTo>
                <a:cubicBezTo>
                  <a:pt x="926" y="376"/>
                  <a:pt x="927" y="376"/>
                  <a:pt x="928" y="376"/>
                </a:cubicBezTo>
                <a:cubicBezTo>
                  <a:pt x="929" y="375"/>
                  <a:pt x="929" y="374"/>
                  <a:pt x="930" y="374"/>
                </a:cubicBezTo>
                <a:cubicBezTo>
                  <a:pt x="931" y="374"/>
                  <a:pt x="932" y="374"/>
                  <a:pt x="933" y="374"/>
                </a:cubicBezTo>
                <a:cubicBezTo>
                  <a:pt x="934" y="373"/>
                  <a:pt x="935" y="372"/>
                  <a:pt x="935" y="371"/>
                </a:cubicBezTo>
                <a:cubicBezTo>
                  <a:pt x="940" y="371"/>
                  <a:pt x="945" y="371"/>
                  <a:pt x="950" y="371"/>
                </a:cubicBezTo>
                <a:cubicBezTo>
                  <a:pt x="952" y="373"/>
                  <a:pt x="954" y="375"/>
                  <a:pt x="955" y="376"/>
                </a:cubicBezTo>
                <a:cubicBezTo>
                  <a:pt x="955" y="377"/>
                  <a:pt x="955" y="378"/>
                  <a:pt x="955" y="379"/>
                </a:cubicBezTo>
                <a:cubicBezTo>
                  <a:pt x="956" y="379"/>
                  <a:pt x="957" y="379"/>
                  <a:pt x="958" y="379"/>
                </a:cubicBezTo>
                <a:cubicBezTo>
                  <a:pt x="959" y="380"/>
                  <a:pt x="960" y="380"/>
                  <a:pt x="960" y="381"/>
                </a:cubicBezTo>
                <a:cubicBezTo>
                  <a:pt x="960" y="382"/>
                  <a:pt x="960" y="383"/>
                  <a:pt x="960" y="384"/>
                </a:cubicBezTo>
                <a:cubicBezTo>
                  <a:pt x="964" y="384"/>
                  <a:pt x="967" y="384"/>
                  <a:pt x="970" y="384"/>
                </a:cubicBezTo>
                <a:cubicBezTo>
                  <a:pt x="971" y="383"/>
                  <a:pt x="972" y="382"/>
                  <a:pt x="973" y="381"/>
                </a:cubicBezTo>
                <a:cubicBezTo>
                  <a:pt x="974" y="381"/>
                  <a:pt x="976" y="381"/>
                  <a:pt x="978" y="381"/>
                </a:cubicBezTo>
                <a:cubicBezTo>
                  <a:pt x="978" y="380"/>
                  <a:pt x="978" y="379"/>
                  <a:pt x="978" y="379"/>
                </a:cubicBezTo>
                <a:cubicBezTo>
                  <a:pt x="979" y="378"/>
                  <a:pt x="980" y="377"/>
                  <a:pt x="980" y="376"/>
                </a:cubicBezTo>
                <a:cubicBezTo>
                  <a:pt x="981" y="376"/>
                  <a:pt x="982" y="376"/>
                  <a:pt x="983" y="376"/>
                </a:cubicBezTo>
                <a:cubicBezTo>
                  <a:pt x="984" y="375"/>
                  <a:pt x="985" y="374"/>
                  <a:pt x="985" y="374"/>
                </a:cubicBezTo>
                <a:cubicBezTo>
                  <a:pt x="986" y="375"/>
                  <a:pt x="987" y="376"/>
                  <a:pt x="988" y="376"/>
                </a:cubicBezTo>
                <a:cubicBezTo>
                  <a:pt x="991" y="376"/>
                  <a:pt x="993" y="376"/>
                  <a:pt x="995" y="376"/>
                </a:cubicBezTo>
                <a:cubicBezTo>
                  <a:pt x="996" y="375"/>
                  <a:pt x="997" y="374"/>
                  <a:pt x="998" y="374"/>
                </a:cubicBezTo>
                <a:cubicBezTo>
                  <a:pt x="999" y="374"/>
                  <a:pt x="1000" y="374"/>
                  <a:pt x="1000" y="374"/>
                </a:cubicBezTo>
                <a:cubicBezTo>
                  <a:pt x="1000" y="373"/>
                  <a:pt x="1000" y="372"/>
                  <a:pt x="1000" y="371"/>
                </a:cubicBezTo>
                <a:cubicBezTo>
                  <a:pt x="1002" y="369"/>
                  <a:pt x="1004" y="368"/>
                  <a:pt x="1006" y="366"/>
                </a:cubicBezTo>
                <a:cubicBezTo>
                  <a:pt x="1006" y="365"/>
                  <a:pt x="1006" y="364"/>
                  <a:pt x="1006" y="363"/>
                </a:cubicBezTo>
                <a:cubicBezTo>
                  <a:pt x="1006" y="363"/>
                  <a:pt x="1007" y="362"/>
                  <a:pt x="1008" y="361"/>
                </a:cubicBezTo>
                <a:cubicBezTo>
                  <a:pt x="1008" y="358"/>
                  <a:pt x="1008" y="354"/>
                  <a:pt x="1008" y="351"/>
                </a:cubicBezTo>
                <a:cubicBezTo>
                  <a:pt x="1009" y="351"/>
                  <a:pt x="1010" y="351"/>
                  <a:pt x="1010" y="351"/>
                </a:cubicBezTo>
                <a:cubicBezTo>
                  <a:pt x="1011" y="350"/>
                  <a:pt x="1012" y="349"/>
                  <a:pt x="1013" y="349"/>
                </a:cubicBezTo>
                <a:cubicBezTo>
                  <a:pt x="1012" y="348"/>
                  <a:pt x="1011" y="347"/>
                  <a:pt x="1010" y="346"/>
                </a:cubicBezTo>
                <a:cubicBezTo>
                  <a:pt x="1010" y="345"/>
                  <a:pt x="1010" y="344"/>
                  <a:pt x="1010" y="343"/>
                </a:cubicBezTo>
                <a:cubicBezTo>
                  <a:pt x="1009" y="342"/>
                  <a:pt x="1007" y="340"/>
                  <a:pt x="1006" y="338"/>
                </a:cubicBezTo>
                <a:cubicBezTo>
                  <a:pt x="1005" y="338"/>
                  <a:pt x="1004" y="338"/>
                  <a:pt x="1003" y="338"/>
                </a:cubicBezTo>
                <a:cubicBezTo>
                  <a:pt x="1001" y="337"/>
                  <a:pt x="1000" y="335"/>
                  <a:pt x="998" y="333"/>
                </a:cubicBezTo>
                <a:cubicBezTo>
                  <a:pt x="998" y="332"/>
                  <a:pt x="998" y="332"/>
                  <a:pt x="998" y="331"/>
                </a:cubicBezTo>
                <a:cubicBezTo>
                  <a:pt x="997" y="330"/>
                  <a:pt x="996" y="329"/>
                  <a:pt x="995" y="329"/>
                </a:cubicBezTo>
                <a:cubicBezTo>
                  <a:pt x="995" y="328"/>
                  <a:pt x="995" y="327"/>
                  <a:pt x="995" y="326"/>
                </a:cubicBezTo>
                <a:cubicBezTo>
                  <a:pt x="994" y="325"/>
                  <a:pt x="994" y="324"/>
                  <a:pt x="993" y="324"/>
                </a:cubicBezTo>
                <a:cubicBezTo>
                  <a:pt x="993" y="323"/>
                  <a:pt x="993" y="322"/>
                  <a:pt x="993" y="321"/>
                </a:cubicBezTo>
                <a:cubicBezTo>
                  <a:pt x="994" y="320"/>
                  <a:pt x="995" y="319"/>
                  <a:pt x="995" y="318"/>
                </a:cubicBezTo>
                <a:cubicBezTo>
                  <a:pt x="996" y="318"/>
                  <a:pt x="997" y="318"/>
                  <a:pt x="998" y="318"/>
                </a:cubicBezTo>
                <a:cubicBezTo>
                  <a:pt x="999" y="317"/>
                  <a:pt x="1000" y="317"/>
                  <a:pt x="1000" y="316"/>
                </a:cubicBezTo>
                <a:cubicBezTo>
                  <a:pt x="1001" y="316"/>
                  <a:pt x="1002" y="316"/>
                  <a:pt x="1003" y="316"/>
                </a:cubicBezTo>
                <a:cubicBezTo>
                  <a:pt x="1006" y="313"/>
                  <a:pt x="1010" y="309"/>
                  <a:pt x="1013" y="306"/>
                </a:cubicBezTo>
                <a:cubicBezTo>
                  <a:pt x="1014" y="306"/>
                  <a:pt x="1015" y="306"/>
                  <a:pt x="1015" y="306"/>
                </a:cubicBezTo>
                <a:cubicBezTo>
                  <a:pt x="1016" y="305"/>
                  <a:pt x="1017" y="304"/>
                  <a:pt x="1018" y="303"/>
                </a:cubicBezTo>
                <a:cubicBezTo>
                  <a:pt x="1019" y="303"/>
                  <a:pt x="1020" y="303"/>
                  <a:pt x="1020" y="303"/>
                </a:cubicBezTo>
                <a:cubicBezTo>
                  <a:pt x="1025" y="299"/>
                  <a:pt x="1029" y="295"/>
                  <a:pt x="1033" y="291"/>
                </a:cubicBezTo>
                <a:cubicBezTo>
                  <a:pt x="1036" y="294"/>
                  <a:pt x="1040" y="298"/>
                  <a:pt x="1043" y="301"/>
                </a:cubicBezTo>
                <a:cubicBezTo>
                  <a:pt x="1043" y="304"/>
                  <a:pt x="1043" y="306"/>
                  <a:pt x="1043" y="308"/>
                </a:cubicBezTo>
                <a:cubicBezTo>
                  <a:pt x="1041" y="310"/>
                  <a:pt x="1040" y="312"/>
                  <a:pt x="1038" y="313"/>
                </a:cubicBezTo>
                <a:cubicBezTo>
                  <a:pt x="1038" y="314"/>
                  <a:pt x="1038" y="315"/>
                  <a:pt x="1038" y="316"/>
                </a:cubicBezTo>
                <a:cubicBezTo>
                  <a:pt x="1040" y="318"/>
                  <a:pt x="1041" y="319"/>
                  <a:pt x="1043" y="321"/>
                </a:cubicBezTo>
                <a:cubicBezTo>
                  <a:pt x="1046" y="321"/>
                  <a:pt x="1048" y="321"/>
                  <a:pt x="1051" y="321"/>
                </a:cubicBezTo>
                <a:cubicBezTo>
                  <a:pt x="1052" y="320"/>
                  <a:pt x="1052" y="319"/>
                  <a:pt x="1053" y="318"/>
                </a:cubicBezTo>
                <a:cubicBezTo>
                  <a:pt x="1054" y="318"/>
                  <a:pt x="1055" y="318"/>
                  <a:pt x="1056" y="318"/>
                </a:cubicBezTo>
                <a:cubicBezTo>
                  <a:pt x="1057" y="317"/>
                  <a:pt x="1057" y="317"/>
                  <a:pt x="1058" y="316"/>
                </a:cubicBezTo>
                <a:cubicBezTo>
                  <a:pt x="1059" y="316"/>
                  <a:pt x="1060" y="316"/>
                  <a:pt x="1061" y="316"/>
                </a:cubicBezTo>
                <a:cubicBezTo>
                  <a:pt x="1062" y="314"/>
                  <a:pt x="1064" y="313"/>
                  <a:pt x="1066" y="311"/>
                </a:cubicBezTo>
                <a:cubicBezTo>
                  <a:pt x="1066" y="309"/>
                  <a:pt x="1066" y="308"/>
                  <a:pt x="1066" y="306"/>
                </a:cubicBezTo>
                <a:cubicBezTo>
                  <a:pt x="1067" y="305"/>
                  <a:pt x="1067" y="304"/>
                  <a:pt x="1068" y="303"/>
                </a:cubicBezTo>
                <a:cubicBezTo>
                  <a:pt x="1068" y="302"/>
                  <a:pt x="1068" y="302"/>
                  <a:pt x="1068" y="301"/>
                </a:cubicBezTo>
                <a:cubicBezTo>
                  <a:pt x="1070" y="299"/>
                  <a:pt x="1071" y="298"/>
                  <a:pt x="1073" y="296"/>
                </a:cubicBezTo>
                <a:cubicBezTo>
                  <a:pt x="1073" y="295"/>
                  <a:pt x="1073" y="294"/>
                  <a:pt x="1073" y="293"/>
                </a:cubicBezTo>
                <a:cubicBezTo>
                  <a:pt x="1074" y="292"/>
                  <a:pt x="1075" y="291"/>
                  <a:pt x="1076" y="291"/>
                </a:cubicBezTo>
                <a:cubicBezTo>
                  <a:pt x="1076" y="290"/>
                  <a:pt x="1076" y="289"/>
                  <a:pt x="1076" y="288"/>
                </a:cubicBezTo>
                <a:cubicBezTo>
                  <a:pt x="1077" y="287"/>
                  <a:pt x="1079" y="285"/>
                  <a:pt x="1081" y="283"/>
                </a:cubicBezTo>
                <a:cubicBezTo>
                  <a:pt x="1082" y="283"/>
                  <a:pt x="1083" y="283"/>
                  <a:pt x="1083" y="283"/>
                </a:cubicBezTo>
                <a:cubicBezTo>
                  <a:pt x="1085" y="282"/>
                  <a:pt x="1087" y="280"/>
                  <a:pt x="1088" y="278"/>
                </a:cubicBezTo>
                <a:cubicBezTo>
                  <a:pt x="1091" y="278"/>
                  <a:pt x="1093" y="278"/>
                  <a:pt x="1096" y="278"/>
                </a:cubicBezTo>
                <a:cubicBezTo>
                  <a:pt x="1096" y="277"/>
                  <a:pt x="1096" y="277"/>
                  <a:pt x="1096" y="276"/>
                </a:cubicBezTo>
                <a:cubicBezTo>
                  <a:pt x="1097" y="275"/>
                  <a:pt x="1097" y="274"/>
                  <a:pt x="1098" y="273"/>
                </a:cubicBezTo>
                <a:cubicBezTo>
                  <a:pt x="1098" y="272"/>
                  <a:pt x="1098" y="272"/>
                  <a:pt x="1098" y="271"/>
                </a:cubicBezTo>
                <a:cubicBezTo>
                  <a:pt x="1101" y="268"/>
                  <a:pt x="1103" y="266"/>
                  <a:pt x="1106" y="263"/>
                </a:cubicBezTo>
                <a:cubicBezTo>
                  <a:pt x="1106" y="262"/>
                  <a:pt x="1106" y="261"/>
                  <a:pt x="1106" y="261"/>
                </a:cubicBezTo>
                <a:cubicBezTo>
                  <a:pt x="1107" y="260"/>
                  <a:pt x="1108" y="259"/>
                  <a:pt x="1108" y="258"/>
                </a:cubicBezTo>
                <a:cubicBezTo>
                  <a:pt x="1108" y="257"/>
                  <a:pt x="1108" y="256"/>
                  <a:pt x="1108" y="256"/>
                </a:cubicBezTo>
                <a:cubicBezTo>
                  <a:pt x="1110" y="256"/>
                  <a:pt x="1112" y="256"/>
                  <a:pt x="1113" y="256"/>
                </a:cubicBezTo>
                <a:cubicBezTo>
                  <a:pt x="1114" y="255"/>
                  <a:pt x="1115" y="254"/>
                  <a:pt x="1116" y="253"/>
                </a:cubicBezTo>
                <a:cubicBezTo>
                  <a:pt x="1117" y="253"/>
                  <a:pt x="1119" y="253"/>
                  <a:pt x="1121" y="253"/>
                </a:cubicBezTo>
                <a:cubicBezTo>
                  <a:pt x="1123" y="252"/>
                  <a:pt x="1124" y="250"/>
                  <a:pt x="1126" y="248"/>
                </a:cubicBezTo>
                <a:cubicBezTo>
                  <a:pt x="1128" y="248"/>
                  <a:pt x="1129" y="248"/>
                  <a:pt x="1131" y="248"/>
                </a:cubicBezTo>
                <a:cubicBezTo>
                  <a:pt x="1131" y="247"/>
                  <a:pt x="1131" y="246"/>
                  <a:pt x="1131" y="246"/>
                </a:cubicBezTo>
                <a:cubicBezTo>
                  <a:pt x="1132" y="245"/>
                  <a:pt x="1133" y="244"/>
                  <a:pt x="1133" y="243"/>
                </a:cubicBezTo>
                <a:cubicBezTo>
                  <a:pt x="1128" y="238"/>
                  <a:pt x="1123" y="233"/>
                  <a:pt x="1118" y="228"/>
                </a:cubicBezTo>
                <a:cubicBezTo>
                  <a:pt x="1117" y="228"/>
                  <a:pt x="1117" y="228"/>
                  <a:pt x="1116" y="228"/>
                </a:cubicBezTo>
                <a:cubicBezTo>
                  <a:pt x="1110" y="222"/>
                  <a:pt x="1104" y="216"/>
                  <a:pt x="1098" y="211"/>
                </a:cubicBezTo>
                <a:cubicBezTo>
                  <a:pt x="1096" y="211"/>
                  <a:pt x="1093" y="211"/>
                  <a:pt x="1091" y="211"/>
                </a:cubicBezTo>
                <a:cubicBezTo>
                  <a:pt x="1091" y="206"/>
                  <a:pt x="1091" y="202"/>
                  <a:pt x="1091" y="198"/>
                </a:cubicBezTo>
                <a:cubicBezTo>
                  <a:pt x="1092" y="197"/>
                  <a:pt x="1092" y="196"/>
                  <a:pt x="1093" y="195"/>
                </a:cubicBezTo>
                <a:cubicBezTo>
                  <a:pt x="1093" y="194"/>
                  <a:pt x="1093" y="192"/>
                  <a:pt x="1093" y="191"/>
                </a:cubicBezTo>
                <a:cubicBezTo>
                  <a:pt x="1094" y="190"/>
                  <a:pt x="1095" y="189"/>
                  <a:pt x="1096" y="188"/>
                </a:cubicBezTo>
                <a:cubicBezTo>
                  <a:pt x="1096" y="185"/>
                  <a:pt x="1096" y="181"/>
                  <a:pt x="1096" y="178"/>
                </a:cubicBezTo>
                <a:cubicBezTo>
                  <a:pt x="1097" y="177"/>
                  <a:pt x="1097" y="176"/>
                  <a:pt x="1098" y="175"/>
                </a:cubicBezTo>
                <a:cubicBezTo>
                  <a:pt x="1100" y="175"/>
                  <a:pt x="1102" y="175"/>
                  <a:pt x="1103" y="175"/>
                </a:cubicBezTo>
                <a:cubicBezTo>
                  <a:pt x="1103" y="175"/>
                  <a:pt x="1103" y="174"/>
                  <a:pt x="1103" y="173"/>
                </a:cubicBezTo>
                <a:cubicBezTo>
                  <a:pt x="1104" y="172"/>
                  <a:pt x="1105" y="171"/>
                  <a:pt x="1106" y="170"/>
                </a:cubicBezTo>
                <a:cubicBezTo>
                  <a:pt x="1107" y="170"/>
                  <a:pt x="1108" y="170"/>
                  <a:pt x="1108" y="170"/>
                </a:cubicBezTo>
                <a:cubicBezTo>
                  <a:pt x="1109" y="171"/>
                  <a:pt x="1110" y="172"/>
                  <a:pt x="1111" y="173"/>
                </a:cubicBezTo>
                <a:cubicBezTo>
                  <a:pt x="1117" y="173"/>
                  <a:pt x="1124" y="173"/>
                  <a:pt x="1131" y="173"/>
                </a:cubicBezTo>
                <a:cubicBezTo>
                  <a:pt x="1132" y="174"/>
                  <a:pt x="1133" y="175"/>
                  <a:pt x="1133" y="175"/>
                </a:cubicBezTo>
                <a:cubicBezTo>
                  <a:pt x="1138" y="175"/>
                  <a:pt x="1142" y="175"/>
                  <a:pt x="1146" y="175"/>
                </a:cubicBezTo>
                <a:cubicBezTo>
                  <a:pt x="1147" y="175"/>
                  <a:pt x="1148" y="174"/>
                  <a:pt x="1148" y="173"/>
                </a:cubicBezTo>
                <a:cubicBezTo>
                  <a:pt x="1149" y="173"/>
                  <a:pt x="1150" y="173"/>
                  <a:pt x="1151" y="173"/>
                </a:cubicBezTo>
                <a:cubicBezTo>
                  <a:pt x="1152" y="174"/>
                  <a:pt x="1153" y="175"/>
                  <a:pt x="1153" y="175"/>
                </a:cubicBezTo>
                <a:cubicBezTo>
                  <a:pt x="1154" y="175"/>
                  <a:pt x="1155" y="174"/>
                  <a:pt x="1156" y="173"/>
                </a:cubicBezTo>
                <a:cubicBezTo>
                  <a:pt x="1158" y="173"/>
                  <a:pt x="1159" y="173"/>
                  <a:pt x="1161" y="173"/>
                </a:cubicBezTo>
                <a:cubicBezTo>
                  <a:pt x="1161" y="166"/>
                  <a:pt x="1161" y="160"/>
                  <a:pt x="1161" y="153"/>
                </a:cubicBezTo>
                <a:cubicBezTo>
                  <a:pt x="1160" y="152"/>
                  <a:pt x="1159" y="151"/>
                  <a:pt x="1158" y="150"/>
                </a:cubicBezTo>
                <a:cubicBezTo>
                  <a:pt x="1158" y="148"/>
                  <a:pt x="1158" y="145"/>
                  <a:pt x="1158" y="143"/>
                </a:cubicBezTo>
                <a:cubicBezTo>
                  <a:pt x="1157" y="142"/>
                  <a:pt x="1157" y="141"/>
                  <a:pt x="1156" y="140"/>
                </a:cubicBezTo>
                <a:cubicBezTo>
                  <a:pt x="1156" y="139"/>
                  <a:pt x="1156" y="137"/>
                  <a:pt x="1156" y="135"/>
                </a:cubicBezTo>
                <a:cubicBezTo>
                  <a:pt x="1155" y="134"/>
                  <a:pt x="1154" y="134"/>
                  <a:pt x="1153" y="133"/>
                </a:cubicBezTo>
                <a:cubicBezTo>
                  <a:pt x="1153" y="132"/>
                  <a:pt x="1153" y="131"/>
                  <a:pt x="1153" y="130"/>
                </a:cubicBezTo>
                <a:cubicBezTo>
                  <a:pt x="1152" y="129"/>
                  <a:pt x="1152" y="129"/>
                  <a:pt x="1151" y="128"/>
                </a:cubicBezTo>
                <a:cubicBezTo>
                  <a:pt x="1151" y="126"/>
                  <a:pt x="1151" y="124"/>
                  <a:pt x="1151" y="123"/>
                </a:cubicBezTo>
                <a:cubicBezTo>
                  <a:pt x="1150" y="122"/>
                  <a:pt x="1149" y="121"/>
                  <a:pt x="1148" y="120"/>
                </a:cubicBezTo>
                <a:cubicBezTo>
                  <a:pt x="1148" y="119"/>
                  <a:pt x="1148" y="118"/>
                  <a:pt x="1148" y="118"/>
                </a:cubicBezTo>
                <a:cubicBezTo>
                  <a:pt x="1147" y="117"/>
                  <a:pt x="1147" y="116"/>
                  <a:pt x="1146" y="115"/>
                </a:cubicBezTo>
                <a:cubicBezTo>
                  <a:pt x="1145" y="115"/>
                  <a:pt x="1144" y="115"/>
                  <a:pt x="1143" y="115"/>
                </a:cubicBezTo>
                <a:cubicBezTo>
                  <a:pt x="1143" y="107"/>
                  <a:pt x="1143" y="98"/>
                  <a:pt x="1143" y="90"/>
                </a:cubicBezTo>
                <a:cubicBezTo>
                  <a:pt x="1151" y="90"/>
                  <a:pt x="1158" y="90"/>
                  <a:pt x="1166" y="90"/>
                </a:cubicBezTo>
                <a:cubicBezTo>
                  <a:pt x="1166" y="89"/>
                  <a:pt x="1166" y="88"/>
                  <a:pt x="1166" y="88"/>
                </a:cubicBezTo>
                <a:cubicBezTo>
                  <a:pt x="1168" y="86"/>
                  <a:pt x="1169" y="84"/>
                  <a:pt x="1171" y="83"/>
                </a:cubicBezTo>
                <a:cubicBezTo>
                  <a:pt x="1171" y="81"/>
                  <a:pt x="1171" y="79"/>
                  <a:pt x="1171" y="78"/>
                </a:cubicBezTo>
                <a:cubicBezTo>
                  <a:pt x="1172" y="77"/>
                  <a:pt x="1173" y="76"/>
                  <a:pt x="1174" y="75"/>
                </a:cubicBezTo>
                <a:cubicBezTo>
                  <a:pt x="1175" y="75"/>
                  <a:pt x="1175" y="75"/>
                  <a:pt x="1176" y="75"/>
                </a:cubicBezTo>
                <a:cubicBezTo>
                  <a:pt x="1177" y="74"/>
                  <a:pt x="1178" y="73"/>
                  <a:pt x="1178" y="73"/>
                </a:cubicBezTo>
                <a:cubicBezTo>
                  <a:pt x="1178" y="72"/>
                  <a:pt x="1178" y="71"/>
                  <a:pt x="1178" y="70"/>
                </a:cubicBezTo>
                <a:cubicBezTo>
                  <a:pt x="1179" y="69"/>
                  <a:pt x="1180" y="68"/>
                  <a:pt x="1181" y="68"/>
                </a:cubicBezTo>
                <a:cubicBezTo>
                  <a:pt x="1181" y="67"/>
                  <a:pt x="1181" y="66"/>
                  <a:pt x="1181" y="65"/>
                </a:cubicBezTo>
                <a:cubicBezTo>
                  <a:pt x="1182" y="64"/>
                  <a:pt x="1183" y="63"/>
                  <a:pt x="1183" y="63"/>
                </a:cubicBezTo>
                <a:cubicBezTo>
                  <a:pt x="1183" y="60"/>
                  <a:pt x="1183" y="58"/>
                  <a:pt x="1183" y="55"/>
                </a:cubicBezTo>
                <a:cubicBezTo>
                  <a:pt x="1185" y="53"/>
                  <a:pt x="1187" y="52"/>
                  <a:pt x="1188" y="50"/>
                </a:cubicBezTo>
                <a:cubicBezTo>
                  <a:pt x="1188" y="48"/>
                  <a:pt x="1188" y="47"/>
                  <a:pt x="1188" y="45"/>
                </a:cubicBezTo>
                <a:cubicBezTo>
                  <a:pt x="1190" y="43"/>
                  <a:pt x="1192" y="42"/>
                  <a:pt x="1194" y="40"/>
                </a:cubicBezTo>
                <a:cubicBezTo>
                  <a:pt x="1194" y="38"/>
                  <a:pt x="1194" y="35"/>
                  <a:pt x="1194" y="32"/>
                </a:cubicBezTo>
                <a:cubicBezTo>
                  <a:pt x="1195" y="32"/>
                  <a:pt x="1195" y="31"/>
                  <a:pt x="1196" y="30"/>
                </a:cubicBezTo>
                <a:cubicBezTo>
                  <a:pt x="1196" y="24"/>
                  <a:pt x="1196" y="18"/>
                  <a:pt x="1196" y="12"/>
                </a:cubicBezTo>
                <a:cubicBezTo>
                  <a:pt x="1197" y="12"/>
                  <a:pt x="1198" y="11"/>
                  <a:pt x="1199" y="10"/>
                </a:cubicBezTo>
                <a:cubicBezTo>
                  <a:pt x="1202" y="10"/>
                  <a:pt x="1205" y="10"/>
                  <a:pt x="1208" y="10"/>
                </a:cubicBezTo>
                <a:cubicBezTo>
                  <a:pt x="1209" y="9"/>
                  <a:pt x="1210" y="8"/>
                  <a:pt x="1211" y="7"/>
                </a:cubicBezTo>
                <a:cubicBezTo>
                  <a:pt x="1213" y="7"/>
                  <a:pt x="1214" y="7"/>
                  <a:pt x="1216" y="7"/>
                </a:cubicBezTo>
                <a:cubicBezTo>
                  <a:pt x="1217" y="8"/>
                  <a:pt x="1218" y="9"/>
                  <a:pt x="1219" y="10"/>
                </a:cubicBezTo>
                <a:cubicBezTo>
                  <a:pt x="1223" y="10"/>
                  <a:pt x="1227" y="10"/>
                  <a:pt x="1231" y="10"/>
                </a:cubicBezTo>
                <a:cubicBezTo>
                  <a:pt x="1232" y="11"/>
                  <a:pt x="1233" y="12"/>
                  <a:pt x="1234" y="12"/>
                </a:cubicBezTo>
                <a:cubicBezTo>
                  <a:pt x="1235" y="12"/>
                  <a:pt x="1237" y="12"/>
                  <a:pt x="1239" y="12"/>
                </a:cubicBezTo>
                <a:cubicBezTo>
                  <a:pt x="1242" y="9"/>
                  <a:pt x="1246" y="6"/>
                  <a:pt x="1249" y="2"/>
                </a:cubicBezTo>
                <a:cubicBezTo>
                  <a:pt x="1250" y="2"/>
                  <a:pt x="1251" y="2"/>
                  <a:pt x="1251" y="2"/>
                </a:cubicBezTo>
                <a:cubicBezTo>
                  <a:pt x="1252" y="3"/>
                  <a:pt x="1253" y="4"/>
                  <a:pt x="1254" y="5"/>
                </a:cubicBezTo>
                <a:cubicBezTo>
                  <a:pt x="1258" y="5"/>
                  <a:pt x="1262" y="5"/>
                  <a:pt x="1266" y="5"/>
                </a:cubicBezTo>
                <a:cubicBezTo>
                  <a:pt x="1266" y="3"/>
                  <a:pt x="1266" y="2"/>
                  <a:pt x="1266" y="0"/>
                </a:cubicBezTo>
                <a:cubicBezTo>
                  <a:pt x="1270" y="0"/>
                  <a:pt x="1273" y="0"/>
                  <a:pt x="1276" y="0"/>
                </a:cubicBezTo>
                <a:cubicBezTo>
                  <a:pt x="1276" y="2"/>
                  <a:pt x="1276" y="3"/>
                  <a:pt x="1276" y="5"/>
                </a:cubicBezTo>
                <a:cubicBezTo>
                  <a:pt x="1275" y="6"/>
                  <a:pt x="1274" y="7"/>
                  <a:pt x="1274" y="7"/>
                </a:cubicBezTo>
                <a:cubicBezTo>
                  <a:pt x="1274" y="8"/>
                  <a:pt x="1274" y="9"/>
                  <a:pt x="1274" y="10"/>
                </a:cubicBezTo>
                <a:cubicBezTo>
                  <a:pt x="1275" y="11"/>
                  <a:pt x="1276" y="12"/>
                  <a:pt x="1276" y="12"/>
                </a:cubicBezTo>
                <a:cubicBezTo>
                  <a:pt x="1276" y="14"/>
                  <a:pt x="1276" y="16"/>
                  <a:pt x="1276" y="18"/>
                </a:cubicBezTo>
                <a:cubicBezTo>
                  <a:pt x="1277" y="19"/>
                  <a:pt x="1278" y="19"/>
                  <a:pt x="1279" y="20"/>
                </a:cubicBezTo>
                <a:cubicBezTo>
                  <a:pt x="1280" y="19"/>
                  <a:pt x="1281" y="18"/>
                  <a:pt x="1281" y="18"/>
                </a:cubicBezTo>
                <a:cubicBezTo>
                  <a:pt x="1283" y="18"/>
                  <a:pt x="1285" y="18"/>
                  <a:pt x="1286" y="18"/>
                </a:cubicBezTo>
                <a:cubicBezTo>
                  <a:pt x="1287" y="17"/>
                  <a:pt x="1288" y="16"/>
                  <a:pt x="1289" y="15"/>
                </a:cubicBezTo>
                <a:cubicBezTo>
                  <a:pt x="1290" y="15"/>
                  <a:pt x="1291" y="15"/>
                  <a:pt x="1291" y="15"/>
                </a:cubicBezTo>
                <a:cubicBezTo>
                  <a:pt x="1292" y="16"/>
                  <a:pt x="1293" y="17"/>
                  <a:pt x="1294" y="18"/>
                </a:cubicBezTo>
                <a:cubicBezTo>
                  <a:pt x="1296" y="18"/>
                  <a:pt x="1297" y="18"/>
                  <a:pt x="1299" y="18"/>
                </a:cubicBezTo>
                <a:cubicBezTo>
                  <a:pt x="1300" y="19"/>
                  <a:pt x="1301" y="19"/>
                  <a:pt x="1301" y="20"/>
                </a:cubicBezTo>
                <a:cubicBezTo>
                  <a:pt x="1304" y="20"/>
                  <a:pt x="1306" y="20"/>
                  <a:pt x="1309" y="20"/>
                </a:cubicBezTo>
                <a:cubicBezTo>
                  <a:pt x="1310" y="21"/>
                  <a:pt x="1311" y="22"/>
                  <a:pt x="1312" y="23"/>
                </a:cubicBezTo>
                <a:cubicBezTo>
                  <a:pt x="1313" y="23"/>
                  <a:pt x="1315" y="23"/>
                  <a:pt x="1316" y="23"/>
                </a:cubicBezTo>
                <a:cubicBezTo>
                  <a:pt x="1317" y="24"/>
                  <a:pt x="1318" y="24"/>
                  <a:pt x="1319" y="25"/>
                </a:cubicBezTo>
                <a:cubicBezTo>
                  <a:pt x="1320" y="25"/>
                  <a:pt x="1321" y="25"/>
                  <a:pt x="1321" y="25"/>
                </a:cubicBezTo>
                <a:cubicBezTo>
                  <a:pt x="1321" y="26"/>
                  <a:pt x="1321" y="27"/>
                  <a:pt x="1321" y="27"/>
                </a:cubicBezTo>
                <a:cubicBezTo>
                  <a:pt x="1322" y="28"/>
                  <a:pt x="1323" y="29"/>
                  <a:pt x="1324" y="30"/>
                </a:cubicBezTo>
                <a:cubicBezTo>
                  <a:pt x="1325" y="30"/>
                  <a:pt x="1326" y="30"/>
                  <a:pt x="1326" y="30"/>
                </a:cubicBezTo>
                <a:cubicBezTo>
                  <a:pt x="1327" y="31"/>
                  <a:pt x="1328" y="32"/>
                  <a:pt x="1329" y="32"/>
                </a:cubicBezTo>
                <a:cubicBezTo>
                  <a:pt x="1333" y="32"/>
                  <a:pt x="1337" y="32"/>
                  <a:pt x="1342" y="32"/>
                </a:cubicBezTo>
                <a:cubicBezTo>
                  <a:pt x="1342" y="30"/>
                  <a:pt x="1342" y="27"/>
                  <a:pt x="1342" y="25"/>
                </a:cubicBezTo>
                <a:cubicBezTo>
                  <a:pt x="1343" y="24"/>
                  <a:pt x="1343" y="23"/>
                  <a:pt x="1344" y="23"/>
                </a:cubicBezTo>
                <a:cubicBezTo>
                  <a:pt x="1344" y="22"/>
                  <a:pt x="1344" y="21"/>
                  <a:pt x="1344" y="20"/>
                </a:cubicBezTo>
                <a:cubicBezTo>
                  <a:pt x="1345" y="19"/>
                  <a:pt x="1346" y="18"/>
                  <a:pt x="1346" y="18"/>
                </a:cubicBezTo>
                <a:cubicBezTo>
                  <a:pt x="1346" y="16"/>
                  <a:pt x="1346" y="14"/>
                  <a:pt x="1346" y="12"/>
                </a:cubicBezTo>
                <a:cubicBezTo>
                  <a:pt x="1347" y="12"/>
                  <a:pt x="1348" y="11"/>
                  <a:pt x="1349" y="10"/>
                </a:cubicBezTo>
                <a:cubicBezTo>
                  <a:pt x="1349" y="7"/>
                  <a:pt x="1349" y="5"/>
                  <a:pt x="1349" y="2"/>
                </a:cubicBezTo>
                <a:cubicBezTo>
                  <a:pt x="1351" y="2"/>
                  <a:pt x="1352" y="2"/>
                  <a:pt x="1354" y="2"/>
                </a:cubicBezTo>
                <a:cubicBezTo>
                  <a:pt x="1355" y="1"/>
                  <a:pt x="1356" y="1"/>
                  <a:pt x="1357" y="0"/>
                </a:cubicBezTo>
                <a:cubicBezTo>
                  <a:pt x="1359" y="0"/>
                  <a:pt x="1362" y="0"/>
                  <a:pt x="1364" y="0"/>
                </a:cubicBezTo>
                <a:cubicBezTo>
                  <a:pt x="1365" y="1"/>
                  <a:pt x="1366" y="2"/>
                  <a:pt x="1367" y="2"/>
                </a:cubicBezTo>
                <a:cubicBezTo>
                  <a:pt x="1368" y="2"/>
                  <a:pt x="1368" y="2"/>
                  <a:pt x="1369" y="2"/>
                </a:cubicBezTo>
                <a:cubicBezTo>
                  <a:pt x="1370" y="3"/>
                  <a:pt x="1371" y="4"/>
                  <a:pt x="1372" y="5"/>
                </a:cubicBezTo>
                <a:cubicBezTo>
                  <a:pt x="1378" y="5"/>
                  <a:pt x="1385" y="5"/>
                  <a:pt x="1392" y="5"/>
                </a:cubicBezTo>
                <a:cubicBezTo>
                  <a:pt x="1393" y="6"/>
                  <a:pt x="1393" y="7"/>
                  <a:pt x="1394" y="7"/>
                </a:cubicBezTo>
                <a:cubicBezTo>
                  <a:pt x="1398" y="7"/>
                  <a:pt x="1403" y="7"/>
                  <a:pt x="1407" y="7"/>
                </a:cubicBezTo>
                <a:cubicBezTo>
                  <a:pt x="1408" y="8"/>
                  <a:pt x="1409" y="9"/>
                  <a:pt x="1409" y="10"/>
                </a:cubicBezTo>
                <a:cubicBezTo>
                  <a:pt x="1413" y="10"/>
                  <a:pt x="1416" y="10"/>
                  <a:pt x="1419" y="10"/>
                </a:cubicBezTo>
                <a:cubicBezTo>
                  <a:pt x="1424" y="15"/>
                  <a:pt x="1429" y="20"/>
                  <a:pt x="1434" y="25"/>
                </a:cubicBezTo>
                <a:cubicBezTo>
                  <a:pt x="1435" y="25"/>
                  <a:pt x="1436" y="25"/>
                  <a:pt x="1437" y="25"/>
                </a:cubicBezTo>
                <a:cubicBezTo>
                  <a:pt x="1438" y="26"/>
                  <a:pt x="1439" y="27"/>
                  <a:pt x="1439" y="27"/>
                </a:cubicBezTo>
                <a:cubicBezTo>
                  <a:pt x="1440" y="27"/>
                  <a:pt x="1441" y="27"/>
                  <a:pt x="1442" y="27"/>
                </a:cubicBezTo>
                <a:cubicBezTo>
                  <a:pt x="1442" y="27"/>
                  <a:pt x="1443" y="26"/>
                  <a:pt x="1444" y="25"/>
                </a:cubicBezTo>
                <a:cubicBezTo>
                  <a:pt x="1445" y="25"/>
                  <a:pt x="1446" y="25"/>
                  <a:pt x="1447" y="25"/>
                </a:cubicBezTo>
                <a:cubicBezTo>
                  <a:pt x="1448" y="24"/>
                  <a:pt x="1448" y="24"/>
                  <a:pt x="1449" y="23"/>
                </a:cubicBezTo>
                <a:cubicBezTo>
                  <a:pt x="1453" y="23"/>
                  <a:pt x="1456" y="23"/>
                  <a:pt x="1459" y="23"/>
                </a:cubicBezTo>
                <a:cubicBezTo>
                  <a:pt x="1460" y="22"/>
                  <a:pt x="1461" y="21"/>
                  <a:pt x="1462" y="20"/>
                </a:cubicBezTo>
                <a:cubicBezTo>
                  <a:pt x="1465" y="20"/>
                  <a:pt x="1468" y="20"/>
                  <a:pt x="1472" y="20"/>
                </a:cubicBezTo>
                <a:cubicBezTo>
                  <a:pt x="1473" y="19"/>
                  <a:pt x="1474" y="19"/>
                  <a:pt x="1474" y="18"/>
                </a:cubicBezTo>
                <a:cubicBezTo>
                  <a:pt x="1479" y="18"/>
                  <a:pt x="1483" y="18"/>
                  <a:pt x="1487" y="18"/>
                </a:cubicBezTo>
                <a:cubicBezTo>
                  <a:pt x="1488" y="17"/>
                  <a:pt x="1488" y="16"/>
                  <a:pt x="1489" y="15"/>
                </a:cubicBezTo>
                <a:cubicBezTo>
                  <a:pt x="1490" y="15"/>
                  <a:pt x="1491" y="15"/>
                  <a:pt x="1492" y="15"/>
                </a:cubicBezTo>
                <a:cubicBezTo>
                  <a:pt x="1492" y="17"/>
                  <a:pt x="1492" y="18"/>
                  <a:pt x="1492" y="20"/>
                </a:cubicBezTo>
                <a:cubicBezTo>
                  <a:pt x="1493" y="21"/>
                  <a:pt x="1494" y="22"/>
                  <a:pt x="1494" y="23"/>
                </a:cubicBezTo>
                <a:cubicBezTo>
                  <a:pt x="1494" y="24"/>
                  <a:pt x="1494" y="26"/>
                  <a:pt x="1494" y="27"/>
                </a:cubicBezTo>
                <a:cubicBezTo>
                  <a:pt x="1495" y="28"/>
                  <a:pt x="1496" y="29"/>
                  <a:pt x="1497" y="30"/>
                </a:cubicBezTo>
                <a:cubicBezTo>
                  <a:pt x="1497" y="32"/>
                  <a:pt x="1497" y="33"/>
                  <a:pt x="1497" y="35"/>
                </a:cubicBezTo>
                <a:cubicBezTo>
                  <a:pt x="1498" y="36"/>
                  <a:pt x="1499" y="37"/>
                  <a:pt x="1500" y="38"/>
                </a:cubicBezTo>
                <a:cubicBezTo>
                  <a:pt x="1501" y="38"/>
                  <a:pt x="1503" y="38"/>
                  <a:pt x="1505" y="38"/>
                </a:cubicBezTo>
                <a:cubicBezTo>
                  <a:pt x="1506" y="37"/>
                  <a:pt x="1506" y="36"/>
                  <a:pt x="1507" y="35"/>
                </a:cubicBezTo>
                <a:cubicBezTo>
                  <a:pt x="1510" y="35"/>
                  <a:pt x="1514" y="35"/>
                  <a:pt x="1517" y="35"/>
                </a:cubicBezTo>
                <a:cubicBezTo>
                  <a:pt x="1519" y="37"/>
                  <a:pt x="1520" y="38"/>
                  <a:pt x="1522" y="40"/>
                </a:cubicBezTo>
                <a:cubicBezTo>
                  <a:pt x="1522" y="47"/>
                  <a:pt x="1522" y="54"/>
                  <a:pt x="1522" y="60"/>
                </a:cubicBezTo>
                <a:cubicBezTo>
                  <a:pt x="1524" y="60"/>
                  <a:pt x="1526" y="60"/>
                  <a:pt x="1527" y="60"/>
                </a:cubicBezTo>
                <a:cubicBezTo>
                  <a:pt x="1528" y="59"/>
                  <a:pt x="1529" y="58"/>
                  <a:pt x="1530" y="58"/>
                </a:cubicBezTo>
                <a:cubicBezTo>
                  <a:pt x="1535" y="58"/>
                  <a:pt x="1540" y="58"/>
                  <a:pt x="1545" y="58"/>
                </a:cubicBezTo>
                <a:cubicBezTo>
                  <a:pt x="1546" y="57"/>
                  <a:pt x="1546" y="56"/>
                  <a:pt x="1547" y="55"/>
                </a:cubicBezTo>
                <a:cubicBezTo>
                  <a:pt x="1552" y="55"/>
                  <a:pt x="1556" y="55"/>
                  <a:pt x="1560" y="55"/>
                </a:cubicBezTo>
                <a:cubicBezTo>
                  <a:pt x="1561" y="54"/>
                  <a:pt x="1561" y="53"/>
                  <a:pt x="1562" y="53"/>
                </a:cubicBezTo>
                <a:cubicBezTo>
                  <a:pt x="1564" y="53"/>
                  <a:pt x="1565" y="53"/>
                  <a:pt x="1567" y="53"/>
                </a:cubicBezTo>
                <a:cubicBezTo>
                  <a:pt x="1568" y="52"/>
                  <a:pt x="1569" y="51"/>
                  <a:pt x="1570" y="50"/>
                </a:cubicBezTo>
                <a:cubicBezTo>
                  <a:pt x="1575" y="50"/>
                  <a:pt x="1580" y="50"/>
                  <a:pt x="1585" y="50"/>
                </a:cubicBezTo>
                <a:cubicBezTo>
                  <a:pt x="1585" y="51"/>
                  <a:pt x="1585" y="52"/>
                  <a:pt x="1585" y="53"/>
                </a:cubicBezTo>
                <a:cubicBezTo>
                  <a:pt x="1586" y="54"/>
                  <a:pt x="1587" y="54"/>
                  <a:pt x="1587" y="55"/>
                </a:cubicBezTo>
                <a:cubicBezTo>
                  <a:pt x="1588" y="55"/>
                  <a:pt x="1589" y="55"/>
                  <a:pt x="1590" y="55"/>
                </a:cubicBezTo>
                <a:cubicBezTo>
                  <a:pt x="1590" y="58"/>
                  <a:pt x="1590" y="60"/>
                  <a:pt x="1590" y="63"/>
                </a:cubicBezTo>
                <a:cubicBezTo>
                  <a:pt x="1591" y="64"/>
                  <a:pt x="1591" y="64"/>
                  <a:pt x="1592" y="65"/>
                </a:cubicBezTo>
                <a:cubicBezTo>
                  <a:pt x="1593" y="65"/>
                  <a:pt x="1594" y="65"/>
                  <a:pt x="1595" y="65"/>
                </a:cubicBezTo>
                <a:cubicBezTo>
                  <a:pt x="1596" y="66"/>
                  <a:pt x="1597" y="67"/>
                  <a:pt x="1597" y="68"/>
                </a:cubicBezTo>
                <a:cubicBezTo>
                  <a:pt x="1599" y="68"/>
                  <a:pt x="1601" y="68"/>
                  <a:pt x="1602" y="68"/>
                </a:cubicBezTo>
                <a:cubicBezTo>
                  <a:pt x="1603" y="69"/>
                  <a:pt x="1604" y="70"/>
                  <a:pt x="1605" y="70"/>
                </a:cubicBezTo>
                <a:cubicBezTo>
                  <a:pt x="1607" y="70"/>
                  <a:pt x="1608" y="70"/>
                  <a:pt x="1610" y="70"/>
                </a:cubicBezTo>
                <a:cubicBezTo>
                  <a:pt x="1611" y="71"/>
                  <a:pt x="1612" y="72"/>
                  <a:pt x="1612" y="73"/>
                </a:cubicBezTo>
                <a:cubicBezTo>
                  <a:pt x="1615" y="73"/>
                  <a:pt x="1618" y="73"/>
                  <a:pt x="1620" y="73"/>
                </a:cubicBezTo>
                <a:cubicBezTo>
                  <a:pt x="1621" y="74"/>
                  <a:pt x="1622" y="74"/>
                  <a:pt x="1622" y="75"/>
                </a:cubicBezTo>
                <a:cubicBezTo>
                  <a:pt x="1625" y="75"/>
                  <a:pt x="1628" y="75"/>
                  <a:pt x="1630" y="75"/>
                </a:cubicBezTo>
                <a:cubicBezTo>
                  <a:pt x="1631" y="76"/>
                  <a:pt x="1632" y="77"/>
                  <a:pt x="1632" y="78"/>
                </a:cubicBezTo>
                <a:cubicBezTo>
                  <a:pt x="1635" y="78"/>
                  <a:pt x="1637" y="78"/>
                  <a:pt x="1640" y="78"/>
                </a:cubicBezTo>
                <a:cubicBezTo>
                  <a:pt x="1641" y="79"/>
                  <a:pt x="1642" y="79"/>
                  <a:pt x="1643" y="80"/>
                </a:cubicBezTo>
                <a:cubicBezTo>
                  <a:pt x="1649" y="80"/>
                  <a:pt x="1656" y="80"/>
                  <a:pt x="1663" y="80"/>
                </a:cubicBezTo>
                <a:cubicBezTo>
                  <a:pt x="1663" y="81"/>
                  <a:pt x="1664" y="82"/>
                  <a:pt x="1665" y="83"/>
                </a:cubicBezTo>
                <a:cubicBezTo>
                  <a:pt x="1667" y="83"/>
                  <a:pt x="1669" y="83"/>
                  <a:pt x="1670" y="83"/>
                </a:cubicBezTo>
                <a:cubicBezTo>
                  <a:pt x="1671" y="84"/>
                  <a:pt x="1672" y="84"/>
                  <a:pt x="1673" y="85"/>
                </a:cubicBezTo>
                <a:cubicBezTo>
                  <a:pt x="1675" y="85"/>
                  <a:pt x="1678" y="85"/>
                  <a:pt x="1680" y="85"/>
                </a:cubicBezTo>
                <a:cubicBezTo>
                  <a:pt x="1681" y="86"/>
                  <a:pt x="1682" y="87"/>
                  <a:pt x="1683" y="88"/>
                </a:cubicBezTo>
                <a:cubicBezTo>
                  <a:pt x="1684" y="87"/>
                  <a:pt x="1684" y="86"/>
                  <a:pt x="1685" y="85"/>
                </a:cubicBezTo>
                <a:cubicBezTo>
                  <a:pt x="1686" y="85"/>
                  <a:pt x="1687" y="85"/>
                  <a:pt x="1688" y="85"/>
                </a:cubicBezTo>
                <a:cubicBezTo>
                  <a:pt x="1689" y="86"/>
                  <a:pt x="1689" y="87"/>
                  <a:pt x="1690" y="88"/>
                </a:cubicBezTo>
                <a:cubicBezTo>
                  <a:pt x="1691" y="88"/>
                  <a:pt x="1692" y="88"/>
                  <a:pt x="1693" y="88"/>
                </a:cubicBezTo>
                <a:cubicBezTo>
                  <a:pt x="1694" y="89"/>
                  <a:pt x="1695" y="90"/>
                  <a:pt x="1695" y="90"/>
                </a:cubicBezTo>
                <a:cubicBezTo>
                  <a:pt x="1696" y="90"/>
                  <a:pt x="1697" y="90"/>
                  <a:pt x="1698" y="90"/>
                </a:cubicBezTo>
                <a:cubicBezTo>
                  <a:pt x="1700" y="93"/>
                  <a:pt x="1703" y="95"/>
                  <a:pt x="1705" y="98"/>
                </a:cubicBezTo>
                <a:cubicBezTo>
                  <a:pt x="1706" y="98"/>
                  <a:pt x="1707" y="98"/>
                  <a:pt x="1708" y="98"/>
                </a:cubicBezTo>
                <a:cubicBezTo>
                  <a:pt x="1708" y="99"/>
                  <a:pt x="1708" y="100"/>
                  <a:pt x="1708" y="100"/>
                </a:cubicBezTo>
                <a:cubicBezTo>
                  <a:pt x="1707" y="101"/>
                  <a:pt x="1706" y="102"/>
                  <a:pt x="1705" y="103"/>
                </a:cubicBezTo>
                <a:cubicBezTo>
                  <a:pt x="1706" y="104"/>
                  <a:pt x="1707" y="104"/>
                  <a:pt x="1708" y="105"/>
                </a:cubicBezTo>
                <a:cubicBezTo>
                  <a:pt x="1706" y="107"/>
                  <a:pt x="1704" y="109"/>
                  <a:pt x="1703" y="110"/>
                </a:cubicBezTo>
                <a:cubicBezTo>
                  <a:pt x="1705" y="113"/>
                  <a:pt x="1708" y="115"/>
                  <a:pt x="1710" y="118"/>
                </a:cubicBezTo>
                <a:cubicBezTo>
                  <a:pt x="1711" y="118"/>
                  <a:pt x="1712" y="118"/>
                  <a:pt x="1713" y="118"/>
                </a:cubicBezTo>
                <a:cubicBezTo>
                  <a:pt x="1714" y="117"/>
                  <a:pt x="1715" y="116"/>
                  <a:pt x="1715" y="115"/>
                </a:cubicBezTo>
                <a:cubicBezTo>
                  <a:pt x="1718" y="115"/>
                  <a:pt x="1720" y="115"/>
                  <a:pt x="1723" y="115"/>
                </a:cubicBezTo>
                <a:cubicBezTo>
                  <a:pt x="1724" y="114"/>
                  <a:pt x="1726" y="112"/>
                  <a:pt x="1728" y="110"/>
                </a:cubicBezTo>
                <a:cubicBezTo>
                  <a:pt x="1732" y="110"/>
                  <a:pt x="1736" y="110"/>
                  <a:pt x="1740" y="110"/>
                </a:cubicBezTo>
                <a:cubicBezTo>
                  <a:pt x="1740" y="111"/>
                  <a:pt x="1740" y="112"/>
                  <a:pt x="1740" y="113"/>
                </a:cubicBezTo>
                <a:cubicBezTo>
                  <a:pt x="1741" y="114"/>
                  <a:pt x="1742" y="115"/>
                  <a:pt x="1743" y="115"/>
                </a:cubicBezTo>
                <a:cubicBezTo>
                  <a:pt x="1744" y="115"/>
                  <a:pt x="1745" y="115"/>
                  <a:pt x="1745" y="115"/>
                </a:cubicBezTo>
                <a:cubicBezTo>
                  <a:pt x="1746" y="116"/>
                  <a:pt x="1747" y="117"/>
                  <a:pt x="1748" y="118"/>
                </a:cubicBezTo>
                <a:cubicBezTo>
                  <a:pt x="1752" y="118"/>
                  <a:pt x="1756" y="118"/>
                  <a:pt x="1760" y="118"/>
                </a:cubicBezTo>
                <a:cubicBezTo>
                  <a:pt x="1761" y="117"/>
                  <a:pt x="1762" y="116"/>
                  <a:pt x="1763" y="115"/>
                </a:cubicBezTo>
                <a:cubicBezTo>
                  <a:pt x="1765" y="115"/>
                  <a:pt x="1766" y="115"/>
                  <a:pt x="1768" y="115"/>
                </a:cubicBezTo>
                <a:cubicBezTo>
                  <a:pt x="1769" y="116"/>
                  <a:pt x="1770" y="117"/>
                  <a:pt x="1770" y="118"/>
                </a:cubicBezTo>
                <a:cubicBezTo>
                  <a:pt x="1773" y="118"/>
                  <a:pt x="1775" y="118"/>
                  <a:pt x="1778" y="118"/>
                </a:cubicBezTo>
                <a:cubicBezTo>
                  <a:pt x="1779" y="119"/>
                  <a:pt x="1780" y="120"/>
                  <a:pt x="1780" y="120"/>
                </a:cubicBezTo>
                <a:cubicBezTo>
                  <a:pt x="1782" y="120"/>
                  <a:pt x="1784" y="120"/>
                  <a:pt x="1786" y="120"/>
                </a:cubicBezTo>
                <a:cubicBezTo>
                  <a:pt x="1786" y="121"/>
                  <a:pt x="1787" y="122"/>
                  <a:pt x="1788" y="123"/>
                </a:cubicBezTo>
                <a:cubicBezTo>
                  <a:pt x="1789" y="123"/>
                  <a:pt x="1790" y="123"/>
                  <a:pt x="1790" y="123"/>
                </a:cubicBezTo>
                <a:cubicBezTo>
                  <a:pt x="1791" y="122"/>
                  <a:pt x="1792" y="121"/>
                  <a:pt x="1793" y="120"/>
                </a:cubicBezTo>
                <a:cubicBezTo>
                  <a:pt x="1794" y="120"/>
                  <a:pt x="1795" y="120"/>
                  <a:pt x="1795" y="120"/>
                </a:cubicBezTo>
                <a:cubicBezTo>
                  <a:pt x="1795" y="122"/>
                  <a:pt x="1795" y="124"/>
                  <a:pt x="1795" y="125"/>
                </a:cubicBezTo>
                <a:cubicBezTo>
                  <a:pt x="1796" y="126"/>
                  <a:pt x="1797" y="127"/>
                  <a:pt x="1798" y="128"/>
                </a:cubicBezTo>
                <a:cubicBezTo>
                  <a:pt x="1798" y="140"/>
                  <a:pt x="1798" y="153"/>
                  <a:pt x="1798" y="165"/>
                </a:cubicBezTo>
                <a:cubicBezTo>
                  <a:pt x="1799" y="166"/>
                  <a:pt x="1800" y="167"/>
                  <a:pt x="1800" y="168"/>
                </a:cubicBezTo>
                <a:cubicBezTo>
                  <a:pt x="1799" y="169"/>
                  <a:pt x="1799" y="170"/>
                  <a:pt x="1798" y="170"/>
                </a:cubicBezTo>
                <a:cubicBezTo>
                  <a:pt x="1798" y="171"/>
                  <a:pt x="1798" y="172"/>
                  <a:pt x="1798" y="173"/>
                </a:cubicBezTo>
                <a:cubicBezTo>
                  <a:pt x="1799" y="174"/>
                  <a:pt x="1800" y="175"/>
                  <a:pt x="1800" y="175"/>
                </a:cubicBezTo>
                <a:cubicBezTo>
                  <a:pt x="1800" y="176"/>
                  <a:pt x="1800" y="177"/>
                  <a:pt x="1800" y="178"/>
                </a:cubicBezTo>
                <a:cubicBezTo>
                  <a:pt x="1802" y="178"/>
                  <a:pt x="1804" y="178"/>
                  <a:pt x="1806" y="178"/>
                </a:cubicBezTo>
                <a:cubicBezTo>
                  <a:pt x="1807" y="176"/>
                  <a:pt x="1809" y="175"/>
                  <a:pt x="1811" y="173"/>
                </a:cubicBezTo>
                <a:cubicBezTo>
                  <a:pt x="1812" y="173"/>
                  <a:pt x="1812" y="173"/>
                  <a:pt x="1813" y="173"/>
                </a:cubicBezTo>
                <a:cubicBezTo>
                  <a:pt x="1814" y="174"/>
                  <a:pt x="1815" y="175"/>
                  <a:pt x="1816" y="175"/>
                </a:cubicBezTo>
                <a:cubicBezTo>
                  <a:pt x="1818" y="175"/>
                  <a:pt x="1821" y="175"/>
                  <a:pt x="1823" y="175"/>
                </a:cubicBezTo>
                <a:cubicBezTo>
                  <a:pt x="1827" y="180"/>
                  <a:pt x="1832" y="184"/>
                  <a:pt x="1836" y="188"/>
                </a:cubicBezTo>
                <a:cubicBezTo>
                  <a:pt x="1836" y="189"/>
                  <a:pt x="1836" y="190"/>
                  <a:pt x="1836" y="191"/>
                </a:cubicBezTo>
                <a:cubicBezTo>
                  <a:pt x="1837" y="192"/>
                  <a:pt x="1837" y="192"/>
                  <a:pt x="1838" y="193"/>
                </a:cubicBezTo>
                <a:cubicBezTo>
                  <a:pt x="1838" y="196"/>
                  <a:pt x="1838" y="198"/>
                  <a:pt x="1838" y="201"/>
                </a:cubicBezTo>
                <a:cubicBezTo>
                  <a:pt x="1837" y="201"/>
                  <a:pt x="1836" y="202"/>
                  <a:pt x="1836" y="203"/>
                </a:cubicBezTo>
                <a:cubicBezTo>
                  <a:pt x="1836" y="204"/>
                  <a:pt x="1836" y="205"/>
                  <a:pt x="1836" y="206"/>
                </a:cubicBezTo>
                <a:cubicBezTo>
                  <a:pt x="1837" y="207"/>
                  <a:pt x="1839" y="209"/>
                  <a:pt x="1841" y="211"/>
                </a:cubicBezTo>
                <a:cubicBezTo>
                  <a:pt x="1842" y="211"/>
                  <a:pt x="1842" y="211"/>
                  <a:pt x="1843" y="211"/>
                </a:cubicBezTo>
                <a:cubicBezTo>
                  <a:pt x="1847" y="215"/>
                  <a:pt x="1852" y="219"/>
                  <a:pt x="1856" y="223"/>
                </a:cubicBezTo>
                <a:cubicBezTo>
                  <a:pt x="1858" y="223"/>
                  <a:pt x="1861" y="223"/>
                  <a:pt x="1863" y="223"/>
                </a:cubicBezTo>
                <a:cubicBezTo>
                  <a:pt x="1865" y="225"/>
                  <a:pt x="1867" y="227"/>
                  <a:pt x="1868" y="228"/>
                </a:cubicBezTo>
                <a:cubicBezTo>
                  <a:pt x="1869" y="228"/>
                  <a:pt x="1870" y="228"/>
                  <a:pt x="1871" y="228"/>
                </a:cubicBezTo>
                <a:cubicBezTo>
                  <a:pt x="1872" y="230"/>
                  <a:pt x="1874" y="232"/>
                  <a:pt x="1876" y="233"/>
                </a:cubicBezTo>
                <a:cubicBezTo>
                  <a:pt x="1877" y="233"/>
                  <a:pt x="1878" y="233"/>
                  <a:pt x="1878" y="233"/>
                </a:cubicBezTo>
                <a:cubicBezTo>
                  <a:pt x="1879" y="234"/>
                  <a:pt x="1880" y="235"/>
                  <a:pt x="1881" y="236"/>
                </a:cubicBezTo>
                <a:cubicBezTo>
                  <a:pt x="1884" y="236"/>
                  <a:pt x="1886" y="236"/>
                  <a:pt x="1888" y="236"/>
                </a:cubicBezTo>
                <a:cubicBezTo>
                  <a:pt x="1890" y="237"/>
                  <a:pt x="1892" y="239"/>
                  <a:pt x="1893" y="241"/>
                </a:cubicBezTo>
                <a:cubicBezTo>
                  <a:pt x="1894" y="241"/>
                  <a:pt x="1895" y="241"/>
                  <a:pt x="1896" y="241"/>
                </a:cubicBezTo>
                <a:cubicBezTo>
                  <a:pt x="1897" y="242"/>
                  <a:pt x="1897" y="242"/>
                  <a:pt x="1898" y="243"/>
                </a:cubicBezTo>
                <a:cubicBezTo>
                  <a:pt x="1899" y="243"/>
                  <a:pt x="1900" y="243"/>
                  <a:pt x="1901" y="243"/>
                </a:cubicBezTo>
                <a:cubicBezTo>
                  <a:pt x="1902" y="244"/>
                  <a:pt x="1903" y="245"/>
                  <a:pt x="1903" y="246"/>
                </a:cubicBezTo>
                <a:cubicBezTo>
                  <a:pt x="1904" y="246"/>
                  <a:pt x="1905" y="246"/>
                  <a:pt x="1906" y="246"/>
                </a:cubicBezTo>
                <a:cubicBezTo>
                  <a:pt x="1909" y="248"/>
                  <a:pt x="1911" y="251"/>
                  <a:pt x="1913" y="253"/>
                </a:cubicBezTo>
                <a:cubicBezTo>
                  <a:pt x="1913" y="255"/>
                  <a:pt x="1913" y="257"/>
                  <a:pt x="1913" y="258"/>
                </a:cubicBezTo>
                <a:cubicBezTo>
                  <a:pt x="1914" y="259"/>
                  <a:pt x="1915" y="260"/>
                  <a:pt x="1916" y="261"/>
                </a:cubicBezTo>
                <a:cubicBezTo>
                  <a:pt x="1916" y="262"/>
                  <a:pt x="1916" y="263"/>
                  <a:pt x="1916" y="263"/>
                </a:cubicBezTo>
                <a:cubicBezTo>
                  <a:pt x="1917" y="264"/>
                  <a:pt x="1918" y="265"/>
                  <a:pt x="1918" y="266"/>
                </a:cubicBezTo>
                <a:cubicBezTo>
                  <a:pt x="1919" y="266"/>
                  <a:pt x="1920" y="266"/>
                  <a:pt x="1921" y="266"/>
                </a:cubicBezTo>
                <a:cubicBezTo>
                  <a:pt x="1922" y="265"/>
                  <a:pt x="1923" y="264"/>
                  <a:pt x="1923" y="263"/>
                </a:cubicBezTo>
                <a:cubicBezTo>
                  <a:pt x="1924" y="263"/>
                  <a:pt x="1925" y="263"/>
                  <a:pt x="1926" y="263"/>
                </a:cubicBezTo>
                <a:cubicBezTo>
                  <a:pt x="1927" y="264"/>
                  <a:pt x="1928" y="265"/>
                  <a:pt x="1928" y="266"/>
                </a:cubicBezTo>
                <a:cubicBezTo>
                  <a:pt x="1929" y="266"/>
                  <a:pt x="1930" y="266"/>
                  <a:pt x="1931" y="266"/>
                </a:cubicBezTo>
                <a:cubicBezTo>
                  <a:pt x="1933" y="267"/>
                  <a:pt x="1934" y="269"/>
                  <a:pt x="1936" y="271"/>
                </a:cubicBezTo>
                <a:cubicBezTo>
                  <a:pt x="1937" y="270"/>
                  <a:pt x="1938" y="269"/>
                  <a:pt x="1938" y="268"/>
                </a:cubicBezTo>
                <a:cubicBezTo>
                  <a:pt x="1940" y="268"/>
                  <a:pt x="1942" y="268"/>
                  <a:pt x="1943" y="268"/>
                </a:cubicBezTo>
                <a:cubicBezTo>
                  <a:pt x="1944" y="267"/>
                  <a:pt x="1945" y="266"/>
                  <a:pt x="1946" y="266"/>
                </a:cubicBezTo>
                <a:cubicBezTo>
                  <a:pt x="1947" y="266"/>
                  <a:pt x="1948" y="266"/>
                  <a:pt x="1949" y="266"/>
                </a:cubicBezTo>
                <a:cubicBezTo>
                  <a:pt x="1949" y="265"/>
                  <a:pt x="1950" y="264"/>
                  <a:pt x="1951" y="263"/>
                </a:cubicBezTo>
                <a:cubicBezTo>
                  <a:pt x="1952" y="264"/>
                  <a:pt x="1953" y="265"/>
                  <a:pt x="1954" y="266"/>
                </a:cubicBezTo>
                <a:cubicBezTo>
                  <a:pt x="1955" y="266"/>
                  <a:pt x="1955" y="266"/>
                  <a:pt x="1956" y="266"/>
                </a:cubicBezTo>
                <a:cubicBezTo>
                  <a:pt x="1957" y="267"/>
                  <a:pt x="1958" y="268"/>
                  <a:pt x="1959" y="268"/>
                </a:cubicBezTo>
                <a:cubicBezTo>
                  <a:pt x="1961" y="268"/>
                  <a:pt x="1964" y="268"/>
                  <a:pt x="1966" y="268"/>
                </a:cubicBezTo>
                <a:cubicBezTo>
                  <a:pt x="1967" y="267"/>
                  <a:pt x="1968" y="266"/>
                  <a:pt x="1969" y="266"/>
                </a:cubicBezTo>
                <a:cubicBezTo>
                  <a:pt x="1969" y="266"/>
                  <a:pt x="1970" y="266"/>
                  <a:pt x="1971" y="266"/>
                </a:cubicBezTo>
                <a:cubicBezTo>
                  <a:pt x="1972" y="265"/>
                  <a:pt x="1973" y="264"/>
                  <a:pt x="1974" y="263"/>
                </a:cubicBezTo>
                <a:cubicBezTo>
                  <a:pt x="1975" y="263"/>
                  <a:pt x="1975" y="263"/>
                  <a:pt x="1976" y="263"/>
                </a:cubicBezTo>
                <a:cubicBezTo>
                  <a:pt x="1977" y="262"/>
                  <a:pt x="1978" y="261"/>
                  <a:pt x="1979" y="261"/>
                </a:cubicBezTo>
                <a:cubicBezTo>
                  <a:pt x="1980" y="261"/>
                  <a:pt x="1980" y="261"/>
                  <a:pt x="1981" y="261"/>
                </a:cubicBezTo>
                <a:cubicBezTo>
                  <a:pt x="1982" y="260"/>
                  <a:pt x="1983" y="259"/>
                  <a:pt x="1984" y="258"/>
                </a:cubicBezTo>
                <a:cubicBezTo>
                  <a:pt x="1985" y="258"/>
                  <a:pt x="1987" y="258"/>
                  <a:pt x="1989" y="258"/>
                </a:cubicBezTo>
                <a:cubicBezTo>
                  <a:pt x="1990" y="257"/>
                  <a:pt x="1990" y="256"/>
                  <a:pt x="1991" y="256"/>
                </a:cubicBezTo>
                <a:cubicBezTo>
                  <a:pt x="1992" y="256"/>
                  <a:pt x="1993" y="256"/>
                  <a:pt x="1994" y="256"/>
                </a:cubicBezTo>
                <a:cubicBezTo>
                  <a:pt x="1995" y="254"/>
                  <a:pt x="1997" y="252"/>
                  <a:pt x="1999" y="251"/>
                </a:cubicBezTo>
                <a:cubicBezTo>
                  <a:pt x="2000" y="251"/>
                  <a:pt x="2001" y="251"/>
                  <a:pt x="2001" y="251"/>
                </a:cubicBezTo>
                <a:cubicBezTo>
                  <a:pt x="2002" y="250"/>
                  <a:pt x="2003" y="249"/>
                  <a:pt x="2004" y="248"/>
                </a:cubicBezTo>
                <a:cubicBezTo>
                  <a:pt x="2005" y="248"/>
                  <a:pt x="2005" y="248"/>
                  <a:pt x="2006" y="248"/>
                </a:cubicBezTo>
                <a:cubicBezTo>
                  <a:pt x="2007" y="247"/>
                  <a:pt x="2008" y="246"/>
                  <a:pt x="2009" y="246"/>
                </a:cubicBezTo>
                <a:cubicBezTo>
                  <a:pt x="2010" y="246"/>
                  <a:pt x="2010" y="246"/>
                  <a:pt x="2011" y="246"/>
                </a:cubicBezTo>
                <a:cubicBezTo>
                  <a:pt x="2013" y="244"/>
                  <a:pt x="2014" y="242"/>
                  <a:pt x="2016" y="241"/>
                </a:cubicBezTo>
                <a:cubicBezTo>
                  <a:pt x="2018" y="241"/>
                  <a:pt x="2020" y="241"/>
                  <a:pt x="2021" y="241"/>
                </a:cubicBezTo>
                <a:cubicBezTo>
                  <a:pt x="2022" y="240"/>
                  <a:pt x="2023" y="239"/>
                  <a:pt x="2024" y="238"/>
                </a:cubicBezTo>
                <a:cubicBezTo>
                  <a:pt x="2025" y="238"/>
                  <a:pt x="2026" y="238"/>
                  <a:pt x="2026" y="238"/>
                </a:cubicBezTo>
                <a:cubicBezTo>
                  <a:pt x="2026" y="237"/>
                  <a:pt x="2026" y="235"/>
                  <a:pt x="2026" y="233"/>
                </a:cubicBezTo>
                <a:cubicBezTo>
                  <a:pt x="2025" y="232"/>
                  <a:pt x="2024" y="231"/>
                  <a:pt x="2024" y="231"/>
                </a:cubicBezTo>
                <a:cubicBezTo>
                  <a:pt x="2024" y="230"/>
                  <a:pt x="2024" y="229"/>
                  <a:pt x="2024" y="228"/>
                </a:cubicBezTo>
                <a:cubicBezTo>
                  <a:pt x="2025" y="227"/>
                  <a:pt x="2026" y="226"/>
                  <a:pt x="2026" y="225"/>
                </a:cubicBezTo>
                <a:cubicBezTo>
                  <a:pt x="2027" y="225"/>
                  <a:pt x="2028" y="225"/>
                  <a:pt x="2029" y="225"/>
                </a:cubicBezTo>
                <a:cubicBezTo>
                  <a:pt x="2030" y="225"/>
                  <a:pt x="2031" y="224"/>
                  <a:pt x="2031" y="223"/>
                </a:cubicBezTo>
                <a:cubicBezTo>
                  <a:pt x="2032" y="223"/>
                  <a:pt x="2033" y="223"/>
                  <a:pt x="2034" y="223"/>
                </a:cubicBezTo>
                <a:cubicBezTo>
                  <a:pt x="2035" y="222"/>
                  <a:pt x="2035" y="221"/>
                  <a:pt x="2036" y="221"/>
                </a:cubicBezTo>
                <a:cubicBezTo>
                  <a:pt x="2037" y="221"/>
                  <a:pt x="2038" y="221"/>
                  <a:pt x="2039" y="221"/>
                </a:cubicBezTo>
                <a:cubicBezTo>
                  <a:pt x="2040" y="220"/>
                  <a:pt x="2040" y="219"/>
                  <a:pt x="2041" y="218"/>
                </a:cubicBezTo>
                <a:cubicBezTo>
                  <a:pt x="2043" y="218"/>
                  <a:pt x="2045" y="218"/>
                  <a:pt x="2046" y="218"/>
                </a:cubicBezTo>
                <a:cubicBezTo>
                  <a:pt x="2047" y="217"/>
                  <a:pt x="2048" y="216"/>
                  <a:pt x="2049" y="216"/>
                </a:cubicBezTo>
                <a:cubicBezTo>
                  <a:pt x="2050" y="216"/>
                  <a:pt x="2051" y="216"/>
                  <a:pt x="2051" y="216"/>
                </a:cubicBezTo>
                <a:cubicBezTo>
                  <a:pt x="2052" y="215"/>
                  <a:pt x="2053" y="214"/>
                  <a:pt x="2054" y="213"/>
                </a:cubicBezTo>
                <a:cubicBezTo>
                  <a:pt x="2055" y="213"/>
                  <a:pt x="2056" y="213"/>
                  <a:pt x="2056" y="213"/>
                </a:cubicBezTo>
                <a:cubicBezTo>
                  <a:pt x="2057" y="212"/>
                  <a:pt x="2058" y="211"/>
                  <a:pt x="2059" y="211"/>
                </a:cubicBezTo>
                <a:cubicBezTo>
                  <a:pt x="2060" y="211"/>
                  <a:pt x="2061" y="211"/>
                  <a:pt x="2061" y="211"/>
                </a:cubicBezTo>
                <a:cubicBezTo>
                  <a:pt x="2062" y="210"/>
                  <a:pt x="2063" y="209"/>
                  <a:pt x="2064" y="208"/>
                </a:cubicBezTo>
                <a:cubicBezTo>
                  <a:pt x="2066" y="208"/>
                  <a:pt x="2069" y="208"/>
                  <a:pt x="2071" y="208"/>
                </a:cubicBezTo>
                <a:cubicBezTo>
                  <a:pt x="2072" y="207"/>
                  <a:pt x="2073" y="206"/>
                  <a:pt x="2074" y="206"/>
                </a:cubicBezTo>
                <a:cubicBezTo>
                  <a:pt x="2076" y="206"/>
                  <a:pt x="2077" y="206"/>
                  <a:pt x="2079" y="206"/>
                </a:cubicBezTo>
                <a:cubicBezTo>
                  <a:pt x="2080" y="205"/>
                  <a:pt x="2081" y="204"/>
                  <a:pt x="2081" y="203"/>
                </a:cubicBezTo>
                <a:cubicBezTo>
                  <a:pt x="2081" y="202"/>
                  <a:pt x="2081" y="201"/>
                  <a:pt x="2081" y="200"/>
                </a:cubicBezTo>
                <a:cubicBezTo>
                  <a:pt x="2087" y="200"/>
                  <a:pt x="2093" y="200"/>
                  <a:pt x="2099" y="200"/>
                </a:cubicBezTo>
                <a:cubicBezTo>
                  <a:pt x="2100" y="199"/>
                  <a:pt x="2101" y="199"/>
                  <a:pt x="2101" y="198"/>
                </a:cubicBezTo>
                <a:cubicBezTo>
                  <a:pt x="2114" y="198"/>
                  <a:pt x="2127" y="198"/>
                  <a:pt x="2139" y="198"/>
                </a:cubicBezTo>
                <a:cubicBezTo>
                  <a:pt x="2139" y="202"/>
                  <a:pt x="2139" y="206"/>
                  <a:pt x="2139" y="211"/>
                </a:cubicBezTo>
                <a:cubicBezTo>
                  <a:pt x="2140" y="212"/>
                  <a:pt x="2141" y="212"/>
                  <a:pt x="2142" y="213"/>
                </a:cubicBezTo>
                <a:cubicBezTo>
                  <a:pt x="2142" y="215"/>
                  <a:pt x="2142" y="216"/>
                  <a:pt x="2142" y="218"/>
                </a:cubicBezTo>
                <a:cubicBezTo>
                  <a:pt x="2143" y="219"/>
                  <a:pt x="2143" y="220"/>
                  <a:pt x="2144" y="221"/>
                </a:cubicBezTo>
                <a:cubicBezTo>
                  <a:pt x="2145" y="220"/>
                  <a:pt x="2146" y="219"/>
                  <a:pt x="2147" y="218"/>
                </a:cubicBezTo>
                <a:cubicBezTo>
                  <a:pt x="2148" y="218"/>
                  <a:pt x="2150" y="218"/>
                  <a:pt x="2152" y="218"/>
                </a:cubicBezTo>
                <a:cubicBezTo>
                  <a:pt x="2153" y="219"/>
                  <a:pt x="2153" y="220"/>
                  <a:pt x="2154" y="221"/>
                </a:cubicBezTo>
                <a:cubicBezTo>
                  <a:pt x="2155" y="221"/>
                  <a:pt x="2156" y="221"/>
                  <a:pt x="2157" y="221"/>
                </a:cubicBezTo>
                <a:cubicBezTo>
                  <a:pt x="2158" y="222"/>
                  <a:pt x="2160" y="224"/>
                  <a:pt x="2162" y="225"/>
                </a:cubicBezTo>
                <a:cubicBezTo>
                  <a:pt x="2162" y="226"/>
                  <a:pt x="2162" y="227"/>
                  <a:pt x="2162" y="228"/>
                </a:cubicBezTo>
                <a:cubicBezTo>
                  <a:pt x="2163" y="228"/>
                  <a:pt x="2165" y="228"/>
                  <a:pt x="2167" y="228"/>
                </a:cubicBezTo>
                <a:cubicBezTo>
                  <a:pt x="2168" y="229"/>
                  <a:pt x="2169" y="230"/>
                  <a:pt x="2169" y="231"/>
                </a:cubicBezTo>
                <a:cubicBezTo>
                  <a:pt x="2170" y="231"/>
                  <a:pt x="2171" y="231"/>
                  <a:pt x="2172" y="231"/>
                </a:cubicBezTo>
                <a:cubicBezTo>
                  <a:pt x="2172" y="232"/>
                  <a:pt x="2172" y="234"/>
                  <a:pt x="2172" y="236"/>
                </a:cubicBezTo>
                <a:cubicBezTo>
                  <a:pt x="2171" y="237"/>
                  <a:pt x="2170" y="238"/>
                  <a:pt x="2169" y="238"/>
                </a:cubicBezTo>
                <a:cubicBezTo>
                  <a:pt x="2169" y="243"/>
                  <a:pt x="2169" y="247"/>
                  <a:pt x="2169" y="251"/>
                </a:cubicBezTo>
                <a:cubicBezTo>
                  <a:pt x="2170" y="252"/>
                  <a:pt x="2171" y="252"/>
                  <a:pt x="2172" y="253"/>
                </a:cubicBezTo>
                <a:cubicBezTo>
                  <a:pt x="2170" y="255"/>
                  <a:pt x="2168" y="257"/>
                  <a:pt x="2167" y="258"/>
                </a:cubicBezTo>
                <a:cubicBezTo>
                  <a:pt x="2167" y="260"/>
                  <a:pt x="2167" y="262"/>
                  <a:pt x="2167" y="263"/>
                </a:cubicBezTo>
                <a:cubicBezTo>
                  <a:pt x="2168" y="264"/>
                  <a:pt x="2169" y="265"/>
                  <a:pt x="2169" y="266"/>
                </a:cubicBezTo>
                <a:cubicBezTo>
                  <a:pt x="2169" y="267"/>
                  <a:pt x="2169" y="268"/>
                  <a:pt x="2169" y="268"/>
                </a:cubicBezTo>
                <a:cubicBezTo>
                  <a:pt x="2168" y="270"/>
                  <a:pt x="2166" y="272"/>
                  <a:pt x="2164" y="273"/>
                </a:cubicBezTo>
                <a:cubicBezTo>
                  <a:pt x="2163" y="273"/>
                  <a:pt x="2162" y="273"/>
                  <a:pt x="2162" y="273"/>
                </a:cubicBezTo>
                <a:cubicBezTo>
                  <a:pt x="2161" y="274"/>
                  <a:pt x="2160" y="275"/>
                  <a:pt x="2159" y="276"/>
                </a:cubicBezTo>
                <a:cubicBezTo>
                  <a:pt x="2158" y="276"/>
                  <a:pt x="2157" y="276"/>
                  <a:pt x="2157" y="276"/>
                </a:cubicBezTo>
                <a:cubicBezTo>
                  <a:pt x="2155" y="277"/>
                  <a:pt x="2153" y="279"/>
                  <a:pt x="2152" y="281"/>
                </a:cubicBezTo>
                <a:cubicBezTo>
                  <a:pt x="2150" y="281"/>
                  <a:pt x="2148" y="281"/>
                  <a:pt x="2147" y="281"/>
                </a:cubicBezTo>
                <a:cubicBezTo>
                  <a:pt x="2146" y="282"/>
                  <a:pt x="2145" y="283"/>
                  <a:pt x="2144" y="283"/>
                </a:cubicBezTo>
                <a:cubicBezTo>
                  <a:pt x="2141" y="283"/>
                  <a:pt x="2139" y="283"/>
                  <a:pt x="2137" y="283"/>
                </a:cubicBezTo>
                <a:cubicBezTo>
                  <a:pt x="2134" y="286"/>
                  <a:pt x="2131" y="288"/>
                  <a:pt x="2129" y="291"/>
                </a:cubicBezTo>
                <a:cubicBezTo>
                  <a:pt x="2129" y="292"/>
                  <a:pt x="2129" y="294"/>
                  <a:pt x="2129" y="296"/>
                </a:cubicBezTo>
                <a:cubicBezTo>
                  <a:pt x="2132" y="296"/>
                  <a:pt x="2134" y="296"/>
                  <a:pt x="2137" y="296"/>
                </a:cubicBezTo>
                <a:cubicBezTo>
                  <a:pt x="2138" y="297"/>
                  <a:pt x="2138" y="298"/>
                  <a:pt x="2139" y="298"/>
                </a:cubicBezTo>
                <a:cubicBezTo>
                  <a:pt x="2140" y="298"/>
                  <a:pt x="2141" y="298"/>
                  <a:pt x="2142" y="298"/>
                </a:cubicBezTo>
                <a:cubicBezTo>
                  <a:pt x="2143" y="297"/>
                  <a:pt x="2143" y="297"/>
                  <a:pt x="2144" y="296"/>
                </a:cubicBezTo>
                <a:cubicBezTo>
                  <a:pt x="2150" y="296"/>
                  <a:pt x="2156" y="296"/>
                  <a:pt x="2162" y="296"/>
                </a:cubicBezTo>
                <a:cubicBezTo>
                  <a:pt x="2163" y="295"/>
                  <a:pt x="2163" y="294"/>
                  <a:pt x="2164" y="293"/>
                </a:cubicBezTo>
                <a:cubicBezTo>
                  <a:pt x="2166" y="293"/>
                  <a:pt x="2168" y="293"/>
                  <a:pt x="2169" y="293"/>
                </a:cubicBezTo>
                <a:cubicBezTo>
                  <a:pt x="2170" y="294"/>
                  <a:pt x="2171" y="295"/>
                  <a:pt x="2172" y="296"/>
                </a:cubicBezTo>
                <a:cubicBezTo>
                  <a:pt x="2173" y="296"/>
                  <a:pt x="2173" y="296"/>
                  <a:pt x="2174" y="296"/>
                </a:cubicBezTo>
                <a:cubicBezTo>
                  <a:pt x="2175" y="295"/>
                  <a:pt x="2176" y="294"/>
                  <a:pt x="2177" y="293"/>
                </a:cubicBezTo>
                <a:cubicBezTo>
                  <a:pt x="2179" y="293"/>
                  <a:pt x="2182" y="293"/>
                  <a:pt x="2184" y="293"/>
                </a:cubicBezTo>
                <a:cubicBezTo>
                  <a:pt x="2185" y="292"/>
                  <a:pt x="2186" y="291"/>
                  <a:pt x="2187" y="291"/>
                </a:cubicBezTo>
                <a:cubicBezTo>
                  <a:pt x="2190" y="291"/>
                  <a:pt x="2192" y="291"/>
                  <a:pt x="2194" y="291"/>
                </a:cubicBezTo>
                <a:cubicBezTo>
                  <a:pt x="2195" y="290"/>
                  <a:pt x="2196" y="289"/>
                  <a:pt x="2197" y="288"/>
                </a:cubicBezTo>
                <a:cubicBezTo>
                  <a:pt x="2198" y="288"/>
                  <a:pt x="2200" y="288"/>
                  <a:pt x="2202" y="288"/>
                </a:cubicBezTo>
                <a:cubicBezTo>
                  <a:pt x="2203" y="287"/>
                  <a:pt x="2203" y="286"/>
                  <a:pt x="2204" y="286"/>
                </a:cubicBezTo>
                <a:cubicBezTo>
                  <a:pt x="2207" y="286"/>
                  <a:pt x="2209" y="286"/>
                  <a:pt x="2212" y="286"/>
                </a:cubicBezTo>
                <a:cubicBezTo>
                  <a:pt x="2213" y="285"/>
                  <a:pt x="2214" y="284"/>
                  <a:pt x="2214" y="283"/>
                </a:cubicBezTo>
                <a:cubicBezTo>
                  <a:pt x="2215" y="283"/>
                  <a:pt x="2216" y="283"/>
                  <a:pt x="2217" y="283"/>
                </a:cubicBezTo>
                <a:cubicBezTo>
                  <a:pt x="2218" y="284"/>
                  <a:pt x="2219" y="285"/>
                  <a:pt x="2219" y="286"/>
                </a:cubicBezTo>
                <a:cubicBezTo>
                  <a:pt x="2218" y="287"/>
                  <a:pt x="2218" y="288"/>
                  <a:pt x="2217" y="288"/>
                </a:cubicBezTo>
                <a:cubicBezTo>
                  <a:pt x="2217" y="292"/>
                  <a:pt x="2217" y="295"/>
                  <a:pt x="2217" y="298"/>
                </a:cubicBezTo>
                <a:cubicBezTo>
                  <a:pt x="2215" y="300"/>
                  <a:pt x="2214" y="302"/>
                  <a:pt x="2212" y="303"/>
                </a:cubicBezTo>
                <a:cubicBezTo>
                  <a:pt x="2210" y="303"/>
                  <a:pt x="2209" y="303"/>
                  <a:pt x="2207" y="303"/>
                </a:cubicBezTo>
                <a:cubicBezTo>
                  <a:pt x="2206" y="304"/>
                  <a:pt x="2205" y="305"/>
                  <a:pt x="2204" y="306"/>
                </a:cubicBezTo>
                <a:cubicBezTo>
                  <a:pt x="2203" y="306"/>
                  <a:pt x="2202" y="306"/>
                  <a:pt x="2202" y="306"/>
                </a:cubicBezTo>
                <a:cubicBezTo>
                  <a:pt x="2201" y="307"/>
                  <a:pt x="2200" y="308"/>
                  <a:pt x="2199" y="308"/>
                </a:cubicBezTo>
                <a:cubicBezTo>
                  <a:pt x="2199" y="310"/>
                  <a:pt x="2199" y="312"/>
                  <a:pt x="2199" y="313"/>
                </a:cubicBezTo>
                <a:cubicBezTo>
                  <a:pt x="2200" y="314"/>
                  <a:pt x="2201" y="315"/>
                  <a:pt x="2202" y="316"/>
                </a:cubicBezTo>
                <a:cubicBezTo>
                  <a:pt x="2199" y="319"/>
                  <a:pt x="2197" y="321"/>
                  <a:pt x="2194" y="323"/>
                </a:cubicBezTo>
                <a:cubicBezTo>
                  <a:pt x="2194" y="325"/>
                  <a:pt x="2194" y="327"/>
                  <a:pt x="2194" y="329"/>
                </a:cubicBezTo>
                <a:cubicBezTo>
                  <a:pt x="2190" y="333"/>
                  <a:pt x="2186" y="337"/>
                  <a:pt x="2182" y="341"/>
                </a:cubicBezTo>
                <a:cubicBezTo>
                  <a:pt x="2180" y="341"/>
                  <a:pt x="2178" y="341"/>
                  <a:pt x="2177" y="341"/>
                </a:cubicBezTo>
                <a:cubicBezTo>
                  <a:pt x="2176" y="342"/>
                  <a:pt x="2175" y="343"/>
                  <a:pt x="2174" y="343"/>
                </a:cubicBezTo>
                <a:cubicBezTo>
                  <a:pt x="2174" y="344"/>
                  <a:pt x="2174" y="345"/>
                  <a:pt x="2174" y="346"/>
                </a:cubicBezTo>
                <a:cubicBezTo>
                  <a:pt x="2173" y="347"/>
                  <a:pt x="2172" y="348"/>
                  <a:pt x="2172" y="349"/>
                </a:cubicBezTo>
                <a:cubicBezTo>
                  <a:pt x="2172" y="349"/>
                  <a:pt x="2172" y="350"/>
                  <a:pt x="2172" y="351"/>
                </a:cubicBezTo>
                <a:cubicBezTo>
                  <a:pt x="2171" y="352"/>
                  <a:pt x="2170" y="353"/>
                  <a:pt x="2169" y="354"/>
                </a:cubicBezTo>
                <a:cubicBezTo>
                  <a:pt x="2169" y="355"/>
                  <a:pt x="2169" y="355"/>
                  <a:pt x="2169" y="356"/>
                </a:cubicBezTo>
                <a:cubicBezTo>
                  <a:pt x="2170" y="357"/>
                  <a:pt x="2171" y="358"/>
                  <a:pt x="2172" y="359"/>
                </a:cubicBezTo>
                <a:cubicBezTo>
                  <a:pt x="2172" y="360"/>
                  <a:pt x="2172" y="362"/>
                  <a:pt x="2172" y="363"/>
                </a:cubicBezTo>
                <a:cubicBezTo>
                  <a:pt x="2170" y="365"/>
                  <a:pt x="2168" y="367"/>
                  <a:pt x="2167" y="368"/>
                </a:cubicBezTo>
                <a:cubicBezTo>
                  <a:pt x="2167" y="373"/>
                  <a:pt x="2167" y="377"/>
                  <a:pt x="2167" y="381"/>
                </a:cubicBezTo>
                <a:cubicBezTo>
                  <a:pt x="2168" y="383"/>
                  <a:pt x="2170" y="384"/>
                  <a:pt x="2172" y="386"/>
                </a:cubicBezTo>
                <a:cubicBezTo>
                  <a:pt x="2172" y="387"/>
                  <a:pt x="2172" y="388"/>
                  <a:pt x="2172" y="389"/>
                </a:cubicBezTo>
                <a:cubicBezTo>
                  <a:pt x="2173" y="390"/>
                  <a:pt x="2173" y="390"/>
                  <a:pt x="2174" y="391"/>
                </a:cubicBezTo>
                <a:cubicBezTo>
                  <a:pt x="2174" y="397"/>
                  <a:pt x="2174" y="403"/>
                  <a:pt x="2174" y="409"/>
                </a:cubicBezTo>
                <a:cubicBezTo>
                  <a:pt x="2175" y="410"/>
                  <a:pt x="2176" y="410"/>
                  <a:pt x="2177" y="411"/>
                </a:cubicBezTo>
                <a:cubicBezTo>
                  <a:pt x="2177" y="417"/>
                  <a:pt x="2177" y="423"/>
                  <a:pt x="2177" y="429"/>
                </a:cubicBezTo>
                <a:cubicBezTo>
                  <a:pt x="2176" y="430"/>
                  <a:pt x="2175" y="431"/>
                  <a:pt x="2174" y="431"/>
                </a:cubicBezTo>
                <a:cubicBezTo>
                  <a:pt x="2174" y="433"/>
                  <a:pt x="2174" y="435"/>
                  <a:pt x="2174" y="436"/>
                </a:cubicBezTo>
                <a:cubicBezTo>
                  <a:pt x="2175" y="437"/>
                  <a:pt x="2176" y="438"/>
                  <a:pt x="2177" y="439"/>
                </a:cubicBezTo>
                <a:cubicBezTo>
                  <a:pt x="2177" y="444"/>
                  <a:pt x="2177" y="449"/>
                  <a:pt x="2177" y="454"/>
                </a:cubicBezTo>
                <a:cubicBezTo>
                  <a:pt x="2175" y="456"/>
                  <a:pt x="2173" y="457"/>
                  <a:pt x="2172" y="459"/>
                </a:cubicBezTo>
                <a:cubicBezTo>
                  <a:pt x="2172" y="460"/>
                  <a:pt x="2172" y="461"/>
                  <a:pt x="2172" y="461"/>
                </a:cubicBezTo>
                <a:cubicBezTo>
                  <a:pt x="2171" y="462"/>
                  <a:pt x="2170" y="463"/>
                  <a:pt x="2169" y="464"/>
                </a:cubicBezTo>
                <a:cubicBezTo>
                  <a:pt x="2169" y="465"/>
                  <a:pt x="2169" y="466"/>
                  <a:pt x="2169" y="466"/>
                </a:cubicBezTo>
                <a:cubicBezTo>
                  <a:pt x="2168" y="467"/>
                  <a:pt x="2167" y="468"/>
                  <a:pt x="2167" y="469"/>
                </a:cubicBezTo>
                <a:cubicBezTo>
                  <a:pt x="2167" y="470"/>
                  <a:pt x="2167" y="471"/>
                  <a:pt x="2167" y="471"/>
                </a:cubicBezTo>
                <a:cubicBezTo>
                  <a:pt x="2166" y="472"/>
                  <a:pt x="2165" y="473"/>
                  <a:pt x="2164" y="474"/>
                </a:cubicBezTo>
                <a:cubicBezTo>
                  <a:pt x="2164" y="475"/>
                  <a:pt x="2164" y="476"/>
                  <a:pt x="2164" y="476"/>
                </a:cubicBezTo>
                <a:cubicBezTo>
                  <a:pt x="2163" y="477"/>
                  <a:pt x="2162" y="478"/>
                  <a:pt x="2162" y="479"/>
                </a:cubicBezTo>
                <a:cubicBezTo>
                  <a:pt x="2162" y="480"/>
                  <a:pt x="2162" y="481"/>
                  <a:pt x="2162" y="481"/>
                </a:cubicBezTo>
                <a:cubicBezTo>
                  <a:pt x="2161" y="482"/>
                  <a:pt x="2160" y="483"/>
                  <a:pt x="2159" y="484"/>
                </a:cubicBezTo>
                <a:cubicBezTo>
                  <a:pt x="2159" y="485"/>
                  <a:pt x="2159" y="486"/>
                  <a:pt x="2159" y="487"/>
                </a:cubicBezTo>
                <a:cubicBezTo>
                  <a:pt x="2160" y="487"/>
                  <a:pt x="2161" y="488"/>
                  <a:pt x="2162" y="489"/>
                </a:cubicBezTo>
                <a:cubicBezTo>
                  <a:pt x="2162" y="492"/>
                  <a:pt x="2162" y="496"/>
                  <a:pt x="2162" y="499"/>
                </a:cubicBezTo>
                <a:cubicBezTo>
                  <a:pt x="2163" y="500"/>
                  <a:pt x="2164" y="501"/>
                  <a:pt x="2164" y="501"/>
                </a:cubicBezTo>
                <a:cubicBezTo>
                  <a:pt x="2164" y="504"/>
                  <a:pt x="2164" y="507"/>
                  <a:pt x="2164" y="509"/>
                </a:cubicBezTo>
                <a:cubicBezTo>
                  <a:pt x="2166" y="511"/>
                  <a:pt x="2168" y="513"/>
                  <a:pt x="2169" y="514"/>
                </a:cubicBezTo>
                <a:cubicBezTo>
                  <a:pt x="2169" y="516"/>
                  <a:pt x="2169" y="518"/>
                  <a:pt x="2169" y="519"/>
                </a:cubicBezTo>
                <a:cubicBezTo>
                  <a:pt x="2170" y="520"/>
                  <a:pt x="2171" y="521"/>
                  <a:pt x="2172" y="522"/>
                </a:cubicBezTo>
                <a:cubicBezTo>
                  <a:pt x="2172" y="523"/>
                  <a:pt x="2172" y="525"/>
                  <a:pt x="2172" y="527"/>
                </a:cubicBezTo>
                <a:cubicBezTo>
                  <a:pt x="2173" y="528"/>
                  <a:pt x="2173" y="528"/>
                  <a:pt x="2174" y="529"/>
                </a:cubicBezTo>
                <a:cubicBezTo>
                  <a:pt x="2174" y="531"/>
                  <a:pt x="2174" y="532"/>
                  <a:pt x="2174" y="534"/>
                </a:cubicBezTo>
                <a:cubicBezTo>
                  <a:pt x="2173" y="535"/>
                  <a:pt x="2172" y="536"/>
                  <a:pt x="2172" y="537"/>
                </a:cubicBezTo>
                <a:cubicBezTo>
                  <a:pt x="2172" y="543"/>
                  <a:pt x="2172" y="548"/>
                  <a:pt x="2172" y="554"/>
                </a:cubicBezTo>
                <a:cubicBezTo>
                  <a:pt x="2171" y="555"/>
                  <a:pt x="2170" y="556"/>
                  <a:pt x="2169" y="557"/>
                </a:cubicBezTo>
                <a:cubicBezTo>
                  <a:pt x="2169" y="559"/>
                  <a:pt x="2169" y="562"/>
                  <a:pt x="2169" y="564"/>
                </a:cubicBezTo>
                <a:cubicBezTo>
                  <a:pt x="2170" y="565"/>
                  <a:pt x="2171" y="566"/>
                  <a:pt x="2172" y="567"/>
                </a:cubicBezTo>
                <a:cubicBezTo>
                  <a:pt x="2172" y="568"/>
                  <a:pt x="2172" y="570"/>
                  <a:pt x="2172" y="572"/>
                </a:cubicBezTo>
                <a:cubicBezTo>
                  <a:pt x="2173" y="573"/>
                  <a:pt x="2173" y="574"/>
                  <a:pt x="2174" y="574"/>
                </a:cubicBezTo>
                <a:cubicBezTo>
                  <a:pt x="2174" y="579"/>
                  <a:pt x="2174" y="583"/>
                  <a:pt x="2174" y="587"/>
                </a:cubicBezTo>
                <a:cubicBezTo>
                  <a:pt x="2172" y="589"/>
                  <a:pt x="2171" y="590"/>
                  <a:pt x="2169" y="592"/>
                </a:cubicBezTo>
                <a:cubicBezTo>
                  <a:pt x="2169" y="593"/>
                  <a:pt x="2169" y="594"/>
                  <a:pt x="2169" y="594"/>
                </a:cubicBezTo>
                <a:cubicBezTo>
                  <a:pt x="2168" y="595"/>
                  <a:pt x="2167" y="596"/>
                  <a:pt x="2167" y="597"/>
                </a:cubicBezTo>
                <a:cubicBezTo>
                  <a:pt x="2167" y="601"/>
                  <a:pt x="2167" y="605"/>
                  <a:pt x="2167" y="609"/>
                </a:cubicBezTo>
                <a:cubicBezTo>
                  <a:pt x="2168" y="609"/>
                  <a:pt x="2169" y="609"/>
                  <a:pt x="2169" y="609"/>
                </a:cubicBezTo>
                <a:cubicBezTo>
                  <a:pt x="2170" y="610"/>
                  <a:pt x="2171" y="611"/>
                  <a:pt x="2172" y="612"/>
                </a:cubicBezTo>
                <a:cubicBezTo>
                  <a:pt x="2173" y="612"/>
                  <a:pt x="2175" y="612"/>
                  <a:pt x="2177" y="612"/>
                </a:cubicBezTo>
                <a:cubicBezTo>
                  <a:pt x="2178" y="613"/>
                  <a:pt x="2178" y="614"/>
                  <a:pt x="2179" y="614"/>
                </a:cubicBezTo>
                <a:cubicBezTo>
                  <a:pt x="2180" y="614"/>
                  <a:pt x="2181" y="614"/>
                  <a:pt x="2182" y="614"/>
                </a:cubicBezTo>
                <a:cubicBezTo>
                  <a:pt x="2183" y="615"/>
                  <a:pt x="2183" y="616"/>
                  <a:pt x="2184" y="617"/>
                </a:cubicBezTo>
                <a:cubicBezTo>
                  <a:pt x="2188" y="617"/>
                  <a:pt x="2191" y="617"/>
                  <a:pt x="2194" y="617"/>
                </a:cubicBezTo>
                <a:cubicBezTo>
                  <a:pt x="2195" y="618"/>
                  <a:pt x="2196" y="619"/>
                  <a:pt x="2197" y="619"/>
                </a:cubicBezTo>
                <a:cubicBezTo>
                  <a:pt x="2197" y="620"/>
                  <a:pt x="2197" y="621"/>
                  <a:pt x="2197" y="622"/>
                </a:cubicBezTo>
                <a:cubicBezTo>
                  <a:pt x="2198" y="623"/>
                  <a:pt x="2199" y="624"/>
                  <a:pt x="2199" y="624"/>
                </a:cubicBezTo>
                <a:cubicBezTo>
                  <a:pt x="2201" y="624"/>
                  <a:pt x="2203" y="624"/>
                  <a:pt x="2204" y="624"/>
                </a:cubicBezTo>
                <a:cubicBezTo>
                  <a:pt x="2205" y="625"/>
                  <a:pt x="2206" y="626"/>
                  <a:pt x="2207" y="627"/>
                </a:cubicBezTo>
                <a:cubicBezTo>
                  <a:pt x="2206" y="628"/>
                  <a:pt x="2205" y="629"/>
                  <a:pt x="2204" y="630"/>
                </a:cubicBezTo>
                <a:cubicBezTo>
                  <a:pt x="2204" y="635"/>
                  <a:pt x="2204" y="640"/>
                  <a:pt x="2204" y="644"/>
                </a:cubicBezTo>
                <a:cubicBezTo>
                  <a:pt x="2205" y="645"/>
                  <a:pt x="2206" y="646"/>
                  <a:pt x="2207" y="647"/>
                </a:cubicBezTo>
                <a:cubicBezTo>
                  <a:pt x="2207" y="649"/>
                  <a:pt x="2207" y="650"/>
                  <a:pt x="2207" y="652"/>
                </a:cubicBezTo>
                <a:cubicBezTo>
                  <a:pt x="2206" y="653"/>
                  <a:pt x="2205" y="654"/>
                  <a:pt x="2204" y="655"/>
                </a:cubicBezTo>
                <a:cubicBezTo>
                  <a:pt x="2204" y="656"/>
                  <a:pt x="2204" y="658"/>
                  <a:pt x="2204" y="660"/>
                </a:cubicBezTo>
                <a:cubicBezTo>
                  <a:pt x="2203" y="661"/>
                  <a:pt x="2203" y="661"/>
                  <a:pt x="2202" y="662"/>
                </a:cubicBezTo>
                <a:cubicBezTo>
                  <a:pt x="2202" y="665"/>
                  <a:pt x="2202" y="669"/>
                  <a:pt x="2202" y="672"/>
                </a:cubicBezTo>
                <a:cubicBezTo>
                  <a:pt x="2201" y="673"/>
                  <a:pt x="2200" y="674"/>
                  <a:pt x="2199" y="675"/>
                </a:cubicBezTo>
                <a:cubicBezTo>
                  <a:pt x="2199" y="675"/>
                  <a:pt x="2199" y="676"/>
                  <a:pt x="2199" y="677"/>
                </a:cubicBezTo>
                <a:cubicBezTo>
                  <a:pt x="2198" y="678"/>
                  <a:pt x="2197" y="679"/>
                  <a:pt x="2197" y="680"/>
                </a:cubicBezTo>
                <a:cubicBezTo>
                  <a:pt x="2197" y="682"/>
                  <a:pt x="2197" y="685"/>
                  <a:pt x="2197" y="687"/>
                </a:cubicBezTo>
                <a:cubicBezTo>
                  <a:pt x="2196" y="688"/>
                  <a:pt x="2195" y="689"/>
                  <a:pt x="2194" y="690"/>
                </a:cubicBezTo>
                <a:cubicBezTo>
                  <a:pt x="2194" y="693"/>
                  <a:pt x="2194" y="696"/>
                  <a:pt x="2194" y="700"/>
                </a:cubicBezTo>
                <a:cubicBezTo>
                  <a:pt x="2193" y="701"/>
                  <a:pt x="2192" y="701"/>
                  <a:pt x="2192" y="702"/>
                </a:cubicBezTo>
                <a:cubicBezTo>
                  <a:pt x="2192" y="705"/>
                  <a:pt x="2192" y="707"/>
                  <a:pt x="2192" y="710"/>
                </a:cubicBezTo>
                <a:cubicBezTo>
                  <a:pt x="2191" y="711"/>
                  <a:pt x="2190" y="712"/>
                  <a:pt x="2189" y="712"/>
                </a:cubicBezTo>
                <a:cubicBezTo>
                  <a:pt x="2189" y="713"/>
                  <a:pt x="2189" y="714"/>
                  <a:pt x="2189" y="715"/>
                </a:cubicBezTo>
                <a:cubicBezTo>
                  <a:pt x="2187" y="715"/>
                  <a:pt x="2184" y="715"/>
                  <a:pt x="2182" y="715"/>
                </a:cubicBezTo>
                <a:cubicBezTo>
                  <a:pt x="2181" y="716"/>
                  <a:pt x="2180" y="716"/>
                  <a:pt x="2179" y="717"/>
                </a:cubicBezTo>
                <a:cubicBezTo>
                  <a:pt x="2178" y="717"/>
                  <a:pt x="2177" y="717"/>
                  <a:pt x="2177" y="717"/>
                </a:cubicBezTo>
                <a:cubicBezTo>
                  <a:pt x="2172" y="721"/>
                  <a:pt x="2168" y="726"/>
                  <a:pt x="2164" y="730"/>
                </a:cubicBezTo>
                <a:cubicBezTo>
                  <a:pt x="2163" y="730"/>
                  <a:pt x="2161" y="730"/>
                  <a:pt x="2159" y="730"/>
                </a:cubicBezTo>
                <a:cubicBezTo>
                  <a:pt x="2158" y="731"/>
                  <a:pt x="2157" y="732"/>
                  <a:pt x="2157" y="732"/>
                </a:cubicBezTo>
                <a:cubicBezTo>
                  <a:pt x="2157" y="733"/>
                  <a:pt x="2157" y="734"/>
                  <a:pt x="2157" y="735"/>
                </a:cubicBezTo>
                <a:cubicBezTo>
                  <a:pt x="2156" y="736"/>
                  <a:pt x="2155" y="737"/>
                  <a:pt x="2154" y="737"/>
                </a:cubicBezTo>
                <a:cubicBezTo>
                  <a:pt x="2154" y="739"/>
                  <a:pt x="2154" y="741"/>
                  <a:pt x="2154" y="742"/>
                </a:cubicBezTo>
                <a:cubicBezTo>
                  <a:pt x="2155" y="743"/>
                  <a:pt x="2156" y="744"/>
                  <a:pt x="2157" y="745"/>
                </a:cubicBezTo>
                <a:cubicBezTo>
                  <a:pt x="2156" y="746"/>
                  <a:pt x="2155" y="747"/>
                  <a:pt x="2154" y="747"/>
                </a:cubicBezTo>
                <a:cubicBezTo>
                  <a:pt x="2154" y="748"/>
                  <a:pt x="2154" y="749"/>
                  <a:pt x="2154" y="750"/>
                </a:cubicBezTo>
                <a:cubicBezTo>
                  <a:pt x="2151" y="753"/>
                  <a:pt x="2149" y="755"/>
                  <a:pt x="2147" y="757"/>
                </a:cubicBezTo>
                <a:cubicBezTo>
                  <a:pt x="2144" y="757"/>
                  <a:pt x="2142" y="757"/>
                  <a:pt x="2139" y="757"/>
                </a:cubicBezTo>
                <a:cubicBezTo>
                  <a:pt x="2138" y="758"/>
                  <a:pt x="2137" y="759"/>
                  <a:pt x="2137" y="760"/>
                </a:cubicBezTo>
                <a:cubicBezTo>
                  <a:pt x="2136" y="760"/>
                  <a:pt x="2135" y="760"/>
                  <a:pt x="2134" y="760"/>
                </a:cubicBezTo>
                <a:cubicBezTo>
                  <a:pt x="2133" y="761"/>
                  <a:pt x="2132" y="762"/>
                  <a:pt x="2131" y="762"/>
                </a:cubicBezTo>
                <a:cubicBezTo>
                  <a:pt x="2131" y="762"/>
                  <a:pt x="2130" y="762"/>
                  <a:pt x="2129" y="762"/>
                </a:cubicBezTo>
                <a:cubicBezTo>
                  <a:pt x="2128" y="763"/>
                  <a:pt x="2127" y="764"/>
                  <a:pt x="2127" y="765"/>
                </a:cubicBezTo>
                <a:cubicBezTo>
                  <a:pt x="2125" y="765"/>
                  <a:pt x="2123" y="765"/>
                  <a:pt x="2122" y="765"/>
                </a:cubicBezTo>
                <a:cubicBezTo>
                  <a:pt x="2122" y="766"/>
                  <a:pt x="2122" y="768"/>
                  <a:pt x="2122" y="770"/>
                </a:cubicBezTo>
                <a:cubicBezTo>
                  <a:pt x="2123" y="771"/>
                  <a:pt x="2123" y="772"/>
                  <a:pt x="2124" y="773"/>
                </a:cubicBezTo>
                <a:cubicBezTo>
                  <a:pt x="2124" y="774"/>
                  <a:pt x="2124" y="776"/>
                  <a:pt x="2124" y="777"/>
                </a:cubicBezTo>
                <a:cubicBezTo>
                  <a:pt x="2125" y="778"/>
                  <a:pt x="2126" y="779"/>
                  <a:pt x="2127" y="780"/>
                </a:cubicBezTo>
                <a:cubicBezTo>
                  <a:pt x="2127" y="781"/>
                  <a:pt x="2127" y="782"/>
                  <a:pt x="2127" y="782"/>
                </a:cubicBezTo>
                <a:cubicBezTo>
                  <a:pt x="2128" y="784"/>
                  <a:pt x="2130" y="786"/>
                  <a:pt x="2131" y="787"/>
                </a:cubicBezTo>
                <a:cubicBezTo>
                  <a:pt x="2131" y="788"/>
                  <a:pt x="2131" y="789"/>
                  <a:pt x="2131" y="790"/>
                </a:cubicBezTo>
                <a:cubicBezTo>
                  <a:pt x="2132" y="791"/>
                  <a:pt x="2133" y="792"/>
                  <a:pt x="2134" y="792"/>
                </a:cubicBezTo>
                <a:cubicBezTo>
                  <a:pt x="2134" y="793"/>
                  <a:pt x="2134" y="794"/>
                  <a:pt x="2134" y="795"/>
                </a:cubicBezTo>
                <a:cubicBezTo>
                  <a:pt x="2135" y="796"/>
                  <a:pt x="2136" y="797"/>
                  <a:pt x="2137" y="798"/>
                </a:cubicBezTo>
                <a:cubicBezTo>
                  <a:pt x="2138" y="798"/>
                  <a:pt x="2140" y="798"/>
                  <a:pt x="2142" y="798"/>
                </a:cubicBezTo>
                <a:cubicBezTo>
                  <a:pt x="2143" y="799"/>
                  <a:pt x="2143" y="799"/>
                  <a:pt x="2144" y="800"/>
                </a:cubicBezTo>
                <a:cubicBezTo>
                  <a:pt x="2144" y="801"/>
                  <a:pt x="2144" y="802"/>
                  <a:pt x="2144" y="803"/>
                </a:cubicBezTo>
                <a:cubicBezTo>
                  <a:pt x="2145" y="804"/>
                  <a:pt x="2146" y="804"/>
                  <a:pt x="2147" y="805"/>
                </a:cubicBezTo>
                <a:cubicBezTo>
                  <a:pt x="2147" y="806"/>
                  <a:pt x="2147" y="807"/>
                  <a:pt x="2147" y="807"/>
                </a:cubicBezTo>
                <a:cubicBezTo>
                  <a:pt x="2148" y="809"/>
                  <a:pt x="2150" y="811"/>
                  <a:pt x="2152" y="812"/>
                </a:cubicBezTo>
                <a:cubicBezTo>
                  <a:pt x="2152" y="813"/>
                  <a:pt x="2152" y="814"/>
                  <a:pt x="2152" y="815"/>
                </a:cubicBezTo>
                <a:cubicBezTo>
                  <a:pt x="2153" y="816"/>
                  <a:pt x="2153" y="817"/>
                  <a:pt x="2154" y="818"/>
                </a:cubicBezTo>
                <a:cubicBezTo>
                  <a:pt x="2154" y="818"/>
                  <a:pt x="2154" y="819"/>
                  <a:pt x="2154" y="820"/>
                </a:cubicBezTo>
                <a:cubicBezTo>
                  <a:pt x="2155" y="821"/>
                  <a:pt x="2156" y="822"/>
                  <a:pt x="2157" y="823"/>
                </a:cubicBezTo>
                <a:cubicBezTo>
                  <a:pt x="2157" y="824"/>
                  <a:pt x="2157" y="824"/>
                  <a:pt x="2157" y="825"/>
                </a:cubicBezTo>
                <a:cubicBezTo>
                  <a:pt x="2158" y="826"/>
                  <a:pt x="2158" y="827"/>
                  <a:pt x="2159" y="828"/>
                </a:cubicBezTo>
                <a:cubicBezTo>
                  <a:pt x="2159" y="829"/>
                  <a:pt x="2159" y="829"/>
                  <a:pt x="2159" y="830"/>
                </a:cubicBezTo>
                <a:cubicBezTo>
                  <a:pt x="2160" y="831"/>
                  <a:pt x="2161" y="832"/>
                  <a:pt x="2162" y="833"/>
                </a:cubicBezTo>
                <a:cubicBezTo>
                  <a:pt x="2163" y="833"/>
                  <a:pt x="2163" y="833"/>
                  <a:pt x="2164" y="833"/>
                </a:cubicBezTo>
                <a:cubicBezTo>
                  <a:pt x="2165" y="834"/>
                  <a:pt x="2166" y="834"/>
                  <a:pt x="2167" y="835"/>
                </a:cubicBezTo>
                <a:cubicBezTo>
                  <a:pt x="2169" y="835"/>
                  <a:pt x="2172" y="835"/>
                  <a:pt x="2174" y="835"/>
                </a:cubicBezTo>
                <a:cubicBezTo>
                  <a:pt x="2175" y="834"/>
                  <a:pt x="2176" y="833"/>
                  <a:pt x="2177" y="833"/>
                </a:cubicBezTo>
                <a:cubicBezTo>
                  <a:pt x="2179" y="833"/>
                  <a:pt x="2182" y="833"/>
                  <a:pt x="2184" y="833"/>
                </a:cubicBezTo>
                <a:cubicBezTo>
                  <a:pt x="2185" y="832"/>
                  <a:pt x="2186" y="831"/>
                  <a:pt x="2187" y="830"/>
                </a:cubicBezTo>
                <a:cubicBezTo>
                  <a:pt x="2189" y="830"/>
                  <a:pt x="2190" y="830"/>
                  <a:pt x="2192" y="830"/>
                </a:cubicBezTo>
                <a:cubicBezTo>
                  <a:pt x="2193" y="831"/>
                  <a:pt x="2194" y="832"/>
                  <a:pt x="2194" y="833"/>
                </a:cubicBezTo>
                <a:cubicBezTo>
                  <a:pt x="2195" y="833"/>
                  <a:pt x="2196" y="833"/>
                  <a:pt x="2197" y="833"/>
                </a:cubicBezTo>
                <a:cubicBezTo>
                  <a:pt x="2197" y="834"/>
                  <a:pt x="2197" y="834"/>
                  <a:pt x="2197" y="835"/>
                </a:cubicBezTo>
                <a:cubicBezTo>
                  <a:pt x="2198" y="836"/>
                  <a:pt x="2199" y="837"/>
                  <a:pt x="2199" y="838"/>
                </a:cubicBezTo>
                <a:cubicBezTo>
                  <a:pt x="2200" y="838"/>
                  <a:pt x="2201" y="838"/>
                  <a:pt x="2202" y="838"/>
                </a:cubicBezTo>
                <a:cubicBezTo>
                  <a:pt x="2203" y="838"/>
                  <a:pt x="2203" y="839"/>
                  <a:pt x="2204" y="840"/>
                </a:cubicBezTo>
                <a:cubicBezTo>
                  <a:pt x="2206" y="840"/>
                  <a:pt x="2208" y="840"/>
                  <a:pt x="2209" y="840"/>
                </a:cubicBezTo>
                <a:cubicBezTo>
                  <a:pt x="2211" y="842"/>
                  <a:pt x="2213" y="844"/>
                  <a:pt x="2214" y="845"/>
                </a:cubicBezTo>
                <a:cubicBezTo>
                  <a:pt x="2214" y="846"/>
                  <a:pt x="2214" y="847"/>
                  <a:pt x="2214" y="848"/>
                </a:cubicBezTo>
                <a:cubicBezTo>
                  <a:pt x="2216" y="849"/>
                  <a:pt x="2218" y="851"/>
                  <a:pt x="2219" y="853"/>
                </a:cubicBezTo>
                <a:cubicBezTo>
                  <a:pt x="2219" y="854"/>
                  <a:pt x="2219" y="854"/>
                  <a:pt x="2219" y="855"/>
                </a:cubicBezTo>
                <a:cubicBezTo>
                  <a:pt x="2220" y="856"/>
                  <a:pt x="2221" y="857"/>
                  <a:pt x="2222" y="858"/>
                </a:cubicBezTo>
                <a:cubicBezTo>
                  <a:pt x="2222" y="859"/>
                  <a:pt x="2222" y="859"/>
                  <a:pt x="2222" y="860"/>
                </a:cubicBezTo>
                <a:cubicBezTo>
                  <a:pt x="2223" y="860"/>
                  <a:pt x="2224" y="860"/>
                  <a:pt x="2224" y="860"/>
                </a:cubicBezTo>
                <a:cubicBezTo>
                  <a:pt x="2225" y="861"/>
                  <a:pt x="2226" y="862"/>
                  <a:pt x="2227" y="863"/>
                </a:cubicBezTo>
                <a:cubicBezTo>
                  <a:pt x="2228" y="863"/>
                  <a:pt x="2229" y="863"/>
                  <a:pt x="2229" y="863"/>
                </a:cubicBezTo>
                <a:cubicBezTo>
                  <a:pt x="2232" y="865"/>
                  <a:pt x="2235" y="868"/>
                  <a:pt x="2237" y="870"/>
                </a:cubicBezTo>
                <a:cubicBezTo>
                  <a:pt x="2238" y="870"/>
                  <a:pt x="2239" y="870"/>
                  <a:pt x="2239" y="870"/>
                </a:cubicBezTo>
                <a:cubicBezTo>
                  <a:pt x="2240" y="871"/>
                  <a:pt x="2241" y="872"/>
                  <a:pt x="2242" y="873"/>
                </a:cubicBezTo>
                <a:cubicBezTo>
                  <a:pt x="2243" y="873"/>
                  <a:pt x="2244" y="873"/>
                  <a:pt x="2244" y="873"/>
                </a:cubicBezTo>
                <a:cubicBezTo>
                  <a:pt x="2245" y="874"/>
                  <a:pt x="2246" y="875"/>
                  <a:pt x="2247" y="875"/>
                </a:cubicBezTo>
                <a:cubicBezTo>
                  <a:pt x="2248" y="875"/>
                  <a:pt x="2249" y="875"/>
                  <a:pt x="2249" y="875"/>
                </a:cubicBezTo>
                <a:cubicBezTo>
                  <a:pt x="2251" y="877"/>
                  <a:pt x="2253" y="879"/>
                  <a:pt x="2254" y="880"/>
                </a:cubicBezTo>
                <a:cubicBezTo>
                  <a:pt x="2255" y="880"/>
                  <a:pt x="2256" y="880"/>
                  <a:pt x="2257" y="880"/>
                </a:cubicBezTo>
                <a:cubicBezTo>
                  <a:pt x="2260" y="883"/>
                  <a:pt x="2262" y="885"/>
                  <a:pt x="2265" y="888"/>
                </a:cubicBezTo>
                <a:cubicBezTo>
                  <a:pt x="2266" y="887"/>
                  <a:pt x="2266" y="886"/>
                  <a:pt x="2267" y="885"/>
                </a:cubicBezTo>
                <a:cubicBezTo>
                  <a:pt x="2267" y="881"/>
                  <a:pt x="2267" y="877"/>
                  <a:pt x="2267" y="873"/>
                </a:cubicBezTo>
                <a:cubicBezTo>
                  <a:pt x="2268" y="872"/>
                  <a:pt x="2269" y="871"/>
                  <a:pt x="2269" y="870"/>
                </a:cubicBezTo>
                <a:cubicBezTo>
                  <a:pt x="2269" y="868"/>
                  <a:pt x="2269" y="865"/>
                  <a:pt x="2269" y="863"/>
                </a:cubicBezTo>
                <a:cubicBezTo>
                  <a:pt x="2272" y="860"/>
                  <a:pt x="2275" y="857"/>
                  <a:pt x="2277" y="855"/>
                </a:cubicBezTo>
                <a:cubicBezTo>
                  <a:pt x="2277" y="854"/>
                  <a:pt x="2277" y="853"/>
                  <a:pt x="2277" y="853"/>
                </a:cubicBezTo>
                <a:cubicBezTo>
                  <a:pt x="2278" y="852"/>
                  <a:pt x="2279" y="851"/>
                  <a:pt x="2280" y="850"/>
                </a:cubicBezTo>
                <a:cubicBezTo>
                  <a:pt x="2280" y="844"/>
                  <a:pt x="2280" y="838"/>
                  <a:pt x="2280" y="833"/>
                </a:cubicBezTo>
                <a:cubicBezTo>
                  <a:pt x="2286" y="833"/>
                  <a:pt x="2291" y="833"/>
                  <a:pt x="2297" y="833"/>
                </a:cubicBezTo>
                <a:cubicBezTo>
                  <a:pt x="2298" y="834"/>
                  <a:pt x="2299" y="834"/>
                  <a:pt x="2300" y="835"/>
                </a:cubicBezTo>
                <a:cubicBezTo>
                  <a:pt x="2301" y="835"/>
                  <a:pt x="2303" y="835"/>
                  <a:pt x="2305" y="835"/>
                </a:cubicBezTo>
                <a:cubicBezTo>
                  <a:pt x="2306" y="836"/>
                  <a:pt x="2306" y="837"/>
                  <a:pt x="2307" y="838"/>
                </a:cubicBezTo>
                <a:cubicBezTo>
                  <a:pt x="2309" y="838"/>
                  <a:pt x="2311" y="838"/>
                  <a:pt x="2312" y="838"/>
                </a:cubicBezTo>
                <a:cubicBezTo>
                  <a:pt x="2313" y="838"/>
                  <a:pt x="2314" y="839"/>
                  <a:pt x="2315" y="840"/>
                </a:cubicBezTo>
                <a:cubicBezTo>
                  <a:pt x="2316" y="840"/>
                  <a:pt x="2316" y="840"/>
                  <a:pt x="2317" y="840"/>
                </a:cubicBezTo>
                <a:cubicBezTo>
                  <a:pt x="2319" y="842"/>
                  <a:pt x="2320" y="844"/>
                  <a:pt x="2322" y="845"/>
                </a:cubicBezTo>
                <a:cubicBezTo>
                  <a:pt x="2323" y="845"/>
                  <a:pt x="2324" y="845"/>
                  <a:pt x="2325" y="845"/>
                </a:cubicBezTo>
                <a:cubicBezTo>
                  <a:pt x="2326" y="846"/>
                  <a:pt x="2326" y="847"/>
                  <a:pt x="2327" y="848"/>
                </a:cubicBezTo>
                <a:cubicBezTo>
                  <a:pt x="2328" y="848"/>
                  <a:pt x="2329" y="848"/>
                  <a:pt x="2330" y="848"/>
                </a:cubicBezTo>
                <a:cubicBezTo>
                  <a:pt x="2331" y="849"/>
                  <a:pt x="2332" y="850"/>
                  <a:pt x="2332" y="850"/>
                </a:cubicBezTo>
                <a:cubicBezTo>
                  <a:pt x="2334" y="850"/>
                  <a:pt x="2336" y="850"/>
                  <a:pt x="2337" y="850"/>
                </a:cubicBezTo>
                <a:cubicBezTo>
                  <a:pt x="2337" y="851"/>
                  <a:pt x="2337" y="852"/>
                  <a:pt x="2337" y="853"/>
                </a:cubicBezTo>
                <a:cubicBezTo>
                  <a:pt x="2339" y="854"/>
                  <a:pt x="2341" y="856"/>
                  <a:pt x="2342" y="858"/>
                </a:cubicBezTo>
                <a:cubicBezTo>
                  <a:pt x="2342" y="859"/>
                  <a:pt x="2342" y="861"/>
                  <a:pt x="2342" y="863"/>
                </a:cubicBezTo>
                <a:cubicBezTo>
                  <a:pt x="2343" y="864"/>
                  <a:pt x="2344" y="864"/>
                  <a:pt x="2345" y="865"/>
                </a:cubicBezTo>
                <a:cubicBezTo>
                  <a:pt x="2344" y="866"/>
                  <a:pt x="2343" y="867"/>
                  <a:pt x="2342" y="868"/>
                </a:cubicBezTo>
                <a:cubicBezTo>
                  <a:pt x="2342" y="869"/>
                  <a:pt x="2342" y="870"/>
                  <a:pt x="2342" y="870"/>
                </a:cubicBezTo>
                <a:cubicBezTo>
                  <a:pt x="2343" y="870"/>
                  <a:pt x="2344" y="870"/>
                  <a:pt x="2345" y="870"/>
                </a:cubicBezTo>
                <a:cubicBezTo>
                  <a:pt x="2346" y="871"/>
                  <a:pt x="2346" y="872"/>
                  <a:pt x="2347" y="873"/>
                </a:cubicBezTo>
                <a:cubicBezTo>
                  <a:pt x="2349" y="873"/>
                  <a:pt x="2351" y="873"/>
                  <a:pt x="2352" y="873"/>
                </a:cubicBezTo>
                <a:cubicBezTo>
                  <a:pt x="2352" y="874"/>
                  <a:pt x="2352" y="876"/>
                  <a:pt x="2352" y="878"/>
                </a:cubicBezTo>
                <a:cubicBezTo>
                  <a:pt x="2354" y="879"/>
                  <a:pt x="2356" y="881"/>
                  <a:pt x="2357" y="883"/>
                </a:cubicBezTo>
                <a:cubicBezTo>
                  <a:pt x="2358" y="883"/>
                  <a:pt x="2359" y="883"/>
                  <a:pt x="2360" y="883"/>
                </a:cubicBezTo>
                <a:cubicBezTo>
                  <a:pt x="2361" y="884"/>
                  <a:pt x="2362" y="884"/>
                  <a:pt x="2362" y="885"/>
                </a:cubicBezTo>
                <a:cubicBezTo>
                  <a:pt x="2364" y="885"/>
                  <a:pt x="2366" y="885"/>
                  <a:pt x="2367" y="885"/>
                </a:cubicBezTo>
                <a:cubicBezTo>
                  <a:pt x="2367" y="887"/>
                  <a:pt x="2367" y="889"/>
                  <a:pt x="2367" y="890"/>
                </a:cubicBezTo>
                <a:cubicBezTo>
                  <a:pt x="2368" y="891"/>
                  <a:pt x="2369" y="892"/>
                  <a:pt x="2370" y="893"/>
                </a:cubicBezTo>
                <a:cubicBezTo>
                  <a:pt x="2370" y="896"/>
                  <a:pt x="2370" y="898"/>
                  <a:pt x="2370" y="900"/>
                </a:cubicBezTo>
                <a:cubicBezTo>
                  <a:pt x="2371" y="901"/>
                  <a:pt x="2371" y="902"/>
                  <a:pt x="2372" y="903"/>
                </a:cubicBezTo>
                <a:cubicBezTo>
                  <a:pt x="2371" y="904"/>
                  <a:pt x="2371" y="905"/>
                  <a:pt x="2370" y="905"/>
                </a:cubicBezTo>
                <a:cubicBezTo>
                  <a:pt x="2370" y="906"/>
                  <a:pt x="2370" y="907"/>
                  <a:pt x="2370" y="908"/>
                </a:cubicBezTo>
                <a:cubicBezTo>
                  <a:pt x="2371" y="909"/>
                  <a:pt x="2371" y="910"/>
                  <a:pt x="2372" y="910"/>
                </a:cubicBezTo>
                <a:cubicBezTo>
                  <a:pt x="2373" y="910"/>
                  <a:pt x="2374" y="910"/>
                  <a:pt x="2375" y="910"/>
                </a:cubicBezTo>
                <a:cubicBezTo>
                  <a:pt x="2377" y="912"/>
                  <a:pt x="2378" y="914"/>
                  <a:pt x="2380" y="915"/>
                </a:cubicBezTo>
                <a:cubicBezTo>
                  <a:pt x="2383" y="915"/>
                  <a:pt x="2385" y="915"/>
                  <a:pt x="2387" y="915"/>
                </a:cubicBezTo>
                <a:cubicBezTo>
                  <a:pt x="2388" y="916"/>
                  <a:pt x="2389" y="917"/>
                  <a:pt x="2390" y="918"/>
                </a:cubicBezTo>
                <a:cubicBezTo>
                  <a:pt x="2391" y="918"/>
                  <a:pt x="2392" y="918"/>
                  <a:pt x="2392" y="918"/>
                </a:cubicBezTo>
                <a:cubicBezTo>
                  <a:pt x="2394" y="920"/>
                  <a:pt x="2396" y="921"/>
                  <a:pt x="2397" y="923"/>
                </a:cubicBezTo>
                <a:cubicBezTo>
                  <a:pt x="2397" y="924"/>
                  <a:pt x="2397" y="925"/>
                  <a:pt x="2397" y="925"/>
                </a:cubicBezTo>
                <a:cubicBezTo>
                  <a:pt x="2398" y="926"/>
                  <a:pt x="2399" y="927"/>
                  <a:pt x="2400" y="928"/>
                </a:cubicBezTo>
                <a:cubicBezTo>
                  <a:pt x="2399" y="929"/>
                  <a:pt x="2398" y="930"/>
                  <a:pt x="2397" y="930"/>
                </a:cubicBezTo>
                <a:cubicBezTo>
                  <a:pt x="2395" y="930"/>
                  <a:pt x="2392" y="930"/>
                  <a:pt x="2390" y="930"/>
                </a:cubicBezTo>
                <a:cubicBezTo>
                  <a:pt x="2389" y="931"/>
                  <a:pt x="2388" y="932"/>
                  <a:pt x="2387" y="933"/>
                </a:cubicBezTo>
                <a:cubicBezTo>
                  <a:pt x="2386" y="933"/>
                  <a:pt x="2386" y="933"/>
                  <a:pt x="2385" y="933"/>
                </a:cubicBezTo>
                <a:cubicBezTo>
                  <a:pt x="2383" y="935"/>
                  <a:pt x="2382" y="936"/>
                  <a:pt x="2380" y="938"/>
                </a:cubicBezTo>
                <a:cubicBezTo>
                  <a:pt x="2378" y="938"/>
                  <a:pt x="2377" y="938"/>
                  <a:pt x="2375" y="938"/>
                </a:cubicBezTo>
                <a:cubicBezTo>
                  <a:pt x="2375" y="941"/>
                  <a:pt x="2375" y="943"/>
                  <a:pt x="2375" y="945"/>
                </a:cubicBezTo>
                <a:cubicBezTo>
                  <a:pt x="2374" y="946"/>
                  <a:pt x="2373" y="947"/>
                  <a:pt x="2372" y="948"/>
                </a:cubicBezTo>
                <a:cubicBezTo>
                  <a:pt x="2372" y="950"/>
                  <a:pt x="2372" y="951"/>
                  <a:pt x="2372" y="953"/>
                </a:cubicBezTo>
                <a:cubicBezTo>
                  <a:pt x="2371" y="954"/>
                  <a:pt x="2371" y="955"/>
                  <a:pt x="2370" y="955"/>
                </a:cubicBezTo>
                <a:cubicBezTo>
                  <a:pt x="2370" y="958"/>
                  <a:pt x="2370" y="961"/>
                  <a:pt x="2370" y="963"/>
                </a:cubicBezTo>
                <a:cubicBezTo>
                  <a:pt x="2371" y="964"/>
                  <a:pt x="2371" y="965"/>
                  <a:pt x="2372" y="966"/>
                </a:cubicBezTo>
                <a:cubicBezTo>
                  <a:pt x="2372" y="967"/>
                  <a:pt x="2372" y="967"/>
                  <a:pt x="2372" y="968"/>
                </a:cubicBezTo>
                <a:cubicBezTo>
                  <a:pt x="2373" y="969"/>
                  <a:pt x="2374" y="970"/>
                  <a:pt x="2375" y="971"/>
                </a:cubicBezTo>
                <a:cubicBezTo>
                  <a:pt x="2375" y="972"/>
                  <a:pt x="2375" y="972"/>
                  <a:pt x="2375" y="973"/>
                </a:cubicBezTo>
                <a:cubicBezTo>
                  <a:pt x="2376" y="974"/>
                  <a:pt x="2377" y="975"/>
                  <a:pt x="2377" y="975"/>
                </a:cubicBezTo>
                <a:cubicBezTo>
                  <a:pt x="2377" y="977"/>
                  <a:pt x="2377" y="979"/>
                  <a:pt x="2377" y="981"/>
                </a:cubicBezTo>
                <a:cubicBezTo>
                  <a:pt x="2360" y="981"/>
                  <a:pt x="2344" y="981"/>
                  <a:pt x="2327" y="981"/>
                </a:cubicBezTo>
                <a:cubicBezTo>
                  <a:pt x="2327" y="981"/>
                  <a:pt x="2327" y="982"/>
                  <a:pt x="2327" y="983"/>
                </a:cubicBezTo>
                <a:cubicBezTo>
                  <a:pt x="2328" y="984"/>
                  <a:pt x="2329" y="985"/>
                  <a:pt x="2330" y="986"/>
                </a:cubicBezTo>
                <a:cubicBezTo>
                  <a:pt x="2330" y="987"/>
                  <a:pt x="2330" y="989"/>
                  <a:pt x="2330" y="991"/>
                </a:cubicBezTo>
                <a:cubicBezTo>
                  <a:pt x="2331" y="992"/>
                  <a:pt x="2332" y="992"/>
                  <a:pt x="2332" y="993"/>
                </a:cubicBezTo>
                <a:cubicBezTo>
                  <a:pt x="2331" y="994"/>
                  <a:pt x="2330" y="995"/>
                  <a:pt x="2330" y="996"/>
                </a:cubicBezTo>
                <a:cubicBezTo>
                  <a:pt x="2330" y="997"/>
                  <a:pt x="2330" y="999"/>
                  <a:pt x="2330" y="1001"/>
                </a:cubicBezTo>
                <a:cubicBezTo>
                  <a:pt x="2330" y="1002"/>
                  <a:pt x="2330" y="1004"/>
                  <a:pt x="2330" y="1006"/>
                </a:cubicBezTo>
                <a:cubicBezTo>
                  <a:pt x="2329" y="1006"/>
                  <a:pt x="2328" y="1007"/>
                  <a:pt x="2327" y="1008"/>
                </a:cubicBezTo>
                <a:cubicBezTo>
                  <a:pt x="2327" y="1015"/>
                  <a:pt x="2327" y="1022"/>
                  <a:pt x="2327" y="1028"/>
                </a:cubicBezTo>
                <a:cubicBezTo>
                  <a:pt x="2328" y="1029"/>
                  <a:pt x="2329" y="1030"/>
                  <a:pt x="2330" y="1031"/>
                </a:cubicBezTo>
                <a:cubicBezTo>
                  <a:pt x="2330" y="1032"/>
                  <a:pt x="2330" y="1034"/>
                  <a:pt x="2330" y="1036"/>
                </a:cubicBezTo>
                <a:cubicBezTo>
                  <a:pt x="2331" y="1037"/>
                  <a:pt x="2332" y="1038"/>
                  <a:pt x="2332" y="1038"/>
                </a:cubicBezTo>
                <a:cubicBezTo>
                  <a:pt x="2332" y="1048"/>
                  <a:pt x="2332" y="1057"/>
                  <a:pt x="2332" y="1066"/>
                </a:cubicBezTo>
                <a:cubicBezTo>
                  <a:pt x="2333" y="1067"/>
                  <a:pt x="2334" y="1068"/>
                  <a:pt x="2335" y="1068"/>
                </a:cubicBezTo>
                <a:cubicBezTo>
                  <a:pt x="2335" y="1069"/>
                  <a:pt x="2335" y="1070"/>
                  <a:pt x="2335" y="1071"/>
                </a:cubicBezTo>
                <a:cubicBezTo>
                  <a:pt x="2336" y="1072"/>
                  <a:pt x="2337" y="1073"/>
                  <a:pt x="2337" y="1073"/>
                </a:cubicBezTo>
                <a:cubicBezTo>
                  <a:pt x="2337" y="1074"/>
                  <a:pt x="2337" y="1075"/>
                  <a:pt x="2337" y="1076"/>
                </a:cubicBezTo>
                <a:cubicBezTo>
                  <a:pt x="2338" y="1077"/>
                  <a:pt x="2339" y="1078"/>
                  <a:pt x="2340" y="1078"/>
                </a:cubicBezTo>
                <a:cubicBezTo>
                  <a:pt x="2341" y="1078"/>
                  <a:pt x="2343" y="1078"/>
                  <a:pt x="2345" y="1078"/>
                </a:cubicBezTo>
                <a:cubicBezTo>
                  <a:pt x="2346" y="1078"/>
                  <a:pt x="2346" y="1077"/>
                  <a:pt x="2347" y="1076"/>
                </a:cubicBezTo>
                <a:cubicBezTo>
                  <a:pt x="2349" y="1078"/>
                  <a:pt x="2351" y="1079"/>
                  <a:pt x="2352" y="1081"/>
                </a:cubicBezTo>
                <a:cubicBezTo>
                  <a:pt x="2354" y="1081"/>
                  <a:pt x="2356" y="1081"/>
                  <a:pt x="2357" y="1081"/>
                </a:cubicBezTo>
                <a:cubicBezTo>
                  <a:pt x="2357" y="1083"/>
                  <a:pt x="2357" y="1084"/>
                  <a:pt x="2357" y="1086"/>
                </a:cubicBezTo>
                <a:cubicBezTo>
                  <a:pt x="2359" y="1086"/>
                  <a:pt x="2361" y="1086"/>
                  <a:pt x="2362" y="1086"/>
                </a:cubicBezTo>
                <a:cubicBezTo>
                  <a:pt x="2363" y="1085"/>
                  <a:pt x="2364" y="1084"/>
                  <a:pt x="2365" y="1083"/>
                </a:cubicBezTo>
                <a:cubicBezTo>
                  <a:pt x="2364" y="1082"/>
                  <a:pt x="2363" y="1082"/>
                  <a:pt x="2362" y="1081"/>
                </a:cubicBezTo>
                <a:cubicBezTo>
                  <a:pt x="2362" y="1078"/>
                  <a:pt x="2362" y="1074"/>
                  <a:pt x="2362" y="1071"/>
                </a:cubicBezTo>
                <a:cubicBezTo>
                  <a:pt x="2361" y="1070"/>
                  <a:pt x="2360" y="1069"/>
                  <a:pt x="2360" y="1068"/>
                </a:cubicBezTo>
                <a:cubicBezTo>
                  <a:pt x="2360" y="1067"/>
                  <a:pt x="2360" y="1065"/>
                  <a:pt x="2360" y="1063"/>
                </a:cubicBezTo>
                <a:cubicBezTo>
                  <a:pt x="2361" y="1063"/>
                  <a:pt x="2363" y="1063"/>
                  <a:pt x="2365" y="1063"/>
                </a:cubicBezTo>
                <a:cubicBezTo>
                  <a:pt x="2365" y="1064"/>
                  <a:pt x="2365" y="1065"/>
                  <a:pt x="2365" y="1066"/>
                </a:cubicBezTo>
                <a:cubicBezTo>
                  <a:pt x="2366" y="1067"/>
                  <a:pt x="2367" y="1068"/>
                  <a:pt x="2367" y="1068"/>
                </a:cubicBezTo>
                <a:cubicBezTo>
                  <a:pt x="2367" y="1069"/>
                  <a:pt x="2367" y="1070"/>
                  <a:pt x="2367" y="1071"/>
                </a:cubicBezTo>
                <a:cubicBezTo>
                  <a:pt x="2369" y="1072"/>
                  <a:pt x="2371" y="1074"/>
                  <a:pt x="2372" y="1076"/>
                </a:cubicBezTo>
                <a:cubicBezTo>
                  <a:pt x="2373" y="1076"/>
                  <a:pt x="2374" y="1076"/>
                  <a:pt x="2375" y="1076"/>
                </a:cubicBezTo>
                <a:cubicBezTo>
                  <a:pt x="2380" y="1081"/>
                  <a:pt x="2385" y="1086"/>
                  <a:pt x="2390" y="1091"/>
                </a:cubicBezTo>
                <a:cubicBezTo>
                  <a:pt x="2390" y="1092"/>
                  <a:pt x="2390" y="1093"/>
                  <a:pt x="2390" y="1093"/>
                </a:cubicBezTo>
                <a:cubicBezTo>
                  <a:pt x="2391" y="1094"/>
                  <a:pt x="2392" y="1095"/>
                  <a:pt x="2392" y="1096"/>
                </a:cubicBezTo>
                <a:cubicBezTo>
                  <a:pt x="2392" y="1097"/>
                  <a:pt x="2392" y="1098"/>
                  <a:pt x="2392" y="1098"/>
                </a:cubicBezTo>
                <a:cubicBezTo>
                  <a:pt x="2393" y="1099"/>
                  <a:pt x="2394" y="1100"/>
                  <a:pt x="2395" y="1101"/>
                </a:cubicBezTo>
                <a:cubicBezTo>
                  <a:pt x="2395" y="1104"/>
                  <a:pt x="2395" y="1106"/>
                  <a:pt x="2395" y="1109"/>
                </a:cubicBezTo>
                <a:cubicBezTo>
                  <a:pt x="2396" y="1110"/>
                  <a:pt x="2397" y="1110"/>
                  <a:pt x="2398" y="1111"/>
                </a:cubicBezTo>
                <a:cubicBezTo>
                  <a:pt x="2398" y="1116"/>
                  <a:pt x="2397" y="1120"/>
                  <a:pt x="2397" y="1125"/>
                </a:cubicBezTo>
                <a:cubicBezTo>
                  <a:pt x="2398" y="1125"/>
                  <a:pt x="2399" y="1125"/>
                  <a:pt x="2400" y="1125"/>
                </a:cubicBezTo>
                <a:cubicBezTo>
                  <a:pt x="2401" y="1126"/>
                  <a:pt x="2402" y="1127"/>
                  <a:pt x="2402" y="1128"/>
                </a:cubicBezTo>
                <a:cubicBezTo>
                  <a:pt x="2404" y="1128"/>
                  <a:pt x="2406" y="1128"/>
                  <a:pt x="2407" y="1128"/>
                </a:cubicBezTo>
                <a:cubicBezTo>
                  <a:pt x="2408" y="1128"/>
                  <a:pt x="2409" y="1129"/>
                  <a:pt x="2410" y="1130"/>
                </a:cubicBezTo>
                <a:cubicBezTo>
                  <a:pt x="2414" y="1130"/>
                  <a:pt x="2418" y="1130"/>
                  <a:pt x="2422" y="1130"/>
                </a:cubicBezTo>
                <a:cubicBezTo>
                  <a:pt x="2423" y="1131"/>
                  <a:pt x="2424" y="1132"/>
                  <a:pt x="2425" y="1133"/>
                </a:cubicBezTo>
                <a:cubicBezTo>
                  <a:pt x="2426" y="1133"/>
                  <a:pt x="2428" y="1133"/>
                  <a:pt x="2430" y="1133"/>
                </a:cubicBezTo>
                <a:cubicBezTo>
                  <a:pt x="2431" y="1134"/>
                  <a:pt x="2432" y="1134"/>
                  <a:pt x="2432" y="1135"/>
                </a:cubicBezTo>
                <a:cubicBezTo>
                  <a:pt x="2434" y="1135"/>
                  <a:pt x="2436" y="1135"/>
                  <a:pt x="2437" y="1135"/>
                </a:cubicBezTo>
                <a:cubicBezTo>
                  <a:pt x="2438" y="1136"/>
                  <a:pt x="2439" y="1137"/>
                  <a:pt x="2440" y="1138"/>
                </a:cubicBezTo>
                <a:cubicBezTo>
                  <a:pt x="2449" y="1138"/>
                  <a:pt x="2458" y="1138"/>
                  <a:pt x="2467" y="1138"/>
                </a:cubicBezTo>
                <a:cubicBezTo>
                  <a:pt x="2468" y="1139"/>
                  <a:pt x="2469" y="1139"/>
                  <a:pt x="2470" y="1140"/>
                </a:cubicBezTo>
                <a:cubicBezTo>
                  <a:pt x="2475" y="1140"/>
                  <a:pt x="2480" y="1140"/>
                  <a:pt x="2485" y="1140"/>
                </a:cubicBezTo>
                <a:cubicBezTo>
                  <a:pt x="2486" y="1139"/>
                  <a:pt x="2487" y="1138"/>
                  <a:pt x="2488" y="1138"/>
                </a:cubicBezTo>
                <a:cubicBezTo>
                  <a:pt x="2489" y="1138"/>
                  <a:pt x="2491" y="1138"/>
                  <a:pt x="2493" y="1138"/>
                </a:cubicBezTo>
                <a:cubicBezTo>
                  <a:pt x="2494" y="1137"/>
                  <a:pt x="2494" y="1136"/>
                  <a:pt x="2495" y="1135"/>
                </a:cubicBezTo>
                <a:cubicBezTo>
                  <a:pt x="2496" y="1135"/>
                  <a:pt x="2497" y="1135"/>
                  <a:pt x="2497" y="1135"/>
                </a:cubicBezTo>
                <a:cubicBezTo>
                  <a:pt x="2498" y="1134"/>
                  <a:pt x="2499" y="1133"/>
                  <a:pt x="2500" y="1133"/>
                </a:cubicBezTo>
                <a:cubicBezTo>
                  <a:pt x="2501" y="1133"/>
                  <a:pt x="2502" y="1133"/>
                  <a:pt x="2502" y="1133"/>
                </a:cubicBezTo>
                <a:cubicBezTo>
                  <a:pt x="2503" y="1132"/>
                  <a:pt x="2504" y="1131"/>
                  <a:pt x="2505" y="1130"/>
                </a:cubicBezTo>
                <a:cubicBezTo>
                  <a:pt x="2506" y="1130"/>
                  <a:pt x="2507" y="1130"/>
                  <a:pt x="2508" y="1130"/>
                </a:cubicBezTo>
                <a:cubicBezTo>
                  <a:pt x="2508" y="1129"/>
                  <a:pt x="2509" y="1128"/>
                  <a:pt x="2510" y="1128"/>
                </a:cubicBezTo>
                <a:cubicBezTo>
                  <a:pt x="2512" y="1128"/>
                  <a:pt x="2513" y="1128"/>
                  <a:pt x="2515" y="1128"/>
                </a:cubicBezTo>
                <a:cubicBezTo>
                  <a:pt x="2516" y="1127"/>
                  <a:pt x="2517" y="1126"/>
                  <a:pt x="2518" y="1125"/>
                </a:cubicBezTo>
                <a:cubicBezTo>
                  <a:pt x="2518" y="1124"/>
                  <a:pt x="2518" y="1123"/>
                  <a:pt x="2518" y="1122"/>
                </a:cubicBezTo>
                <a:cubicBezTo>
                  <a:pt x="2520" y="1120"/>
                  <a:pt x="2523" y="1117"/>
                  <a:pt x="2525" y="1115"/>
                </a:cubicBezTo>
                <a:cubicBezTo>
                  <a:pt x="2526" y="1115"/>
                  <a:pt x="2527" y="1115"/>
                  <a:pt x="2528" y="1115"/>
                </a:cubicBezTo>
                <a:cubicBezTo>
                  <a:pt x="2528" y="1114"/>
                  <a:pt x="2529" y="1113"/>
                  <a:pt x="2530" y="1112"/>
                </a:cubicBezTo>
                <a:cubicBezTo>
                  <a:pt x="2531" y="1112"/>
                  <a:pt x="2532" y="1112"/>
                  <a:pt x="2533" y="1112"/>
                </a:cubicBezTo>
                <a:cubicBezTo>
                  <a:pt x="2537" y="1108"/>
                  <a:pt x="2541" y="1104"/>
                  <a:pt x="2545" y="1100"/>
                </a:cubicBezTo>
                <a:cubicBezTo>
                  <a:pt x="2546" y="1100"/>
                  <a:pt x="2547" y="1100"/>
                  <a:pt x="2548" y="1100"/>
                </a:cubicBezTo>
                <a:cubicBezTo>
                  <a:pt x="2549" y="1098"/>
                  <a:pt x="2551" y="1096"/>
                  <a:pt x="2553" y="1095"/>
                </a:cubicBezTo>
                <a:cubicBezTo>
                  <a:pt x="2554" y="1095"/>
                  <a:pt x="2554" y="1095"/>
                  <a:pt x="2555" y="1095"/>
                </a:cubicBezTo>
                <a:cubicBezTo>
                  <a:pt x="2557" y="1093"/>
                  <a:pt x="2559" y="1092"/>
                  <a:pt x="2560" y="1090"/>
                </a:cubicBezTo>
                <a:cubicBezTo>
                  <a:pt x="2562" y="1092"/>
                  <a:pt x="2564" y="1093"/>
                  <a:pt x="2565" y="1095"/>
                </a:cubicBezTo>
                <a:cubicBezTo>
                  <a:pt x="2568" y="1095"/>
                  <a:pt x="2570" y="1095"/>
                  <a:pt x="2573" y="1095"/>
                </a:cubicBezTo>
                <a:cubicBezTo>
                  <a:pt x="2574" y="1096"/>
                  <a:pt x="2574" y="1097"/>
                  <a:pt x="2575" y="1097"/>
                </a:cubicBezTo>
                <a:cubicBezTo>
                  <a:pt x="2576" y="1097"/>
                  <a:pt x="2577" y="1097"/>
                  <a:pt x="2578" y="1097"/>
                </a:cubicBezTo>
                <a:cubicBezTo>
                  <a:pt x="2579" y="1098"/>
                  <a:pt x="2580" y="1099"/>
                  <a:pt x="2580" y="1100"/>
                </a:cubicBezTo>
                <a:cubicBezTo>
                  <a:pt x="2582" y="1100"/>
                  <a:pt x="2584" y="1100"/>
                  <a:pt x="2585" y="1100"/>
                </a:cubicBezTo>
                <a:cubicBezTo>
                  <a:pt x="2586" y="1101"/>
                  <a:pt x="2587" y="1102"/>
                  <a:pt x="2588" y="1102"/>
                </a:cubicBezTo>
                <a:cubicBezTo>
                  <a:pt x="2587" y="1103"/>
                  <a:pt x="2586" y="1104"/>
                  <a:pt x="2585" y="1105"/>
                </a:cubicBezTo>
                <a:cubicBezTo>
                  <a:pt x="2585" y="1108"/>
                  <a:pt x="2585" y="1110"/>
                  <a:pt x="2585" y="1112"/>
                </a:cubicBezTo>
                <a:cubicBezTo>
                  <a:pt x="2586" y="1113"/>
                  <a:pt x="2587" y="1114"/>
                  <a:pt x="2588" y="1115"/>
                </a:cubicBezTo>
                <a:cubicBezTo>
                  <a:pt x="2588" y="1117"/>
                  <a:pt x="2588" y="1118"/>
                  <a:pt x="2588" y="1120"/>
                </a:cubicBezTo>
                <a:cubicBezTo>
                  <a:pt x="2589" y="1121"/>
                  <a:pt x="2590" y="1122"/>
                  <a:pt x="2590" y="1122"/>
                </a:cubicBezTo>
                <a:cubicBezTo>
                  <a:pt x="2590" y="1124"/>
                  <a:pt x="2590" y="1126"/>
                  <a:pt x="2590" y="1128"/>
                </a:cubicBezTo>
                <a:cubicBezTo>
                  <a:pt x="2591" y="1128"/>
                  <a:pt x="2592" y="1129"/>
                  <a:pt x="2593" y="1130"/>
                </a:cubicBezTo>
                <a:cubicBezTo>
                  <a:pt x="2593" y="1131"/>
                  <a:pt x="2593" y="1132"/>
                  <a:pt x="2593" y="1133"/>
                </a:cubicBezTo>
                <a:cubicBezTo>
                  <a:pt x="2594" y="1134"/>
                  <a:pt x="2595" y="1134"/>
                  <a:pt x="2595" y="1135"/>
                </a:cubicBezTo>
                <a:cubicBezTo>
                  <a:pt x="2595" y="1138"/>
                  <a:pt x="2595" y="1140"/>
                  <a:pt x="2595" y="1142"/>
                </a:cubicBezTo>
                <a:cubicBezTo>
                  <a:pt x="2596" y="1142"/>
                  <a:pt x="2597" y="1142"/>
                  <a:pt x="2598" y="1142"/>
                </a:cubicBezTo>
                <a:cubicBezTo>
                  <a:pt x="2599" y="1143"/>
                  <a:pt x="2600" y="1144"/>
                  <a:pt x="2600" y="1145"/>
                </a:cubicBezTo>
                <a:cubicBezTo>
                  <a:pt x="2600" y="1148"/>
                  <a:pt x="2600" y="1150"/>
                  <a:pt x="2600" y="1153"/>
                </a:cubicBezTo>
                <a:cubicBezTo>
                  <a:pt x="2601" y="1154"/>
                  <a:pt x="2602" y="1154"/>
                  <a:pt x="2603" y="1155"/>
                </a:cubicBezTo>
                <a:cubicBezTo>
                  <a:pt x="2603" y="1156"/>
                  <a:pt x="2603" y="1157"/>
                  <a:pt x="2603" y="1158"/>
                </a:cubicBezTo>
                <a:cubicBezTo>
                  <a:pt x="2602" y="1159"/>
                  <a:pt x="2601" y="1159"/>
                  <a:pt x="2600" y="1160"/>
                </a:cubicBezTo>
                <a:cubicBezTo>
                  <a:pt x="2600" y="1164"/>
                  <a:pt x="2600" y="1169"/>
                  <a:pt x="2600" y="1173"/>
                </a:cubicBezTo>
                <a:cubicBezTo>
                  <a:pt x="2602" y="1173"/>
                  <a:pt x="2604" y="1173"/>
                  <a:pt x="2605" y="1173"/>
                </a:cubicBezTo>
                <a:cubicBezTo>
                  <a:pt x="2605" y="1181"/>
                  <a:pt x="2605" y="1190"/>
                  <a:pt x="2605" y="1198"/>
                </a:cubicBezTo>
                <a:cubicBezTo>
                  <a:pt x="2606" y="1199"/>
                  <a:pt x="2607" y="1200"/>
                  <a:pt x="2608" y="1200"/>
                </a:cubicBezTo>
                <a:cubicBezTo>
                  <a:pt x="2608" y="1203"/>
                  <a:pt x="2608" y="1205"/>
                  <a:pt x="2608" y="1208"/>
                </a:cubicBezTo>
                <a:cubicBezTo>
                  <a:pt x="2607" y="1208"/>
                  <a:pt x="2606" y="1208"/>
                  <a:pt x="2605" y="1208"/>
                </a:cubicBezTo>
                <a:cubicBezTo>
                  <a:pt x="2604" y="1209"/>
                  <a:pt x="2604" y="1210"/>
                  <a:pt x="2603" y="1210"/>
                </a:cubicBezTo>
                <a:cubicBezTo>
                  <a:pt x="2599" y="1210"/>
                  <a:pt x="2596" y="1210"/>
                  <a:pt x="2593" y="1210"/>
                </a:cubicBezTo>
                <a:cubicBezTo>
                  <a:pt x="2592" y="1211"/>
                  <a:pt x="2591" y="1212"/>
                  <a:pt x="2590" y="1213"/>
                </a:cubicBezTo>
                <a:cubicBezTo>
                  <a:pt x="2589" y="1213"/>
                  <a:pt x="2588" y="1213"/>
                  <a:pt x="2588" y="1213"/>
                </a:cubicBezTo>
                <a:cubicBezTo>
                  <a:pt x="2587" y="1214"/>
                  <a:pt x="2586" y="1215"/>
                  <a:pt x="2585" y="1215"/>
                </a:cubicBezTo>
                <a:cubicBezTo>
                  <a:pt x="2585" y="1216"/>
                  <a:pt x="2585" y="1217"/>
                  <a:pt x="2585" y="1218"/>
                </a:cubicBezTo>
                <a:cubicBezTo>
                  <a:pt x="2587" y="1219"/>
                  <a:pt x="2589" y="1221"/>
                  <a:pt x="2590" y="1223"/>
                </a:cubicBezTo>
                <a:cubicBezTo>
                  <a:pt x="2590" y="1225"/>
                  <a:pt x="2590" y="1226"/>
                  <a:pt x="2590" y="1228"/>
                </a:cubicBezTo>
                <a:cubicBezTo>
                  <a:pt x="2591" y="1229"/>
                  <a:pt x="2592" y="1230"/>
                  <a:pt x="2593" y="1230"/>
                </a:cubicBezTo>
                <a:cubicBezTo>
                  <a:pt x="2593" y="1231"/>
                  <a:pt x="2593" y="1232"/>
                  <a:pt x="2593" y="1233"/>
                </a:cubicBezTo>
                <a:cubicBezTo>
                  <a:pt x="2594" y="1234"/>
                  <a:pt x="2595" y="1235"/>
                  <a:pt x="2595" y="1235"/>
                </a:cubicBezTo>
                <a:cubicBezTo>
                  <a:pt x="2594" y="1236"/>
                  <a:pt x="2593" y="1237"/>
                  <a:pt x="2593" y="1238"/>
                </a:cubicBezTo>
                <a:cubicBezTo>
                  <a:pt x="2592" y="1238"/>
                  <a:pt x="2591" y="1238"/>
                  <a:pt x="2590" y="1238"/>
                </a:cubicBezTo>
                <a:cubicBezTo>
                  <a:pt x="2589" y="1239"/>
                  <a:pt x="2588" y="1240"/>
                  <a:pt x="2588" y="1240"/>
                </a:cubicBezTo>
                <a:cubicBezTo>
                  <a:pt x="2588" y="1241"/>
                  <a:pt x="2588" y="1242"/>
                  <a:pt x="2588" y="1243"/>
                </a:cubicBezTo>
                <a:cubicBezTo>
                  <a:pt x="2589" y="1243"/>
                  <a:pt x="2591" y="1243"/>
                  <a:pt x="2593" y="1243"/>
                </a:cubicBezTo>
                <a:cubicBezTo>
                  <a:pt x="2594" y="1244"/>
                  <a:pt x="2595" y="1245"/>
                  <a:pt x="2595" y="1245"/>
                </a:cubicBezTo>
                <a:cubicBezTo>
                  <a:pt x="2594" y="1247"/>
                  <a:pt x="2592" y="1249"/>
                  <a:pt x="2590" y="1250"/>
                </a:cubicBezTo>
                <a:cubicBezTo>
                  <a:pt x="2590" y="1252"/>
                  <a:pt x="2590" y="1254"/>
                  <a:pt x="2590" y="1255"/>
                </a:cubicBezTo>
                <a:cubicBezTo>
                  <a:pt x="2589" y="1256"/>
                  <a:pt x="2588" y="1257"/>
                  <a:pt x="2588" y="1258"/>
                </a:cubicBezTo>
                <a:cubicBezTo>
                  <a:pt x="2588" y="1261"/>
                  <a:pt x="2588" y="1265"/>
                  <a:pt x="2588" y="1268"/>
                </a:cubicBezTo>
                <a:cubicBezTo>
                  <a:pt x="2592" y="1268"/>
                  <a:pt x="2596" y="1268"/>
                  <a:pt x="2600" y="1268"/>
                </a:cubicBezTo>
                <a:cubicBezTo>
                  <a:pt x="2600" y="1271"/>
                  <a:pt x="2600" y="1275"/>
                  <a:pt x="2600" y="1278"/>
                </a:cubicBezTo>
                <a:cubicBezTo>
                  <a:pt x="2602" y="1280"/>
                  <a:pt x="2604" y="1281"/>
                  <a:pt x="2605" y="1283"/>
                </a:cubicBezTo>
                <a:cubicBezTo>
                  <a:pt x="2605" y="1285"/>
                  <a:pt x="2605" y="1286"/>
                  <a:pt x="2605" y="1288"/>
                </a:cubicBezTo>
                <a:cubicBezTo>
                  <a:pt x="2604" y="1290"/>
                  <a:pt x="2602" y="1291"/>
                  <a:pt x="2600" y="1293"/>
                </a:cubicBezTo>
                <a:cubicBezTo>
                  <a:pt x="2600" y="1294"/>
                  <a:pt x="2600" y="1295"/>
                  <a:pt x="2600" y="1296"/>
                </a:cubicBezTo>
                <a:cubicBezTo>
                  <a:pt x="2597" y="1296"/>
                  <a:pt x="2594" y="1296"/>
                  <a:pt x="2590" y="1296"/>
                </a:cubicBezTo>
                <a:cubicBezTo>
                  <a:pt x="2589" y="1297"/>
                  <a:pt x="2587" y="1299"/>
                  <a:pt x="2585" y="1301"/>
                </a:cubicBezTo>
                <a:cubicBezTo>
                  <a:pt x="2585" y="1302"/>
                  <a:pt x="2585" y="1302"/>
                  <a:pt x="2585" y="1303"/>
                </a:cubicBezTo>
                <a:cubicBezTo>
                  <a:pt x="2589" y="1303"/>
                  <a:pt x="2592" y="1303"/>
                  <a:pt x="2595" y="1303"/>
                </a:cubicBezTo>
                <a:cubicBezTo>
                  <a:pt x="2595" y="1304"/>
                  <a:pt x="2595" y="1305"/>
                  <a:pt x="2595" y="1306"/>
                </a:cubicBezTo>
                <a:cubicBezTo>
                  <a:pt x="2596" y="1307"/>
                  <a:pt x="2597" y="1307"/>
                  <a:pt x="2598" y="1308"/>
                </a:cubicBezTo>
                <a:cubicBezTo>
                  <a:pt x="2598" y="1309"/>
                  <a:pt x="2598" y="1310"/>
                  <a:pt x="2598" y="1311"/>
                </a:cubicBezTo>
                <a:cubicBezTo>
                  <a:pt x="2595" y="1311"/>
                  <a:pt x="2593" y="1311"/>
                  <a:pt x="2590" y="1311"/>
                </a:cubicBezTo>
                <a:cubicBezTo>
                  <a:pt x="2589" y="1312"/>
                  <a:pt x="2588" y="1312"/>
                  <a:pt x="2588" y="1313"/>
                </a:cubicBezTo>
                <a:cubicBezTo>
                  <a:pt x="2586" y="1313"/>
                  <a:pt x="2584" y="1313"/>
                  <a:pt x="2583" y="1313"/>
                </a:cubicBezTo>
                <a:cubicBezTo>
                  <a:pt x="2582" y="1314"/>
                  <a:pt x="2581" y="1315"/>
                  <a:pt x="2580" y="1316"/>
                </a:cubicBezTo>
                <a:cubicBezTo>
                  <a:pt x="2579" y="1316"/>
                  <a:pt x="2579" y="1316"/>
                  <a:pt x="2578" y="1316"/>
                </a:cubicBezTo>
                <a:cubicBezTo>
                  <a:pt x="2575" y="1318"/>
                  <a:pt x="2573" y="1321"/>
                  <a:pt x="2570" y="1323"/>
                </a:cubicBezTo>
                <a:cubicBezTo>
                  <a:pt x="2570" y="1324"/>
                  <a:pt x="2570" y="1325"/>
                  <a:pt x="2570" y="1326"/>
                </a:cubicBezTo>
                <a:cubicBezTo>
                  <a:pt x="2567" y="1329"/>
                  <a:pt x="2564" y="1332"/>
                  <a:pt x="2560" y="1336"/>
                </a:cubicBezTo>
                <a:cubicBezTo>
                  <a:pt x="2560" y="1337"/>
                  <a:pt x="2560" y="1337"/>
                  <a:pt x="2560" y="1338"/>
                </a:cubicBezTo>
                <a:cubicBezTo>
                  <a:pt x="2559" y="1340"/>
                  <a:pt x="2557" y="1342"/>
                  <a:pt x="2555" y="1343"/>
                </a:cubicBezTo>
                <a:cubicBezTo>
                  <a:pt x="2554" y="1343"/>
                  <a:pt x="2552" y="1343"/>
                  <a:pt x="2550" y="1343"/>
                </a:cubicBezTo>
                <a:cubicBezTo>
                  <a:pt x="2549" y="1342"/>
                  <a:pt x="2548" y="1342"/>
                  <a:pt x="2548" y="1341"/>
                </a:cubicBezTo>
                <a:cubicBezTo>
                  <a:pt x="2544" y="1344"/>
                  <a:pt x="2541" y="1348"/>
                  <a:pt x="2538" y="1351"/>
                </a:cubicBezTo>
                <a:cubicBezTo>
                  <a:pt x="2539" y="1352"/>
                  <a:pt x="2540" y="1353"/>
                  <a:pt x="2540" y="1353"/>
                </a:cubicBezTo>
                <a:cubicBezTo>
                  <a:pt x="2540" y="1355"/>
                  <a:pt x="2540" y="1357"/>
                  <a:pt x="2540" y="1358"/>
                </a:cubicBezTo>
                <a:cubicBezTo>
                  <a:pt x="2541" y="1359"/>
                  <a:pt x="2542" y="1360"/>
                  <a:pt x="2543" y="1361"/>
                </a:cubicBezTo>
                <a:cubicBezTo>
                  <a:pt x="2543" y="1362"/>
                  <a:pt x="2543" y="1362"/>
                  <a:pt x="2543" y="1363"/>
                </a:cubicBezTo>
                <a:cubicBezTo>
                  <a:pt x="2542" y="1364"/>
                  <a:pt x="2541" y="1365"/>
                  <a:pt x="2540" y="1366"/>
                </a:cubicBezTo>
                <a:cubicBezTo>
                  <a:pt x="2539" y="1366"/>
                  <a:pt x="2538" y="1366"/>
                  <a:pt x="2538" y="1366"/>
                </a:cubicBezTo>
                <a:cubicBezTo>
                  <a:pt x="2538" y="1368"/>
                  <a:pt x="2538" y="1369"/>
                  <a:pt x="2538" y="1371"/>
                </a:cubicBezTo>
                <a:cubicBezTo>
                  <a:pt x="2539" y="1372"/>
                  <a:pt x="2540" y="1373"/>
                  <a:pt x="2540" y="1373"/>
                </a:cubicBezTo>
                <a:cubicBezTo>
                  <a:pt x="2541" y="1373"/>
                  <a:pt x="2542" y="1373"/>
                  <a:pt x="2543" y="1373"/>
                </a:cubicBezTo>
                <a:cubicBezTo>
                  <a:pt x="2545" y="1371"/>
                  <a:pt x="2548" y="1368"/>
                  <a:pt x="2550" y="1366"/>
                </a:cubicBezTo>
                <a:cubicBezTo>
                  <a:pt x="2563" y="1366"/>
                  <a:pt x="2575" y="1366"/>
                  <a:pt x="2588" y="1366"/>
                </a:cubicBezTo>
                <a:cubicBezTo>
                  <a:pt x="2589" y="1367"/>
                  <a:pt x="2590" y="1368"/>
                  <a:pt x="2590" y="1368"/>
                </a:cubicBezTo>
                <a:cubicBezTo>
                  <a:pt x="2593" y="1368"/>
                  <a:pt x="2595" y="1368"/>
                  <a:pt x="2598" y="1368"/>
                </a:cubicBezTo>
                <a:cubicBezTo>
                  <a:pt x="2599" y="1369"/>
                  <a:pt x="2600" y="1370"/>
                  <a:pt x="2600" y="1371"/>
                </a:cubicBezTo>
                <a:cubicBezTo>
                  <a:pt x="2601" y="1371"/>
                  <a:pt x="2602" y="1371"/>
                  <a:pt x="2603" y="1371"/>
                </a:cubicBezTo>
                <a:cubicBezTo>
                  <a:pt x="2604" y="1372"/>
                  <a:pt x="2605" y="1373"/>
                  <a:pt x="2605" y="1373"/>
                </a:cubicBezTo>
                <a:cubicBezTo>
                  <a:pt x="2606" y="1372"/>
                  <a:pt x="2607" y="1372"/>
                  <a:pt x="2608" y="1371"/>
                </a:cubicBezTo>
                <a:cubicBezTo>
                  <a:pt x="2611" y="1371"/>
                  <a:pt x="2613" y="1371"/>
                  <a:pt x="2615" y="1371"/>
                </a:cubicBezTo>
                <a:cubicBezTo>
                  <a:pt x="2615" y="1372"/>
                  <a:pt x="2615" y="1373"/>
                  <a:pt x="2615" y="1373"/>
                </a:cubicBezTo>
                <a:cubicBezTo>
                  <a:pt x="2616" y="1374"/>
                  <a:pt x="2617" y="1375"/>
                  <a:pt x="2618" y="1376"/>
                </a:cubicBezTo>
                <a:cubicBezTo>
                  <a:pt x="2619" y="1376"/>
                  <a:pt x="2621" y="1376"/>
                  <a:pt x="2623" y="1376"/>
                </a:cubicBezTo>
                <a:cubicBezTo>
                  <a:pt x="2624" y="1377"/>
                  <a:pt x="2625" y="1378"/>
                  <a:pt x="2625" y="1378"/>
                </a:cubicBezTo>
                <a:cubicBezTo>
                  <a:pt x="2632" y="1378"/>
                  <a:pt x="2637" y="1378"/>
                  <a:pt x="2643" y="1378"/>
                </a:cubicBezTo>
                <a:cubicBezTo>
                  <a:pt x="2643" y="1381"/>
                  <a:pt x="2643" y="1383"/>
                  <a:pt x="2643" y="1386"/>
                </a:cubicBezTo>
                <a:cubicBezTo>
                  <a:pt x="2644" y="1387"/>
                  <a:pt x="2645" y="1388"/>
                  <a:pt x="2645" y="1388"/>
                </a:cubicBezTo>
                <a:cubicBezTo>
                  <a:pt x="2645" y="1389"/>
                  <a:pt x="2645" y="1390"/>
                  <a:pt x="2645" y="1391"/>
                </a:cubicBezTo>
                <a:cubicBezTo>
                  <a:pt x="2647" y="1393"/>
                  <a:pt x="2649" y="1394"/>
                  <a:pt x="2651" y="1396"/>
                </a:cubicBezTo>
                <a:cubicBezTo>
                  <a:pt x="2651" y="1397"/>
                  <a:pt x="2651" y="1398"/>
                  <a:pt x="2651" y="1398"/>
                </a:cubicBezTo>
                <a:cubicBezTo>
                  <a:pt x="2651" y="1399"/>
                  <a:pt x="2652" y="1400"/>
                  <a:pt x="2653" y="1401"/>
                </a:cubicBezTo>
                <a:cubicBezTo>
                  <a:pt x="2654" y="1401"/>
                  <a:pt x="2655" y="1401"/>
                  <a:pt x="2656" y="1401"/>
                </a:cubicBezTo>
                <a:cubicBezTo>
                  <a:pt x="2657" y="1402"/>
                  <a:pt x="2657" y="1403"/>
                  <a:pt x="2658" y="1403"/>
                </a:cubicBezTo>
                <a:cubicBezTo>
                  <a:pt x="2660" y="1403"/>
                  <a:pt x="2661" y="1403"/>
                  <a:pt x="2663" y="1403"/>
                </a:cubicBezTo>
                <a:cubicBezTo>
                  <a:pt x="2664" y="1404"/>
                  <a:pt x="2665" y="1405"/>
                  <a:pt x="2665" y="1406"/>
                </a:cubicBezTo>
                <a:cubicBezTo>
                  <a:pt x="2668" y="1406"/>
                  <a:pt x="2671" y="1406"/>
                  <a:pt x="2673" y="1406"/>
                </a:cubicBezTo>
                <a:cubicBezTo>
                  <a:pt x="2674" y="1407"/>
                  <a:pt x="2675" y="1408"/>
                  <a:pt x="2676" y="1408"/>
                </a:cubicBezTo>
                <a:cubicBezTo>
                  <a:pt x="2677" y="1408"/>
                  <a:pt x="2677" y="1408"/>
                  <a:pt x="2678" y="1408"/>
                </a:cubicBezTo>
                <a:cubicBezTo>
                  <a:pt x="2679" y="1409"/>
                  <a:pt x="2680" y="1410"/>
                  <a:pt x="2681" y="1411"/>
                </a:cubicBezTo>
                <a:cubicBezTo>
                  <a:pt x="2682" y="1411"/>
                  <a:pt x="2682" y="1411"/>
                  <a:pt x="2683" y="1411"/>
                </a:cubicBezTo>
                <a:cubicBezTo>
                  <a:pt x="2683" y="1408"/>
                  <a:pt x="2683" y="1404"/>
                  <a:pt x="2683" y="1401"/>
                </a:cubicBezTo>
                <a:cubicBezTo>
                  <a:pt x="2686" y="1401"/>
                  <a:pt x="2690" y="1401"/>
                  <a:pt x="2693" y="1401"/>
                </a:cubicBezTo>
                <a:cubicBezTo>
                  <a:pt x="2693" y="1406"/>
                  <a:pt x="2693" y="1411"/>
                  <a:pt x="2693" y="1416"/>
                </a:cubicBezTo>
                <a:cubicBezTo>
                  <a:pt x="2694" y="1417"/>
                  <a:pt x="2695" y="1418"/>
                  <a:pt x="2696" y="1418"/>
                </a:cubicBezTo>
                <a:cubicBezTo>
                  <a:pt x="2696" y="1419"/>
                  <a:pt x="2696" y="1420"/>
                  <a:pt x="2696" y="1421"/>
                </a:cubicBezTo>
                <a:cubicBezTo>
                  <a:pt x="2697" y="1422"/>
                  <a:pt x="2697" y="1423"/>
                  <a:pt x="2698" y="1423"/>
                </a:cubicBezTo>
                <a:cubicBezTo>
                  <a:pt x="2698" y="1425"/>
                  <a:pt x="2698" y="1427"/>
                  <a:pt x="2698" y="1428"/>
                </a:cubicBezTo>
                <a:cubicBezTo>
                  <a:pt x="2700" y="1430"/>
                  <a:pt x="2702" y="1432"/>
                  <a:pt x="2703" y="1434"/>
                </a:cubicBezTo>
                <a:cubicBezTo>
                  <a:pt x="2703" y="1434"/>
                  <a:pt x="2703" y="1435"/>
                  <a:pt x="2703" y="1436"/>
                </a:cubicBezTo>
                <a:cubicBezTo>
                  <a:pt x="2704" y="1437"/>
                  <a:pt x="2705" y="1439"/>
                  <a:pt x="2706" y="1440"/>
                </a:cubicBezTo>
                <a:cubicBezTo>
                  <a:pt x="2709" y="1440"/>
                  <a:pt x="2711" y="1440"/>
                  <a:pt x="2713" y="1440"/>
                </a:cubicBezTo>
                <a:cubicBezTo>
                  <a:pt x="2714" y="1441"/>
                  <a:pt x="2715" y="1441"/>
                  <a:pt x="2716" y="1442"/>
                </a:cubicBezTo>
                <a:cubicBezTo>
                  <a:pt x="2718" y="1442"/>
                  <a:pt x="2719" y="1442"/>
                  <a:pt x="2721" y="1442"/>
                </a:cubicBezTo>
                <a:cubicBezTo>
                  <a:pt x="2722" y="1443"/>
                  <a:pt x="2723" y="1444"/>
                  <a:pt x="2723" y="1445"/>
                </a:cubicBezTo>
                <a:cubicBezTo>
                  <a:pt x="2725" y="1445"/>
                  <a:pt x="2727" y="1445"/>
                  <a:pt x="2729" y="1445"/>
                </a:cubicBezTo>
                <a:cubicBezTo>
                  <a:pt x="2731" y="1442"/>
                  <a:pt x="2734" y="1439"/>
                  <a:pt x="2736" y="1437"/>
                </a:cubicBezTo>
                <a:cubicBezTo>
                  <a:pt x="2737" y="1437"/>
                  <a:pt x="2738" y="1437"/>
                  <a:pt x="2739" y="1437"/>
                </a:cubicBezTo>
                <a:cubicBezTo>
                  <a:pt x="2740" y="1435"/>
                  <a:pt x="2742" y="1434"/>
                  <a:pt x="2743" y="1432"/>
                </a:cubicBezTo>
                <a:cubicBezTo>
                  <a:pt x="2744" y="1432"/>
                  <a:pt x="2745" y="1432"/>
                  <a:pt x="2746" y="1432"/>
                </a:cubicBezTo>
                <a:cubicBezTo>
                  <a:pt x="2747" y="1431"/>
                  <a:pt x="2748" y="1430"/>
                  <a:pt x="2748" y="1429"/>
                </a:cubicBezTo>
                <a:cubicBezTo>
                  <a:pt x="2749" y="1429"/>
                  <a:pt x="2750" y="1429"/>
                  <a:pt x="2751" y="1429"/>
                </a:cubicBezTo>
                <a:cubicBezTo>
                  <a:pt x="2755" y="1426"/>
                  <a:pt x="2758" y="1423"/>
                  <a:pt x="2761" y="1419"/>
                </a:cubicBezTo>
                <a:cubicBezTo>
                  <a:pt x="2761" y="1418"/>
                  <a:pt x="2761" y="1416"/>
                  <a:pt x="2761" y="1415"/>
                </a:cubicBezTo>
                <a:cubicBezTo>
                  <a:pt x="2762" y="1414"/>
                  <a:pt x="2763" y="1413"/>
                  <a:pt x="2764" y="1412"/>
                </a:cubicBezTo>
                <a:cubicBezTo>
                  <a:pt x="2765" y="1412"/>
                  <a:pt x="2767" y="1412"/>
                  <a:pt x="2769" y="1412"/>
                </a:cubicBezTo>
                <a:cubicBezTo>
                  <a:pt x="2770" y="1411"/>
                  <a:pt x="2770" y="1410"/>
                  <a:pt x="2771" y="1409"/>
                </a:cubicBezTo>
                <a:cubicBezTo>
                  <a:pt x="2771" y="1409"/>
                  <a:pt x="2771" y="1408"/>
                  <a:pt x="2771" y="1407"/>
                </a:cubicBezTo>
                <a:cubicBezTo>
                  <a:pt x="2773" y="1405"/>
                  <a:pt x="2774" y="1403"/>
                  <a:pt x="2776" y="1402"/>
                </a:cubicBezTo>
                <a:cubicBezTo>
                  <a:pt x="2776" y="1400"/>
                  <a:pt x="2776" y="1399"/>
                  <a:pt x="2776" y="1397"/>
                </a:cubicBezTo>
                <a:cubicBezTo>
                  <a:pt x="2777" y="1396"/>
                  <a:pt x="2778" y="1395"/>
                  <a:pt x="2779" y="1394"/>
                </a:cubicBezTo>
                <a:cubicBezTo>
                  <a:pt x="2779" y="1393"/>
                  <a:pt x="2779" y="1393"/>
                  <a:pt x="2779" y="1392"/>
                </a:cubicBezTo>
                <a:cubicBezTo>
                  <a:pt x="2780" y="1391"/>
                  <a:pt x="2781" y="1390"/>
                  <a:pt x="2781" y="1389"/>
                </a:cubicBezTo>
                <a:cubicBezTo>
                  <a:pt x="2781" y="1387"/>
                  <a:pt x="2781" y="1384"/>
                  <a:pt x="2781" y="1382"/>
                </a:cubicBezTo>
                <a:cubicBezTo>
                  <a:pt x="2782" y="1381"/>
                  <a:pt x="2783" y="1380"/>
                  <a:pt x="2784" y="1379"/>
                </a:cubicBezTo>
                <a:cubicBezTo>
                  <a:pt x="2784" y="1378"/>
                  <a:pt x="2784" y="1376"/>
                  <a:pt x="2784" y="1374"/>
                </a:cubicBezTo>
                <a:cubicBezTo>
                  <a:pt x="2785" y="1373"/>
                  <a:pt x="2787" y="1371"/>
                  <a:pt x="2789" y="1369"/>
                </a:cubicBezTo>
                <a:cubicBezTo>
                  <a:pt x="2789" y="1368"/>
                  <a:pt x="2789" y="1366"/>
                  <a:pt x="2789" y="1364"/>
                </a:cubicBezTo>
                <a:cubicBezTo>
                  <a:pt x="2793" y="1364"/>
                  <a:pt x="2797" y="1364"/>
                  <a:pt x="2801" y="1364"/>
                </a:cubicBezTo>
                <a:cubicBezTo>
                  <a:pt x="2801" y="1365"/>
                  <a:pt x="2801" y="1366"/>
                  <a:pt x="2801" y="1367"/>
                </a:cubicBezTo>
                <a:cubicBezTo>
                  <a:pt x="2802" y="1368"/>
                  <a:pt x="2803" y="1369"/>
                  <a:pt x="2804" y="1369"/>
                </a:cubicBezTo>
                <a:cubicBezTo>
                  <a:pt x="2806" y="1369"/>
                  <a:pt x="2809" y="1369"/>
                  <a:pt x="2811" y="1369"/>
                </a:cubicBezTo>
                <a:cubicBezTo>
                  <a:pt x="2812" y="1370"/>
                  <a:pt x="2813" y="1371"/>
                  <a:pt x="2814" y="1372"/>
                </a:cubicBezTo>
                <a:cubicBezTo>
                  <a:pt x="2816" y="1372"/>
                  <a:pt x="2819" y="1372"/>
                  <a:pt x="2821" y="1372"/>
                </a:cubicBezTo>
                <a:cubicBezTo>
                  <a:pt x="2822" y="1373"/>
                  <a:pt x="2823" y="1374"/>
                  <a:pt x="2824" y="1374"/>
                </a:cubicBezTo>
                <a:cubicBezTo>
                  <a:pt x="2824" y="1375"/>
                  <a:pt x="2824" y="1376"/>
                  <a:pt x="2824" y="1377"/>
                </a:cubicBezTo>
                <a:cubicBezTo>
                  <a:pt x="2825" y="1378"/>
                  <a:pt x="2826" y="1379"/>
                  <a:pt x="2826" y="1379"/>
                </a:cubicBezTo>
                <a:cubicBezTo>
                  <a:pt x="2827" y="1378"/>
                  <a:pt x="2828" y="1377"/>
                  <a:pt x="2829" y="1377"/>
                </a:cubicBezTo>
                <a:cubicBezTo>
                  <a:pt x="2831" y="1377"/>
                  <a:pt x="2832" y="1377"/>
                  <a:pt x="2834" y="1377"/>
                </a:cubicBezTo>
                <a:cubicBezTo>
                  <a:pt x="2835" y="1376"/>
                  <a:pt x="2836" y="1375"/>
                  <a:pt x="2836" y="1374"/>
                </a:cubicBezTo>
                <a:cubicBezTo>
                  <a:pt x="2836" y="1373"/>
                  <a:pt x="2836" y="1371"/>
                  <a:pt x="2836" y="1369"/>
                </a:cubicBezTo>
                <a:cubicBezTo>
                  <a:pt x="2837" y="1368"/>
                  <a:pt x="2838" y="1368"/>
                  <a:pt x="2839" y="1367"/>
                </a:cubicBezTo>
                <a:cubicBezTo>
                  <a:pt x="2844" y="1367"/>
                  <a:pt x="2849" y="1367"/>
                  <a:pt x="2854" y="1367"/>
                </a:cubicBezTo>
                <a:cubicBezTo>
                  <a:pt x="2854" y="1368"/>
                  <a:pt x="2854" y="1369"/>
                  <a:pt x="2854" y="1369"/>
                </a:cubicBezTo>
                <a:cubicBezTo>
                  <a:pt x="2855" y="1370"/>
                  <a:pt x="2856" y="1371"/>
                  <a:pt x="2856" y="1372"/>
                </a:cubicBezTo>
                <a:cubicBezTo>
                  <a:pt x="2856" y="1373"/>
                  <a:pt x="2856" y="1374"/>
                  <a:pt x="2856" y="1374"/>
                </a:cubicBezTo>
                <a:cubicBezTo>
                  <a:pt x="2857" y="1375"/>
                  <a:pt x="2858" y="1376"/>
                  <a:pt x="2859" y="1377"/>
                </a:cubicBezTo>
                <a:cubicBezTo>
                  <a:pt x="2859" y="1378"/>
                  <a:pt x="2859" y="1379"/>
                  <a:pt x="2859" y="1379"/>
                </a:cubicBezTo>
                <a:cubicBezTo>
                  <a:pt x="2860" y="1380"/>
                  <a:pt x="2861" y="1381"/>
                  <a:pt x="2861" y="1382"/>
                </a:cubicBezTo>
                <a:cubicBezTo>
                  <a:pt x="2864" y="1382"/>
                  <a:pt x="2866" y="1382"/>
                  <a:pt x="2869" y="1382"/>
                </a:cubicBezTo>
                <a:cubicBezTo>
                  <a:pt x="2875" y="1388"/>
                  <a:pt x="2881" y="1394"/>
                  <a:pt x="2886" y="1399"/>
                </a:cubicBezTo>
                <a:cubicBezTo>
                  <a:pt x="2886" y="1400"/>
                  <a:pt x="2886" y="1401"/>
                  <a:pt x="2886" y="1402"/>
                </a:cubicBezTo>
                <a:cubicBezTo>
                  <a:pt x="2888" y="1402"/>
                  <a:pt x="2890" y="1402"/>
                  <a:pt x="2891" y="1402"/>
                </a:cubicBezTo>
                <a:cubicBezTo>
                  <a:pt x="2893" y="1404"/>
                  <a:pt x="2895" y="1405"/>
                  <a:pt x="2897" y="1407"/>
                </a:cubicBezTo>
                <a:cubicBezTo>
                  <a:pt x="2898" y="1406"/>
                  <a:pt x="2898" y="1405"/>
                  <a:pt x="2899" y="1404"/>
                </a:cubicBezTo>
                <a:cubicBezTo>
                  <a:pt x="2900" y="1405"/>
                  <a:pt x="2901" y="1406"/>
                  <a:pt x="2902" y="1407"/>
                </a:cubicBezTo>
                <a:cubicBezTo>
                  <a:pt x="2903" y="1406"/>
                  <a:pt x="2903" y="1405"/>
                  <a:pt x="2904" y="1404"/>
                </a:cubicBezTo>
                <a:cubicBezTo>
                  <a:pt x="2905" y="1404"/>
                  <a:pt x="2906" y="1404"/>
                  <a:pt x="2907" y="1404"/>
                </a:cubicBezTo>
                <a:cubicBezTo>
                  <a:pt x="2908" y="1405"/>
                  <a:pt x="2908" y="1406"/>
                  <a:pt x="2909" y="1407"/>
                </a:cubicBezTo>
                <a:cubicBezTo>
                  <a:pt x="2911" y="1407"/>
                  <a:pt x="2912" y="1407"/>
                  <a:pt x="2914" y="1407"/>
                </a:cubicBezTo>
                <a:cubicBezTo>
                  <a:pt x="2915" y="1408"/>
                  <a:pt x="2916" y="1409"/>
                  <a:pt x="2917" y="1409"/>
                </a:cubicBezTo>
                <a:cubicBezTo>
                  <a:pt x="2918" y="1409"/>
                  <a:pt x="2920" y="1409"/>
                  <a:pt x="2922" y="1409"/>
                </a:cubicBezTo>
                <a:cubicBezTo>
                  <a:pt x="2923" y="1410"/>
                  <a:pt x="2923" y="1411"/>
                  <a:pt x="2924" y="1412"/>
                </a:cubicBezTo>
                <a:cubicBezTo>
                  <a:pt x="2926" y="1412"/>
                  <a:pt x="2927" y="1412"/>
                  <a:pt x="2929" y="1412"/>
                </a:cubicBezTo>
                <a:cubicBezTo>
                  <a:pt x="2930" y="1413"/>
                  <a:pt x="2931" y="1414"/>
                  <a:pt x="2932" y="1415"/>
                </a:cubicBezTo>
                <a:cubicBezTo>
                  <a:pt x="2933" y="1415"/>
                  <a:pt x="2933" y="1415"/>
                  <a:pt x="2934" y="1415"/>
                </a:cubicBezTo>
                <a:cubicBezTo>
                  <a:pt x="2935" y="1416"/>
                  <a:pt x="2936" y="1416"/>
                  <a:pt x="2937" y="1417"/>
                </a:cubicBezTo>
                <a:cubicBezTo>
                  <a:pt x="2938" y="1417"/>
                  <a:pt x="2940" y="1417"/>
                  <a:pt x="2942" y="1417"/>
                </a:cubicBezTo>
                <a:cubicBezTo>
                  <a:pt x="2943" y="1418"/>
                  <a:pt x="2943" y="1419"/>
                  <a:pt x="2944" y="1419"/>
                </a:cubicBezTo>
                <a:cubicBezTo>
                  <a:pt x="2946" y="1419"/>
                  <a:pt x="2948" y="1419"/>
                  <a:pt x="2949" y="1419"/>
                </a:cubicBezTo>
                <a:cubicBezTo>
                  <a:pt x="2950" y="1420"/>
                  <a:pt x="2951" y="1421"/>
                  <a:pt x="2952" y="1422"/>
                </a:cubicBezTo>
                <a:cubicBezTo>
                  <a:pt x="2953" y="1422"/>
                  <a:pt x="2955" y="1422"/>
                  <a:pt x="2957" y="1422"/>
                </a:cubicBezTo>
                <a:cubicBezTo>
                  <a:pt x="2957" y="1424"/>
                  <a:pt x="2957" y="1425"/>
                  <a:pt x="2957" y="1427"/>
                </a:cubicBezTo>
                <a:cubicBezTo>
                  <a:pt x="2956" y="1428"/>
                  <a:pt x="2955" y="1429"/>
                  <a:pt x="2954" y="1429"/>
                </a:cubicBezTo>
                <a:cubicBezTo>
                  <a:pt x="2954" y="1430"/>
                  <a:pt x="2954" y="1431"/>
                  <a:pt x="2954" y="1432"/>
                </a:cubicBezTo>
                <a:cubicBezTo>
                  <a:pt x="2952" y="1434"/>
                  <a:pt x="2951" y="1435"/>
                  <a:pt x="2949" y="1437"/>
                </a:cubicBezTo>
                <a:cubicBezTo>
                  <a:pt x="2949" y="1438"/>
                  <a:pt x="2949" y="1439"/>
                  <a:pt x="2949" y="1440"/>
                </a:cubicBezTo>
                <a:cubicBezTo>
                  <a:pt x="2948" y="1440"/>
                  <a:pt x="2947" y="1440"/>
                  <a:pt x="2947" y="1440"/>
                </a:cubicBezTo>
                <a:cubicBezTo>
                  <a:pt x="2946" y="1439"/>
                  <a:pt x="2945" y="1438"/>
                  <a:pt x="2944" y="1437"/>
                </a:cubicBezTo>
                <a:cubicBezTo>
                  <a:pt x="2943" y="1437"/>
                  <a:pt x="2942" y="1437"/>
                  <a:pt x="2942" y="1437"/>
                </a:cubicBezTo>
                <a:cubicBezTo>
                  <a:pt x="2941" y="1436"/>
                  <a:pt x="2940" y="1435"/>
                  <a:pt x="2939" y="1435"/>
                </a:cubicBezTo>
                <a:cubicBezTo>
                  <a:pt x="2938" y="1435"/>
                  <a:pt x="2937" y="1435"/>
                  <a:pt x="2937" y="1435"/>
                </a:cubicBezTo>
                <a:cubicBezTo>
                  <a:pt x="2936" y="1435"/>
                  <a:pt x="2935" y="1436"/>
                  <a:pt x="2934" y="1437"/>
                </a:cubicBezTo>
                <a:cubicBezTo>
                  <a:pt x="2934" y="1439"/>
                  <a:pt x="2934" y="1440"/>
                  <a:pt x="2934" y="1442"/>
                </a:cubicBezTo>
                <a:cubicBezTo>
                  <a:pt x="2933" y="1443"/>
                  <a:pt x="2932" y="1444"/>
                  <a:pt x="2932" y="1445"/>
                </a:cubicBezTo>
                <a:cubicBezTo>
                  <a:pt x="2932" y="1446"/>
                  <a:pt x="2932" y="1448"/>
                  <a:pt x="2932" y="1450"/>
                </a:cubicBezTo>
                <a:cubicBezTo>
                  <a:pt x="2933" y="1450"/>
                  <a:pt x="2933" y="1450"/>
                  <a:pt x="2934" y="1450"/>
                </a:cubicBezTo>
                <a:cubicBezTo>
                  <a:pt x="2935" y="1451"/>
                  <a:pt x="2936" y="1451"/>
                  <a:pt x="2937" y="1452"/>
                </a:cubicBezTo>
                <a:cubicBezTo>
                  <a:pt x="2938" y="1452"/>
                  <a:pt x="2940" y="1452"/>
                  <a:pt x="2942" y="1452"/>
                </a:cubicBezTo>
                <a:cubicBezTo>
                  <a:pt x="2942" y="1454"/>
                  <a:pt x="2942" y="1455"/>
                  <a:pt x="2942" y="1457"/>
                </a:cubicBezTo>
                <a:cubicBezTo>
                  <a:pt x="2947" y="1462"/>
                  <a:pt x="2952" y="1467"/>
                  <a:pt x="2957" y="1472"/>
                </a:cubicBezTo>
                <a:cubicBezTo>
                  <a:pt x="2957" y="1474"/>
                  <a:pt x="2957" y="1475"/>
                  <a:pt x="2957" y="1477"/>
                </a:cubicBezTo>
                <a:cubicBezTo>
                  <a:pt x="2961" y="1481"/>
                  <a:pt x="2965" y="1486"/>
                  <a:pt x="2969" y="1490"/>
                </a:cubicBezTo>
                <a:cubicBezTo>
                  <a:pt x="2970" y="1490"/>
                  <a:pt x="2971" y="1490"/>
                  <a:pt x="2972" y="1490"/>
                </a:cubicBezTo>
                <a:cubicBezTo>
                  <a:pt x="2973" y="1491"/>
                  <a:pt x="2974" y="1492"/>
                  <a:pt x="2974" y="1492"/>
                </a:cubicBezTo>
                <a:cubicBezTo>
                  <a:pt x="2976" y="1492"/>
                  <a:pt x="2978" y="1492"/>
                  <a:pt x="2979" y="1492"/>
                </a:cubicBezTo>
                <a:cubicBezTo>
                  <a:pt x="2980" y="1493"/>
                  <a:pt x="2981" y="1494"/>
                  <a:pt x="2982" y="1495"/>
                </a:cubicBezTo>
                <a:cubicBezTo>
                  <a:pt x="2985" y="1495"/>
                  <a:pt x="2989" y="1495"/>
                  <a:pt x="2992" y="1495"/>
                </a:cubicBezTo>
                <a:cubicBezTo>
                  <a:pt x="2992" y="1496"/>
                  <a:pt x="2992" y="1496"/>
                  <a:pt x="2992" y="1497"/>
                </a:cubicBezTo>
                <a:cubicBezTo>
                  <a:pt x="2995" y="1500"/>
                  <a:pt x="2997" y="1502"/>
                  <a:pt x="2999" y="1505"/>
                </a:cubicBezTo>
                <a:cubicBezTo>
                  <a:pt x="3000" y="1505"/>
                  <a:pt x="3001" y="1505"/>
                  <a:pt x="3002" y="1505"/>
                </a:cubicBezTo>
                <a:cubicBezTo>
                  <a:pt x="3002" y="1507"/>
                  <a:pt x="3002" y="1508"/>
                  <a:pt x="3002" y="1510"/>
                </a:cubicBezTo>
                <a:cubicBezTo>
                  <a:pt x="3003" y="1510"/>
                  <a:pt x="3004" y="1510"/>
                  <a:pt x="3004" y="1510"/>
                </a:cubicBezTo>
                <a:cubicBezTo>
                  <a:pt x="3005" y="1511"/>
                  <a:pt x="3006" y="1512"/>
                  <a:pt x="3007" y="1512"/>
                </a:cubicBezTo>
                <a:cubicBezTo>
                  <a:pt x="3008" y="1512"/>
                  <a:pt x="3009" y="1512"/>
                  <a:pt x="3009" y="1512"/>
                </a:cubicBezTo>
                <a:cubicBezTo>
                  <a:pt x="3010" y="1513"/>
                  <a:pt x="3011" y="1514"/>
                  <a:pt x="3012" y="1515"/>
                </a:cubicBezTo>
                <a:cubicBezTo>
                  <a:pt x="3012" y="1516"/>
                  <a:pt x="3012" y="1517"/>
                  <a:pt x="3012" y="1517"/>
                </a:cubicBezTo>
                <a:cubicBezTo>
                  <a:pt x="3013" y="1518"/>
                  <a:pt x="3014" y="1519"/>
                  <a:pt x="3015" y="1520"/>
                </a:cubicBezTo>
                <a:cubicBezTo>
                  <a:pt x="3013" y="1521"/>
                  <a:pt x="3011" y="1523"/>
                  <a:pt x="3009" y="1525"/>
                </a:cubicBezTo>
                <a:cubicBezTo>
                  <a:pt x="3009" y="1526"/>
                  <a:pt x="3009" y="1526"/>
                  <a:pt x="3009" y="1527"/>
                </a:cubicBezTo>
                <a:cubicBezTo>
                  <a:pt x="3007" y="1530"/>
                  <a:pt x="3004" y="1533"/>
                  <a:pt x="3002" y="1535"/>
                </a:cubicBezTo>
                <a:cubicBezTo>
                  <a:pt x="3002" y="1536"/>
                  <a:pt x="3002" y="1537"/>
                  <a:pt x="3002" y="1537"/>
                </a:cubicBezTo>
                <a:cubicBezTo>
                  <a:pt x="3003" y="1537"/>
                  <a:pt x="3004" y="1537"/>
                  <a:pt x="3004" y="1537"/>
                </a:cubicBezTo>
                <a:cubicBezTo>
                  <a:pt x="3005" y="1538"/>
                  <a:pt x="3006" y="1539"/>
                  <a:pt x="3007" y="1540"/>
                </a:cubicBezTo>
                <a:cubicBezTo>
                  <a:pt x="3012" y="1540"/>
                  <a:pt x="3017" y="1540"/>
                  <a:pt x="3022" y="1540"/>
                </a:cubicBezTo>
                <a:cubicBezTo>
                  <a:pt x="3023" y="1541"/>
                  <a:pt x="3024" y="1542"/>
                  <a:pt x="3024" y="1542"/>
                </a:cubicBezTo>
                <a:cubicBezTo>
                  <a:pt x="3028" y="1542"/>
                  <a:pt x="3031" y="1542"/>
                  <a:pt x="3034" y="1542"/>
                </a:cubicBezTo>
                <a:cubicBezTo>
                  <a:pt x="3034" y="1548"/>
                  <a:pt x="3034" y="1554"/>
                  <a:pt x="3034" y="1560"/>
                </a:cubicBezTo>
                <a:cubicBezTo>
                  <a:pt x="3035" y="1561"/>
                  <a:pt x="3036" y="1562"/>
                  <a:pt x="3037" y="1562"/>
                </a:cubicBezTo>
                <a:cubicBezTo>
                  <a:pt x="3034" y="1565"/>
                  <a:pt x="3032" y="1568"/>
                  <a:pt x="3029" y="1570"/>
                </a:cubicBezTo>
                <a:cubicBezTo>
                  <a:pt x="3029" y="1573"/>
                  <a:pt x="3029" y="1575"/>
                  <a:pt x="3029" y="1578"/>
                </a:cubicBezTo>
                <a:cubicBezTo>
                  <a:pt x="3028" y="1578"/>
                  <a:pt x="3028" y="1579"/>
                  <a:pt x="3027" y="1580"/>
                </a:cubicBezTo>
                <a:cubicBezTo>
                  <a:pt x="3027" y="1581"/>
                  <a:pt x="3027" y="1582"/>
                  <a:pt x="3027" y="1583"/>
                </a:cubicBezTo>
                <a:cubicBezTo>
                  <a:pt x="3026" y="1584"/>
                  <a:pt x="3025" y="1584"/>
                  <a:pt x="3024" y="1585"/>
                </a:cubicBezTo>
                <a:cubicBezTo>
                  <a:pt x="3024" y="1588"/>
                  <a:pt x="3024" y="1592"/>
                  <a:pt x="3024" y="1595"/>
                </a:cubicBezTo>
                <a:cubicBezTo>
                  <a:pt x="3027" y="1598"/>
                  <a:pt x="3029" y="1600"/>
                  <a:pt x="3032" y="1603"/>
                </a:cubicBezTo>
                <a:cubicBezTo>
                  <a:pt x="3032" y="1604"/>
                  <a:pt x="3032" y="1604"/>
                  <a:pt x="3032" y="1605"/>
                </a:cubicBezTo>
                <a:cubicBezTo>
                  <a:pt x="3033" y="1606"/>
                  <a:pt x="3034" y="1607"/>
                  <a:pt x="3034" y="1608"/>
                </a:cubicBezTo>
                <a:cubicBezTo>
                  <a:pt x="3034" y="1609"/>
                  <a:pt x="3034" y="1609"/>
                  <a:pt x="3034" y="1610"/>
                </a:cubicBezTo>
                <a:cubicBezTo>
                  <a:pt x="3035" y="1611"/>
                  <a:pt x="3036" y="1612"/>
                  <a:pt x="3037" y="1613"/>
                </a:cubicBezTo>
                <a:cubicBezTo>
                  <a:pt x="3037" y="1619"/>
                  <a:pt x="3037" y="1624"/>
                  <a:pt x="3037" y="1630"/>
                </a:cubicBezTo>
                <a:cubicBezTo>
                  <a:pt x="3036" y="1631"/>
                  <a:pt x="3035" y="1632"/>
                  <a:pt x="3034" y="1633"/>
                </a:cubicBezTo>
                <a:cubicBezTo>
                  <a:pt x="3034" y="1634"/>
                  <a:pt x="3034" y="1634"/>
                  <a:pt x="3034" y="1635"/>
                </a:cubicBezTo>
                <a:cubicBezTo>
                  <a:pt x="3033" y="1637"/>
                  <a:pt x="3031" y="1638"/>
                  <a:pt x="3029" y="1640"/>
                </a:cubicBezTo>
                <a:cubicBezTo>
                  <a:pt x="3029" y="1641"/>
                  <a:pt x="3029" y="1642"/>
                  <a:pt x="3029" y="1643"/>
                </a:cubicBezTo>
                <a:cubicBezTo>
                  <a:pt x="3028" y="1644"/>
                  <a:pt x="3028" y="1644"/>
                  <a:pt x="3027" y="1645"/>
                </a:cubicBezTo>
                <a:cubicBezTo>
                  <a:pt x="3027" y="1646"/>
                  <a:pt x="3027" y="1647"/>
                  <a:pt x="3027" y="1648"/>
                </a:cubicBezTo>
                <a:cubicBezTo>
                  <a:pt x="3022" y="1653"/>
                  <a:pt x="3017" y="1658"/>
                  <a:pt x="3012" y="1663"/>
                </a:cubicBezTo>
                <a:cubicBezTo>
                  <a:pt x="3012" y="1665"/>
                  <a:pt x="3012" y="1668"/>
                  <a:pt x="3012" y="1670"/>
                </a:cubicBezTo>
                <a:cubicBezTo>
                  <a:pt x="3014" y="1672"/>
                  <a:pt x="3015" y="1674"/>
                  <a:pt x="3017" y="1675"/>
                </a:cubicBezTo>
                <a:cubicBezTo>
                  <a:pt x="3017" y="1676"/>
                  <a:pt x="3017" y="1677"/>
                  <a:pt x="3017" y="1678"/>
                </a:cubicBezTo>
                <a:cubicBezTo>
                  <a:pt x="3018" y="1679"/>
                  <a:pt x="3019" y="1680"/>
                  <a:pt x="3019" y="1680"/>
                </a:cubicBezTo>
                <a:cubicBezTo>
                  <a:pt x="3020" y="1680"/>
                  <a:pt x="3021" y="1680"/>
                  <a:pt x="3022" y="1680"/>
                </a:cubicBezTo>
                <a:cubicBezTo>
                  <a:pt x="3024" y="1679"/>
                  <a:pt x="3025" y="1677"/>
                  <a:pt x="3027" y="1675"/>
                </a:cubicBezTo>
                <a:cubicBezTo>
                  <a:pt x="3028" y="1675"/>
                  <a:pt x="3029" y="1675"/>
                  <a:pt x="3029" y="1675"/>
                </a:cubicBezTo>
                <a:cubicBezTo>
                  <a:pt x="3030" y="1674"/>
                  <a:pt x="3031" y="1674"/>
                  <a:pt x="3032" y="1673"/>
                </a:cubicBezTo>
                <a:cubicBezTo>
                  <a:pt x="3033" y="1673"/>
                  <a:pt x="3034" y="1673"/>
                  <a:pt x="3034" y="1673"/>
                </a:cubicBezTo>
                <a:cubicBezTo>
                  <a:pt x="3034" y="1675"/>
                  <a:pt x="3034" y="1676"/>
                  <a:pt x="3034" y="1678"/>
                </a:cubicBezTo>
                <a:cubicBezTo>
                  <a:pt x="3036" y="1680"/>
                  <a:pt x="3038" y="1681"/>
                  <a:pt x="3040" y="1683"/>
                </a:cubicBezTo>
                <a:cubicBezTo>
                  <a:pt x="3041" y="1683"/>
                  <a:pt x="3041" y="1683"/>
                  <a:pt x="3042" y="1683"/>
                </a:cubicBezTo>
                <a:cubicBezTo>
                  <a:pt x="3044" y="1684"/>
                  <a:pt x="3045" y="1686"/>
                  <a:pt x="3047" y="1688"/>
                </a:cubicBezTo>
                <a:cubicBezTo>
                  <a:pt x="3050" y="1688"/>
                  <a:pt x="3054" y="1688"/>
                  <a:pt x="3057" y="1688"/>
                </a:cubicBezTo>
                <a:cubicBezTo>
                  <a:pt x="3057" y="1689"/>
                  <a:pt x="3057" y="1691"/>
                  <a:pt x="3057" y="1693"/>
                </a:cubicBezTo>
                <a:cubicBezTo>
                  <a:pt x="3056" y="1693"/>
                  <a:pt x="3055" y="1693"/>
                  <a:pt x="3054" y="1693"/>
                </a:cubicBezTo>
                <a:cubicBezTo>
                  <a:pt x="3052" y="1695"/>
                  <a:pt x="3049" y="1698"/>
                  <a:pt x="3047" y="1700"/>
                </a:cubicBezTo>
                <a:cubicBezTo>
                  <a:pt x="3048" y="1701"/>
                  <a:pt x="3049" y="1702"/>
                  <a:pt x="3049" y="1703"/>
                </a:cubicBezTo>
                <a:cubicBezTo>
                  <a:pt x="3048" y="1704"/>
                  <a:pt x="3048" y="1705"/>
                  <a:pt x="3047" y="1705"/>
                </a:cubicBezTo>
                <a:cubicBezTo>
                  <a:pt x="3047" y="1706"/>
                  <a:pt x="3047" y="1707"/>
                  <a:pt x="3047" y="1708"/>
                </a:cubicBezTo>
                <a:cubicBezTo>
                  <a:pt x="3046" y="1709"/>
                  <a:pt x="3045" y="1710"/>
                  <a:pt x="3045" y="1710"/>
                </a:cubicBezTo>
                <a:cubicBezTo>
                  <a:pt x="3045" y="1711"/>
                  <a:pt x="3045" y="1712"/>
                  <a:pt x="3045" y="1713"/>
                </a:cubicBezTo>
                <a:cubicBezTo>
                  <a:pt x="3044" y="1714"/>
                  <a:pt x="3043" y="1715"/>
                  <a:pt x="3042" y="1715"/>
                </a:cubicBezTo>
                <a:cubicBezTo>
                  <a:pt x="3042" y="1716"/>
                  <a:pt x="3042" y="1717"/>
                  <a:pt x="3042" y="1718"/>
                </a:cubicBezTo>
                <a:cubicBezTo>
                  <a:pt x="3041" y="1719"/>
                  <a:pt x="3040" y="1720"/>
                  <a:pt x="3040" y="1721"/>
                </a:cubicBezTo>
                <a:cubicBezTo>
                  <a:pt x="3039" y="1721"/>
                  <a:pt x="3038" y="1721"/>
                  <a:pt x="3037" y="1721"/>
                </a:cubicBezTo>
                <a:cubicBezTo>
                  <a:pt x="3036" y="1721"/>
                  <a:pt x="3035" y="1722"/>
                  <a:pt x="3034" y="1723"/>
                </a:cubicBezTo>
                <a:cubicBezTo>
                  <a:pt x="3033" y="1723"/>
                  <a:pt x="3031" y="1723"/>
                  <a:pt x="3029" y="1723"/>
                </a:cubicBezTo>
                <a:cubicBezTo>
                  <a:pt x="3028" y="1725"/>
                  <a:pt x="3026" y="1726"/>
                  <a:pt x="3024" y="1728"/>
                </a:cubicBezTo>
                <a:cubicBezTo>
                  <a:pt x="3024" y="1729"/>
                  <a:pt x="3024" y="1730"/>
                  <a:pt x="3024" y="1730"/>
                </a:cubicBezTo>
                <a:cubicBezTo>
                  <a:pt x="3023" y="1731"/>
                  <a:pt x="3023" y="1732"/>
                  <a:pt x="3022" y="1733"/>
                </a:cubicBezTo>
                <a:cubicBezTo>
                  <a:pt x="3021" y="1733"/>
                  <a:pt x="3020" y="1733"/>
                  <a:pt x="3019" y="1733"/>
                </a:cubicBezTo>
                <a:cubicBezTo>
                  <a:pt x="3018" y="1732"/>
                  <a:pt x="3018" y="1731"/>
                  <a:pt x="3017" y="1730"/>
                </a:cubicBezTo>
                <a:cubicBezTo>
                  <a:pt x="3016" y="1730"/>
                  <a:pt x="3015" y="1730"/>
                  <a:pt x="3015" y="1730"/>
                </a:cubicBezTo>
                <a:cubicBezTo>
                  <a:pt x="3014" y="1729"/>
                  <a:pt x="3013" y="1729"/>
                  <a:pt x="3012" y="1728"/>
                </a:cubicBezTo>
                <a:cubicBezTo>
                  <a:pt x="3011" y="1728"/>
                  <a:pt x="3010" y="1728"/>
                  <a:pt x="3009" y="1728"/>
                </a:cubicBezTo>
                <a:cubicBezTo>
                  <a:pt x="3008" y="1727"/>
                  <a:pt x="3008" y="1726"/>
                  <a:pt x="3007" y="1725"/>
                </a:cubicBezTo>
                <a:cubicBezTo>
                  <a:pt x="3005" y="1725"/>
                  <a:pt x="3003" y="1725"/>
                  <a:pt x="3002" y="1725"/>
                </a:cubicBezTo>
                <a:cubicBezTo>
                  <a:pt x="3000" y="1727"/>
                  <a:pt x="2998" y="1729"/>
                  <a:pt x="2997" y="1730"/>
                </a:cubicBezTo>
                <a:cubicBezTo>
                  <a:pt x="2996" y="1730"/>
                  <a:pt x="2995" y="1730"/>
                  <a:pt x="2994" y="1730"/>
                </a:cubicBezTo>
                <a:cubicBezTo>
                  <a:pt x="2993" y="1731"/>
                  <a:pt x="2993" y="1732"/>
                  <a:pt x="2992" y="1733"/>
                </a:cubicBezTo>
                <a:cubicBezTo>
                  <a:pt x="2992" y="1736"/>
                  <a:pt x="2992" y="1740"/>
                  <a:pt x="2992" y="1743"/>
                </a:cubicBezTo>
                <a:cubicBezTo>
                  <a:pt x="2991" y="1744"/>
                  <a:pt x="2990" y="1745"/>
                  <a:pt x="2989" y="1746"/>
                </a:cubicBezTo>
                <a:cubicBezTo>
                  <a:pt x="2989" y="1752"/>
                  <a:pt x="2989" y="1759"/>
                  <a:pt x="2989" y="1766"/>
                </a:cubicBezTo>
                <a:cubicBezTo>
                  <a:pt x="2990" y="1767"/>
                  <a:pt x="2991" y="1767"/>
                  <a:pt x="2992" y="1768"/>
                </a:cubicBezTo>
                <a:cubicBezTo>
                  <a:pt x="2992" y="1769"/>
                  <a:pt x="2992" y="1770"/>
                  <a:pt x="2992" y="1771"/>
                </a:cubicBezTo>
                <a:cubicBezTo>
                  <a:pt x="2990" y="1772"/>
                  <a:pt x="2989" y="1774"/>
                  <a:pt x="2987" y="1776"/>
                </a:cubicBezTo>
                <a:cubicBezTo>
                  <a:pt x="2986" y="1776"/>
                  <a:pt x="2985" y="1776"/>
                  <a:pt x="2984" y="1776"/>
                </a:cubicBezTo>
                <a:cubicBezTo>
                  <a:pt x="2983" y="1777"/>
                  <a:pt x="2981" y="1779"/>
                  <a:pt x="2979" y="1781"/>
                </a:cubicBezTo>
                <a:cubicBezTo>
                  <a:pt x="2979" y="1784"/>
                  <a:pt x="2979" y="1787"/>
                  <a:pt x="2979" y="1791"/>
                </a:cubicBezTo>
                <a:cubicBezTo>
                  <a:pt x="2978" y="1791"/>
                  <a:pt x="2977" y="1791"/>
                  <a:pt x="2977" y="1791"/>
                </a:cubicBezTo>
                <a:cubicBezTo>
                  <a:pt x="2976" y="1792"/>
                  <a:pt x="2975" y="1792"/>
                  <a:pt x="2974" y="1793"/>
                </a:cubicBezTo>
                <a:cubicBezTo>
                  <a:pt x="2974" y="1794"/>
                  <a:pt x="2974" y="1795"/>
                  <a:pt x="2974" y="1796"/>
                </a:cubicBezTo>
                <a:cubicBezTo>
                  <a:pt x="2973" y="1796"/>
                  <a:pt x="2972" y="1796"/>
                  <a:pt x="2972" y="1796"/>
                </a:cubicBezTo>
                <a:cubicBezTo>
                  <a:pt x="2971" y="1797"/>
                  <a:pt x="2970" y="1798"/>
                  <a:pt x="2969" y="1798"/>
                </a:cubicBezTo>
                <a:cubicBezTo>
                  <a:pt x="2968" y="1798"/>
                  <a:pt x="2968" y="1798"/>
                  <a:pt x="2967" y="1798"/>
                </a:cubicBezTo>
                <a:cubicBezTo>
                  <a:pt x="2966" y="1799"/>
                  <a:pt x="2965" y="1800"/>
                  <a:pt x="2964" y="1801"/>
                </a:cubicBezTo>
                <a:cubicBezTo>
                  <a:pt x="2964" y="1802"/>
                  <a:pt x="2964" y="1802"/>
                  <a:pt x="2964" y="1803"/>
                </a:cubicBezTo>
                <a:cubicBezTo>
                  <a:pt x="2963" y="1804"/>
                  <a:pt x="2963" y="1805"/>
                  <a:pt x="2962" y="1806"/>
                </a:cubicBezTo>
                <a:cubicBezTo>
                  <a:pt x="2962" y="1809"/>
                  <a:pt x="2962" y="1812"/>
                  <a:pt x="2962" y="1816"/>
                </a:cubicBezTo>
                <a:cubicBezTo>
                  <a:pt x="2963" y="1816"/>
                  <a:pt x="2963" y="1816"/>
                  <a:pt x="2964" y="1816"/>
                </a:cubicBezTo>
                <a:cubicBezTo>
                  <a:pt x="2965" y="1817"/>
                  <a:pt x="2966" y="1818"/>
                  <a:pt x="2967" y="1818"/>
                </a:cubicBezTo>
                <a:cubicBezTo>
                  <a:pt x="2967" y="1819"/>
                  <a:pt x="2967" y="1820"/>
                  <a:pt x="2967" y="1821"/>
                </a:cubicBezTo>
                <a:cubicBezTo>
                  <a:pt x="2968" y="1821"/>
                  <a:pt x="2968" y="1822"/>
                  <a:pt x="2969" y="1823"/>
                </a:cubicBezTo>
                <a:cubicBezTo>
                  <a:pt x="2969" y="1829"/>
                  <a:pt x="2969" y="1835"/>
                  <a:pt x="2969" y="1841"/>
                </a:cubicBezTo>
                <a:cubicBezTo>
                  <a:pt x="2969" y="1842"/>
                  <a:pt x="2968" y="1842"/>
                  <a:pt x="2967" y="1843"/>
                </a:cubicBezTo>
                <a:cubicBezTo>
                  <a:pt x="2967" y="1844"/>
                  <a:pt x="2967" y="1845"/>
                  <a:pt x="2967" y="1846"/>
                </a:cubicBezTo>
                <a:cubicBezTo>
                  <a:pt x="2966" y="1846"/>
                  <a:pt x="2965" y="1846"/>
                  <a:pt x="2964" y="1846"/>
                </a:cubicBezTo>
                <a:cubicBezTo>
                  <a:pt x="2963" y="1847"/>
                  <a:pt x="2961" y="1849"/>
                  <a:pt x="2959" y="1851"/>
                </a:cubicBezTo>
                <a:cubicBezTo>
                  <a:pt x="2959" y="1851"/>
                  <a:pt x="2959" y="1852"/>
                  <a:pt x="2959" y="1853"/>
                </a:cubicBezTo>
                <a:cubicBezTo>
                  <a:pt x="2958" y="1853"/>
                  <a:pt x="2958" y="1853"/>
                  <a:pt x="2957" y="1853"/>
                </a:cubicBezTo>
                <a:cubicBezTo>
                  <a:pt x="2956" y="1854"/>
                  <a:pt x="2955" y="1855"/>
                  <a:pt x="2954" y="1856"/>
                </a:cubicBezTo>
                <a:cubicBezTo>
                  <a:pt x="2954" y="1857"/>
                  <a:pt x="2954" y="1859"/>
                  <a:pt x="2954" y="1861"/>
                </a:cubicBezTo>
                <a:cubicBezTo>
                  <a:pt x="2955" y="1862"/>
                  <a:pt x="2956" y="1862"/>
                  <a:pt x="2957" y="1863"/>
                </a:cubicBezTo>
                <a:cubicBezTo>
                  <a:pt x="2956" y="1864"/>
                  <a:pt x="2955" y="1865"/>
                  <a:pt x="2954" y="1866"/>
                </a:cubicBezTo>
                <a:cubicBezTo>
                  <a:pt x="2953" y="1866"/>
                  <a:pt x="2953" y="1866"/>
                  <a:pt x="2952" y="1866"/>
                </a:cubicBezTo>
                <a:cubicBezTo>
                  <a:pt x="2950" y="1868"/>
                  <a:pt x="2948" y="1869"/>
                  <a:pt x="2947" y="1871"/>
                </a:cubicBezTo>
                <a:cubicBezTo>
                  <a:pt x="2946" y="1870"/>
                  <a:pt x="2945" y="1869"/>
                  <a:pt x="2944" y="1868"/>
                </a:cubicBezTo>
                <a:cubicBezTo>
                  <a:pt x="2943" y="1868"/>
                  <a:pt x="2943" y="1868"/>
                  <a:pt x="2942" y="1868"/>
                </a:cubicBezTo>
                <a:cubicBezTo>
                  <a:pt x="2942" y="1870"/>
                  <a:pt x="2942" y="1872"/>
                  <a:pt x="2942" y="1873"/>
                </a:cubicBezTo>
                <a:cubicBezTo>
                  <a:pt x="2940" y="1875"/>
                  <a:pt x="2938" y="1877"/>
                  <a:pt x="2937" y="1878"/>
                </a:cubicBezTo>
                <a:cubicBezTo>
                  <a:pt x="2937" y="1879"/>
                  <a:pt x="2937" y="1880"/>
                  <a:pt x="2937" y="1881"/>
                </a:cubicBezTo>
                <a:cubicBezTo>
                  <a:pt x="2937" y="1882"/>
                  <a:pt x="2938" y="1883"/>
                  <a:pt x="2939" y="1883"/>
                </a:cubicBezTo>
                <a:cubicBezTo>
                  <a:pt x="2937" y="1885"/>
                  <a:pt x="2936" y="1887"/>
                  <a:pt x="2934" y="1889"/>
                </a:cubicBezTo>
                <a:cubicBezTo>
                  <a:pt x="2933" y="1889"/>
                  <a:pt x="2933" y="1889"/>
                  <a:pt x="2932" y="1889"/>
                </a:cubicBezTo>
                <a:cubicBezTo>
                  <a:pt x="2931" y="1888"/>
                  <a:pt x="2930" y="1887"/>
                  <a:pt x="2929" y="1886"/>
                </a:cubicBezTo>
                <a:cubicBezTo>
                  <a:pt x="2928" y="1886"/>
                  <a:pt x="2928" y="1886"/>
                  <a:pt x="2927" y="1886"/>
                </a:cubicBezTo>
                <a:cubicBezTo>
                  <a:pt x="2926" y="1887"/>
                  <a:pt x="2925" y="1888"/>
                  <a:pt x="2924" y="1889"/>
                </a:cubicBezTo>
                <a:cubicBezTo>
                  <a:pt x="2923" y="1889"/>
                  <a:pt x="2923" y="1889"/>
                  <a:pt x="2922" y="1889"/>
                </a:cubicBezTo>
                <a:cubicBezTo>
                  <a:pt x="2922" y="1890"/>
                  <a:pt x="2922" y="1892"/>
                  <a:pt x="2922" y="1894"/>
                </a:cubicBezTo>
                <a:cubicBezTo>
                  <a:pt x="2921" y="1894"/>
                  <a:pt x="2920" y="1895"/>
                  <a:pt x="2919" y="1896"/>
                </a:cubicBezTo>
                <a:cubicBezTo>
                  <a:pt x="2918" y="1896"/>
                  <a:pt x="2917" y="1896"/>
                  <a:pt x="2917" y="1896"/>
                </a:cubicBezTo>
                <a:cubicBezTo>
                  <a:pt x="2916" y="1897"/>
                  <a:pt x="2915" y="1897"/>
                  <a:pt x="2914" y="1898"/>
                </a:cubicBezTo>
                <a:cubicBezTo>
                  <a:pt x="2912" y="1898"/>
                  <a:pt x="2911" y="1898"/>
                  <a:pt x="2909" y="1898"/>
                </a:cubicBezTo>
                <a:cubicBezTo>
                  <a:pt x="2908" y="1899"/>
                  <a:pt x="2908" y="1900"/>
                  <a:pt x="2907" y="1901"/>
                </a:cubicBezTo>
                <a:cubicBezTo>
                  <a:pt x="2906" y="1901"/>
                  <a:pt x="2905" y="1901"/>
                  <a:pt x="2904" y="1901"/>
                </a:cubicBezTo>
                <a:cubicBezTo>
                  <a:pt x="2902" y="1903"/>
                  <a:pt x="2901" y="1904"/>
                  <a:pt x="2899" y="1906"/>
                </a:cubicBezTo>
                <a:cubicBezTo>
                  <a:pt x="2898" y="1906"/>
                  <a:pt x="2898" y="1906"/>
                  <a:pt x="2897" y="1906"/>
                </a:cubicBezTo>
                <a:cubicBezTo>
                  <a:pt x="2896" y="1905"/>
                  <a:pt x="2895" y="1904"/>
                  <a:pt x="2894" y="1903"/>
                </a:cubicBezTo>
                <a:cubicBezTo>
                  <a:pt x="2890" y="1903"/>
                  <a:pt x="2886" y="1903"/>
                  <a:pt x="2881" y="1903"/>
                </a:cubicBezTo>
                <a:cubicBezTo>
                  <a:pt x="2881" y="1904"/>
                  <a:pt x="2880" y="1905"/>
                  <a:pt x="2879" y="1906"/>
                </a:cubicBezTo>
                <a:cubicBezTo>
                  <a:pt x="2877" y="1906"/>
                  <a:pt x="2876" y="1906"/>
                  <a:pt x="2874" y="1906"/>
                </a:cubicBezTo>
                <a:cubicBezTo>
                  <a:pt x="2873" y="1907"/>
                  <a:pt x="2872" y="1908"/>
                  <a:pt x="2872" y="1909"/>
                </a:cubicBezTo>
                <a:cubicBezTo>
                  <a:pt x="2871" y="1909"/>
                  <a:pt x="2870" y="1909"/>
                  <a:pt x="2869" y="1909"/>
                </a:cubicBezTo>
                <a:cubicBezTo>
                  <a:pt x="2868" y="1909"/>
                  <a:pt x="2867" y="1910"/>
                  <a:pt x="2866" y="1911"/>
                </a:cubicBezTo>
                <a:cubicBezTo>
                  <a:pt x="2866" y="1911"/>
                  <a:pt x="2865" y="1911"/>
                  <a:pt x="2864" y="1911"/>
                </a:cubicBezTo>
                <a:cubicBezTo>
                  <a:pt x="2863" y="1912"/>
                  <a:pt x="2862" y="1913"/>
                  <a:pt x="2861" y="1914"/>
                </a:cubicBezTo>
                <a:cubicBezTo>
                  <a:pt x="2861" y="1914"/>
                  <a:pt x="2860" y="1914"/>
                  <a:pt x="2859" y="1914"/>
                </a:cubicBezTo>
                <a:cubicBezTo>
                  <a:pt x="2859" y="1916"/>
                  <a:pt x="2859" y="1918"/>
                  <a:pt x="2859" y="1921"/>
                </a:cubicBezTo>
                <a:cubicBezTo>
                  <a:pt x="2858" y="1921"/>
                  <a:pt x="2857" y="1921"/>
                  <a:pt x="2856" y="1921"/>
                </a:cubicBezTo>
                <a:cubicBezTo>
                  <a:pt x="2856" y="1922"/>
                  <a:pt x="2855" y="1923"/>
                  <a:pt x="2854" y="1924"/>
                </a:cubicBezTo>
                <a:cubicBezTo>
                  <a:pt x="2852" y="1924"/>
                  <a:pt x="2851" y="1924"/>
                  <a:pt x="2849" y="1924"/>
                </a:cubicBezTo>
                <a:cubicBezTo>
                  <a:pt x="2849" y="1924"/>
                  <a:pt x="2849" y="1925"/>
                  <a:pt x="2849" y="1926"/>
                </a:cubicBezTo>
                <a:cubicBezTo>
                  <a:pt x="2850" y="1927"/>
                  <a:pt x="2850" y="1928"/>
                  <a:pt x="2851" y="1929"/>
                </a:cubicBezTo>
                <a:cubicBezTo>
                  <a:pt x="2851" y="1931"/>
                  <a:pt x="2851" y="1934"/>
                  <a:pt x="2851" y="1936"/>
                </a:cubicBezTo>
                <a:cubicBezTo>
                  <a:pt x="2846" y="1936"/>
                  <a:pt x="2840" y="1936"/>
                  <a:pt x="2834" y="1936"/>
                </a:cubicBezTo>
                <a:cubicBezTo>
                  <a:pt x="2833" y="1937"/>
                  <a:pt x="2832" y="1938"/>
                  <a:pt x="2831" y="1939"/>
                </a:cubicBezTo>
                <a:cubicBezTo>
                  <a:pt x="2826" y="1939"/>
                  <a:pt x="2821" y="1939"/>
                  <a:pt x="2816" y="1939"/>
                </a:cubicBezTo>
                <a:cubicBezTo>
                  <a:pt x="2816" y="1939"/>
                  <a:pt x="2815" y="1940"/>
                  <a:pt x="2814" y="1941"/>
                </a:cubicBezTo>
                <a:cubicBezTo>
                  <a:pt x="2814" y="1942"/>
                  <a:pt x="2814" y="1943"/>
                  <a:pt x="2814" y="1944"/>
                </a:cubicBezTo>
                <a:cubicBezTo>
                  <a:pt x="2812" y="1944"/>
                  <a:pt x="2810" y="1944"/>
                  <a:pt x="2809" y="1944"/>
                </a:cubicBezTo>
                <a:cubicBezTo>
                  <a:pt x="2808" y="1944"/>
                  <a:pt x="2807" y="1945"/>
                  <a:pt x="2806" y="1946"/>
                </a:cubicBezTo>
                <a:cubicBezTo>
                  <a:pt x="2806" y="1946"/>
                  <a:pt x="2805" y="1946"/>
                  <a:pt x="2804" y="1946"/>
                </a:cubicBezTo>
                <a:cubicBezTo>
                  <a:pt x="2803" y="1947"/>
                  <a:pt x="2802" y="1948"/>
                  <a:pt x="2801" y="1949"/>
                </a:cubicBezTo>
                <a:cubicBezTo>
                  <a:pt x="2801" y="1951"/>
                  <a:pt x="2801" y="1954"/>
                  <a:pt x="2801" y="1956"/>
                </a:cubicBezTo>
                <a:cubicBezTo>
                  <a:pt x="2800" y="1957"/>
                  <a:pt x="2800" y="1958"/>
                  <a:pt x="2799" y="1959"/>
                </a:cubicBezTo>
                <a:cubicBezTo>
                  <a:pt x="2799" y="1963"/>
                  <a:pt x="2799" y="1967"/>
                  <a:pt x="2799" y="1971"/>
                </a:cubicBezTo>
                <a:cubicBezTo>
                  <a:pt x="2801" y="1974"/>
                  <a:pt x="2804" y="1976"/>
                  <a:pt x="2806" y="1979"/>
                </a:cubicBezTo>
                <a:cubicBezTo>
                  <a:pt x="2807" y="1979"/>
                  <a:pt x="2808" y="1979"/>
                  <a:pt x="2809" y="1979"/>
                </a:cubicBezTo>
                <a:cubicBezTo>
                  <a:pt x="2809" y="1981"/>
                  <a:pt x="2809" y="1984"/>
                  <a:pt x="2809" y="1986"/>
                </a:cubicBezTo>
                <a:cubicBezTo>
                  <a:pt x="2808" y="1987"/>
                  <a:pt x="2807" y="1988"/>
                  <a:pt x="2806" y="1989"/>
                </a:cubicBezTo>
                <a:cubicBezTo>
                  <a:pt x="2806" y="1989"/>
                  <a:pt x="2806" y="1990"/>
                  <a:pt x="2806" y="1991"/>
                </a:cubicBezTo>
                <a:cubicBezTo>
                  <a:pt x="2805" y="1993"/>
                  <a:pt x="2803" y="1995"/>
                  <a:pt x="2801" y="1996"/>
                </a:cubicBezTo>
                <a:cubicBezTo>
                  <a:pt x="2801" y="1999"/>
                  <a:pt x="2801" y="2001"/>
                  <a:pt x="2801" y="2004"/>
                </a:cubicBezTo>
                <a:cubicBezTo>
                  <a:pt x="2800" y="2004"/>
                  <a:pt x="2800" y="2004"/>
                  <a:pt x="2799" y="2004"/>
                </a:cubicBezTo>
                <a:cubicBezTo>
                  <a:pt x="2798" y="2003"/>
                  <a:pt x="2797" y="2002"/>
                  <a:pt x="2796" y="2001"/>
                </a:cubicBezTo>
                <a:cubicBezTo>
                  <a:pt x="2796" y="1999"/>
                  <a:pt x="2796" y="1996"/>
                  <a:pt x="2796" y="1994"/>
                </a:cubicBezTo>
                <a:cubicBezTo>
                  <a:pt x="2795" y="1993"/>
                  <a:pt x="2795" y="1992"/>
                  <a:pt x="2794" y="1991"/>
                </a:cubicBezTo>
                <a:cubicBezTo>
                  <a:pt x="2794" y="1988"/>
                  <a:pt x="2794" y="1985"/>
                  <a:pt x="2794" y="1981"/>
                </a:cubicBezTo>
                <a:cubicBezTo>
                  <a:pt x="2792" y="1980"/>
                  <a:pt x="2790" y="1978"/>
                  <a:pt x="2789" y="1976"/>
                </a:cubicBezTo>
                <a:cubicBezTo>
                  <a:pt x="2789" y="1975"/>
                  <a:pt x="2789" y="1975"/>
                  <a:pt x="2789" y="1974"/>
                </a:cubicBezTo>
                <a:cubicBezTo>
                  <a:pt x="2788" y="1973"/>
                  <a:pt x="2787" y="1972"/>
                  <a:pt x="2786" y="1971"/>
                </a:cubicBezTo>
                <a:cubicBezTo>
                  <a:pt x="2785" y="1971"/>
                  <a:pt x="2785" y="1971"/>
                  <a:pt x="2784" y="1971"/>
                </a:cubicBezTo>
                <a:cubicBezTo>
                  <a:pt x="2781" y="1969"/>
                  <a:pt x="2779" y="1966"/>
                  <a:pt x="2776" y="1964"/>
                </a:cubicBezTo>
                <a:cubicBezTo>
                  <a:pt x="2776" y="1961"/>
                  <a:pt x="2776" y="1957"/>
                  <a:pt x="2776" y="1954"/>
                </a:cubicBezTo>
                <a:cubicBezTo>
                  <a:pt x="2775" y="1953"/>
                  <a:pt x="2774" y="1952"/>
                  <a:pt x="2774" y="1951"/>
                </a:cubicBezTo>
                <a:cubicBezTo>
                  <a:pt x="2774" y="1949"/>
                  <a:pt x="2774" y="1948"/>
                  <a:pt x="2774" y="1946"/>
                </a:cubicBezTo>
                <a:cubicBezTo>
                  <a:pt x="2772" y="1944"/>
                  <a:pt x="2770" y="1943"/>
                  <a:pt x="2769" y="1941"/>
                </a:cubicBezTo>
                <a:cubicBezTo>
                  <a:pt x="2765" y="1941"/>
                  <a:pt x="2762" y="1941"/>
                  <a:pt x="2759" y="1941"/>
                </a:cubicBezTo>
                <a:cubicBezTo>
                  <a:pt x="2758" y="1940"/>
                  <a:pt x="2757" y="1940"/>
                  <a:pt x="2756" y="1939"/>
                </a:cubicBezTo>
                <a:cubicBezTo>
                  <a:pt x="2755" y="1939"/>
                  <a:pt x="2753" y="1939"/>
                  <a:pt x="2751" y="1939"/>
                </a:cubicBezTo>
                <a:cubicBezTo>
                  <a:pt x="2750" y="1938"/>
                  <a:pt x="2749" y="1937"/>
                  <a:pt x="2748" y="1936"/>
                </a:cubicBezTo>
                <a:cubicBezTo>
                  <a:pt x="2748" y="1936"/>
                  <a:pt x="2747" y="1936"/>
                  <a:pt x="2746" y="1936"/>
                </a:cubicBezTo>
                <a:cubicBezTo>
                  <a:pt x="2744" y="1935"/>
                  <a:pt x="2743" y="1933"/>
                  <a:pt x="2741" y="1931"/>
                </a:cubicBezTo>
                <a:cubicBezTo>
                  <a:pt x="2740" y="1931"/>
                  <a:pt x="2740" y="1931"/>
                  <a:pt x="2739" y="1931"/>
                </a:cubicBezTo>
                <a:cubicBezTo>
                  <a:pt x="2737" y="1929"/>
                  <a:pt x="2735" y="1928"/>
                  <a:pt x="2734" y="1926"/>
                </a:cubicBezTo>
                <a:cubicBezTo>
                  <a:pt x="2734" y="1925"/>
                  <a:pt x="2734" y="1925"/>
                  <a:pt x="2734" y="1924"/>
                </a:cubicBezTo>
                <a:cubicBezTo>
                  <a:pt x="2732" y="1922"/>
                  <a:pt x="2730" y="1920"/>
                  <a:pt x="2729" y="1919"/>
                </a:cubicBezTo>
                <a:cubicBezTo>
                  <a:pt x="2728" y="1919"/>
                  <a:pt x="2727" y="1919"/>
                  <a:pt x="2726" y="1919"/>
                </a:cubicBezTo>
                <a:cubicBezTo>
                  <a:pt x="2726" y="1917"/>
                  <a:pt x="2726" y="1915"/>
                  <a:pt x="2726" y="1914"/>
                </a:cubicBezTo>
                <a:cubicBezTo>
                  <a:pt x="2727" y="1913"/>
                  <a:pt x="2728" y="1912"/>
                  <a:pt x="2729" y="1911"/>
                </a:cubicBezTo>
                <a:cubicBezTo>
                  <a:pt x="2729" y="1911"/>
                  <a:pt x="2730" y="1911"/>
                  <a:pt x="2731" y="1911"/>
                </a:cubicBezTo>
                <a:cubicBezTo>
                  <a:pt x="2732" y="1910"/>
                  <a:pt x="2733" y="1909"/>
                  <a:pt x="2734" y="1909"/>
                </a:cubicBezTo>
                <a:cubicBezTo>
                  <a:pt x="2734" y="1907"/>
                  <a:pt x="2734" y="1905"/>
                  <a:pt x="2734" y="1903"/>
                </a:cubicBezTo>
                <a:cubicBezTo>
                  <a:pt x="2731" y="1901"/>
                  <a:pt x="2728" y="1898"/>
                  <a:pt x="2726" y="1896"/>
                </a:cubicBezTo>
                <a:cubicBezTo>
                  <a:pt x="2726" y="1895"/>
                  <a:pt x="2726" y="1894"/>
                  <a:pt x="2726" y="1894"/>
                </a:cubicBezTo>
                <a:cubicBezTo>
                  <a:pt x="2725" y="1893"/>
                  <a:pt x="2724" y="1892"/>
                  <a:pt x="2723" y="1891"/>
                </a:cubicBezTo>
                <a:cubicBezTo>
                  <a:pt x="2723" y="1889"/>
                  <a:pt x="2723" y="1888"/>
                  <a:pt x="2723" y="1886"/>
                </a:cubicBezTo>
                <a:cubicBezTo>
                  <a:pt x="2722" y="1885"/>
                  <a:pt x="2722" y="1884"/>
                  <a:pt x="2721" y="1883"/>
                </a:cubicBezTo>
                <a:cubicBezTo>
                  <a:pt x="2721" y="1883"/>
                  <a:pt x="2721" y="1882"/>
                  <a:pt x="2721" y="1881"/>
                </a:cubicBezTo>
                <a:cubicBezTo>
                  <a:pt x="2720" y="1880"/>
                  <a:pt x="2719" y="1879"/>
                  <a:pt x="2718" y="1878"/>
                </a:cubicBezTo>
                <a:cubicBezTo>
                  <a:pt x="2718" y="1874"/>
                  <a:pt x="2718" y="1870"/>
                  <a:pt x="2718" y="1866"/>
                </a:cubicBezTo>
                <a:cubicBezTo>
                  <a:pt x="2713" y="1866"/>
                  <a:pt x="2708" y="1866"/>
                  <a:pt x="2703" y="1866"/>
                </a:cubicBezTo>
                <a:cubicBezTo>
                  <a:pt x="2703" y="1865"/>
                  <a:pt x="2702" y="1864"/>
                  <a:pt x="2701" y="1863"/>
                </a:cubicBezTo>
                <a:cubicBezTo>
                  <a:pt x="2697" y="1863"/>
                  <a:pt x="2694" y="1863"/>
                  <a:pt x="2691" y="1863"/>
                </a:cubicBezTo>
                <a:cubicBezTo>
                  <a:pt x="2691" y="1861"/>
                  <a:pt x="2691" y="1858"/>
                  <a:pt x="2691" y="1856"/>
                </a:cubicBezTo>
                <a:cubicBezTo>
                  <a:pt x="2690" y="1855"/>
                  <a:pt x="2689" y="1854"/>
                  <a:pt x="2688" y="1853"/>
                </a:cubicBezTo>
                <a:cubicBezTo>
                  <a:pt x="2687" y="1853"/>
                  <a:pt x="2687" y="1853"/>
                  <a:pt x="2686" y="1853"/>
                </a:cubicBezTo>
                <a:cubicBezTo>
                  <a:pt x="2683" y="1856"/>
                  <a:pt x="2681" y="1858"/>
                  <a:pt x="2678" y="1861"/>
                </a:cubicBezTo>
                <a:cubicBezTo>
                  <a:pt x="2677" y="1860"/>
                  <a:pt x="2677" y="1859"/>
                  <a:pt x="2676" y="1858"/>
                </a:cubicBezTo>
                <a:cubicBezTo>
                  <a:pt x="2675" y="1858"/>
                  <a:pt x="2674" y="1858"/>
                  <a:pt x="2673" y="1858"/>
                </a:cubicBezTo>
                <a:cubicBezTo>
                  <a:pt x="2672" y="1859"/>
                  <a:pt x="2671" y="1860"/>
                  <a:pt x="2671" y="1861"/>
                </a:cubicBezTo>
                <a:cubicBezTo>
                  <a:pt x="2668" y="1861"/>
                  <a:pt x="2666" y="1861"/>
                  <a:pt x="2663" y="1861"/>
                </a:cubicBezTo>
                <a:cubicBezTo>
                  <a:pt x="2662" y="1863"/>
                  <a:pt x="2660" y="1864"/>
                  <a:pt x="2658" y="1866"/>
                </a:cubicBezTo>
                <a:cubicBezTo>
                  <a:pt x="2658" y="1868"/>
                  <a:pt x="2658" y="1869"/>
                  <a:pt x="2658" y="1871"/>
                </a:cubicBezTo>
                <a:cubicBezTo>
                  <a:pt x="2656" y="1871"/>
                  <a:pt x="2653" y="1871"/>
                  <a:pt x="2651" y="1871"/>
                </a:cubicBezTo>
                <a:cubicBezTo>
                  <a:pt x="2650" y="1870"/>
                  <a:pt x="2649" y="1869"/>
                  <a:pt x="2648" y="1868"/>
                </a:cubicBezTo>
                <a:cubicBezTo>
                  <a:pt x="2647" y="1868"/>
                  <a:pt x="2646" y="1868"/>
                  <a:pt x="2646" y="1868"/>
                </a:cubicBezTo>
                <a:cubicBezTo>
                  <a:pt x="2644" y="1870"/>
                  <a:pt x="2642" y="1872"/>
                  <a:pt x="2641" y="1873"/>
                </a:cubicBezTo>
                <a:cubicBezTo>
                  <a:pt x="2641" y="1874"/>
                  <a:pt x="2641" y="1875"/>
                  <a:pt x="2641" y="1876"/>
                </a:cubicBezTo>
                <a:cubicBezTo>
                  <a:pt x="2637" y="1876"/>
                  <a:pt x="2634" y="1876"/>
                  <a:pt x="2631" y="1876"/>
                </a:cubicBezTo>
                <a:cubicBezTo>
                  <a:pt x="2630" y="1875"/>
                  <a:pt x="2629" y="1874"/>
                  <a:pt x="2628" y="1873"/>
                </a:cubicBezTo>
                <a:cubicBezTo>
                  <a:pt x="2627" y="1873"/>
                  <a:pt x="2626" y="1873"/>
                  <a:pt x="2626" y="1873"/>
                </a:cubicBezTo>
                <a:cubicBezTo>
                  <a:pt x="2624" y="1872"/>
                  <a:pt x="2622" y="1870"/>
                  <a:pt x="2621" y="1868"/>
                </a:cubicBezTo>
                <a:cubicBezTo>
                  <a:pt x="2621" y="1866"/>
                  <a:pt x="2621" y="1863"/>
                  <a:pt x="2621" y="1861"/>
                </a:cubicBezTo>
                <a:cubicBezTo>
                  <a:pt x="2620" y="1860"/>
                  <a:pt x="2619" y="1859"/>
                  <a:pt x="2618" y="1858"/>
                </a:cubicBezTo>
                <a:cubicBezTo>
                  <a:pt x="2618" y="1856"/>
                  <a:pt x="2618" y="1853"/>
                  <a:pt x="2618" y="1851"/>
                </a:cubicBezTo>
                <a:cubicBezTo>
                  <a:pt x="2620" y="1851"/>
                  <a:pt x="2621" y="1851"/>
                  <a:pt x="2623" y="1851"/>
                </a:cubicBezTo>
                <a:cubicBezTo>
                  <a:pt x="2623" y="1849"/>
                  <a:pt x="2623" y="1847"/>
                  <a:pt x="2623" y="1846"/>
                </a:cubicBezTo>
                <a:cubicBezTo>
                  <a:pt x="2624" y="1845"/>
                  <a:pt x="2625" y="1844"/>
                  <a:pt x="2626" y="1843"/>
                </a:cubicBezTo>
                <a:cubicBezTo>
                  <a:pt x="2626" y="1842"/>
                  <a:pt x="2626" y="1840"/>
                  <a:pt x="2626" y="1838"/>
                </a:cubicBezTo>
                <a:cubicBezTo>
                  <a:pt x="2627" y="1837"/>
                  <a:pt x="2627" y="1837"/>
                  <a:pt x="2628" y="1836"/>
                </a:cubicBezTo>
                <a:cubicBezTo>
                  <a:pt x="2628" y="1833"/>
                  <a:pt x="2628" y="1831"/>
                  <a:pt x="2628" y="1828"/>
                </a:cubicBezTo>
                <a:cubicBezTo>
                  <a:pt x="2629" y="1827"/>
                  <a:pt x="2630" y="1826"/>
                  <a:pt x="2631" y="1826"/>
                </a:cubicBezTo>
                <a:cubicBezTo>
                  <a:pt x="2631" y="1823"/>
                  <a:pt x="2631" y="1821"/>
                  <a:pt x="2631" y="1818"/>
                </a:cubicBezTo>
                <a:cubicBezTo>
                  <a:pt x="2632" y="1817"/>
                  <a:pt x="2632" y="1817"/>
                  <a:pt x="2633" y="1816"/>
                </a:cubicBezTo>
                <a:cubicBezTo>
                  <a:pt x="2633" y="1815"/>
                  <a:pt x="2633" y="1814"/>
                  <a:pt x="2633" y="1813"/>
                </a:cubicBezTo>
                <a:cubicBezTo>
                  <a:pt x="2634" y="1812"/>
                  <a:pt x="2635" y="1812"/>
                  <a:pt x="2636" y="1811"/>
                </a:cubicBezTo>
                <a:cubicBezTo>
                  <a:pt x="2636" y="1808"/>
                  <a:pt x="2636" y="1805"/>
                  <a:pt x="2636" y="1803"/>
                </a:cubicBezTo>
                <a:cubicBezTo>
                  <a:pt x="2637" y="1802"/>
                  <a:pt x="2638" y="1801"/>
                  <a:pt x="2638" y="1801"/>
                </a:cubicBezTo>
                <a:cubicBezTo>
                  <a:pt x="2638" y="1796"/>
                  <a:pt x="2638" y="1792"/>
                  <a:pt x="2638" y="1788"/>
                </a:cubicBezTo>
                <a:cubicBezTo>
                  <a:pt x="2639" y="1787"/>
                  <a:pt x="2640" y="1786"/>
                  <a:pt x="2641" y="1786"/>
                </a:cubicBezTo>
                <a:cubicBezTo>
                  <a:pt x="2641" y="1783"/>
                  <a:pt x="2641" y="1780"/>
                  <a:pt x="2641" y="1778"/>
                </a:cubicBezTo>
                <a:cubicBezTo>
                  <a:pt x="2642" y="1777"/>
                  <a:pt x="2643" y="1776"/>
                  <a:pt x="2643" y="1776"/>
                </a:cubicBezTo>
                <a:cubicBezTo>
                  <a:pt x="2643" y="1774"/>
                  <a:pt x="2643" y="1772"/>
                  <a:pt x="2643" y="1771"/>
                </a:cubicBezTo>
                <a:cubicBezTo>
                  <a:pt x="2644" y="1770"/>
                  <a:pt x="2645" y="1769"/>
                  <a:pt x="2646" y="1768"/>
                </a:cubicBezTo>
                <a:cubicBezTo>
                  <a:pt x="2646" y="1766"/>
                  <a:pt x="2646" y="1763"/>
                  <a:pt x="2646" y="1760"/>
                </a:cubicBezTo>
                <a:cubicBezTo>
                  <a:pt x="2647" y="1760"/>
                  <a:pt x="2647" y="1759"/>
                  <a:pt x="2648" y="1758"/>
                </a:cubicBezTo>
                <a:cubicBezTo>
                  <a:pt x="2648" y="1755"/>
                  <a:pt x="2648" y="1753"/>
                  <a:pt x="2648" y="1751"/>
                </a:cubicBezTo>
                <a:cubicBezTo>
                  <a:pt x="2649" y="1750"/>
                  <a:pt x="2650" y="1749"/>
                  <a:pt x="2651" y="1748"/>
                </a:cubicBezTo>
                <a:cubicBezTo>
                  <a:pt x="2651" y="1746"/>
                  <a:pt x="2651" y="1745"/>
                  <a:pt x="2651" y="1743"/>
                </a:cubicBezTo>
                <a:cubicBezTo>
                  <a:pt x="2652" y="1742"/>
                  <a:pt x="2652" y="1741"/>
                  <a:pt x="2653" y="1740"/>
                </a:cubicBezTo>
                <a:cubicBezTo>
                  <a:pt x="2653" y="1738"/>
                  <a:pt x="2653" y="1735"/>
                  <a:pt x="2653" y="1733"/>
                </a:cubicBezTo>
                <a:cubicBezTo>
                  <a:pt x="2654" y="1732"/>
                  <a:pt x="2655" y="1731"/>
                  <a:pt x="2656" y="1730"/>
                </a:cubicBezTo>
                <a:cubicBezTo>
                  <a:pt x="2656" y="1729"/>
                  <a:pt x="2656" y="1729"/>
                  <a:pt x="2656" y="1728"/>
                </a:cubicBezTo>
                <a:cubicBezTo>
                  <a:pt x="2654" y="1728"/>
                  <a:pt x="2652" y="1728"/>
                  <a:pt x="2651" y="1728"/>
                </a:cubicBezTo>
                <a:cubicBezTo>
                  <a:pt x="2650" y="1729"/>
                  <a:pt x="2649" y="1730"/>
                  <a:pt x="2648" y="1730"/>
                </a:cubicBezTo>
                <a:cubicBezTo>
                  <a:pt x="2647" y="1730"/>
                  <a:pt x="2646" y="1730"/>
                  <a:pt x="2646" y="1730"/>
                </a:cubicBezTo>
                <a:cubicBezTo>
                  <a:pt x="2645" y="1731"/>
                  <a:pt x="2644" y="1732"/>
                  <a:pt x="2643" y="1733"/>
                </a:cubicBezTo>
                <a:cubicBezTo>
                  <a:pt x="2642" y="1733"/>
                  <a:pt x="2641" y="1733"/>
                  <a:pt x="2641" y="1733"/>
                </a:cubicBezTo>
                <a:cubicBezTo>
                  <a:pt x="2639" y="1735"/>
                  <a:pt x="2637" y="1736"/>
                  <a:pt x="2636" y="1738"/>
                </a:cubicBezTo>
                <a:cubicBezTo>
                  <a:pt x="2635" y="1738"/>
                  <a:pt x="2634" y="1738"/>
                  <a:pt x="2633" y="1738"/>
                </a:cubicBezTo>
                <a:cubicBezTo>
                  <a:pt x="2632" y="1739"/>
                  <a:pt x="2631" y="1740"/>
                  <a:pt x="2631" y="1740"/>
                </a:cubicBezTo>
                <a:cubicBezTo>
                  <a:pt x="2626" y="1740"/>
                  <a:pt x="2622" y="1740"/>
                  <a:pt x="2618" y="1740"/>
                </a:cubicBezTo>
                <a:cubicBezTo>
                  <a:pt x="2617" y="1740"/>
                  <a:pt x="2616" y="1739"/>
                  <a:pt x="2616" y="1738"/>
                </a:cubicBezTo>
                <a:cubicBezTo>
                  <a:pt x="2608" y="1738"/>
                  <a:pt x="2600" y="1737"/>
                  <a:pt x="2593" y="1737"/>
                </a:cubicBezTo>
                <a:cubicBezTo>
                  <a:pt x="2589" y="1737"/>
                  <a:pt x="2585" y="1737"/>
                  <a:pt x="2580" y="1737"/>
                </a:cubicBezTo>
                <a:cubicBezTo>
                  <a:pt x="2580" y="1735"/>
                  <a:pt x="2580" y="1732"/>
                  <a:pt x="2580" y="1729"/>
                </a:cubicBezTo>
                <a:cubicBezTo>
                  <a:pt x="2581" y="1729"/>
                  <a:pt x="2582" y="1728"/>
                  <a:pt x="2583" y="1727"/>
                </a:cubicBezTo>
                <a:cubicBezTo>
                  <a:pt x="2583" y="1725"/>
                  <a:pt x="2583" y="1724"/>
                  <a:pt x="2583" y="1722"/>
                </a:cubicBezTo>
                <a:cubicBezTo>
                  <a:pt x="2580" y="1722"/>
                  <a:pt x="2578" y="1722"/>
                  <a:pt x="2575" y="1722"/>
                </a:cubicBezTo>
                <a:cubicBezTo>
                  <a:pt x="2574" y="1721"/>
                  <a:pt x="2574" y="1720"/>
                  <a:pt x="2573" y="1719"/>
                </a:cubicBezTo>
                <a:cubicBezTo>
                  <a:pt x="2567" y="1719"/>
                  <a:pt x="2561" y="1719"/>
                  <a:pt x="2555" y="1719"/>
                </a:cubicBezTo>
                <a:cubicBezTo>
                  <a:pt x="2554" y="1720"/>
                  <a:pt x="2554" y="1721"/>
                  <a:pt x="2553" y="1722"/>
                </a:cubicBezTo>
                <a:cubicBezTo>
                  <a:pt x="2553" y="1723"/>
                  <a:pt x="2553" y="1723"/>
                  <a:pt x="2553" y="1724"/>
                </a:cubicBezTo>
                <a:cubicBezTo>
                  <a:pt x="2552" y="1724"/>
                  <a:pt x="2551" y="1724"/>
                  <a:pt x="2550" y="1724"/>
                </a:cubicBezTo>
                <a:cubicBezTo>
                  <a:pt x="2549" y="1724"/>
                  <a:pt x="2549" y="1723"/>
                  <a:pt x="2548" y="1722"/>
                </a:cubicBezTo>
                <a:cubicBezTo>
                  <a:pt x="2547" y="1722"/>
                  <a:pt x="2546" y="1722"/>
                  <a:pt x="2545" y="1722"/>
                </a:cubicBezTo>
                <a:cubicBezTo>
                  <a:pt x="2544" y="1721"/>
                  <a:pt x="2544" y="1720"/>
                  <a:pt x="2543" y="1719"/>
                </a:cubicBezTo>
                <a:cubicBezTo>
                  <a:pt x="2542" y="1719"/>
                  <a:pt x="2541" y="1719"/>
                  <a:pt x="2540" y="1719"/>
                </a:cubicBezTo>
                <a:cubicBezTo>
                  <a:pt x="2540" y="1719"/>
                  <a:pt x="2539" y="1718"/>
                  <a:pt x="2538" y="1717"/>
                </a:cubicBezTo>
                <a:cubicBezTo>
                  <a:pt x="2536" y="1717"/>
                  <a:pt x="2534" y="1717"/>
                  <a:pt x="2533" y="1717"/>
                </a:cubicBezTo>
                <a:cubicBezTo>
                  <a:pt x="2532" y="1716"/>
                  <a:pt x="2531" y="1715"/>
                  <a:pt x="2530" y="1714"/>
                </a:cubicBezTo>
                <a:cubicBezTo>
                  <a:pt x="2526" y="1714"/>
                  <a:pt x="2522" y="1714"/>
                  <a:pt x="2518" y="1714"/>
                </a:cubicBezTo>
                <a:cubicBezTo>
                  <a:pt x="2517" y="1714"/>
                  <a:pt x="2516" y="1713"/>
                  <a:pt x="2515" y="1712"/>
                </a:cubicBezTo>
                <a:cubicBezTo>
                  <a:pt x="2514" y="1712"/>
                  <a:pt x="2514" y="1712"/>
                  <a:pt x="2513" y="1712"/>
                </a:cubicBezTo>
                <a:cubicBezTo>
                  <a:pt x="2513" y="1709"/>
                  <a:pt x="2513" y="1707"/>
                  <a:pt x="2513" y="1704"/>
                </a:cubicBezTo>
                <a:cubicBezTo>
                  <a:pt x="2511" y="1704"/>
                  <a:pt x="2509" y="1704"/>
                  <a:pt x="2508" y="1704"/>
                </a:cubicBezTo>
                <a:cubicBezTo>
                  <a:pt x="2507" y="1704"/>
                  <a:pt x="2506" y="1703"/>
                  <a:pt x="2505" y="1702"/>
                </a:cubicBezTo>
                <a:cubicBezTo>
                  <a:pt x="2504" y="1702"/>
                  <a:pt x="2503" y="1702"/>
                  <a:pt x="2502" y="1702"/>
                </a:cubicBezTo>
                <a:cubicBezTo>
                  <a:pt x="2502" y="1701"/>
                  <a:pt x="2501" y="1700"/>
                  <a:pt x="2500" y="1699"/>
                </a:cubicBezTo>
                <a:cubicBezTo>
                  <a:pt x="2499" y="1699"/>
                  <a:pt x="2498" y="1699"/>
                  <a:pt x="2497" y="1699"/>
                </a:cubicBezTo>
                <a:cubicBezTo>
                  <a:pt x="2497" y="1699"/>
                  <a:pt x="2496" y="1698"/>
                  <a:pt x="2495" y="1697"/>
                </a:cubicBezTo>
                <a:cubicBezTo>
                  <a:pt x="2493" y="1697"/>
                  <a:pt x="2492" y="1697"/>
                  <a:pt x="2490" y="1697"/>
                </a:cubicBezTo>
                <a:cubicBezTo>
                  <a:pt x="2490" y="1694"/>
                  <a:pt x="2490" y="1692"/>
                  <a:pt x="2490" y="1689"/>
                </a:cubicBezTo>
                <a:cubicBezTo>
                  <a:pt x="2488" y="1688"/>
                  <a:pt x="2487" y="1686"/>
                  <a:pt x="2485" y="1684"/>
                </a:cubicBezTo>
                <a:cubicBezTo>
                  <a:pt x="2484" y="1684"/>
                  <a:pt x="2483" y="1684"/>
                  <a:pt x="2482" y="1684"/>
                </a:cubicBezTo>
                <a:cubicBezTo>
                  <a:pt x="2482" y="1684"/>
                  <a:pt x="2481" y="1683"/>
                  <a:pt x="2480" y="1682"/>
                </a:cubicBezTo>
                <a:cubicBezTo>
                  <a:pt x="2480" y="1681"/>
                  <a:pt x="2480" y="1680"/>
                  <a:pt x="2480" y="1679"/>
                </a:cubicBezTo>
                <a:cubicBezTo>
                  <a:pt x="2479" y="1679"/>
                  <a:pt x="2478" y="1678"/>
                  <a:pt x="2477" y="1677"/>
                </a:cubicBezTo>
                <a:cubicBezTo>
                  <a:pt x="2477" y="1676"/>
                  <a:pt x="2477" y="1675"/>
                  <a:pt x="2477" y="1674"/>
                </a:cubicBezTo>
                <a:cubicBezTo>
                  <a:pt x="2476" y="1673"/>
                  <a:pt x="2474" y="1671"/>
                  <a:pt x="2472" y="1669"/>
                </a:cubicBezTo>
                <a:cubicBezTo>
                  <a:pt x="2472" y="1670"/>
                  <a:pt x="2471" y="1671"/>
                  <a:pt x="2470" y="1672"/>
                </a:cubicBezTo>
                <a:cubicBezTo>
                  <a:pt x="2463" y="1672"/>
                  <a:pt x="2455" y="1672"/>
                  <a:pt x="2447" y="1672"/>
                </a:cubicBezTo>
                <a:cubicBezTo>
                  <a:pt x="2447" y="1671"/>
                  <a:pt x="2446" y="1670"/>
                  <a:pt x="2445" y="1669"/>
                </a:cubicBezTo>
                <a:cubicBezTo>
                  <a:pt x="2443" y="1669"/>
                  <a:pt x="2442" y="1669"/>
                  <a:pt x="2440" y="1669"/>
                </a:cubicBezTo>
                <a:cubicBezTo>
                  <a:pt x="2439" y="1668"/>
                  <a:pt x="2438" y="1668"/>
                  <a:pt x="2437" y="1667"/>
                </a:cubicBezTo>
                <a:cubicBezTo>
                  <a:pt x="2437" y="1667"/>
                  <a:pt x="2436" y="1667"/>
                  <a:pt x="2435" y="1667"/>
                </a:cubicBezTo>
                <a:cubicBezTo>
                  <a:pt x="2434" y="1666"/>
                  <a:pt x="2433" y="1665"/>
                  <a:pt x="2432" y="1664"/>
                </a:cubicBezTo>
                <a:cubicBezTo>
                  <a:pt x="2432" y="1664"/>
                  <a:pt x="2431" y="1664"/>
                  <a:pt x="2430" y="1664"/>
                </a:cubicBezTo>
                <a:cubicBezTo>
                  <a:pt x="2429" y="1665"/>
                  <a:pt x="2428" y="1666"/>
                  <a:pt x="2427" y="1667"/>
                </a:cubicBezTo>
                <a:cubicBezTo>
                  <a:pt x="2427" y="1667"/>
                  <a:pt x="2427" y="1668"/>
                  <a:pt x="2427" y="1669"/>
                </a:cubicBezTo>
                <a:cubicBezTo>
                  <a:pt x="2427" y="1670"/>
                  <a:pt x="2426" y="1671"/>
                  <a:pt x="2425" y="1672"/>
                </a:cubicBezTo>
                <a:cubicBezTo>
                  <a:pt x="2424" y="1672"/>
                  <a:pt x="2423" y="1672"/>
                  <a:pt x="2422" y="1672"/>
                </a:cubicBezTo>
                <a:cubicBezTo>
                  <a:pt x="2421" y="1670"/>
                  <a:pt x="2419" y="1668"/>
                  <a:pt x="2417" y="1667"/>
                </a:cubicBezTo>
                <a:cubicBezTo>
                  <a:pt x="2417" y="1659"/>
                  <a:pt x="2417" y="1650"/>
                  <a:pt x="2417" y="1642"/>
                </a:cubicBezTo>
                <a:cubicBezTo>
                  <a:pt x="2418" y="1641"/>
                  <a:pt x="2419" y="1640"/>
                  <a:pt x="2420" y="1639"/>
                </a:cubicBezTo>
                <a:cubicBezTo>
                  <a:pt x="2420" y="1637"/>
                  <a:pt x="2420" y="1636"/>
                  <a:pt x="2420" y="1634"/>
                </a:cubicBezTo>
                <a:cubicBezTo>
                  <a:pt x="2419" y="1633"/>
                  <a:pt x="2418" y="1633"/>
                  <a:pt x="2417" y="1632"/>
                </a:cubicBezTo>
                <a:cubicBezTo>
                  <a:pt x="2417" y="1631"/>
                  <a:pt x="2417" y="1630"/>
                  <a:pt x="2417" y="1629"/>
                </a:cubicBezTo>
                <a:cubicBezTo>
                  <a:pt x="2416" y="1628"/>
                  <a:pt x="2414" y="1626"/>
                  <a:pt x="2412" y="1624"/>
                </a:cubicBezTo>
                <a:cubicBezTo>
                  <a:pt x="2412" y="1622"/>
                  <a:pt x="2412" y="1619"/>
                  <a:pt x="2412" y="1617"/>
                </a:cubicBezTo>
                <a:cubicBezTo>
                  <a:pt x="2411" y="1616"/>
                  <a:pt x="2411" y="1615"/>
                  <a:pt x="2410" y="1614"/>
                </a:cubicBezTo>
                <a:cubicBezTo>
                  <a:pt x="2408" y="1614"/>
                  <a:pt x="2406" y="1614"/>
                  <a:pt x="2405" y="1614"/>
                </a:cubicBezTo>
                <a:cubicBezTo>
                  <a:pt x="2404" y="1613"/>
                  <a:pt x="2403" y="1613"/>
                  <a:pt x="2402" y="1612"/>
                </a:cubicBezTo>
                <a:cubicBezTo>
                  <a:pt x="2402" y="1612"/>
                  <a:pt x="2401" y="1612"/>
                  <a:pt x="2400" y="1612"/>
                </a:cubicBezTo>
                <a:cubicBezTo>
                  <a:pt x="2399" y="1612"/>
                  <a:pt x="2398" y="1613"/>
                  <a:pt x="2397" y="1614"/>
                </a:cubicBezTo>
                <a:cubicBezTo>
                  <a:pt x="2397" y="1614"/>
                  <a:pt x="2396" y="1614"/>
                  <a:pt x="2395" y="1614"/>
                </a:cubicBezTo>
                <a:cubicBezTo>
                  <a:pt x="2394" y="1615"/>
                  <a:pt x="2393" y="1616"/>
                  <a:pt x="2392" y="1617"/>
                </a:cubicBezTo>
                <a:cubicBezTo>
                  <a:pt x="2391" y="1617"/>
                  <a:pt x="2391" y="1617"/>
                  <a:pt x="2390" y="1617"/>
                </a:cubicBezTo>
                <a:cubicBezTo>
                  <a:pt x="2389" y="1616"/>
                  <a:pt x="2388" y="1615"/>
                  <a:pt x="2387" y="1614"/>
                </a:cubicBezTo>
                <a:cubicBezTo>
                  <a:pt x="2384" y="1614"/>
                  <a:pt x="2380" y="1614"/>
                  <a:pt x="2377" y="1614"/>
                </a:cubicBezTo>
                <a:cubicBezTo>
                  <a:pt x="2376" y="1615"/>
                  <a:pt x="2376" y="1616"/>
                  <a:pt x="2375" y="1617"/>
                </a:cubicBezTo>
                <a:cubicBezTo>
                  <a:pt x="2372" y="1617"/>
                  <a:pt x="2370" y="1617"/>
                  <a:pt x="2367" y="1617"/>
                </a:cubicBezTo>
                <a:cubicBezTo>
                  <a:pt x="2366" y="1616"/>
                  <a:pt x="2365" y="1615"/>
                  <a:pt x="2365" y="1614"/>
                </a:cubicBezTo>
                <a:cubicBezTo>
                  <a:pt x="2365" y="1612"/>
                  <a:pt x="2365" y="1611"/>
                  <a:pt x="2365" y="1609"/>
                </a:cubicBezTo>
                <a:cubicBezTo>
                  <a:pt x="2364" y="1609"/>
                  <a:pt x="2363" y="1609"/>
                  <a:pt x="2362" y="1609"/>
                </a:cubicBezTo>
                <a:cubicBezTo>
                  <a:pt x="2361" y="1610"/>
                  <a:pt x="2360" y="1611"/>
                  <a:pt x="2359" y="1612"/>
                </a:cubicBezTo>
                <a:cubicBezTo>
                  <a:pt x="2358" y="1612"/>
                  <a:pt x="2356" y="1612"/>
                  <a:pt x="2355" y="1612"/>
                </a:cubicBezTo>
                <a:cubicBezTo>
                  <a:pt x="2355" y="1611"/>
                  <a:pt x="2355" y="1610"/>
                  <a:pt x="2355" y="1609"/>
                </a:cubicBezTo>
                <a:cubicBezTo>
                  <a:pt x="2354" y="1608"/>
                  <a:pt x="2353" y="1608"/>
                  <a:pt x="2352" y="1607"/>
                </a:cubicBezTo>
                <a:cubicBezTo>
                  <a:pt x="2352" y="1606"/>
                  <a:pt x="2352" y="1605"/>
                  <a:pt x="2352" y="1604"/>
                </a:cubicBezTo>
                <a:cubicBezTo>
                  <a:pt x="2351" y="1604"/>
                  <a:pt x="2351" y="1604"/>
                  <a:pt x="2350" y="1604"/>
                </a:cubicBezTo>
                <a:cubicBezTo>
                  <a:pt x="2349" y="1605"/>
                  <a:pt x="2348" y="1606"/>
                  <a:pt x="2347" y="1607"/>
                </a:cubicBezTo>
                <a:cubicBezTo>
                  <a:pt x="2345" y="1607"/>
                  <a:pt x="2344" y="1607"/>
                  <a:pt x="2342" y="1607"/>
                </a:cubicBezTo>
                <a:cubicBezTo>
                  <a:pt x="2341" y="1607"/>
                  <a:pt x="2340" y="1608"/>
                  <a:pt x="2340" y="1609"/>
                </a:cubicBezTo>
                <a:cubicBezTo>
                  <a:pt x="2337" y="1609"/>
                  <a:pt x="2335" y="1609"/>
                  <a:pt x="2332" y="1609"/>
                </a:cubicBezTo>
                <a:cubicBezTo>
                  <a:pt x="2331" y="1610"/>
                  <a:pt x="2330" y="1611"/>
                  <a:pt x="2329" y="1612"/>
                </a:cubicBezTo>
                <a:cubicBezTo>
                  <a:pt x="2330" y="1613"/>
                  <a:pt x="2331" y="1613"/>
                  <a:pt x="2332" y="1614"/>
                </a:cubicBezTo>
                <a:cubicBezTo>
                  <a:pt x="2332" y="1616"/>
                  <a:pt x="2332" y="1617"/>
                  <a:pt x="2332" y="1619"/>
                </a:cubicBezTo>
                <a:cubicBezTo>
                  <a:pt x="2330" y="1619"/>
                  <a:pt x="2329" y="1619"/>
                  <a:pt x="2327" y="1619"/>
                </a:cubicBezTo>
                <a:cubicBezTo>
                  <a:pt x="2327" y="1621"/>
                  <a:pt x="2327" y="1622"/>
                  <a:pt x="2327" y="1624"/>
                </a:cubicBezTo>
                <a:cubicBezTo>
                  <a:pt x="2326" y="1624"/>
                  <a:pt x="2325" y="1624"/>
                  <a:pt x="2325" y="1624"/>
                </a:cubicBezTo>
                <a:cubicBezTo>
                  <a:pt x="2323" y="1626"/>
                  <a:pt x="2321" y="1628"/>
                  <a:pt x="2320" y="1629"/>
                </a:cubicBezTo>
                <a:cubicBezTo>
                  <a:pt x="2319" y="1629"/>
                  <a:pt x="2318" y="1629"/>
                  <a:pt x="2317" y="1629"/>
                </a:cubicBezTo>
                <a:cubicBezTo>
                  <a:pt x="2316" y="1630"/>
                  <a:pt x="2315" y="1631"/>
                  <a:pt x="2314" y="1632"/>
                </a:cubicBezTo>
                <a:cubicBezTo>
                  <a:pt x="2314" y="1632"/>
                  <a:pt x="2313" y="1632"/>
                  <a:pt x="2312" y="1632"/>
                </a:cubicBezTo>
                <a:cubicBezTo>
                  <a:pt x="2311" y="1631"/>
                  <a:pt x="2310" y="1630"/>
                  <a:pt x="2309" y="1629"/>
                </a:cubicBezTo>
                <a:cubicBezTo>
                  <a:pt x="2308" y="1629"/>
                  <a:pt x="2308" y="1629"/>
                  <a:pt x="2307" y="1629"/>
                </a:cubicBezTo>
                <a:cubicBezTo>
                  <a:pt x="2306" y="1630"/>
                  <a:pt x="2305" y="1631"/>
                  <a:pt x="2304" y="1632"/>
                </a:cubicBezTo>
                <a:cubicBezTo>
                  <a:pt x="2304" y="1633"/>
                  <a:pt x="2304" y="1635"/>
                  <a:pt x="2304" y="1637"/>
                </a:cubicBezTo>
                <a:cubicBezTo>
                  <a:pt x="2303" y="1638"/>
                  <a:pt x="2303" y="1638"/>
                  <a:pt x="2302" y="1639"/>
                </a:cubicBezTo>
                <a:cubicBezTo>
                  <a:pt x="2302" y="1640"/>
                  <a:pt x="2302" y="1641"/>
                  <a:pt x="2302" y="1642"/>
                </a:cubicBezTo>
                <a:cubicBezTo>
                  <a:pt x="2303" y="1643"/>
                  <a:pt x="2304" y="1643"/>
                  <a:pt x="2304" y="1644"/>
                </a:cubicBezTo>
                <a:cubicBezTo>
                  <a:pt x="2304" y="1646"/>
                  <a:pt x="2304" y="1648"/>
                  <a:pt x="2304" y="1649"/>
                </a:cubicBezTo>
                <a:cubicBezTo>
                  <a:pt x="2306" y="1651"/>
                  <a:pt x="2308" y="1653"/>
                  <a:pt x="2309" y="1654"/>
                </a:cubicBezTo>
                <a:cubicBezTo>
                  <a:pt x="2309" y="1655"/>
                  <a:pt x="2309" y="1656"/>
                  <a:pt x="2309" y="1657"/>
                </a:cubicBezTo>
                <a:cubicBezTo>
                  <a:pt x="2310" y="1657"/>
                  <a:pt x="2311" y="1658"/>
                  <a:pt x="2312" y="1659"/>
                </a:cubicBezTo>
                <a:cubicBezTo>
                  <a:pt x="2312" y="1661"/>
                  <a:pt x="2312" y="1662"/>
                  <a:pt x="2312" y="1664"/>
                </a:cubicBezTo>
                <a:cubicBezTo>
                  <a:pt x="2314" y="1664"/>
                  <a:pt x="2317" y="1664"/>
                  <a:pt x="2320" y="1664"/>
                </a:cubicBezTo>
                <a:cubicBezTo>
                  <a:pt x="2320" y="1665"/>
                  <a:pt x="2321" y="1666"/>
                  <a:pt x="2322" y="1667"/>
                </a:cubicBezTo>
                <a:cubicBezTo>
                  <a:pt x="2322" y="1667"/>
                  <a:pt x="2322" y="1668"/>
                  <a:pt x="2322" y="1669"/>
                </a:cubicBezTo>
                <a:cubicBezTo>
                  <a:pt x="2323" y="1670"/>
                  <a:pt x="2324" y="1671"/>
                  <a:pt x="2325" y="1672"/>
                </a:cubicBezTo>
                <a:cubicBezTo>
                  <a:pt x="2325" y="1672"/>
                  <a:pt x="2326" y="1672"/>
                  <a:pt x="2327" y="1672"/>
                </a:cubicBezTo>
                <a:cubicBezTo>
                  <a:pt x="2328" y="1673"/>
                  <a:pt x="2328" y="1673"/>
                  <a:pt x="2329" y="1674"/>
                </a:cubicBezTo>
                <a:cubicBezTo>
                  <a:pt x="2331" y="1674"/>
                  <a:pt x="2333" y="1674"/>
                  <a:pt x="2334" y="1674"/>
                </a:cubicBezTo>
                <a:cubicBezTo>
                  <a:pt x="2335" y="1675"/>
                  <a:pt x="2336" y="1676"/>
                  <a:pt x="2337" y="1677"/>
                </a:cubicBezTo>
                <a:cubicBezTo>
                  <a:pt x="2340" y="1677"/>
                  <a:pt x="2342" y="1677"/>
                  <a:pt x="2345" y="1677"/>
                </a:cubicBezTo>
                <a:cubicBezTo>
                  <a:pt x="2345" y="1676"/>
                  <a:pt x="2346" y="1675"/>
                  <a:pt x="2347" y="1674"/>
                </a:cubicBezTo>
                <a:cubicBezTo>
                  <a:pt x="2348" y="1675"/>
                  <a:pt x="2349" y="1676"/>
                  <a:pt x="2350" y="1677"/>
                </a:cubicBezTo>
                <a:cubicBezTo>
                  <a:pt x="2355" y="1677"/>
                  <a:pt x="2361" y="1677"/>
                  <a:pt x="2367" y="1677"/>
                </a:cubicBezTo>
                <a:cubicBezTo>
                  <a:pt x="2368" y="1678"/>
                  <a:pt x="2369" y="1678"/>
                  <a:pt x="2370" y="1679"/>
                </a:cubicBezTo>
                <a:cubicBezTo>
                  <a:pt x="2370" y="1681"/>
                  <a:pt x="2370" y="1683"/>
                  <a:pt x="2370" y="1684"/>
                </a:cubicBezTo>
                <a:cubicBezTo>
                  <a:pt x="2370" y="1685"/>
                  <a:pt x="2371" y="1686"/>
                  <a:pt x="2372" y="1687"/>
                </a:cubicBezTo>
                <a:cubicBezTo>
                  <a:pt x="2372" y="1687"/>
                  <a:pt x="2372" y="1688"/>
                  <a:pt x="2372" y="1689"/>
                </a:cubicBezTo>
                <a:cubicBezTo>
                  <a:pt x="2371" y="1689"/>
                  <a:pt x="2371" y="1689"/>
                  <a:pt x="2370" y="1689"/>
                </a:cubicBezTo>
                <a:cubicBezTo>
                  <a:pt x="2369" y="1690"/>
                  <a:pt x="2368" y="1691"/>
                  <a:pt x="2367" y="1692"/>
                </a:cubicBezTo>
                <a:cubicBezTo>
                  <a:pt x="2366" y="1692"/>
                  <a:pt x="2365" y="1692"/>
                  <a:pt x="2365" y="1692"/>
                </a:cubicBezTo>
                <a:cubicBezTo>
                  <a:pt x="2364" y="1693"/>
                  <a:pt x="2363" y="1693"/>
                  <a:pt x="2362" y="1694"/>
                </a:cubicBezTo>
                <a:cubicBezTo>
                  <a:pt x="2360" y="1694"/>
                  <a:pt x="2359" y="1694"/>
                  <a:pt x="2357" y="1694"/>
                </a:cubicBezTo>
                <a:cubicBezTo>
                  <a:pt x="2356" y="1695"/>
                  <a:pt x="2356" y="1696"/>
                  <a:pt x="2355" y="1697"/>
                </a:cubicBezTo>
                <a:cubicBezTo>
                  <a:pt x="2353" y="1697"/>
                  <a:pt x="2351" y="1697"/>
                  <a:pt x="2350" y="1697"/>
                </a:cubicBezTo>
                <a:cubicBezTo>
                  <a:pt x="2349" y="1698"/>
                  <a:pt x="2348" y="1698"/>
                  <a:pt x="2347" y="1699"/>
                </a:cubicBezTo>
                <a:cubicBezTo>
                  <a:pt x="2345" y="1699"/>
                  <a:pt x="2344" y="1699"/>
                  <a:pt x="2342" y="1699"/>
                </a:cubicBezTo>
                <a:cubicBezTo>
                  <a:pt x="2341" y="1700"/>
                  <a:pt x="2340" y="1701"/>
                  <a:pt x="2340" y="1702"/>
                </a:cubicBezTo>
                <a:cubicBezTo>
                  <a:pt x="2339" y="1701"/>
                  <a:pt x="2338" y="1700"/>
                  <a:pt x="2337" y="1699"/>
                </a:cubicBezTo>
                <a:cubicBezTo>
                  <a:pt x="2337" y="1699"/>
                  <a:pt x="2337" y="1698"/>
                  <a:pt x="2337" y="1697"/>
                </a:cubicBezTo>
                <a:cubicBezTo>
                  <a:pt x="2336" y="1696"/>
                  <a:pt x="2335" y="1695"/>
                  <a:pt x="2334" y="1694"/>
                </a:cubicBezTo>
                <a:cubicBezTo>
                  <a:pt x="2334" y="1694"/>
                  <a:pt x="2333" y="1694"/>
                  <a:pt x="2332" y="1694"/>
                </a:cubicBezTo>
                <a:cubicBezTo>
                  <a:pt x="2330" y="1693"/>
                  <a:pt x="2329" y="1691"/>
                  <a:pt x="2327" y="1689"/>
                </a:cubicBezTo>
                <a:cubicBezTo>
                  <a:pt x="2325" y="1689"/>
                  <a:pt x="2324" y="1689"/>
                  <a:pt x="2322" y="1689"/>
                </a:cubicBezTo>
                <a:cubicBezTo>
                  <a:pt x="2322" y="1691"/>
                  <a:pt x="2322" y="1693"/>
                  <a:pt x="2322" y="1694"/>
                </a:cubicBezTo>
                <a:cubicBezTo>
                  <a:pt x="2321" y="1695"/>
                  <a:pt x="2320" y="1696"/>
                  <a:pt x="2320" y="1697"/>
                </a:cubicBezTo>
                <a:cubicBezTo>
                  <a:pt x="2320" y="1699"/>
                  <a:pt x="2320" y="1700"/>
                  <a:pt x="2320" y="1702"/>
                </a:cubicBezTo>
                <a:cubicBezTo>
                  <a:pt x="2314" y="1702"/>
                  <a:pt x="2309" y="1702"/>
                  <a:pt x="2304" y="1702"/>
                </a:cubicBezTo>
                <a:cubicBezTo>
                  <a:pt x="2304" y="1703"/>
                  <a:pt x="2304" y="1703"/>
                  <a:pt x="2304" y="1704"/>
                </a:cubicBezTo>
                <a:cubicBezTo>
                  <a:pt x="2305" y="1705"/>
                  <a:pt x="2306" y="1706"/>
                  <a:pt x="2307" y="1707"/>
                </a:cubicBezTo>
                <a:cubicBezTo>
                  <a:pt x="2307" y="1709"/>
                  <a:pt x="2307" y="1712"/>
                  <a:pt x="2307" y="1714"/>
                </a:cubicBezTo>
                <a:cubicBezTo>
                  <a:pt x="2308" y="1715"/>
                  <a:pt x="2308" y="1716"/>
                  <a:pt x="2309" y="1717"/>
                </a:cubicBezTo>
                <a:cubicBezTo>
                  <a:pt x="2309" y="1722"/>
                  <a:pt x="2309" y="1727"/>
                  <a:pt x="2309" y="1732"/>
                </a:cubicBezTo>
                <a:cubicBezTo>
                  <a:pt x="2310" y="1733"/>
                  <a:pt x="2311" y="1733"/>
                  <a:pt x="2312" y="1734"/>
                </a:cubicBezTo>
                <a:cubicBezTo>
                  <a:pt x="2312" y="1737"/>
                  <a:pt x="2312" y="1739"/>
                  <a:pt x="2312" y="1742"/>
                </a:cubicBezTo>
                <a:cubicBezTo>
                  <a:pt x="2313" y="1743"/>
                  <a:pt x="2314" y="1744"/>
                  <a:pt x="2314" y="1745"/>
                </a:cubicBezTo>
                <a:cubicBezTo>
                  <a:pt x="2314" y="1750"/>
                  <a:pt x="2314" y="1756"/>
                  <a:pt x="2314" y="1762"/>
                </a:cubicBezTo>
                <a:cubicBezTo>
                  <a:pt x="2315" y="1763"/>
                  <a:pt x="2316" y="1764"/>
                  <a:pt x="2317" y="1765"/>
                </a:cubicBezTo>
                <a:cubicBezTo>
                  <a:pt x="2317" y="1765"/>
                  <a:pt x="2317" y="1766"/>
                  <a:pt x="2317" y="1767"/>
                </a:cubicBezTo>
                <a:cubicBezTo>
                  <a:pt x="2314" y="1767"/>
                  <a:pt x="2312" y="1767"/>
                  <a:pt x="2309" y="1767"/>
                </a:cubicBezTo>
                <a:cubicBezTo>
                  <a:pt x="2309" y="1766"/>
                  <a:pt x="2308" y="1765"/>
                  <a:pt x="2307" y="1765"/>
                </a:cubicBezTo>
                <a:cubicBezTo>
                  <a:pt x="2305" y="1765"/>
                  <a:pt x="2302" y="1765"/>
                  <a:pt x="2299" y="1765"/>
                </a:cubicBezTo>
                <a:cubicBezTo>
                  <a:pt x="2299" y="1765"/>
                  <a:pt x="2298" y="1766"/>
                  <a:pt x="2297" y="1767"/>
                </a:cubicBezTo>
                <a:cubicBezTo>
                  <a:pt x="2294" y="1767"/>
                  <a:pt x="2292" y="1767"/>
                  <a:pt x="2289" y="1767"/>
                </a:cubicBezTo>
                <a:cubicBezTo>
                  <a:pt x="2289" y="1770"/>
                  <a:pt x="2289" y="1774"/>
                  <a:pt x="2289" y="1777"/>
                </a:cubicBezTo>
                <a:cubicBezTo>
                  <a:pt x="2289" y="1778"/>
                  <a:pt x="2288" y="1779"/>
                  <a:pt x="2287" y="1780"/>
                </a:cubicBezTo>
                <a:cubicBezTo>
                  <a:pt x="2288" y="1780"/>
                  <a:pt x="2288" y="1781"/>
                  <a:pt x="2289" y="1782"/>
                </a:cubicBezTo>
                <a:cubicBezTo>
                  <a:pt x="2290" y="1782"/>
                  <a:pt x="2291" y="1782"/>
                  <a:pt x="2292" y="1782"/>
                </a:cubicBezTo>
                <a:cubicBezTo>
                  <a:pt x="2292" y="1785"/>
                  <a:pt x="2292" y="1789"/>
                  <a:pt x="2292" y="1792"/>
                </a:cubicBezTo>
                <a:cubicBezTo>
                  <a:pt x="2289" y="1792"/>
                  <a:pt x="2287" y="1792"/>
                  <a:pt x="2284" y="1792"/>
                </a:cubicBezTo>
                <a:cubicBezTo>
                  <a:pt x="2283" y="1791"/>
                  <a:pt x="2281" y="1789"/>
                  <a:pt x="2279" y="1787"/>
                </a:cubicBezTo>
                <a:cubicBezTo>
                  <a:pt x="2279" y="1787"/>
                  <a:pt x="2278" y="1787"/>
                  <a:pt x="2277" y="1787"/>
                </a:cubicBezTo>
                <a:cubicBezTo>
                  <a:pt x="2277" y="1788"/>
                  <a:pt x="2277" y="1789"/>
                  <a:pt x="2277" y="1790"/>
                </a:cubicBezTo>
                <a:cubicBezTo>
                  <a:pt x="2276" y="1790"/>
                  <a:pt x="2275" y="1791"/>
                  <a:pt x="2274" y="1792"/>
                </a:cubicBezTo>
                <a:cubicBezTo>
                  <a:pt x="2273" y="1792"/>
                  <a:pt x="2271" y="1792"/>
                  <a:pt x="2269" y="1792"/>
                </a:cubicBezTo>
                <a:cubicBezTo>
                  <a:pt x="2268" y="1791"/>
                  <a:pt x="2268" y="1791"/>
                  <a:pt x="2267" y="1790"/>
                </a:cubicBezTo>
                <a:cubicBezTo>
                  <a:pt x="2265" y="1790"/>
                  <a:pt x="2263" y="1790"/>
                  <a:pt x="2262" y="1790"/>
                </a:cubicBezTo>
                <a:cubicBezTo>
                  <a:pt x="2260" y="1788"/>
                  <a:pt x="2258" y="1786"/>
                  <a:pt x="2257" y="1785"/>
                </a:cubicBezTo>
                <a:cubicBezTo>
                  <a:pt x="2256" y="1785"/>
                  <a:pt x="2255" y="1786"/>
                  <a:pt x="2254" y="1787"/>
                </a:cubicBezTo>
                <a:cubicBezTo>
                  <a:pt x="2254" y="1786"/>
                  <a:pt x="2253" y="1786"/>
                  <a:pt x="2252" y="1785"/>
                </a:cubicBezTo>
                <a:cubicBezTo>
                  <a:pt x="2249" y="1785"/>
                  <a:pt x="2247" y="1785"/>
                  <a:pt x="2244" y="1785"/>
                </a:cubicBezTo>
                <a:cubicBezTo>
                  <a:pt x="2243" y="1784"/>
                  <a:pt x="2243" y="1783"/>
                  <a:pt x="2242" y="1782"/>
                </a:cubicBezTo>
                <a:cubicBezTo>
                  <a:pt x="2240" y="1782"/>
                  <a:pt x="2238" y="1782"/>
                  <a:pt x="2237" y="1782"/>
                </a:cubicBezTo>
                <a:cubicBezTo>
                  <a:pt x="2236" y="1783"/>
                  <a:pt x="2235" y="1784"/>
                  <a:pt x="2234" y="1785"/>
                </a:cubicBezTo>
                <a:cubicBezTo>
                  <a:pt x="2234" y="1787"/>
                  <a:pt x="2234" y="1790"/>
                  <a:pt x="2234" y="1792"/>
                </a:cubicBezTo>
                <a:cubicBezTo>
                  <a:pt x="2233" y="1793"/>
                  <a:pt x="2233" y="1794"/>
                  <a:pt x="2232" y="1795"/>
                </a:cubicBezTo>
                <a:cubicBezTo>
                  <a:pt x="2232" y="1796"/>
                  <a:pt x="2232" y="1798"/>
                  <a:pt x="2232" y="1800"/>
                </a:cubicBezTo>
                <a:cubicBezTo>
                  <a:pt x="2231" y="1800"/>
                  <a:pt x="2230" y="1801"/>
                  <a:pt x="2229" y="1802"/>
                </a:cubicBezTo>
                <a:cubicBezTo>
                  <a:pt x="2227" y="1802"/>
                  <a:pt x="2224" y="1802"/>
                  <a:pt x="2222" y="1802"/>
                </a:cubicBezTo>
                <a:cubicBezTo>
                  <a:pt x="2220" y="1804"/>
                  <a:pt x="2218" y="1805"/>
                  <a:pt x="2217" y="1807"/>
                </a:cubicBezTo>
                <a:cubicBezTo>
                  <a:pt x="2216" y="1807"/>
                  <a:pt x="2215" y="1807"/>
                  <a:pt x="2214" y="1807"/>
                </a:cubicBezTo>
                <a:cubicBezTo>
                  <a:pt x="2212" y="1810"/>
                  <a:pt x="2209" y="1812"/>
                  <a:pt x="2207" y="1815"/>
                </a:cubicBezTo>
                <a:cubicBezTo>
                  <a:pt x="2203" y="1811"/>
                  <a:pt x="2198" y="1806"/>
                  <a:pt x="2194" y="1802"/>
                </a:cubicBezTo>
                <a:cubicBezTo>
                  <a:pt x="2193" y="1802"/>
                  <a:pt x="2192" y="1802"/>
                  <a:pt x="2191" y="1802"/>
                </a:cubicBezTo>
                <a:cubicBezTo>
                  <a:pt x="2191" y="1801"/>
                  <a:pt x="2190" y="1801"/>
                  <a:pt x="2189" y="1800"/>
                </a:cubicBezTo>
                <a:cubicBezTo>
                  <a:pt x="2184" y="1800"/>
                  <a:pt x="2179" y="1800"/>
                  <a:pt x="2174" y="1800"/>
                </a:cubicBezTo>
                <a:cubicBezTo>
                  <a:pt x="2171" y="1802"/>
                  <a:pt x="2169" y="1804"/>
                  <a:pt x="2166" y="1807"/>
                </a:cubicBezTo>
                <a:cubicBezTo>
                  <a:pt x="2166" y="1809"/>
                  <a:pt x="2166" y="1810"/>
                  <a:pt x="2166" y="1812"/>
                </a:cubicBezTo>
                <a:cubicBezTo>
                  <a:pt x="2166" y="1813"/>
                  <a:pt x="2165" y="1814"/>
                  <a:pt x="2164" y="1815"/>
                </a:cubicBezTo>
                <a:cubicBezTo>
                  <a:pt x="2164" y="1816"/>
                  <a:pt x="2164" y="1816"/>
                  <a:pt x="2164" y="1817"/>
                </a:cubicBezTo>
                <a:cubicBezTo>
                  <a:pt x="2161" y="1821"/>
                  <a:pt x="2157" y="1824"/>
                  <a:pt x="2154" y="1827"/>
                </a:cubicBezTo>
                <a:cubicBezTo>
                  <a:pt x="2153" y="1827"/>
                  <a:pt x="2152" y="1827"/>
                  <a:pt x="2151" y="1827"/>
                </a:cubicBezTo>
                <a:cubicBezTo>
                  <a:pt x="2151" y="1828"/>
                  <a:pt x="2150" y="1829"/>
                  <a:pt x="2149" y="1830"/>
                </a:cubicBezTo>
                <a:cubicBezTo>
                  <a:pt x="2147" y="1830"/>
                  <a:pt x="2145" y="1830"/>
                  <a:pt x="2144" y="1830"/>
                </a:cubicBezTo>
                <a:cubicBezTo>
                  <a:pt x="2142" y="1828"/>
                  <a:pt x="2141" y="1826"/>
                  <a:pt x="2139" y="1825"/>
                </a:cubicBezTo>
                <a:cubicBezTo>
                  <a:pt x="2138" y="1825"/>
                  <a:pt x="2137" y="1825"/>
                  <a:pt x="2136" y="1825"/>
                </a:cubicBezTo>
                <a:cubicBezTo>
                  <a:pt x="2135" y="1826"/>
                  <a:pt x="2135" y="1827"/>
                  <a:pt x="2134" y="1827"/>
                </a:cubicBezTo>
                <a:cubicBezTo>
                  <a:pt x="2134" y="1828"/>
                  <a:pt x="2134" y="1829"/>
                  <a:pt x="2134" y="1830"/>
                </a:cubicBezTo>
                <a:cubicBezTo>
                  <a:pt x="2133" y="1831"/>
                  <a:pt x="2132" y="1831"/>
                  <a:pt x="2131" y="1832"/>
                </a:cubicBezTo>
                <a:cubicBezTo>
                  <a:pt x="2131" y="1835"/>
                  <a:pt x="2131" y="1837"/>
                  <a:pt x="2131" y="1840"/>
                </a:cubicBezTo>
                <a:cubicBezTo>
                  <a:pt x="2130" y="1841"/>
                  <a:pt x="2130" y="1842"/>
                  <a:pt x="2129" y="1842"/>
                </a:cubicBezTo>
                <a:cubicBezTo>
                  <a:pt x="2129" y="1847"/>
                  <a:pt x="2129" y="1852"/>
                  <a:pt x="2129" y="1857"/>
                </a:cubicBezTo>
                <a:cubicBezTo>
                  <a:pt x="2127" y="1859"/>
                  <a:pt x="2125" y="1861"/>
                  <a:pt x="2124" y="1862"/>
                </a:cubicBezTo>
                <a:cubicBezTo>
                  <a:pt x="2124" y="1866"/>
                  <a:pt x="2124" y="1869"/>
                  <a:pt x="2124" y="1872"/>
                </a:cubicBezTo>
                <a:cubicBezTo>
                  <a:pt x="2123" y="1872"/>
                  <a:pt x="2122" y="1872"/>
                  <a:pt x="2121" y="1872"/>
                </a:cubicBezTo>
                <a:cubicBezTo>
                  <a:pt x="2120" y="1873"/>
                  <a:pt x="2119" y="1874"/>
                  <a:pt x="2119" y="1875"/>
                </a:cubicBezTo>
                <a:cubicBezTo>
                  <a:pt x="2119" y="1876"/>
                  <a:pt x="2119" y="1877"/>
                  <a:pt x="2119" y="1877"/>
                </a:cubicBezTo>
                <a:cubicBezTo>
                  <a:pt x="2120" y="1878"/>
                  <a:pt x="2121" y="1879"/>
                  <a:pt x="2121" y="1880"/>
                </a:cubicBezTo>
                <a:cubicBezTo>
                  <a:pt x="2121" y="1883"/>
                  <a:pt x="2121" y="1887"/>
                  <a:pt x="2121" y="1890"/>
                </a:cubicBezTo>
                <a:cubicBezTo>
                  <a:pt x="2122" y="1891"/>
                  <a:pt x="2123" y="1892"/>
                  <a:pt x="2124" y="1893"/>
                </a:cubicBezTo>
                <a:cubicBezTo>
                  <a:pt x="2124" y="1895"/>
                  <a:pt x="2124" y="1898"/>
                  <a:pt x="2124" y="1900"/>
                </a:cubicBezTo>
                <a:cubicBezTo>
                  <a:pt x="2123" y="1901"/>
                  <a:pt x="2122" y="1902"/>
                  <a:pt x="2121" y="1902"/>
                </a:cubicBezTo>
                <a:cubicBezTo>
                  <a:pt x="2121" y="1903"/>
                  <a:pt x="2121" y="1904"/>
                  <a:pt x="2121" y="1905"/>
                </a:cubicBezTo>
                <a:cubicBezTo>
                  <a:pt x="2119" y="1905"/>
                  <a:pt x="2116" y="1905"/>
                  <a:pt x="2114" y="1905"/>
                </a:cubicBezTo>
                <a:cubicBezTo>
                  <a:pt x="2113" y="1906"/>
                  <a:pt x="2112" y="1907"/>
                  <a:pt x="2111" y="1908"/>
                </a:cubicBezTo>
                <a:cubicBezTo>
                  <a:pt x="2109" y="1908"/>
                  <a:pt x="2106" y="1908"/>
                  <a:pt x="2104" y="1908"/>
                </a:cubicBezTo>
                <a:cubicBezTo>
                  <a:pt x="2104" y="1908"/>
                  <a:pt x="2104" y="1909"/>
                  <a:pt x="2104" y="1910"/>
                </a:cubicBezTo>
                <a:cubicBezTo>
                  <a:pt x="2103" y="1911"/>
                  <a:pt x="2102" y="1912"/>
                  <a:pt x="2101" y="1913"/>
                </a:cubicBezTo>
                <a:cubicBezTo>
                  <a:pt x="2101" y="1916"/>
                  <a:pt x="2101" y="1919"/>
                  <a:pt x="2101" y="1923"/>
                </a:cubicBezTo>
                <a:cubicBezTo>
                  <a:pt x="2099" y="1923"/>
                  <a:pt x="2098" y="1923"/>
                  <a:pt x="2096" y="1923"/>
                </a:cubicBezTo>
                <a:cubicBezTo>
                  <a:pt x="2095" y="1924"/>
                  <a:pt x="2093" y="1926"/>
                  <a:pt x="2091" y="1928"/>
                </a:cubicBezTo>
                <a:cubicBezTo>
                  <a:pt x="2089" y="1928"/>
                  <a:pt x="2086" y="1928"/>
                  <a:pt x="2084" y="1928"/>
                </a:cubicBezTo>
                <a:cubicBezTo>
                  <a:pt x="2084" y="1930"/>
                  <a:pt x="2084" y="1933"/>
                  <a:pt x="2084" y="1935"/>
                </a:cubicBezTo>
                <a:cubicBezTo>
                  <a:pt x="2085" y="1936"/>
                  <a:pt x="2086" y="1937"/>
                  <a:pt x="2086" y="1938"/>
                </a:cubicBezTo>
                <a:cubicBezTo>
                  <a:pt x="2086" y="1940"/>
                  <a:pt x="2086" y="1943"/>
                  <a:pt x="2086" y="1945"/>
                </a:cubicBezTo>
                <a:cubicBezTo>
                  <a:pt x="2085" y="1945"/>
                  <a:pt x="2084" y="1945"/>
                  <a:pt x="2084" y="1945"/>
                </a:cubicBezTo>
                <a:cubicBezTo>
                  <a:pt x="2083" y="1946"/>
                  <a:pt x="2082" y="1947"/>
                  <a:pt x="2081" y="1948"/>
                </a:cubicBezTo>
                <a:cubicBezTo>
                  <a:pt x="2079" y="1948"/>
                  <a:pt x="2076" y="1948"/>
                  <a:pt x="2074" y="1948"/>
                </a:cubicBezTo>
                <a:cubicBezTo>
                  <a:pt x="2072" y="1949"/>
                  <a:pt x="2070" y="1951"/>
                  <a:pt x="2069" y="1953"/>
                </a:cubicBezTo>
                <a:cubicBezTo>
                  <a:pt x="2069" y="1954"/>
                  <a:pt x="2070" y="1955"/>
                  <a:pt x="2071" y="1956"/>
                </a:cubicBezTo>
                <a:cubicBezTo>
                  <a:pt x="2071" y="1957"/>
                  <a:pt x="2071" y="1958"/>
                  <a:pt x="2071" y="1959"/>
                </a:cubicBezTo>
                <a:cubicBezTo>
                  <a:pt x="2074" y="1961"/>
                  <a:pt x="2076" y="1964"/>
                  <a:pt x="2079" y="1966"/>
                </a:cubicBezTo>
                <a:cubicBezTo>
                  <a:pt x="2080" y="1966"/>
                  <a:pt x="2080" y="1966"/>
                  <a:pt x="2081" y="1966"/>
                </a:cubicBezTo>
                <a:cubicBezTo>
                  <a:pt x="2082" y="1967"/>
                  <a:pt x="2083" y="1968"/>
                  <a:pt x="2084" y="1969"/>
                </a:cubicBezTo>
                <a:cubicBezTo>
                  <a:pt x="2086" y="1969"/>
                  <a:pt x="2087" y="1969"/>
                  <a:pt x="2089" y="1969"/>
                </a:cubicBezTo>
                <a:cubicBezTo>
                  <a:pt x="2089" y="1970"/>
                  <a:pt x="2089" y="1972"/>
                  <a:pt x="2089" y="1974"/>
                </a:cubicBezTo>
                <a:cubicBezTo>
                  <a:pt x="2086" y="1976"/>
                  <a:pt x="2084" y="1979"/>
                  <a:pt x="2081" y="1981"/>
                </a:cubicBezTo>
                <a:cubicBezTo>
                  <a:pt x="2081" y="1982"/>
                  <a:pt x="2081" y="1983"/>
                  <a:pt x="2081" y="1984"/>
                </a:cubicBezTo>
                <a:cubicBezTo>
                  <a:pt x="2084" y="1984"/>
                  <a:pt x="2086" y="1984"/>
                  <a:pt x="2089" y="1984"/>
                </a:cubicBezTo>
                <a:cubicBezTo>
                  <a:pt x="2090" y="1985"/>
                  <a:pt x="2091" y="1985"/>
                  <a:pt x="2092" y="1986"/>
                </a:cubicBezTo>
                <a:cubicBezTo>
                  <a:pt x="2093" y="1986"/>
                  <a:pt x="2095" y="1986"/>
                  <a:pt x="2097" y="1986"/>
                </a:cubicBezTo>
                <a:cubicBezTo>
                  <a:pt x="2099" y="1989"/>
                  <a:pt x="2101" y="1991"/>
                  <a:pt x="2104" y="1994"/>
                </a:cubicBezTo>
                <a:cubicBezTo>
                  <a:pt x="2104" y="1995"/>
                  <a:pt x="2104" y="1997"/>
                  <a:pt x="2104" y="1999"/>
                </a:cubicBezTo>
                <a:cubicBezTo>
                  <a:pt x="2103" y="2000"/>
                  <a:pt x="2102" y="2000"/>
                  <a:pt x="2101" y="2001"/>
                </a:cubicBezTo>
                <a:cubicBezTo>
                  <a:pt x="2101" y="2005"/>
                  <a:pt x="2101" y="2010"/>
                  <a:pt x="2101" y="2014"/>
                </a:cubicBezTo>
                <a:cubicBezTo>
                  <a:pt x="2101" y="2014"/>
                  <a:pt x="2100" y="2014"/>
                  <a:pt x="2099" y="2014"/>
                </a:cubicBezTo>
                <a:cubicBezTo>
                  <a:pt x="2098" y="2015"/>
                  <a:pt x="2098" y="2015"/>
                  <a:pt x="2097" y="2016"/>
                </a:cubicBezTo>
                <a:cubicBezTo>
                  <a:pt x="2096" y="2016"/>
                  <a:pt x="2095" y="2016"/>
                  <a:pt x="2094" y="2016"/>
                </a:cubicBezTo>
                <a:cubicBezTo>
                  <a:pt x="2093" y="2017"/>
                  <a:pt x="2092" y="2018"/>
                  <a:pt x="2092" y="2019"/>
                </a:cubicBezTo>
                <a:cubicBezTo>
                  <a:pt x="2091" y="2019"/>
                  <a:pt x="2090" y="2019"/>
                  <a:pt x="2089" y="2019"/>
                </a:cubicBezTo>
                <a:cubicBezTo>
                  <a:pt x="2088" y="2020"/>
                  <a:pt x="2087" y="2020"/>
                  <a:pt x="2086" y="2021"/>
                </a:cubicBezTo>
                <a:cubicBezTo>
                  <a:pt x="2086" y="2021"/>
                  <a:pt x="2085" y="2021"/>
                  <a:pt x="2084" y="2021"/>
                </a:cubicBezTo>
                <a:cubicBezTo>
                  <a:pt x="2083" y="2022"/>
                  <a:pt x="2082" y="2023"/>
                  <a:pt x="2081" y="2024"/>
                </a:cubicBezTo>
                <a:cubicBezTo>
                  <a:pt x="2080" y="2024"/>
                  <a:pt x="2078" y="2024"/>
                  <a:pt x="2076" y="2024"/>
                </a:cubicBezTo>
                <a:cubicBezTo>
                  <a:pt x="2076" y="2025"/>
                  <a:pt x="2075" y="2026"/>
                  <a:pt x="2074" y="2026"/>
                </a:cubicBezTo>
                <a:cubicBezTo>
                  <a:pt x="2073" y="2026"/>
                  <a:pt x="2072" y="2026"/>
                  <a:pt x="2071" y="2026"/>
                </a:cubicBezTo>
                <a:cubicBezTo>
                  <a:pt x="2071" y="2027"/>
                  <a:pt x="2070" y="2028"/>
                  <a:pt x="2069" y="2029"/>
                </a:cubicBezTo>
                <a:cubicBezTo>
                  <a:pt x="2069" y="2030"/>
                  <a:pt x="2069" y="2031"/>
                  <a:pt x="2069" y="2032"/>
                </a:cubicBezTo>
                <a:cubicBezTo>
                  <a:pt x="2066" y="2034"/>
                  <a:pt x="2064" y="2036"/>
                  <a:pt x="2061" y="2039"/>
                </a:cubicBezTo>
                <a:cubicBezTo>
                  <a:pt x="2061" y="2041"/>
                  <a:pt x="2061" y="2042"/>
                  <a:pt x="2061" y="2044"/>
                </a:cubicBezTo>
                <a:cubicBezTo>
                  <a:pt x="2060" y="2046"/>
                  <a:pt x="2058" y="2047"/>
                  <a:pt x="2056" y="2049"/>
                </a:cubicBezTo>
                <a:cubicBezTo>
                  <a:pt x="2057" y="2050"/>
                  <a:pt x="2058" y="2051"/>
                  <a:pt x="2059" y="2052"/>
                </a:cubicBezTo>
                <a:cubicBezTo>
                  <a:pt x="2059" y="2060"/>
                  <a:pt x="2059" y="2068"/>
                  <a:pt x="2059" y="2077"/>
                </a:cubicBezTo>
                <a:cubicBezTo>
                  <a:pt x="2059" y="2077"/>
                  <a:pt x="2060" y="2078"/>
                  <a:pt x="2061" y="2079"/>
                </a:cubicBezTo>
                <a:cubicBezTo>
                  <a:pt x="2061" y="2082"/>
                  <a:pt x="2061" y="2086"/>
                  <a:pt x="2061" y="2089"/>
                </a:cubicBezTo>
                <a:cubicBezTo>
                  <a:pt x="2060" y="2091"/>
                  <a:pt x="2058" y="2092"/>
                  <a:pt x="2056" y="2094"/>
                </a:cubicBezTo>
                <a:cubicBezTo>
                  <a:pt x="2056" y="2095"/>
                  <a:pt x="2056" y="2096"/>
                  <a:pt x="2056" y="2097"/>
                </a:cubicBezTo>
                <a:cubicBezTo>
                  <a:pt x="2056" y="2097"/>
                  <a:pt x="2055" y="2098"/>
                  <a:pt x="2054" y="2099"/>
                </a:cubicBezTo>
                <a:cubicBezTo>
                  <a:pt x="2054" y="2100"/>
                  <a:pt x="2054" y="2101"/>
                  <a:pt x="2054" y="2102"/>
                </a:cubicBezTo>
                <a:cubicBezTo>
                  <a:pt x="2051" y="2104"/>
                  <a:pt x="2049" y="2106"/>
                  <a:pt x="2046" y="2109"/>
                </a:cubicBezTo>
                <a:cubicBezTo>
                  <a:pt x="2046" y="2109"/>
                  <a:pt x="2045" y="2109"/>
                  <a:pt x="2044" y="2109"/>
                </a:cubicBezTo>
                <a:cubicBezTo>
                  <a:pt x="2043" y="2110"/>
                  <a:pt x="2042" y="2111"/>
                  <a:pt x="2041" y="2112"/>
                </a:cubicBezTo>
                <a:cubicBezTo>
                  <a:pt x="2041" y="2113"/>
                  <a:pt x="2041" y="2115"/>
                  <a:pt x="2041" y="2117"/>
                </a:cubicBezTo>
                <a:cubicBezTo>
                  <a:pt x="2040" y="2117"/>
                  <a:pt x="2040" y="2118"/>
                  <a:pt x="2039" y="2119"/>
                </a:cubicBezTo>
                <a:cubicBezTo>
                  <a:pt x="2039" y="2120"/>
                  <a:pt x="2039" y="2121"/>
                  <a:pt x="2039" y="2122"/>
                </a:cubicBezTo>
                <a:cubicBezTo>
                  <a:pt x="2040" y="2123"/>
                  <a:pt x="2040" y="2123"/>
                  <a:pt x="2041" y="2124"/>
                </a:cubicBezTo>
                <a:cubicBezTo>
                  <a:pt x="2040" y="2125"/>
                  <a:pt x="2040" y="2126"/>
                  <a:pt x="2039" y="2127"/>
                </a:cubicBezTo>
                <a:cubicBezTo>
                  <a:pt x="2039" y="2127"/>
                  <a:pt x="2039" y="2128"/>
                  <a:pt x="2039" y="2129"/>
                </a:cubicBezTo>
                <a:cubicBezTo>
                  <a:pt x="2038" y="2130"/>
                  <a:pt x="2037" y="2131"/>
                  <a:pt x="2036" y="2132"/>
                </a:cubicBezTo>
                <a:cubicBezTo>
                  <a:pt x="2036" y="2132"/>
                  <a:pt x="2036" y="2133"/>
                  <a:pt x="2036" y="2134"/>
                </a:cubicBezTo>
                <a:cubicBezTo>
                  <a:pt x="2035" y="2135"/>
                  <a:pt x="2035" y="2136"/>
                  <a:pt x="2034" y="2137"/>
                </a:cubicBezTo>
                <a:cubicBezTo>
                  <a:pt x="2034" y="2137"/>
                  <a:pt x="2034" y="2138"/>
                  <a:pt x="2034" y="2139"/>
                </a:cubicBezTo>
                <a:cubicBezTo>
                  <a:pt x="2032" y="2139"/>
                  <a:pt x="2030" y="2139"/>
                  <a:pt x="2029" y="2139"/>
                </a:cubicBezTo>
                <a:cubicBezTo>
                  <a:pt x="2029" y="2143"/>
                  <a:pt x="2029" y="2148"/>
                  <a:pt x="2029" y="2152"/>
                </a:cubicBezTo>
                <a:cubicBezTo>
                  <a:pt x="2029" y="2153"/>
                  <a:pt x="2030" y="2153"/>
                  <a:pt x="2031" y="2154"/>
                </a:cubicBezTo>
                <a:cubicBezTo>
                  <a:pt x="2031" y="2161"/>
                  <a:pt x="2031" y="2168"/>
                  <a:pt x="2031" y="2174"/>
                </a:cubicBezTo>
                <a:cubicBezTo>
                  <a:pt x="2032" y="2175"/>
                  <a:pt x="2033" y="2176"/>
                  <a:pt x="2034" y="2177"/>
                </a:cubicBezTo>
                <a:cubicBezTo>
                  <a:pt x="2034" y="2180"/>
                  <a:pt x="2034" y="2183"/>
                  <a:pt x="2034" y="2187"/>
                </a:cubicBezTo>
                <a:cubicBezTo>
                  <a:pt x="2034" y="2188"/>
                  <a:pt x="2035" y="2189"/>
                  <a:pt x="2036" y="2189"/>
                </a:cubicBezTo>
                <a:cubicBezTo>
                  <a:pt x="2036" y="2195"/>
                  <a:pt x="2036" y="2201"/>
                  <a:pt x="2036" y="2207"/>
                </a:cubicBezTo>
                <a:cubicBezTo>
                  <a:pt x="2037" y="2208"/>
                  <a:pt x="2038" y="2208"/>
                  <a:pt x="2039" y="2209"/>
                </a:cubicBezTo>
                <a:cubicBezTo>
                  <a:pt x="2039" y="2214"/>
                  <a:pt x="2039" y="2218"/>
                  <a:pt x="2039" y="2222"/>
                </a:cubicBezTo>
                <a:cubicBezTo>
                  <a:pt x="2034" y="2222"/>
                  <a:pt x="2029" y="2222"/>
                  <a:pt x="2024" y="2222"/>
                </a:cubicBezTo>
                <a:cubicBezTo>
                  <a:pt x="2023" y="2221"/>
                  <a:pt x="2022" y="2221"/>
                  <a:pt x="2021" y="2220"/>
                </a:cubicBezTo>
                <a:cubicBezTo>
                  <a:pt x="2010" y="2220"/>
                  <a:pt x="2000" y="2220"/>
                  <a:pt x="1989" y="2220"/>
                </a:cubicBezTo>
                <a:cubicBezTo>
                  <a:pt x="1988" y="2220"/>
                  <a:pt x="1987" y="2221"/>
                  <a:pt x="1986" y="2222"/>
                </a:cubicBezTo>
                <a:cubicBezTo>
                  <a:pt x="1980" y="2222"/>
                  <a:pt x="1973" y="2222"/>
                  <a:pt x="1966" y="2222"/>
                </a:cubicBezTo>
                <a:cubicBezTo>
                  <a:pt x="1965" y="2223"/>
                  <a:pt x="1964" y="2224"/>
                  <a:pt x="1963" y="2225"/>
                </a:cubicBezTo>
                <a:cubicBezTo>
                  <a:pt x="1959" y="2225"/>
                  <a:pt x="1955" y="2225"/>
                  <a:pt x="1951" y="2225"/>
                </a:cubicBezTo>
                <a:cubicBezTo>
                  <a:pt x="1950" y="2225"/>
                  <a:pt x="1949" y="2226"/>
                  <a:pt x="1949" y="2227"/>
                </a:cubicBezTo>
                <a:cubicBezTo>
                  <a:pt x="1948" y="2227"/>
                  <a:pt x="1947" y="2227"/>
                  <a:pt x="1946" y="2227"/>
                </a:cubicBezTo>
                <a:cubicBezTo>
                  <a:pt x="1944" y="2229"/>
                  <a:pt x="1943" y="2230"/>
                  <a:pt x="1941" y="2232"/>
                </a:cubicBezTo>
                <a:cubicBezTo>
                  <a:pt x="1940" y="2232"/>
                  <a:pt x="1939" y="2232"/>
                  <a:pt x="1938" y="2232"/>
                </a:cubicBezTo>
                <a:cubicBezTo>
                  <a:pt x="1936" y="2234"/>
                  <a:pt x="1934" y="2237"/>
                  <a:pt x="1931" y="2240"/>
                </a:cubicBezTo>
                <a:cubicBezTo>
                  <a:pt x="1930" y="2240"/>
                  <a:pt x="1929" y="2240"/>
                  <a:pt x="1928" y="2240"/>
                </a:cubicBezTo>
                <a:cubicBezTo>
                  <a:pt x="1926" y="2242"/>
                  <a:pt x="1923" y="2244"/>
                  <a:pt x="1921" y="2247"/>
                </a:cubicBezTo>
                <a:cubicBezTo>
                  <a:pt x="1920" y="2247"/>
                  <a:pt x="1919" y="2247"/>
                  <a:pt x="1918" y="2247"/>
                </a:cubicBezTo>
                <a:cubicBezTo>
                  <a:pt x="1917" y="2249"/>
                  <a:pt x="1915" y="2250"/>
                  <a:pt x="1913" y="2252"/>
                </a:cubicBezTo>
                <a:cubicBezTo>
                  <a:pt x="1913" y="2252"/>
                  <a:pt x="1912" y="2252"/>
                  <a:pt x="1911" y="2252"/>
                </a:cubicBezTo>
                <a:cubicBezTo>
                  <a:pt x="1909" y="2254"/>
                  <a:pt x="1906" y="2257"/>
                  <a:pt x="1903" y="2260"/>
                </a:cubicBezTo>
                <a:cubicBezTo>
                  <a:pt x="1903" y="2260"/>
                  <a:pt x="1902" y="2260"/>
                  <a:pt x="1901" y="2260"/>
                </a:cubicBezTo>
                <a:cubicBezTo>
                  <a:pt x="1900" y="2260"/>
                  <a:pt x="1899" y="2261"/>
                  <a:pt x="1898" y="2262"/>
                </a:cubicBezTo>
                <a:cubicBezTo>
                  <a:pt x="1897" y="2262"/>
                  <a:pt x="1895" y="2262"/>
                  <a:pt x="1893" y="2262"/>
                </a:cubicBezTo>
                <a:cubicBezTo>
                  <a:pt x="1893" y="2263"/>
                  <a:pt x="1892" y="2264"/>
                  <a:pt x="1891" y="2265"/>
                </a:cubicBezTo>
                <a:cubicBezTo>
                  <a:pt x="1888" y="2265"/>
                  <a:pt x="1884" y="2265"/>
                  <a:pt x="1881" y="2265"/>
                </a:cubicBezTo>
                <a:cubicBezTo>
                  <a:pt x="1880" y="2265"/>
                  <a:pt x="1879" y="2266"/>
                  <a:pt x="1878" y="2267"/>
                </a:cubicBezTo>
                <a:cubicBezTo>
                  <a:pt x="1877" y="2267"/>
                  <a:pt x="1875" y="2267"/>
                  <a:pt x="1873" y="2267"/>
                </a:cubicBezTo>
                <a:cubicBezTo>
                  <a:pt x="1872" y="2268"/>
                  <a:pt x="1872" y="2269"/>
                  <a:pt x="1871" y="2270"/>
                </a:cubicBezTo>
                <a:cubicBezTo>
                  <a:pt x="1870" y="2270"/>
                  <a:pt x="1869" y="2270"/>
                  <a:pt x="1868" y="2270"/>
                </a:cubicBezTo>
                <a:cubicBezTo>
                  <a:pt x="1867" y="2269"/>
                  <a:pt x="1867" y="2268"/>
                  <a:pt x="1866" y="2267"/>
                </a:cubicBezTo>
                <a:cubicBezTo>
                  <a:pt x="1864" y="2267"/>
                  <a:pt x="1862" y="2267"/>
                  <a:pt x="1861" y="2267"/>
                </a:cubicBezTo>
                <a:cubicBezTo>
                  <a:pt x="1859" y="2266"/>
                  <a:pt x="1857" y="2264"/>
                  <a:pt x="1856" y="2262"/>
                </a:cubicBezTo>
                <a:cubicBezTo>
                  <a:pt x="1854" y="2262"/>
                  <a:pt x="1852" y="2262"/>
                  <a:pt x="1851" y="2262"/>
                </a:cubicBezTo>
                <a:cubicBezTo>
                  <a:pt x="1850" y="2261"/>
                  <a:pt x="1849" y="2261"/>
                  <a:pt x="1848" y="2260"/>
                </a:cubicBezTo>
                <a:cubicBezTo>
                  <a:pt x="1847" y="2260"/>
                  <a:pt x="1847" y="2260"/>
                  <a:pt x="1846" y="2260"/>
                </a:cubicBezTo>
                <a:cubicBezTo>
                  <a:pt x="1845" y="2259"/>
                  <a:pt x="1844" y="2258"/>
                  <a:pt x="1843" y="2257"/>
                </a:cubicBezTo>
                <a:cubicBezTo>
                  <a:pt x="1841" y="2257"/>
                  <a:pt x="1838" y="2257"/>
                  <a:pt x="1836" y="2257"/>
                </a:cubicBezTo>
                <a:cubicBezTo>
                  <a:pt x="1836" y="2258"/>
                  <a:pt x="1836" y="2259"/>
                  <a:pt x="1836" y="2260"/>
                </a:cubicBezTo>
                <a:cubicBezTo>
                  <a:pt x="1837" y="2261"/>
                  <a:pt x="1837" y="2261"/>
                  <a:pt x="1838" y="2262"/>
                </a:cubicBezTo>
                <a:cubicBezTo>
                  <a:pt x="1838" y="2264"/>
                  <a:pt x="1838" y="2266"/>
                  <a:pt x="1838" y="2267"/>
                </a:cubicBezTo>
                <a:cubicBezTo>
                  <a:pt x="1836" y="2269"/>
                  <a:pt x="1835" y="2271"/>
                  <a:pt x="1833" y="2272"/>
                </a:cubicBezTo>
                <a:cubicBezTo>
                  <a:pt x="1833" y="2277"/>
                  <a:pt x="1833" y="2281"/>
                  <a:pt x="1833" y="2285"/>
                </a:cubicBezTo>
                <a:cubicBezTo>
                  <a:pt x="1838" y="2285"/>
                  <a:pt x="1843" y="2285"/>
                  <a:pt x="1848" y="2285"/>
                </a:cubicBezTo>
                <a:cubicBezTo>
                  <a:pt x="1848" y="2292"/>
                  <a:pt x="1848" y="2300"/>
                  <a:pt x="1848" y="2307"/>
                </a:cubicBezTo>
                <a:cubicBezTo>
                  <a:pt x="1847" y="2308"/>
                  <a:pt x="1846" y="2309"/>
                  <a:pt x="1846" y="2310"/>
                </a:cubicBezTo>
                <a:cubicBezTo>
                  <a:pt x="1846" y="2316"/>
                  <a:pt x="1846" y="2322"/>
                  <a:pt x="1846" y="2327"/>
                </a:cubicBezTo>
                <a:cubicBezTo>
                  <a:pt x="1845" y="2328"/>
                  <a:pt x="1844" y="2329"/>
                  <a:pt x="1843" y="2330"/>
                </a:cubicBezTo>
                <a:cubicBezTo>
                  <a:pt x="1843" y="2332"/>
                  <a:pt x="1843" y="2333"/>
                  <a:pt x="1843" y="2335"/>
                </a:cubicBezTo>
                <a:cubicBezTo>
                  <a:pt x="1844" y="2336"/>
                  <a:pt x="1845" y="2337"/>
                  <a:pt x="1846" y="2338"/>
                </a:cubicBezTo>
                <a:cubicBezTo>
                  <a:pt x="1845" y="2338"/>
                  <a:pt x="1844" y="2339"/>
                  <a:pt x="1843" y="2340"/>
                </a:cubicBezTo>
                <a:cubicBezTo>
                  <a:pt x="1843" y="2342"/>
                  <a:pt x="1843" y="2343"/>
                  <a:pt x="1843" y="2345"/>
                </a:cubicBezTo>
                <a:cubicBezTo>
                  <a:pt x="1844" y="2346"/>
                  <a:pt x="1845" y="2347"/>
                  <a:pt x="1846" y="2347"/>
                </a:cubicBezTo>
                <a:cubicBezTo>
                  <a:pt x="1846" y="2348"/>
                  <a:pt x="1846" y="2349"/>
                  <a:pt x="1846" y="2350"/>
                </a:cubicBezTo>
                <a:cubicBezTo>
                  <a:pt x="1847" y="2351"/>
                  <a:pt x="1847" y="2352"/>
                  <a:pt x="1848" y="2352"/>
                </a:cubicBezTo>
                <a:cubicBezTo>
                  <a:pt x="1849" y="2352"/>
                  <a:pt x="1850" y="2352"/>
                  <a:pt x="1851" y="2352"/>
                </a:cubicBezTo>
                <a:cubicBezTo>
                  <a:pt x="1853" y="2352"/>
                  <a:pt x="1856" y="2352"/>
                  <a:pt x="1858" y="2352"/>
                </a:cubicBezTo>
                <a:cubicBezTo>
                  <a:pt x="1860" y="2354"/>
                  <a:pt x="1862" y="2356"/>
                  <a:pt x="1863" y="2358"/>
                </a:cubicBezTo>
                <a:cubicBezTo>
                  <a:pt x="1863" y="2359"/>
                  <a:pt x="1863" y="2361"/>
                  <a:pt x="1863" y="2363"/>
                </a:cubicBezTo>
                <a:cubicBezTo>
                  <a:pt x="1851" y="2363"/>
                  <a:pt x="1838" y="2363"/>
                  <a:pt x="1826" y="2363"/>
                </a:cubicBezTo>
                <a:cubicBezTo>
                  <a:pt x="1825" y="2363"/>
                  <a:pt x="1824" y="2364"/>
                  <a:pt x="1823" y="2365"/>
                </a:cubicBezTo>
                <a:cubicBezTo>
                  <a:pt x="1823" y="2368"/>
                  <a:pt x="1823" y="2372"/>
                  <a:pt x="1823" y="2375"/>
                </a:cubicBezTo>
                <a:cubicBezTo>
                  <a:pt x="1812" y="2375"/>
                  <a:pt x="1800" y="2375"/>
                  <a:pt x="1788" y="2375"/>
                </a:cubicBezTo>
                <a:cubicBezTo>
                  <a:pt x="1788" y="2376"/>
                  <a:pt x="1788" y="2377"/>
                  <a:pt x="1788" y="2377"/>
                </a:cubicBezTo>
                <a:cubicBezTo>
                  <a:pt x="1787" y="2378"/>
                  <a:pt x="1787" y="2379"/>
                  <a:pt x="1786" y="2380"/>
                </a:cubicBezTo>
                <a:cubicBezTo>
                  <a:pt x="1786" y="2384"/>
                  <a:pt x="1786" y="2388"/>
                  <a:pt x="1786" y="2393"/>
                </a:cubicBezTo>
                <a:cubicBezTo>
                  <a:pt x="1783" y="2393"/>
                  <a:pt x="1780" y="2393"/>
                  <a:pt x="1778" y="2393"/>
                </a:cubicBezTo>
                <a:cubicBezTo>
                  <a:pt x="1778" y="2395"/>
                  <a:pt x="1778" y="2397"/>
                  <a:pt x="1778" y="2400"/>
                </a:cubicBezTo>
                <a:cubicBezTo>
                  <a:pt x="1777" y="2401"/>
                  <a:pt x="1776" y="2402"/>
                  <a:pt x="1775" y="2403"/>
                </a:cubicBezTo>
                <a:cubicBezTo>
                  <a:pt x="1775" y="2405"/>
                  <a:pt x="1775" y="2408"/>
                  <a:pt x="1775" y="2410"/>
                </a:cubicBezTo>
                <a:cubicBezTo>
                  <a:pt x="1772" y="2410"/>
                  <a:pt x="1769" y="2410"/>
                  <a:pt x="1765" y="2410"/>
                </a:cubicBezTo>
                <a:cubicBezTo>
                  <a:pt x="1765" y="2419"/>
                  <a:pt x="1765" y="2429"/>
                  <a:pt x="1765" y="2438"/>
                </a:cubicBezTo>
                <a:cubicBezTo>
                  <a:pt x="1761" y="2438"/>
                  <a:pt x="1757" y="2438"/>
                  <a:pt x="1753" y="2438"/>
                </a:cubicBezTo>
                <a:cubicBezTo>
                  <a:pt x="1753" y="2438"/>
                  <a:pt x="1753" y="2439"/>
                  <a:pt x="1753" y="2440"/>
                </a:cubicBezTo>
                <a:cubicBezTo>
                  <a:pt x="1754" y="2442"/>
                  <a:pt x="1756" y="2443"/>
                  <a:pt x="1758" y="2445"/>
                </a:cubicBezTo>
                <a:cubicBezTo>
                  <a:pt x="1758" y="2448"/>
                  <a:pt x="1758" y="2450"/>
                  <a:pt x="1758" y="2453"/>
                </a:cubicBezTo>
                <a:cubicBezTo>
                  <a:pt x="1757" y="2454"/>
                  <a:pt x="1756" y="2454"/>
                  <a:pt x="1755" y="2455"/>
                </a:cubicBezTo>
                <a:cubicBezTo>
                  <a:pt x="1755" y="2456"/>
                  <a:pt x="1755" y="2457"/>
                  <a:pt x="1755" y="2458"/>
                </a:cubicBezTo>
                <a:cubicBezTo>
                  <a:pt x="1755" y="2459"/>
                  <a:pt x="1754" y="2459"/>
                  <a:pt x="1753" y="2460"/>
                </a:cubicBezTo>
                <a:cubicBezTo>
                  <a:pt x="1753" y="2462"/>
                  <a:pt x="1753" y="2464"/>
                  <a:pt x="1753" y="2465"/>
                </a:cubicBezTo>
                <a:cubicBezTo>
                  <a:pt x="1752" y="2466"/>
                  <a:pt x="1751" y="2467"/>
                  <a:pt x="1750" y="2468"/>
                </a:cubicBezTo>
                <a:cubicBezTo>
                  <a:pt x="1750" y="2468"/>
                  <a:pt x="1750" y="2469"/>
                  <a:pt x="1750" y="2470"/>
                </a:cubicBezTo>
                <a:cubicBezTo>
                  <a:pt x="1748" y="2473"/>
                  <a:pt x="1746" y="2475"/>
                  <a:pt x="1743" y="2478"/>
                </a:cubicBezTo>
                <a:cubicBezTo>
                  <a:pt x="1741" y="2478"/>
                  <a:pt x="1740" y="2478"/>
                  <a:pt x="1738" y="2478"/>
                </a:cubicBezTo>
                <a:cubicBezTo>
                  <a:pt x="1736" y="2476"/>
                  <a:pt x="1735" y="2475"/>
                  <a:pt x="1733" y="2473"/>
                </a:cubicBezTo>
                <a:cubicBezTo>
                  <a:pt x="1733" y="2472"/>
                  <a:pt x="1733" y="2471"/>
                  <a:pt x="1733" y="2470"/>
                </a:cubicBezTo>
                <a:cubicBezTo>
                  <a:pt x="1732" y="2470"/>
                  <a:pt x="1731" y="2469"/>
                  <a:pt x="1730" y="2468"/>
                </a:cubicBezTo>
                <a:cubicBezTo>
                  <a:pt x="1729" y="2468"/>
                  <a:pt x="1729" y="2468"/>
                  <a:pt x="1728" y="2468"/>
                </a:cubicBezTo>
                <a:cubicBezTo>
                  <a:pt x="1728" y="2466"/>
                  <a:pt x="1728" y="2464"/>
                  <a:pt x="1728" y="2463"/>
                </a:cubicBezTo>
                <a:cubicBezTo>
                  <a:pt x="1724" y="2463"/>
                  <a:pt x="1721" y="2463"/>
                  <a:pt x="1718" y="2463"/>
                </a:cubicBezTo>
                <a:cubicBezTo>
                  <a:pt x="1717" y="2462"/>
                  <a:pt x="1716" y="2461"/>
                  <a:pt x="1715" y="2460"/>
                </a:cubicBezTo>
                <a:cubicBezTo>
                  <a:pt x="1713" y="2460"/>
                  <a:pt x="1710" y="2460"/>
                  <a:pt x="1708" y="2460"/>
                </a:cubicBezTo>
                <a:cubicBezTo>
                  <a:pt x="1708" y="2467"/>
                  <a:pt x="1708" y="2474"/>
                  <a:pt x="1708" y="2480"/>
                </a:cubicBezTo>
                <a:cubicBezTo>
                  <a:pt x="1707" y="2480"/>
                  <a:pt x="1706" y="2480"/>
                  <a:pt x="1705" y="2480"/>
                </a:cubicBezTo>
                <a:cubicBezTo>
                  <a:pt x="1704" y="2480"/>
                  <a:pt x="1704" y="2479"/>
                  <a:pt x="1703" y="2478"/>
                </a:cubicBezTo>
                <a:cubicBezTo>
                  <a:pt x="1702" y="2478"/>
                  <a:pt x="1701" y="2478"/>
                  <a:pt x="1700" y="2478"/>
                </a:cubicBezTo>
                <a:cubicBezTo>
                  <a:pt x="1699" y="2479"/>
                  <a:pt x="1699" y="2479"/>
                  <a:pt x="1698" y="2480"/>
                </a:cubicBezTo>
                <a:cubicBezTo>
                  <a:pt x="1695" y="2480"/>
                  <a:pt x="1693" y="2480"/>
                  <a:pt x="1690" y="2480"/>
                </a:cubicBezTo>
                <a:cubicBezTo>
                  <a:pt x="1690" y="2482"/>
                  <a:pt x="1690" y="2484"/>
                  <a:pt x="1690" y="2485"/>
                </a:cubicBezTo>
                <a:cubicBezTo>
                  <a:pt x="1689" y="2486"/>
                  <a:pt x="1689" y="2487"/>
                  <a:pt x="1688" y="2488"/>
                </a:cubicBezTo>
                <a:cubicBezTo>
                  <a:pt x="1688" y="2492"/>
                  <a:pt x="1688" y="2496"/>
                  <a:pt x="1688" y="2501"/>
                </a:cubicBezTo>
                <a:cubicBezTo>
                  <a:pt x="1687" y="2501"/>
                  <a:pt x="1686" y="2502"/>
                  <a:pt x="1685" y="2503"/>
                </a:cubicBezTo>
                <a:cubicBezTo>
                  <a:pt x="1685" y="2504"/>
                  <a:pt x="1685" y="2505"/>
                  <a:pt x="1685" y="2506"/>
                </a:cubicBezTo>
                <a:cubicBezTo>
                  <a:pt x="1684" y="2506"/>
                  <a:pt x="1684" y="2506"/>
                  <a:pt x="1683" y="2506"/>
                </a:cubicBezTo>
                <a:cubicBezTo>
                  <a:pt x="1681" y="2507"/>
                  <a:pt x="1679" y="2509"/>
                  <a:pt x="1678" y="2510"/>
                </a:cubicBezTo>
                <a:cubicBezTo>
                  <a:pt x="1677" y="2510"/>
                  <a:pt x="1676" y="2510"/>
                  <a:pt x="1675" y="2510"/>
                </a:cubicBezTo>
                <a:cubicBezTo>
                  <a:pt x="1675" y="2511"/>
                  <a:pt x="1675" y="2512"/>
                  <a:pt x="1675" y="2513"/>
                </a:cubicBezTo>
                <a:cubicBezTo>
                  <a:pt x="1668" y="2520"/>
                  <a:pt x="1660" y="2528"/>
                  <a:pt x="1652" y="2536"/>
                </a:cubicBezTo>
                <a:cubicBezTo>
                  <a:pt x="1652" y="2536"/>
                  <a:pt x="1652" y="2537"/>
                  <a:pt x="1652" y="2538"/>
                </a:cubicBezTo>
                <a:cubicBezTo>
                  <a:pt x="1651" y="2540"/>
                  <a:pt x="1649" y="2541"/>
                  <a:pt x="1648" y="2543"/>
                </a:cubicBezTo>
                <a:cubicBezTo>
                  <a:pt x="1646" y="2543"/>
                  <a:pt x="1644" y="2543"/>
                  <a:pt x="1643" y="2543"/>
                </a:cubicBezTo>
                <a:cubicBezTo>
                  <a:pt x="1643" y="2541"/>
                  <a:pt x="1643" y="2540"/>
                  <a:pt x="1643" y="2538"/>
                </a:cubicBezTo>
                <a:cubicBezTo>
                  <a:pt x="1642" y="2537"/>
                  <a:pt x="1641" y="2537"/>
                  <a:pt x="1640" y="2536"/>
                </a:cubicBezTo>
                <a:cubicBezTo>
                  <a:pt x="1640" y="2534"/>
                  <a:pt x="1640" y="2532"/>
                  <a:pt x="1640" y="2531"/>
                </a:cubicBezTo>
                <a:cubicBezTo>
                  <a:pt x="1638" y="2531"/>
                  <a:pt x="1637" y="2531"/>
                  <a:pt x="1635" y="2531"/>
                </a:cubicBezTo>
                <a:cubicBezTo>
                  <a:pt x="1634" y="2531"/>
                  <a:pt x="1633" y="2532"/>
                  <a:pt x="1632" y="2533"/>
                </a:cubicBezTo>
                <a:cubicBezTo>
                  <a:pt x="1632" y="2535"/>
                  <a:pt x="1632" y="2536"/>
                  <a:pt x="1632" y="2538"/>
                </a:cubicBezTo>
                <a:cubicBezTo>
                  <a:pt x="1632" y="2538"/>
                  <a:pt x="1631" y="2538"/>
                  <a:pt x="1630" y="2538"/>
                </a:cubicBezTo>
                <a:cubicBezTo>
                  <a:pt x="1628" y="2536"/>
                  <a:pt x="1627" y="2535"/>
                  <a:pt x="1625" y="2533"/>
                </a:cubicBezTo>
                <a:cubicBezTo>
                  <a:pt x="1624" y="2533"/>
                  <a:pt x="1623" y="2533"/>
                  <a:pt x="1622" y="2533"/>
                </a:cubicBezTo>
                <a:cubicBezTo>
                  <a:pt x="1622" y="2532"/>
                  <a:pt x="1622" y="2532"/>
                  <a:pt x="1622" y="2531"/>
                </a:cubicBezTo>
                <a:cubicBezTo>
                  <a:pt x="1621" y="2529"/>
                  <a:pt x="1619" y="2527"/>
                  <a:pt x="1618" y="2526"/>
                </a:cubicBezTo>
                <a:cubicBezTo>
                  <a:pt x="1617" y="2526"/>
                  <a:pt x="1616" y="2526"/>
                  <a:pt x="1615" y="2526"/>
                </a:cubicBezTo>
                <a:cubicBezTo>
                  <a:pt x="1615" y="2525"/>
                  <a:pt x="1615" y="2524"/>
                  <a:pt x="1615" y="2523"/>
                </a:cubicBezTo>
                <a:cubicBezTo>
                  <a:pt x="1617" y="2521"/>
                  <a:pt x="1618" y="2520"/>
                  <a:pt x="1620" y="2518"/>
                </a:cubicBezTo>
                <a:cubicBezTo>
                  <a:pt x="1622" y="2518"/>
                  <a:pt x="1623" y="2518"/>
                  <a:pt x="1625" y="2518"/>
                </a:cubicBezTo>
                <a:cubicBezTo>
                  <a:pt x="1625" y="2517"/>
                  <a:pt x="1625" y="2516"/>
                  <a:pt x="1625" y="2515"/>
                </a:cubicBezTo>
                <a:cubicBezTo>
                  <a:pt x="1626" y="2515"/>
                  <a:pt x="1626" y="2514"/>
                  <a:pt x="1627" y="2513"/>
                </a:cubicBezTo>
                <a:cubicBezTo>
                  <a:pt x="1627" y="2511"/>
                  <a:pt x="1627" y="2508"/>
                  <a:pt x="1627" y="2506"/>
                </a:cubicBezTo>
                <a:cubicBezTo>
                  <a:pt x="1628" y="2506"/>
                  <a:pt x="1629" y="2506"/>
                  <a:pt x="1630" y="2506"/>
                </a:cubicBezTo>
                <a:cubicBezTo>
                  <a:pt x="1631" y="2505"/>
                  <a:pt x="1631" y="2504"/>
                  <a:pt x="1632" y="2503"/>
                </a:cubicBezTo>
                <a:cubicBezTo>
                  <a:pt x="1632" y="2501"/>
                  <a:pt x="1632" y="2498"/>
                  <a:pt x="1632" y="2495"/>
                </a:cubicBezTo>
                <a:cubicBezTo>
                  <a:pt x="1633" y="2495"/>
                  <a:pt x="1634" y="2494"/>
                  <a:pt x="1635" y="2493"/>
                </a:cubicBezTo>
                <a:cubicBezTo>
                  <a:pt x="1636" y="2493"/>
                  <a:pt x="1637" y="2493"/>
                  <a:pt x="1637" y="2493"/>
                </a:cubicBezTo>
                <a:cubicBezTo>
                  <a:pt x="1638" y="2492"/>
                  <a:pt x="1639" y="2491"/>
                  <a:pt x="1640" y="2490"/>
                </a:cubicBezTo>
                <a:cubicBezTo>
                  <a:pt x="1640" y="2487"/>
                  <a:pt x="1640" y="2484"/>
                  <a:pt x="1640" y="2480"/>
                </a:cubicBezTo>
                <a:cubicBezTo>
                  <a:pt x="1638" y="2480"/>
                  <a:pt x="1637" y="2480"/>
                  <a:pt x="1635" y="2480"/>
                </a:cubicBezTo>
                <a:cubicBezTo>
                  <a:pt x="1635" y="2479"/>
                  <a:pt x="1635" y="2477"/>
                  <a:pt x="1635" y="2475"/>
                </a:cubicBezTo>
                <a:cubicBezTo>
                  <a:pt x="1634" y="2475"/>
                  <a:pt x="1633" y="2475"/>
                  <a:pt x="1632" y="2475"/>
                </a:cubicBezTo>
                <a:cubicBezTo>
                  <a:pt x="1631" y="2474"/>
                  <a:pt x="1629" y="2472"/>
                  <a:pt x="1627" y="2470"/>
                </a:cubicBezTo>
                <a:cubicBezTo>
                  <a:pt x="1627" y="2470"/>
                  <a:pt x="1626" y="2470"/>
                  <a:pt x="1625" y="2470"/>
                </a:cubicBezTo>
                <a:cubicBezTo>
                  <a:pt x="1610" y="2455"/>
                  <a:pt x="1595" y="2440"/>
                  <a:pt x="1580" y="2425"/>
                </a:cubicBezTo>
                <a:cubicBezTo>
                  <a:pt x="1579" y="2425"/>
                  <a:pt x="1578" y="2425"/>
                  <a:pt x="1577" y="2425"/>
                </a:cubicBezTo>
                <a:cubicBezTo>
                  <a:pt x="1561" y="2409"/>
                  <a:pt x="1544" y="2392"/>
                  <a:pt x="1527" y="2375"/>
                </a:cubicBezTo>
                <a:cubicBezTo>
                  <a:pt x="1527" y="2375"/>
                  <a:pt x="1526" y="2375"/>
                  <a:pt x="1525" y="2375"/>
                </a:cubicBezTo>
                <a:cubicBezTo>
                  <a:pt x="1524" y="2374"/>
                  <a:pt x="1523" y="2373"/>
                  <a:pt x="1522" y="2372"/>
                </a:cubicBezTo>
                <a:cubicBezTo>
                  <a:pt x="1522" y="2372"/>
                  <a:pt x="1522" y="2371"/>
                  <a:pt x="1522" y="2370"/>
                </a:cubicBezTo>
                <a:cubicBezTo>
                  <a:pt x="1520" y="2368"/>
                  <a:pt x="1517" y="2365"/>
                  <a:pt x="1514" y="2363"/>
                </a:cubicBezTo>
                <a:cubicBezTo>
                  <a:pt x="1514" y="2363"/>
                  <a:pt x="1513" y="2363"/>
                  <a:pt x="1512" y="2363"/>
                </a:cubicBezTo>
                <a:cubicBezTo>
                  <a:pt x="1498" y="2348"/>
                  <a:pt x="1484" y="2334"/>
                  <a:pt x="1469" y="2320"/>
                </a:cubicBezTo>
                <a:cubicBezTo>
                  <a:pt x="1469" y="2320"/>
                  <a:pt x="1468" y="2320"/>
                  <a:pt x="1467" y="2320"/>
                </a:cubicBezTo>
                <a:cubicBezTo>
                  <a:pt x="1467" y="2323"/>
                  <a:pt x="1467" y="2326"/>
                  <a:pt x="1467" y="2330"/>
                </a:cubicBezTo>
                <a:cubicBezTo>
                  <a:pt x="1466" y="2331"/>
                  <a:pt x="1465" y="2332"/>
                  <a:pt x="1464" y="2332"/>
                </a:cubicBezTo>
                <a:cubicBezTo>
                  <a:pt x="1463" y="2332"/>
                  <a:pt x="1461" y="2332"/>
                  <a:pt x="1459" y="2332"/>
                </a:cubicBezTo>
                <a:cubicBezTo>
                  <a:pt x="1459" y="2337"/>
                  <a:pt x="1459" y="2341"/>
                  <a:pt x="1459" y="2345"/>
                </a:cubicBezTo>
                <a:cubicBezTo>
                  <a:pt x="1460" y="2346"/>
                  <a:pt x="1461" y="2346"/>
                  <a:pt x="1462" y="2347"/>
                </a:cubicBezTo>
                <a:cubicBezTo>
                  <a:pt x="1462" y="2349"/>
                  <a:pt x="1462" y="2351"/>
                  <a:pt x="1462" y="2352"/>
                </a:cubicBezTo>
                <a:cubicBezTo>
                  <a:pt x="1461" y="2353"/>
                  <a:pt x="1460" y="2354"/>
                  <a:pt x="1459" y="2355"/>
                </a:cubicBezTo>
                <a:cubicBezTo>
                  <a:pt x="1455" y="2355"/>
                  <a:pt x="1451" y="2355"/>
                  <a:pt x="1447" y="2355"/>
                </a:cubicBezTo>
                <a:cubicBezTo>
                  <a:pt x="1446" y="2354"/>
                  <a:pt x="1445" y="2353"/>
                  <a:pt x="1444" y="2352"/>
                </a:cubicBezTo>
                <a:cubicBezTo>
                  <a:pt x="1442" y="2352"/>
                  <a:pt x="1440" y="2352"/>
                  <a:pt x="1437" y="2352"/>
                </a:cubicBezTo>
                <a:cubicBezTo>
                  <a:pt x="1436" y="2352"/>
                  <a:pt x="1435" y="2351"/>
                  <a:pt x="1434" y="2350"/>
                </a:cubicBezTo>
                <a:cubicBezTo>
                  <a:pt x="1434" y="2347"/>
                  <a:pt x="1434" y="2343"/>
                  <a:pt x="1434" y="2340"/>
                </a:cubicBezTo>
                <a:cubicBezTo>
                  <a:pt x="1431" y="2337"/>
                  <a:pt x="1428" y="2333"/>
                  <a:pt x="1424" y="2330"/>
                </a:cubicBezTo>
                <a:cubicBezTo>
                  <a:pt x="1423" y="2330"/>
                  <a:pt x="1423" y="2330"/>
                  <a:pt x="1422" y="2330"/>
                </a:cubicBezTo>
                <a:cubicBezTo>
                  <a:pt x="1421" y="2331"/>
                  <a:pt x="1420" y="2332"/>
                  <a:pt x="1419" y="2332"/>
                </a:cubicBezTo>
                <a:cubicBezTo>
                  <a:pt x="1418" y="2332"/>
                  <a:pt x="1416" y="2332"/>
                  <a:pt x="1414" y="2332"/>
                </a:cubicBezTo>
                <a:cubicBezTo>
                  <a:pt x="1413" y="2331"/>
                  <a:pt x="1411" y="2329"/>
                  <a:pt x="1409" y="2327"/>
                </a:cubicBezTo>
                <a:cubicBezTo>
                  <a:pt x="1409" y="2327"/>
                  <a:pt x="1409" y="2326"/>
                  <a:pt x="1409" y="2325"/>
                </a:cubicBezTo>
                <a:cubicBezTo>
                  <a:pt x="1409" y="2324"/>
                  <a:pt x="1408" y="2323"/>
                  <a:pt x="1407" y="2322"/>
                </a:cubicBezTo>
                <a:cubicBezTo>
                  <a:pt x="1406" y="2322"/>
                  <a:pt x="1405" y="2322"/>
                  <a:pt x="1404" y="2322"/>
                </a:cubicBezTo>
                <a:cubicBezTo>
                  <a:pt x="1403" y="2322"/>
                  <a:pt x="1403" y="2321"/>
                  <a:pt x="1402" y="2320"/>
                </a:cubicBezTo>
                <a:cubicBezTo>
                  <a:pt x="1401" y="2320"/>
                  <a:pt x="1400" y="2320"/>
                  <a:pt x="1399" y="2320"/>
                </a:cubicBezTo>
                <a:cubicBezTo>
                  <a:pt x="1398" y="2319"/>
                  <a:pt x="1398" y="2318"/>
                  <a:pt x="1397" y="2317"/>
                </a:cubicBezTo>
                <a:cubicBezTo>
                  <a:pt x="1393" y="2317"/>
                  <a:pt x="1390" y="2317"/>
                  <a:pt x="1387" y="2317"/>
                </a:cubicBezTo>
                <a:cubicBezTo>
                  <a:pt x="1386" y="2317"/>
                  <a:pt x="1385" y="2316"/>
                  <a:pt x="1384" y="2315"/>
                </a:cubicBezTo>
                <a:cubicBezTo>
                  <a:pt x="1384" y="2315"/>
                  <a:pt x="1383" y="2315"/>
                  <a:pt x="1382" y="2315"/>
                </a:cubicBezTo>
                <a:cubicBezTo>
                  <a:pt x="1380" y="2317"/>
                  <a:pt x="1378" y="2318"/>
                  <a:pt x="1377" y="2320"/>
                </a:cubicBezTo>
                <a:cubicBezTo>
                  <a:pt x="1374" y="2320"/>
                  <a:pt x="1372" y="2320"/>
                  <a:pt x="1369" y="2320"/>
                </a:cubicBezTo>
                <a:cubicBezTo>
                  <a:pt x="1368" y="2321"/>
                  <a:pt x="1368" y="2321"/>
                  <a:pt x="1367" y="2322"/>
                </a:cubicBezTo>
                <a:cubicBezTo>
                  <a:pt x="1363" y="2322"/>
                  <a:pt x="1358" y="2322"/>
                  <a:pt x="1354" y="2322"/>
                </a:cubicBezTo>
                <a:cubicBezTo>
                  <a:pt x="1353" y="2323"/>
                  <a:pt x="1352" y="2324"/>
                  <a:pt x="1351" y="2325"/>
                </a:cubicBezTo>
                <a:cubicBezTo>
                  <a:pt x="1347" y="2325"/>
                  <a:pt x="1343" y="2325"/>
                  <a:pt x="1339" y="2325"/>
                </a:cubicBezTo>
                <a:cubicBezTo>
                  <a:pt x="1337" y="2326"/>
                  <a:pt x="1336" y="2328"/>
                  <a:pt x="1334" y="2330"/>
                </a:cubicBezTo>
                <a:cubicBezTo>
                  <a:pt x="1332" y="2330"/>
                  <a:pt x="1329" y="2330"/>
                  <a:pt x="1326" y="2330"/>
                </a:cubicBezTo>
                <a:cubicBezTo>
                  <a:pt x="1326" y="2329"/>
                  <a:pt x="1325" y="2328"/>
                  <a:pt x="1324" y="2327"/>
                </a:cubicBezTo>
                <a:cubicBezTo>
                  <a:pt x="1324" y="2325"/>
                  <a:pt x="1324" y="2323"/>
                  <a:pt x="1324" y="2320"/>
                </a:cubicBezTo>
                <a:cubicBezTo>
                  <a:pt x="1323" y="2319"/>
                  <a:pt x="1322" y="2318"/>
                  <a:pt x="1321" y="2317"/>
                </a:cubicBezTo>
                <a:cubicBezTo>
                  <a:pt x="1321" y="2317"/>
                  <a:pt x="1321" y="2316"/>
                  <a:pt x="1321" y="2315"/>
                </a:cubicBezTo>
                <a:cubicBezTo>
                  <a:pt x="1320" y="2313"/>
                  <a:pt x="1318" y="2312"/>
                  <a:pt x="1316" y="2310"/>
                </a:cubicBezTo>
                <a:cubicBezTo>
                  <a:pt x="1316" y="2309"/>
                  <a:pt x="1316" y="2308"/>
                  <a:pt x="1316" y="2307"/>
                </a:cubicBezTo>
                <a:cubicBezTo>
                  <a:pt x="1316" y="2306"/>
                  <a:pt x="1315" y="2306"/>
                  <a:pt x="1314" y="2305"/>
                </a:cubicBezTo>
                <a:cubicBezTo>
                  <a:pt x="1314" y="2303"/>
                  <a:pt x="1314" y="2301"/>
                  <a:pt x="1314" y="2300"/>
                </a:cubicBezTo>
                <a:cubicBezTo>
                  <a:pt x="1313" y="2300"/>
                  <a:pt x="1312" y="2300"/>
                  <a:pt x="1312" y="2300"/>
                </a:cubicBezTo>
                <a:cubicBezTo>
                  <a:pt x="1311" y="2300"/>
                  <a:pt x="1310" y="2301"/>
                  <a:pt x="1309" y="2302"/>
                </a:cubicBezTo>
                <a:cubicBezTo>
                  <a:pt x="1309" y="2303"/>
                  <a:pt x="1309" y="2304"/>
                  <a:pt x="1309" y="2305"/>
                </a:cubicBezTo>
                <a:cubicBezTo>
                  <a:pt x="1308" y="2306"/>
                  <a:pt x="1307" y="2306"/>
                  <a:pt x="1306" y="2307"/>
                </a:cubicBezTo>
                <a:cubicBezTo>
                  <a:pt x="1302" y="2307"/>
                  <a:pt x="1298" y="2307"/>
                  <a:pt x="1294" y="2307"/>
                </a:cubicBezTo>
                <a:cubicBezTo>
                  <a:pt x="1294" y="2309"/>
                  <a:pt x="1294" y="2311"/>
                  <a:pt x="1294" y="2312"/>
                </a:cubicBezTo>
                <a:cubicBezTo>
                  <a:pt x="1293" y="2313"/>
                  <a:pt x="1292" y="2314"/>
                  <a:pt x="1291" y="2315"/>
                </a:cubicBezTo>
                <a:cubicBezTo>
                  <a:pt x="1291" y="2316"/>
                  <a:pt x="1291" y="2316"/>
                  <a:pt x="1291" y="2317"/>
                </a:cubicBezTo>
                <a:cubicBezTo>
                  <a:pt x="1292" y="2318"/>
                  <a:pt x="1293" y="2319"/>
                  <a:pt x="1294" y="2320"/>
                </a:cubicBezTo>
                <a:cubicBezTo>
                  <a:pt x="1294" y="2321"/>
                  <a:pt x="1294" y="2323"/>
                  <a:pt x="1294" y="2325"/>
                </a:cubicBezTo>
                <a:cubicBezTo>
                  <a:pt x="1293" y="2325"/>
                  <a:pt x="1292" y="2326"/>
                  <a:pt x="1291" y="2327"/>
                </a:cubicBezTo>
                <a:cubicBezTo>
                  <a:pt x="1291" y="2330"/>
                  <a:pt x="1291" y="2332"/>
                  <a:pt x="1291" y="2335"/>
                </a:cubicBezTo>
                <a:cubicBezTo>
                  <a:pt x="1290" y="2337"/>
                  <a:pt x="1288" y="2338"/>
                  <a:pt x="1286" y="2340"/>
                </a:cubicBezTo>
                <a:cubicBezTo>
                  <a:pt x="1286" y="2344"/>
                  <a:pt x="1286" y="2348"/>
                  <a:pt x="1286" y="2352"/>
                </a:cubicBezTo>
                <a:cubicBezTo>
                  <a:pt x="1286" y="2352"/>
                  <a:pt x="1285" y="2352"/>
                  <a:pt x="1284" y="2352"/>
                </a:cubicBezTo>
                <a:cubicBezTo>
                  <a:pt x="1282" y="2354"/>
                  <a:pt x="1280" y="2356"/>
                  <a:pt x="1279" y="2358"/>
                </a:cubicBezTo>
                <a:cubicBezTo>
                  <a:pt x="1276" y="2358"/>
                  <a:pt x="1274" y="2358"/>
                  <a:pt x="1271" y="2358"/>
                </a:cubicBezTo>
                <a:cubicBezTo>
                  <a:pt x="1270" y="2359"/>
                  <a:pt x="1268" y="2361"/>
                  <a:pt x="1266" y="2363"/>
                </a:cubicBezTo>
                <a:cubicBezTo>
                  <a:pt x="1266" y="2365"/>
                  <a:pt x="1266" y="2367"/>
                  <a:pt x="1266" y="2370"/>
                </a:cubicBezTo>
                <a:cubicBezTo>
                  <a:pt x="1266" y="2371"/>
                  <a:pt x="1265" y="2371"/>
                  <a:pt x="1264" y="2372"/>
                </a:cubicBezTo>
                <a:cubicBezTo>
                  <a:pt x="1264" y="2377"/>
                  <a:pt x="1264" y="2383"/>
                  <a:pt x="1264" y="2388"/>
                </a:cubicBezTo>
                <a:cubicBezTo>
                  <a:pt x="1263" y="2388"/>
                  <a:pt x="1262" y="2389"/>
                  <a:pt x="1261" y="2390"/>
                </a:cubicBezTo>
                <a:cubicBezTo>
                  <a:pt x="1261" y="2392"/>
                  <a:pt x="1261" y="2393"/>
                  <a:pt x="1261" y="2395"/>
                </a:cubicBezTo>
                <a:cubicBezTo>
                  <a:pt x="1261" y="2396"/>
                  <a:pt x="1260" y="2397"/>
                  <a:pt x="1259" y="2398"/>
                </a:cubicBezTo>
                <a:cubicBezTo>
                  <a:pt x="1259" y="2399"/>
                  <a:pt x="1259" y="2401"/>
                  <a:pt x="1259" y="2403"/>
                </a:cubicBezTo>
                <a:cubicBezTo>
                  <a:pt x="1260" y="2403"/>
                  <a:pt x="1260" y="2404"/>
                  <a:pt x="1261" y="2405"/>
                </a:cubicBezTo>
                <a:cubicBezTo>
                  <a:pt x="1261" y="2406"/>
                  <a:pt x="1261" y="2407"/>
                  <a:pt x="1261" y="2408"/>
                </a:cubicBezTo>
                <a:cubicBezTo>
                  <a:pt x="1262" y="2408"/>
                  <a:pt x="1263" y="2409"/>
                  <a:pt x="1264" y="2410"/>
                </a:cubicBezTo>
                <a:cubicBezTo>
                  <a:pt x="1264" y="2412"/>
                  <a:pt x="1264" y="2413"/>
                  <a:pt x="1264" y="2415"/>
                </a:cubicBezTo>
                <a:cubicBezTo>
                  <a:pt x="1263" y="2416"/>
                  <a:pt x="1262" y="2417"/>
                  <a:pt x="1261" y="2418"/>
                </a:cubicBezTo>
                <a:cubicBezTo>
                  <a:pt x="1261" y="2421"/>
                  <a:pt x="1261" y="2424"/>
                  <a:pt x="1261" y="2428"/>
                </a:cubicBezTo>
                <a:cubicBezTo>
                  <a:pt x="1262" y="2429"/>
                  <a:pt x="1263" y="2429"/>
                  <a:pt x="1264" y="2430"/>
                </a:cubicBezTo>
                <a:cubicBezTo>
                  <a:pt x="1264" y="2431"/>
                  <a:pt x="1264" y="2432"/>
                  <a:pt x="1264" y="2433"/>
                </a:cubicBezTo>
                <a:cubicBezTo>
                  <a:pt x="1263" y="2433"/>
                  <a:pt x="1262" y="2434"/>
                  <a:pt x="1261" y="2435"/>
                </a:cubicBezTo>
                <a:cubicBezTo>
                  <a:pt x="1263" y="2437"/>
                  <a:pt x="1265" y="2439"/>
                  <a:pt x="1266" y="2440"/>
                </a:cubicBezTo>
                <a:cubicBezTo>
                  <a:pt x="1268" y="2440"/>
                  <a:pt x="1270" y="2440"/>
                  <a:pt x="1271" y="2440"/>
                </a:cubicBezTo>
                <a:cubicBezTo>
                  <a:pt x="1272" y="2440"/>
                  <a:pt x="1273" y="2439"/>
                  <a:pt x="1274" y="2438"/>
                </a:cubicBezTo>
                <a:cubicBezTo>
                  <a:pt x="1274" y="2436"/>
                  <a:pt x="1274" y="2434"/>
                  <a:pt x="1274" y="2433"/>
                </a:cubicBezTo>
                <a:cubicBezTo>
                  <a:pt x="1275" y="2433"/>
                  <a:pt x="1277" y="2433"/>
                  <a:pt x="1279" y="2433"/>
                </a:cubicBezTo>
                <a:cubicBezTo>
                  <a:pt x="1279" y="2442"/>
                  <a:pt x="1279" y="2453"/>
                  <a:pt x="1279" y="2463"/>
                </a:cubicBezTo>
                <a:cubicBezTo>
                  <a:pt x="1278" y="2463"/>
                  <a:pt x="1277" y="2463"/>
                  <a:pt x="1276" y="2463"/>
                </a:cubicBezTo>
                <a:cubicBezTo>
                  <a:pt x="1276" y="2463"/>
                  <a:pt x="1275" y="2464"/>
                  <a:pt x="1274" y="2465"/>
                </a:cubicBezTo>
                <a:cubicBezTo>
                  <a:pt x="1270" y="2465"/>
                  <a:pt x="1266" y="2465"/>
                  <a:pt x="1261" y="2465"/>
                </a:cubicBezTo>
                <a:cubicBezTo>
                  <a:pt x="1261" y="2465"/>
                  <a:pt x="1260" y="2464"/>
                  <a:pt x="1259" y="2463"/>
                </a:cubicBezTo>
                <a:cubicBezTo>
                  <a:pt x="1256" y="2463"/>
                  <a:pt x="1254" y="2463"/>
                  <a:pt x="1251" y="2463"/>
                </a:cubicBezTo>
                <a:cubicBezTo>
                  <a:pt x="1251" y="2462"/>
                  <a:pt x="1250" y="2461"/>
                  <a:pt x="1249" y="2460"/>
                </a:cubicBezTo>
                <a:cubicBezTo>
                  <a:pt x="1246" y="2460"/>
                  <a:pt x="1244" y="2460"/>
                  <a:pt x="1241" y="2460"/>
                </a:cubicBezTo>
                <a:cubicBezTo>
                  <a:pt x="1241" y="2460"/>
                  <a:pt x="1240" y="2459"/>
                  <a:pt x="1239" y="2458"/>
                </a:cubicBezTo>
                <a:cubicBezTo>
                  <a:pt x="1233" y="2458"/>
                  <a:pt x="1227" y="2458"/>
                  <a:pt x="1221" y="2458"/>
                </a:cubicBezTo>
                <a:cubicBezTo>
                  <a:pt x="1220" y="2456"/>
                  <a:pt x="1218" y="2455"/>
                  <a:pt x="1216" y="2453"/>
                </a:cubicBezTo>
                <a:cubicBezTo>
                  <a:pt x="1215" y="2453"/>
                  <a:pt x="1215" y="2453"/>
                  <a:pt x="1214" y="2453"/>
                </a:cubicBezTo>
                <a:cubicBezTo>
                  <a:pt x="1213" y="2452"/>
                  <a:pt x="1212" y="2451"/>
                  <a:pt x="1211" y="2450"/>
                </a:cubicBezTo>
                <a:cubicBezTo>
                  <a:pt x="1210" y="2450"/>
                  <a:pt x="1209" y="2450"/>
                  <a:pt x="1208" y="2450"/>
                </a:cubicBezTo>
                <a:cubicBezTo>
                  <a:pt x="1208" y="2452"/>
                  <a:pt x="1208" y="2454"/>
                  <a:pt x="1208" y="2455"/>
                </a:cubicBezTo>
                <a:cubicBezTo>
                  <a:pt x="1208" y="2456"/>
                  <a:pt x="1207" y="2457"/>
                  <a:pt x="1206" y="2458"/>
                </a:cubicBezTo>
                <a:cubicBezTo>
                  <a:pt x="1206" y="2461"/>
                  <a:pt x="1206" y="2464"/>
                  <a:pt x="1206" y="2468"/>
                </a:cubicBezTo>
                <a:cubicBezTo>
                  <a:pt x="1205" y="2468"/>
                  <a:pt x="1205" y="2469"/>
                  <a:pt x="1204" y="2470"/>
                </a:cubicBezTo>
                <a:cubicBezTo>
                  <a:pt x="1204" y="2473"/>
                  <a:pt x="1204" y="2475"/>
                  <a:pt x="1204" y="2478"/>
                </a:cubicBezTo>
                <a:cubicBezTo>
                  <a:pt x="1203" y="2479"/>
                  <a:pt x="1202" y="2479"/>
                  <a:pt x="1201" y="2480"/>
                </a:cubicBezTo>
                <a:cubicBezTo>
                  <a:pt x="1201" y="2484"/>
                  <a:pt x="1201" y="2487"/>
                  <a:pt x="1201" y="2490"/>
                </a:cubicBezTo>
                <a:cubicBezTo>
                  <a:pt x="1200" y="2491"/>
                  <a:pt x="1200" y="2492"/>
                  <a:pt x="1199" y="2493"/>
                </a:cubicBezTo>
                <a:cubicBezTo>
                  <a:pt x="1199" y="2496"/>
                  <a:pt x="1199" y="2500"/>
                  <a:pt x="1199" y="2503"/>
                </a:cubicBezTo>
                <a:cubicBezTo>
                  <a:pt x="1198" y="2504"/>
                  <a:pt x="1197" y="2505"/>
                  <a:pt x="1196" y="2506"/>
                </a:cubicBezTo>
                <a:cubicBezTo>
                  <a:pt x="1196" y="2507"/>
                  <a:pt x="1196" y="2509"/>
                  <a:pt x="1196" y="2510"/>
                </a:cubicBezTo>
                <a:cubicBezTo>
                  <a:pt x="1197" y="2511"/>
                  <a:pt x="1198" y="2512"/>
                  <a:pt x="1199" y="2513"/>
                </a:cubicBezTo>
                <a:cubicBezTo>
                  <a:pt x="1199" y="2513"/>
                  <a:pt x="1200" y="2513"/>
                  <a:pt x="1201" y="2513"/>
                </a:cubicBezTo>
                <a:cubicBezTo>
                  <a:pt x="1204" y="2516"/>
                  <a:pt x="1208" y="2520"/>
                  <a:pt x="1211" y="2523"/>
                </a:cubicBezTo>
                <a:cubicBezTo>
                  <a:pt x="1210" y="2524"/>
                  <a:pt x="1209" y="2525"/>
                  <a:pt x="1208" y="2526"/>
                </a:cubicBezTo>
                <a:cubicBezTo>
                  <a:pt x="1208" y="2527"/>
                  <a:pt x="1208" y="2529"/>
                  <a:pt x="1208" y="2531"/>
                </a:cubicBezTo>
                <a:cubicBezTo>
                  <a:pt x="1207" y="2532"/>
                  <a:pt x="1205" y="2534"/>
                  <a:pt x="1204" y="2536"/>
                </a:cubicBezTo>
                <a:cubicBezTo>
                  <a:pt x="1204" y="2536"/>
                  <a:pt x="1204" y="2537"/>
                  <a:pt x="1204" y="2538"/>
                </a:cubicBezTo>
                <a:cubicBezTo>
                  <a:pt x="1202" y="2540"/>
                  <a:pt x="1200" y="2541"/>
                  <a:pt x="1199" y="2543"/>
                </a:cubicBezTo>
                <a:cubicBezTo>
                  <a:pt x="1199" y="2545"/>
                  <a:pt x="1199" y="2546"/>
                  <a:pt x="1199" y="2548"/>
                </a:cubicBezTo>
                <a:cubicBezTo>
                  <a:pt x="1197" y="2550"/>
                  <a:pt x="1195" y="2551"/>
                  <a:pt x="1194" y="2553"/>
                </a:cubicBezTo>
                <a:cubicBezTo>
                  <a:pt x="1194" y="2554"/>
                  <a:pt x="1194" y="2555"/>
                  <a:pt x="1194" y="2556"/>
                </a:cubicBezTo>
                <a:cubicBezTo>
                  <a:pt x="1193" y="2556"/>
                  <a:pt x="1192" y="2557"/>
                  <a:pt x="1191" y="2558"/>
                </a:cubicBezTo>
                <a:cubicBezTo>
                  <a:pt x="1191" y="2559"/>
                  <a:pt x="1191" y="2560"/>
                  <a:pt x="1191" y="2561"/>
                </a:cubicBezTo>
                <a:cubicBezTo>
                  <a:pt x="1190" y="2561"/>
                  <a:pt x="1189" y="2562"/>
                  <a:pt x="1189" y="2563"/>
                </a:cubicBezTo>
                <a:cubicBezTo>
                  <a:pt x="1189" y="2564"/>
                  <a:pt x="1189" y="2565"/>
                  <a:pt x="1189" y="2566"/>
                </a:cubicBezTo>
                <a:cubicBezTo>
                  <a:pt x="1187" y="2567"/>
                  <a:pt x="1185" y="2569"/>
                  <a:pt x="1183" y="2571"/>
                </a:cubicBezTo>
                <a:cubicBezTo>
                  <a:pt x="1183" y="2577"/>
                  <a:pt x="1183" y="2584"/>
                  <a:pt x="1183" y="2591"/>
                </a:cubicBezTo>
                <a:cubicBezTo>
                  <a:pt x="1183" y="2591"/>
                  <a:pt x="1182" y="2592"/>
                  <a:pt x="1181" y="2593"/>
                </a:cubicBezTo>
                <a:cubicBezTo>
                  <a:pt x="1181" y="2594"/>
                  <a:pt x="1181" y="2595"/>
                  <a:pt x="1181" y="2596"/>
                </a:cubicBezTo>
                <a:cubicBezTo>
                  <a:pt x="1180" y="2596"/>
                  <a:pt x="1179" y="2596"/>
                  <a:pt x="1178" y="2596"/>
                </a:cubicBezTo>
                <a:cubicBezTo>
                  <a:pt x="1178" y="2597"/>
                  <a:pt x="1177" y="2597"/>
                  <a:pt x="1176" y="2598"/>
                </a:cubicBezTo>
                <a:cubicBezTo>
                  <a:pt x="1176" y="2599"/>
                  <a:pt x="1176" y="2600"/>
                  <a:pt x="1176" y="2601"/>
                </a:cubicBezTo>
                <a:cubicBezTo>
                  <a:pt x="1178" y="2602"/>
                  <a:pt x="1179" y="2604"/>
                  <a:pt x="1181" y="2606"/>
                </a:cubicBezTo>
                <a:cubicBezTo>
                  <a:pt x="1181" y="2607"/>
                  <a:pt x="1181" y="2609"/>
                  <a:pt x="1181" y="2611"/>
                </a:cubicBezTo>
                <a:cubicBezTo>
                  <a:pt x="1183" y="2613"/>
                  <a:pt x="1186" y="2616"/>
                  <a:pt x="1189" y="2618"/>
                </a:cubicBezTo>
                <a:cubicBezTo>
                  <a:pt x="1189" y="2620"/>
                  <a:pt x="1189" y="2622"/>
                  <a:pt x="1189" y="2623"/>
                </a:cubicBezTo>
                <a:cubicBezTo>
                  <a:pt x="1188" y="2624"/>
                  <a:pt x="1187" y="2625"/>
                  <a:pt x="1186" y="2626"/>
                </a:cubicBezTo>
                <a:cubicBezTo>
                  <a:pt x="1184" y="2626"/>
                  <a:pt x="1183" y="2626"/>
                  <a:pt x="1181" y="2626"/>
                </a:cubicBezTo>
                <a:cubicBezTo>
                  <a:pt x="1180" y="2627"/>
                  <a:pt x="1179" y="2627"/>
                  <a:pt x="1178" y="2628"/>
                </a:cubicBezTo>
                <a:cubicBezTo>
                  <a:pt x="1177" y="2628"/>
                  <a:pt x="1175" y="2628"/>
                  <a:pt x="1174" y="2628"/>
                </a:cubicBezTo>
                <a:cubicBezTo>
                  <a:pt x="1172" y="2627"/>
                  <a:pt x="1170" y="2625"/>
                  <a:pt x="1169" y="2623"/>
                </a:cubicBezTo>
                <a:cubicBezTo>
                  <a:pt x="1169" y="2621"/>
                  <a:pt x="1169" y="2618"/>
                  <a:pt x="1169" y="2616"/>
                </a:cubicBezTo>
                <a:cubicBezTo>
                  <a:pt x="1168" y="2615"/>
                  <a:pt x="1167" y="2614"/>
                  <a:pt x="1166" y="2613"/>
                </a:cubicBezTo>
                <a:cubicBezTo>
                  <a:pt x="1166" y="2612"/>
                  <a:pt x="1166" y="2610"/>
                  <a:pt x="1166" y="2608"/>
                </a:cubicBezTo>
                <a:cubicBezTo>
                  <a:pt x="1164" y="2607"/>
                  <a:pt x="1163" y="2605"/>
                  <a:pt x="1161" y="2603"/>
                </a:cubicBezTo>
                <a:cubicBezTo>
                  <a:pt x="1161" y="2603"/>
                  <a:pt x="1161" y="2602"/>
                  <a:pt x="1161" y="2601"/>
                </a:cubicBezTo>
                <a:cubicBezTo>
                  <a:pt x="1159" y="2601"/>
                  <a:pt x="1158" y="2601"/>
                  <a:pt x="1156" y="2601"/>
                </a:cubicBezTo>
                <a:cubicBezTo>
                  <a:pt x="1155" y="2600"/>
                  <a:pt x="1154" y="2599"/>
                  <a:pt x="1153" y="2598"/>
                </a:cubicBezTo>
                <a:cubicBezTo>
                  <a:pt x="1153" y="2598"/>
                  <a:pt x="1152" y="2598"/>
                  <a:pt x="1151" y="2598"/>
                </a:cubicBezTo>
                <a:cubicBezTo>
                  <a:pt x="1150" y="2598"/>
                  <a:pt x="1149" y="2597"/>
                  <a:pt x="1148" y="2596"/>
                </a:cubicBezTo>
                <a:cubicBezTo>
                  <a:pt x="1146" y="2596"/>
                  <a:pt x="1144" y="2596"/>
                  <a:pt x="1141" y="2596"/>
                </a:cubicBezTo>
                <a:cubicBezTo>
                  <a:pt x="1140" y="2595"/>
                  <a:pt x="1139" y="2594"/>
                  <a:pt x="1138" y="2593"/>
                </a:cubicBezTo>
                <a:cubicBezTo>
                  <a:pt x="1137" y="2593"/>
                  <a:pt x="1135" y="2593"/>
                  <a:pt x="1133" y="2593"/>
                </a:cubicBezTo>
                <a:cubicBezTo>
                  <a:pt x="1129" y="2589"/>
                  <a:pt x="1125" y="2585"/>
                  <a:pt x="1121" y="2581"/>
                </a:cubicBezTo>
                <a:cubicBezTo>
                  <a:pt x="1121" y="2580"/>
                  <a:pt x="1121" y="2579"/>
                  <a:pt x="1121" y="2578"/>
                </a:cubicBezTo>
                <a:cubicBezTo>
                  <a:pt x="1122" y="2578"/>
                  <a:pt x="1122" y="2577"/>
                  <a:pt x="1123" y="2576"/>
                </a:cubicBezTo>
                <a:cubicBezTo>
                  <a:pt x="1123" y="2575"/>
                  <a:pt x="1122" y="2574"/>
                  <a:pt x="1121" y="2573"/>
                </a:cubicBezTo>
                <a:cubicBezTo>
                  <a:pt x="1121" y="2572"/>
                  <a:pt x="1121" y="2572"/>
                  <a:pt x="1121" y="2571"/>
                </a:cubicBezTo>
                <a:cubicBezTo>
                  <a:pt x="1120" y="2570"/>
                  <a:pt x="1119" y="2569"/>
                  <a:pt x="1118" y="2568"/>
                </a:cubicBezTo>
                <a:cubicBezTo>
                  <a:pt x="1118" y="2566"/>
                  <a:pt x="1118" y="2565"/>
                  <a:pt x="1118" y="2563"/>
                </a:cubicBezTo>
                <a:cubicBezTo>
                  <a:pt x="1114" y="2563"/>
                  <a:pt x="1110" y="2563"/>
                  <a:pt x="1106" y="2563"/>
                </a:cubicBezTo>
                <a:cubicBezTo>
                  <a:pt x="1105" y="2564"/>
                  <a:pt x="1104" y="2565"/>
                  <a:pt x="1103" y="2566"/>
                </a:cubicBezTo>
                <a:cubicBezTo>
                  <a:pt x="1101" y="2566"/>
                  <a:pt x="1098" y="2566"/>
                  <a:pt x="1096" y="2566"/>
                </a:cubicBezTo>
                <a:cubicBezTo>
                  <a:pt x="1095" y="2565"/>
                  <a:pt x="1094" y="2564"/>
                  <a:pt x="1093" y="2563"/>
                </a:cubicBezTo>
                <a:cubicBezTo>
                  <a:pt x="1093" y="2562"/>
                  <a:pt x="1093" y="2562"/>
                  <a:pt x="1093" y="2561"/>
                </a:cubicBezTo>
                <a:cubicBezTo>
                  <a:pt x="1092" y="2560"/>
                  <a:pt x="1092" y="2559"/>
                  <a:pt x="1091" y="2558"/>
                </a:cubicBezTo>
                <a:cubicBezTo>
                  <a:pt x="1091" y="2553"/>
                  <a:pt x="1091" y="2548"/>
                  <a:pt x="1091" y="2543"/>
                </a:cubicBezTo>
                <a:cubicBezTo>
                  <a:pt x="1088" y="2541"/>
                  <a:pt x="1086" y="2538"/>
                  <a:pt x="1083" y="2536"/>
                </a:cubicBezTo>
                <a:cubicBezTo>
                  <a:pt x="1083" y="2535"/>
                  <a:pt x="1083" y="2534"/>
                  <a:pt x="1083" y="2533"/>
                </a:cubicBezTo>
                <a:cubicBezTo>
                  <a:pt x="1083" y="2532"/>
                  <a:pt x="1082" y="2532"/>
                  <a:pt x="1081" y="2531"/>
                </a:cubicBezTo>
                <a:cubicBezTo>
                  <a:pt x="1080" y="2531"/>
                  <a:pt x="1079" y="2531"/>
                  <a:pt x="1078" y="2531"/>
                </a:cubicBezTo>
                <a:cubicBezTo>
                  <a:pt x="1077" y="2529"/>
                  <a:pt x="1075" y="2527"/>
                  <a:pt x="1073" y="2526"/>
                </a:cubicBezTo>
                <a:cubicBezTo>
                  <a:pt x="1072" y="2526"/>
                  <a:pt x="1072" y="2526"/>
                  <a:pt x="1071" y="2526"/>
                </a:cubicBezTo>
                <a:cubicBezTo>
                  <a:pt x="1070" y="2525"/>
                  <a:pt x="1069" y="2524"/>
                  <a:pt x="1068" y="2523"/>
                </a:cubicBezTo>
                <a:cubicBezTo>
                  <a:pt x="1067" y="2523"/>
                  <a:pt x="1067" y="2523"/>
                  <a:pt x="1066" y="2523"/>
                </a:cubicBezTo>
                <a:cubicBezTo>
                  <a:pt x="1064" y="2521"/>
                  <a:pt x="1062" y="2520"/>
                  <a:pt x="1061" y="2518"/>
                </a:cubicBezTo>
                <a:cubicBezTo>
                  <a:pt x="1061" y="2517"/>
                  <a:pt x="1061" y="2516"/>
                  <a:pt x="1061" y="2515"/>
                </a:cubicBezTo>
                <a:cubicBezTo>
                  <a:pt x="1060" y="2515"/>
                  <a:pt x="1059" y="2514"/>
                  <a:pt x="1058" y="2513"/>
                </a:cubicBezTo>
                <a:cubicBezTo>
                  <a:pt x="1056" y="2513"/>
                  <a:pt x="1053" y="2513"/>
                  <a:pt x="1051" y="2513"/>
                </a:cubicBezTo>
                <a:cubicBezTo>
                  <a:pt x="1050" y="2514"/>
                  <a:pt x="1049" y="2514"/>
                  <a:pt x="1048" y="2515"/>
                </a:cubicBezTo>
                <a:cubicBezTo>
                  <a:pt x="1047" y="2515"/>
                  <a:pt x="1046" y="2515"/>
                  <a:pt x="1046" y="2515"/>
                </a:cubicBezTo>
                <a:cubicBezTo>
                  <a:pt x="1045" y="2516"/>
                  <a:pt x="1044" y="2517"/>
                  <a:pt x="1043" y="2518"/>
                </a:cubicBezTo>
                <a:cubicBezTo>
                  <a:pt x="1032" y="2518"/>
                  <a:pt x="1020" y="2518"/>
                  <a:pt x="1008" y="2518"/>
                </a:cubicBezTo>
                <a:cubicBezTo>
                  <a:pt x="1007" y="2519"/>
                  <a:pt x="1007" y="2520"/>
                  <a:pt x="1006" y="2520"/>
                </a:cubicBezTo>
                <a:cubicBezTo>
                  <a:pt x="1002" y="2520"/>
                  <a:pt x="999" y="2520"/>
                  <a:pt x="995" y="2520"/>
                </a:cubicBezTo>
                <a:cubicBezTo>
                  <a:pt x="995" y="2520"/>
                  <a:pt x="994" y="2519"/>
                  <a:pt x="993" y="2518"/>
                </a:cubicBezTo>
                <a:cubicBezTo>
                  <a:pt x="992" y="2519"/>
                  <a:pt x="991" y="2520"/>
                  <a:pt x="990" y="2520"/>
                </a:cubicBezTo>
                <a:cubicBezTo>
                  <a:pt x="989" y="2520"/>
                  <a:pt x="987" y="2520"/>
                  <a:pt x="985" y="2520"/>
                </a:cubicBezTo>
                <a:cubicBezTo>
                  <a:pt x="985" y="2520"/>
                  <a:pt x="984" y="2519"/>
                  <a:pt x="983" y="2518"/>
                </a:cubicBezTo>
                <a:cubicBezTo>
                  <a:pt x="982" y="2518"/>
                  <a:pt x="981" y="2518"/>
                  <a:pt x="980" y="2518"/>
                </a:cubicBezTo>
                <a:cubicBezTo>
                  <a:pt x="980" y="2517"/>
                  <a:pt x="979" y="2516"/>
                  <a:pt x="978" y="2515"/>
                </a:cubicBezTo>
                <a:cubicBezTo>
                  <a:pt x="976" y="2515"/>
                  <a:pt x="975" y="2515"/>
                  <a:pt x="973" y="2515"/>
                </a:cubicBezTo>
                <a:cubicBezTo>
                  <a:pt x="972" y="2515"/>
                  <a:pt x="971" y="2514"/>
                  <a:pt x="970" y="2513"/>
                </a:cubicBezTo>
                <a:cubicBezTo>
                  <a:pt x="970" y="2511"/>
                  <a:pt x="970" y="2508"/>
                  <a:pt x="970" y="2506"/>
                </a:cubicBezTo>
                <a:cubicBezTo>
                  <a:pt x="971" y="2505"/>
                  <a:pt x="972" y="2504"/>
                  <a:pt x="973" y="2503"/>
                </a:cubicBezTo>
                <a:cubicBezTo>
                  <a:pt x="973" y="2502"/>
                  <a:pt x="973" y="2501"/>
                  <a:pt x="973" y="2501"/>
                </a:cubicBezTo>
                <a:cubicBezTo>
                  <a:pt x="974" y="2500"/>
                  <a:pt x="975" y="2499"/>
                  <a:pt x="975" y="2498"/>
                </a:cubicBezTo>
                <a:cubicBezTo>
                  <a:pt x="975" y="2497"/>
                  <a:pt x="975" y="2496"/>
                  <a:pt x="975" y="2495"/>
                </a:cubicBezTo>
                <a:cubicBezTo>
                  <a:pt x="975" y="2495"/>
                  <a:pt x="974" y="2494"/>
                  <a:pt x="973" y="2493"/>
                </a:cubicBezTo>
                <a:cubicBezTo>
                  <a:pt x="973" y="2491"/>
                  <a:pt x="973" y="2490"/>
                  <a:pt x="973" y="2488"/>
                </a:cubicBezTo>
                <a:cubicBezTo>
                  <a:pt x="975" y="2486"/>
                  <a:pt x="976" y="2485"/>
                  <a:pt x="978" y="2483"/>
                </a:cubicBezTo>
                <a:cubicBezTo>
                  <a:pt x="978" y="2481"/>
                  <a:pt x="978" y="2480"/>
                  <a:pt x="978" y="2478"/>
                </a:cubicBezTo>
                <a:cubicBezTo>
                  <a:pt x="977" y="2477"/>
                  <a:pt x="976" y="2476"/>
                  <a:pt x="975" y="2475"/>
                </a:cubicBezTo>
                <a:cubicBezTo>
                  <a:pt x="975" y="2473"/>
                  <a:pt x="975" y="2470"/>
                  <a:pt x="975" y="2468"/>
                </a:cubicBezTo>
                <a:cubicBezTo>
                  <a:pt x="975" y="2468"/>
                  <a:pt x="974" y="2468"/>
                  <a:pt x="973" y="2468"/>
                </a:cubicBezTo>
                <a:cubicBezTo>
                  <a:pt x="972" y="2468"/>
                  <a:pt x="971" y="2469"/>
                  <a:pt x="970" y="2470"/>
                </a:cubicBezTo>
                <a:cubicBezTo>
                  <a:pt x="970" y="2470"/>
                  <a:pt x="969" y="2470"/>
                  <a:pt x="968" y="2470"/>
                </a:cubicBezTo>
                <a:cubicBezTo>
                  <a:pt x="967" y="2470"/>
                  <a:pt x="966" y="2469"/>
                  <a:pt x="965" y="2468"/>
                </a:cubicBezTo>
                <a:cubicBezTo>
                  <a:pt x="965" y="2468"/>
                  <a:pt x="964" y="2468"/>
                  <a:pt x="963" y="2468"/>
                </a:cubicBezTo>
                <a:cubicBezTo>
                  <a:pt x="962" y="2467"/>
                  <a:pt x="961" y="2466"/>
                  <a:pt x="960" y="2465"/>
                </a:cubicBezTo>
                <a:cubicBezTo>
                  <a:pt x="957" y="2465"/>
                  <a:pt x="954" y="2465"/>
                  <a:pt x="950" y="2465"/>
                </a:cubicBezTo>
                <a:cubicBezTo>
                  <a:pt x="949" y="2467"/>
                  <a:pt x="947" y="2469"/>
                  <a:pt x="945" y="2470"/>
                </a:cubicBezTo>
                <a:cubicBezTo>
                  <a:pt x="945" y="2470"/>
                  <a:pt x="944" y="2470"/>
                  <a:pt x="943" y="2470"/>
                </a:cubicBezTo>
                <a:cubicBezTo>
                  <a:pt x="942" y="2471"/>
                  <a:pt x="941" y="2472"/>
                  <a:pt x="940" y="2473"/>
                </a:cubicBezTo>
                <a:cubicBezTo>
                  <a:pt x="940" y="2473"/>
                  <a:pt x="939" y="2473"/>
                  <a:pt x="938" y="2473"/>
                </a:cubicBezTo>
                <a:cubicBezTo>
                  <a:pt x="936" y="2475"/>
                  <a:pt x="934" y="2476"/>
                  <a:pt x="933" y="2478"/>
                </a:cubicBezTo>
                <a:cubicBezTo>
                  <a:pt x="932" y="2478"/>
                  <a:pt x="931" y="2478"/>
                  <a:pt x="930" y="2478"/>
                </a:cubicBezTo>
                <a:cubicBezTo>
                  <a:pt x="929" y="2479"/>
                  <a:pt x="929" y="2479"/>
                  <a:pt x="928" y="2480"/>
                </a:cubicBezTo>
                <a:cubicBezTo>
                  <a:pt x="928" y="2481"/>
                  <a:pt x="928" y="2482"/>
                  <a:pt x="928" y="2483"/>
                </a:cubicBezTo>
                <a:cubicBezTo>
                  <a:pt x="926" y="2485"/>
                  <a:pt x="924" y="2486"/>
                  <a:pt x="923" y="2488"/>
                </a:cubicBezTo>
                <a:cubicBezTo>
                  <a:pt x="922" y="2488"/>
                  <a:pt x="921" y="2488"/>
                  <a:pt x="920" y="2488"/>
                </a:cubicBezTo>
                <a:cubicBezTo>
                  <a:pt x="919" y="2489"/>
                  <a:pt x="919" y="2489"/>
                  <a:pt x="918" y="2490"/>
                </a:cubicBezTo>
                <a:cubicBezTo>
                  <a:pt x="918" y="2491"/>
                  <a:pt x="918" y="2492"/>
                  <a:pt x="918" y="2493"/>
                </a:cubicBezTo>
                <a:cubicBezTo>
                  <a:pt x="917" y="2493"/>
                  <a:pt x="916" y="2493"/>
                  <a:pt x="915" y="2493"/>
                </a:cubicBezTo>
                <a:cubicBezTo>
                  <a:pt x="913" y="2495"/>
                  <a:pt x="910" y="2498"/>
                  <a:pt x="908" y="2501"/>
                </a:cubicBezTo>
                <a:cubicBezTo>
                  <a:pt x="907" y="2501"/>
                  <a:pt x="906" y="2501"/>
                  <a:pt x="905" y="2501"/>
                </a:cubicBezTo>
                <a:cubicBezTo>
                  <a:pt x="904" y="2501"/>
                  <a:pt x="903" y="2502"/>
                  <a:pt x="903" y="2503"/>
                </a:cubicBezTo>
                <a:cubicBezTo>
                  <a:pt x="902" y="2503"/>
                  <a:pt x="901" y="2503"/>
                  <a:pt x="900" y="2503"/>
                </a:cubicBezTo>
                <a:cubicBezTo>
                  <a:pt x="899" y="2504"/>
                  <a:pt x="899" y="2505"/>
                  <a:pt x="898" y="2506"/>
                </a:cubicBezTo>
                <a:cubicBezTo>
                  <a:pt x="897" y="2506"/>
                  <a:pt x="896" y="2506"/>
                  <a:pt x="895" y="2506"/>
                </a:cubicBezTo>
                <a:cubicBezTo>
                  <a:pt x="893" y="2508"/>
                  <a:pt x="890" y="2510"/>
                  <a:pt x="888" y="2513"/>
                </a:cubicBezTo>
                <a:cubicBezTo>
                  <a:pt x="888" y="2515"/>
                  <a:pt x="888" y="2516"/>
                  <a:pt x="888" y="2518"/>
                </a:cubicBezTo>
                <a:cubicBezTo>
                  <a:pt x="887" y="2519"/>
                  <a:pt x="886" y="2520"/>
                  <a:pt x="885" y="2520"/>
                </a:cubicBezTo>
                <a:cubicBezTo>
                  <a:pt x="884" y="2520"/>
                  <a:pt x="882" y="2520"/>
                  <a:pt x="880" y="2520"/>
                </a:cubicBezTo>
                <a:cubicBezTo>
                  <a:pt x="879" y="2521"/>
                  <a:pt x="878" y="2522"/>
                  <a:pt x="877" y="2523"/>
                </a:cubicBezTo>
                <a:cubicBezTo>
                  <a:pt x="873" y="2523"/>
                  <a:pt x="869" y="2523"/>
                  <a:pt x="865" y="2523"/>
                </a:cubicBezTo>
                <a:cubicBezTo>
                  <a:pt x="863" y="2525"/>
                  <a:pt x="862" y="2526"/>
                  <a:pt x="860" y="2528"/>
                </a:cubicBezTo>
                <a:cubicBezTo>
                  <a:pt x="858" y="2528"/>
                  <a:pt x="855" y="2528"/>
                  <a:pt x="852" y="2528"/>
                </a:cubicBezTo>
                <a:cubicBezTo>
                  <a:pt x="849" y="2531"/>
                  <a:pt x="846" y="2535"/>
                  <a:pt x="842" y="2538"/>
                </a:cubicBezTo>
                <a:cubicBezTo>
                  <a:pt x="841" y="2538"/>
                  <a:pt x="839" y="2538"/>
                  <a:pt x="838" y="2538"/>
                </a:cubicBezTo>
                <a:cubicBezTo>
                  <a:pt x="835" y="2540"/>
                  <a:pt x="832" y="2543"/>
                  <a:pt x="830" y="2546"/>
                </a:cubicBezTo>
                <a:cubicBezTo>
                  <a:pt x="829" y="2546"/>
                  <a:pt x="828" y="2546"/>
                  <a:pt x="827" y="2546"/>
                </a:cubicBezTo>
                <a:cubicBezTo>
                  <a:pt x="827" y="2546"/>
                  <a:pt x="826" y="2547"/>
                  <a:pt x="825" y="2548"/>
                </a:cubicBezTo>
                <a:cubicBezTo>
                  <a:pt x="824" y="2548"/>
                  <a:pt x="823" y="2548"/>
                  <a:pt x="822" y="2548"/>
                </a:cubicBezTo>
                <a:cubicBezTo>
                  <a:pt x="822" y="2549"/>
                  <a:pt x="821" y="2550"/>
                  <a:pt x="820" y="2551"/>
                </a:cubicBezTo>
                <a:cubicBezTo>
                  <a:pt x="818" y="2551"/>
                  <a:pt x="817" y="2551"/>
                  <a:pt x="815" y="2551"/>
                </a:cubicBezTo>
                <a:cubicBezTo>
                  <a:pt x="813" y="2552"/>
                  <a:pt x="812" y="2554"/>
                  <a:pt x="810" y="2556"/>
                </a:cubicBezTo>
                <a:cubicBezTo>
                  <a:pt x="808" y="2556"/>
                  <a:pt x="806" y="2556"/>
                  <a:pt x="805" y="2556"/>
                </a:cubicBezTo>
                <a:cubicBezTo>
                  <a:pt x="804" y="2556"/>
                  <a:pt x="803" y="2557"/>
                  <a:pt x="802" y="2558"/>
                </a:cubicBezTo>
                <a:cubicBezTo>
                  <a:pt x="801" y="2558"/>
                  <a:pt x="799" y="2558"/>
                  <a:pt x="797" y="2558"/>
                </a:cubicBezTo>
                <a:cubicBezTo>
                  <a:pt x="797" y="2559"/>
                  <a:pt x="796" y="2560"/>
                  <a:pt x="795" y="2561"/>
                </a:cubicBezTo>
                <a:cubicBezTo>
                  <a:pt x="793" y="2561"/>
                  <a:pt x="792" y="2561"/>
                  <a:pt x="790" y="2561"/>
                </a:cubicBezTo>
                <a:cubicBezTo>
                  <a:pt x="790" y="2560"/>
                  <a:pt x="790" y="2559"/>
                  <a:pt x="790" y="2558"/>
                </a:cubicBezTo>
                <a:cubicBezTo>
                  <a:pt x="789" y="2557"/>
                  <a:pt x="788" y="2557"/>
                  <a:pt x="787" y="2556"/>
                </a:cubicBezTo>
                <a:cubicBezTo>
                  <a:pt x="787" y="2554"/>
                  <a:pt x="787" y="2552"/>
                  <a:pt x="787" y="2551"/>
                </a:cubicBezTo>
                <a:cubicBezTo>
                  <a:pt x="785" y="2551"/>
                  <a:pt x="782" y="2551"/>
                  <a:pt x="780" y="2551"/>
                </a:cubicBezTo>
                <a:cubicBezTo>
                  <a:pt x="780" y="2551"/>
                  <a:pt x="780" y="2552"/>
                  <a:pt x="780" y="2553"/>
                </a:cubicBezTo>
                <a:cubicBezTo>
                  <a:pt x="777" y="2555"/>
                  <a:pt x="775" y="2558"/>
                  <a:pt x="772" y="2561"/>
                </a:cubicBezTo>
                <a:cubicBezTo>
                  <a:pt x="772" y="2565"/>
                  <a:pt x="772" y="2569"/>
                  <a:pt x="772" y="2573"/>
                </a:cubicBezTo>
                <a:cubicBezTo>
                  <a:pt x="771" y="2575"/>
                  <a:pt x="769" y="2577"/>
                  <a:pt x="767" y="2578"/>
                </a:cubicBezTo>
                <a:cubicBezTo>
                  <a:pt x="767" y="2587"/>
                  <a:pt x="767" y="2597"/>
                  <a:pt x="767" y="2606"/>
                </a:cubicBezTo>
                <a:cubicBezTo>
                  <a:pt x="766" y="2607"/>
                  <a:pt x="764" y="2609"/>
                  <a:pt x="762" y="2611"/>
                </a:cubicBezTo>
                <a:cubicBezTo>
                  <a:pt x="762" y="2611"/>
                  <a:pt x="762" y="2612"/>
                  <a:pt x="762" y="2613"/>
                </a:cubicBezTo>
                <a:cubicBezTo>
                  <a:pt x="761" y="2614"/>
                  <a:pt x="761" y="2615"/>
                  <a:pt x="760" y="2616"/>
                </a:cubicBezTo>
                <a:cubicBezTo>
                  <a:pt x="760" y="2617"/>
                  <a:pt x="760" y="2617"/>
                  <a:pt x="760" y="2618"/>
                </a:cubicBezTo>
                <a:cubicBezTo>
                  <a:pt x="759" y="2619"/>
                  <a:pt x="758" y="2620"/>
                  <a:pt x="757" y="2621"/>
                </a:cubicBezTo>
                <a:cubicBezTo>
                  <a:pt x="757" y="2622"/>
                  <a:pt x="757" y="2622"/>
                  <a:pt x="757" y="2623"/>
                </a:cubicBezTo>
                <a:cubicBezTo>
                  <a:pt x="753" y="2627"/>
                  <a:pt x="749" y="2631"/>
                  <a:pt x="745" y="2636"/>
                </a:cubicBezTo>
                <a:cubicBezTo>
                  <a:pt x="732" y="2636"/>
                  <a:pt x="720" y="2636"/>
                  <a:pt x="707" y="2636"/>
                </a:cubicBezTo>
                <a:cubicBezTo>
                  <a:pt x="706" y="2637"/>
                  <a:pt x="705" y="2637"/>
                  <a:pt x="704" y="2638"/>
                </a:cubicBezTo>
                <a:cubicBezTo>
                  <a:pt x="699" y="2638"/>
                  <a:pt x="693" y="2638"/>
                  <a:pt x="687" y="2638"/>
                </a:cubicBezTo>
                <a:cubicBezTo>
                  <a:pt x="686" y="2639"/>
                  <a:pt x="685" y="2640"/>
                  <a:pt x="684" y="2641"/>
                </a:cubicBezTo>
                <a:cubicBezTo>
                  <a:pt x="675" y="2641"/>
                  <a:pt x="664" y="2641"/>
                  <a:pt x="654" y="2641"/>
                </a:cubicBezTo>
                <a:cubicBezTo>
                  <a:pt x="654" y="2646"/>
                  <a:pt x="654" y="2651"/>
                  <a:pt x="654" y="2656"/>
                </a:cubicBezTo>
                <a:cubicBezTo>
                  <a:pt x="654" y="2657"/>
                  <a:pt x="653" y="2657"/>
                  <a:pt x="652" y="2658"/>
                </a:cubicBezTo>
                <a:cubicBezTo>
                  <a:pt x="651" y="2658"/>
                  <a:pt x="650" y="2658"/>
                  <a:pt x="649" y="2658"/>
                </a:cubicBezTo>
                <a:cubicBezTo>
                  <a:pt x="648" y="2660"/>
                  <a:pt x="646" y="2662"/>
                  <a:pt x="644" y="2663"/>
                </a:cubicBezTo>
                <a:cubicBezTo>
                  <a:pt x="644" y="2665"/>
                  <a:pt x="644" y="2667"/>
                  <a:pt x="644" y="2669"/>
                </a:cubicBezTo>
                <a:cubicBezTo>
                  <a:pt x="643" y="2669"/>
                  <a:pt x="643" y="2670"/>
                  <a:pt x="642" y="2671"/>
                </a:cubicBezTo>
                <a:cubicBezTo>
                  <a:pt x="642" y="2673"/>
                  <a:pt x="642" y="2674"/>
                  <a:pt x="642" y="2676"/>
                </a:cubicBezTo>
                <a:cubicBezTo>
                  <a:pt x="641" y="2677"/>
                  <a:pt x="640" y="2677"/>
                  <a:pt x="639" y="2678"/>
                </a:cubicBezTo>
                <a:cubicBezTo>
                  <a:pt x="639" y="2680"/>
                  <a:pt x="639" y="2682"/>
                  <a:pt x="639" y="2683"/>
                </a:cubicBezTo>
                <a:cubicBezTo>
                  <a:pt x="639" y="2684"/>
                  <a:pt x="638" y="2685"/>
                  <a:pt x="637" y="2686"/>
                </a:cubicBezTo>
                <a:cubicBezTo>
                  <a:pt x="637" y="2690"/>
                  <a:pt x="637" y="2694"/>
                  <a:pt x="637" y="2699"/>
                </a:cubicBezTo>
                <a:cubicBezTo>
                  <a:pt x="637" y="2699"/>
                  <a:pt x="638" y="2700"/>
                  <a:pt x="639" y="2701"/>
                </a:cubicBezTo>
                <a:cubicBezTo>
                  <a:pt x="639" y="2703"/>
                  <a:pt x="639" y="2704"/>
                  <a:pt x="639" y="2706"/>
                </a:cubicBezTo>
                <a:cubicBezTo>
                  <a:pt x="640" y="2707"/>
                  <a:pt x="641" y="2708"/>
                  <a:pt x="642" y="2708"/>
                </a:cubicBezTo>
                <a:cubicBezTo>
                  <a:pt x="642" y="2711"/>
                  <a:pt x="642" y="2714"/>
                  <a:pt x="642" y="2716"/>
                </a:cubicBezTo>
                <a:cubicBezTo>
                  <a:pt x="641" y="2717"/>
                  <a:pt x="640" y="2718"/>
                  <a:pt x="639" y="2719"/>
                </a:cubicBezTo>
                <a:cubicBezTo>
                  <a:pt x="622" y="2719"/>
                  <a:pt x="604" y="2719"/>
                  <a:pt x="587" y="2719"/>
                </a:cubicBezTo>
                <a:cubicBezTo>
                  <a:pt x="586" y="2718"/>
                  <a:pt x="585" y="2717"/>
                  <a:pt x="584" y="2716"/>
                </a:cubicBezTo>
                <a:cubicBezTo>
                  <a:pt x="583" y="2716"/>
                  <a:pt x="583" y="2716"/>
                  <a:pt x="582" y="2716"/>
                </a:cubicBezTo>
                <a:cubicBezTo>
                  <a:pt x="581" y="2715"/>
                  <a:pt x="580" y="2715"/>
                  <a:pt x="579" y="2714"/>
                </a:cubicBezTo>
                <a:cubicBezTo>
                  <a:pt x="579" y="2713"/>
                  <a:pt x="579" y="2712"/>
                  <a:pt x="579" y="2711"/>
                </a:cubicBezTo>
                <a:cubicBezTo>
                  <a:pt x="580" y="2710"/>
                  <a:pt x="581" y="2709"/>
                  <a:pt x="582" y="2708"/>
                </a:cubicBezTo>
                <a:cubicBezTo>
                  <a:pt x="582" y="2706"/>
                  <a:pt x="582" y="2704"/>
                  <a:pt x="582" y="2701"/>
                </a:cubicBezTo>
                <a:cubicBezTo>
                  <a:pt x="583" y="2699"/>
                  <a:pt x="585" y="2698"/>
                  <a:pt x="587" y="2696"/>
                </a:cubicBezTo>
                <a:cubicBezTo>
                  <a:pt x="587" y="2696"/>
                  <a:pt x="588" y="2696"/>
                  <a:pt x="589" y="2696"/>
                </a:cubicBezTo>
                <a:cubicBezTo>
                  <a:pt x="589" y="2695"/>
                  <a:pt x="589" y="2695"/>
                  <a:pt x="589" y="2694"/>
                </a:cubicBezTo>
                <a:cubicBezTo>
                  <a:pt x="591" y="2692"/>
                  <a:pt x="592" y="2690"/>
                  <a:pt x="594" y="2689"/>
                </a:cubicBezTo>
                <a:cubicBezTo>
                  <a:pt x="593" y="2688"/>
                  <a:pt x="593" y="2687"/>
                  <a:pt x="592" y="2686"/>
                </a:cubicBezTo>
                <a:cubicBezTo>
                  <a:pt x="590" y="2686"/>
                  <a:pt x="588" y="2686"/>
                  <a:pt x="587" y="2686"/>
                </a:cubicBezTo>
                <a:cubicBezTo>
                  <a:pt x="584" y="2684"/>
                  <a:pt x="582" y="2681"/>
                  <a:pt x="579" y="2678"/>
                </a:cubicBezTo>
                <a:cubicBezTo>
                  <a:pt x="579" y="2678"/>
                  <a:pt x="579" y="2677"/>
                  <a:pt x="579" y="2676"/>
                </a:cubicBezTo>
                <a:cubicBezTo>
                  <a:pt x="578" y="2676"/>
                  <a:pt x="576" y="2676"/>
                  <a:pt x="574" y="2676"/>
                </a:cubicBezTo>
                <a:cubicBezTo>
                  <a:pt x="573" y="2675"/>
                  <a:pt x="572" y="2675"/>
                  <a:pt x="572" y="2674"/>
                </a:cubicBezTo>
                <a:cubicBezTo>
                  <a:pt x="571" y="2674"/>
                  <a:pt x="570" y="2674"/>
                  <a:pt x="569" y="2674"/>
                </a:cubicBezTo>
                <a:cubicBezTo>
                  <a:pt x="569" y="2670"/>
                  <a:pt x="569" y="2667"/>
                  <a:pt x="569" y="2663"/>
                </a:cubicBezTo>
                <a:cubicBezTo>
                  <a:pt x="567" y="2662"/>
                  <a:pt x="566" y="2660"/>
                  <a:pt x="564" y="2658"/>
                </a:cubicBezTo>
                <a:cubicBezTo>
                  <a:pt x="564" y="2654"/>
                  <a:pt x="564" y="2649"/>
                  <a:pt x="564" y="2644"/>
                </a:cubicBezTo>
                <a:cubicBezTo>
                  <a:pt x="565" y="2643"/>
                  <a:pt x="565" y="2642"/>
                  <a:pt x="566" y="2641"/>
                </a:cubicBezTo>
                <a:cubicBezTo>
                  <a:pt x="566" y="2640"/>
                  <a:pt x="565" y="2639"/>
                  <a:pt x="564" y="2638"/>
                </a:cubicBezTo>
                <a:cubicBezTo>
                  <a:pt x="564" y="2638"/>
                  <a:pt x="564" y="2637"/>
                  <a:pt x="564" y="2636"/>
                </a:cubicBezTo>
                <a:cubicBezTo>
                  <a:pt x="563" y="2635"/>
                  <a:pt x="563" y="2634"/>
                  <a:pt x="562" y="2633"/>
                </a:cubicBezTo>
                <a:cubicBezTo>
                  <a:pt x="562" y="2633"/>
                  <a:pt x="562" y="2632"/>
                  <a:pt x="562" y="2631"/>
                </a:cubicBezTo>
                <a:cubicBezTo>
                  <a:pt x="560" y="2631"/>
                  <a:pt x="558" y="2631"/>
                  <a:pt x="557" y="2631"/>
                </a:cubicBezTo>
                <a:cubicBezTo>
                  <a:pt x="556" y="2630"/>
                  <a:pt x="555" y="2629"/>
                  <a:pt x="554" y="2628"/>
                </a:cubicBezTo>
                <a:cubicBezTo>
                  <a:pt x="556" y="2627"/>
                  <a:pt x="557" y="2625"/>
                  <a:pt x="559" y="2623"/>
                </a:cubicBezTo>
                <a:cubicBezTo>
                  <a:pt x="563" y="2623"/>
                  <a:pt x="567" y="2623"/>
                  <a:pt x="572" y="2623"/>
                </a:cubicBezTo>
                <a:cubicBezTo>
                  <a:pt x="572" y="2619"/>
                  <a:pt x="572" y="2615"/>
                  <a:pt x="572" y="2611"/>
                </a:cubicBezTo>
                <a:cubicBezTo>
                  <a:pt x="571" y="2610"/>
                  <a:pt x="570" y="2609"/>
                  <a:pt x="569" y="2608"/>
                </a:cubicBezTo>
                <a:cubicBezTo>
                  <a:pt x="569" y="2608"/>
                  <a:pt x="569" y="2607"/>
                  <a:pt x="569" y="2606"/>
                </a:cubicBezTo>
                <a:cubicBezTo>
                  <a:pt x="567" y="2604"/>
                  <a:pt x="566" y="2602"/>
                  <a:pt x="564" y="2601"/>
                </a:cubicBezTo>
                <a:cubicBezTo>
                  <a:pt x="564" y="2600"/>
                  <a:pt x="564" y="2599"/>
                  <a:pt x="564" y="2598"/>
                </a:cubicBezTo>
                <a:cubicBezTo>
                  <a:pt x="562" y="2596"/>
                  <a:pt x="559" y="2593"/>
                  <a:pt x="557" y="2591"/>
                </a:cubicBezTo>
                <a:cubicBezTo>
                  <a:pt x="557" y="2590"/>
                  <a:pt x="557" y="2589"/>
                  <a:pt x="557" y="2588"/>
                </a:cubicBezTo>
                <a:cubicBezTo>
                  <a:pt x="557" y="2587"/>
                  <a:pt x="558" y="2587"/>
                  <a:pt x="559" y="2586"/>
                </a:cubicBezTo>
                <a:cubicBezTo>
                  <a:pt x="560" y="2586"/>
                  <a:pt x="561" y="2586"/>
                  <a:pt x="562" y="2586"/>
                </a:cubicBezTo>
                <a:cubicBezTo>
                  <a:pt x="562" y="2585"/>
                  <a:pt x="563" y="2584"/>
                  <a:pt x="564" y="2583"/>
                </a:cubicBezTo>
                <a:cubicBezTo>
                  <a:pt x="565" y="2583"/>
                  <a:pt x="565" y="2583"/>
                  <a:pt x="566" y="2583"/>
                </a:cubicBezTo>
                <a:cubicBezTo>
                  <a:pt x="567" y="2582"/>
                  <a:pt x="568" y="2582"/>
                  <a:pt x="569" y="2581"/>
                </a:cubicBezTo>
                <a:cubicBezTo>
                  <a:pt x="569" y="2579"/>
                  <a:pt x="569" y="2577"/>
                  <a:pt x="569" y="2576"/>
                </a:cubicBezTo>
                <a:cubicBezTo>
                  <a:pt x="570" y="2575"/>
                  <a:pt x="571" y="2574"/>
                  <a:pt x="572" y="2573"/>
                </a:cubicBezTo>
                <a:cubicBezTo>
                  <a:pt x="572" y="2569"/>
                  <a:pt x="572" y="2565"/>
                  <a:pt x="572" y="2561"/>
                </a:cubicBezTo>
                <a:cubicBezTo>
                  <a:pt x="571" y="2560"/>
                  <a:pt x="570" y="2559"/>
                  <a:pt x="569" y="2558"/>
                </a:cubicBezTo>
                <a:cubicBezTo>
                  <a:pt x="569" y="2555"/>
                  <a:pt x="569" y="2552"/>
                  <a:pt x="569" y="2548"/>
                </a:cubicBezTo>
                <a:cubicBezTo>
                  <a:pt x="570" y="2547"/>
                  <a:pt x="571" y="2546"/>
                  <a:pt x="572" y="2546"/>
                </a:cubicBezTo>
                <a:cubicBezTo>
                  <a:pt x="569" y="2543"/>
                  <a:pt x="567" y="2541"/>
                  <a:pt x="564" y="2538"/>
                </a:cubicBezTo>
                <a:cubicBezTo>
                  <a:pt x="563" y="2538"/>
                  <a:pt x="563" y="2538"/>
                  <a:pt x="562" y="2538"/>
                </a:cubicBezTo>
                <a:cubicBezTo>
                  <a:pt x="561" y="2537"/>
                  <a:pt x="560" y="2537"/>
                  <a:pt x="559" y="2536"/>
                </a:cubicBezTo>
                <a:cubicBezTo>
                  <a:pt x="559" y="2534"/>
                  <a:pt x="559" y="2532"/>
                  <a:pt x="559" y="2531"/>
                </a:cubicBezTo>
                <a:cubicBezTo>
                  <a:pt x="560" y="2530"/>
                  <a:pt x="561" y="2529"/>
                  <a:pt x="562" y="2528"/>
                </a:cubicBezTo>
                <a:cubicBezTo>
                  <a:pt x="562" y="2528"/>
                  <a:pt x="563" y="2528"/>
                  <a:pt x="564" y="2528"/>
                </a:cubicBezTo>
                <a:cubicBezTo>
                  <a:pt x="565" y="2527"/>
                  <a:pt x="565" y="2527"/>
                  <a:pt x="566" y="2526"/>
                </a:cubicBezTo>
                <a:cubicBezTo>
                  <a:pt x="568" y="2526"/>
                  <a:pt x="570" y="2526"/>
                  <a:pt x="572" y="2526"/>
                </a:cubicBezTo>
                <a:cubicBezTo>
                  <a:pt x="573" y="2527"/>
                  <a:pt x="575" y="2529"/>
                  <a:pt x="577" y="2531"/>
                </a:cubicBezTo>
                <a:cubicBezTo>
                  <a:pt x="577" y="2531"/>
                  <a:pt x="578" y="2531"/>
                  <a:pt x="579" y="2531"/>
                </a:cubicBezTo>
                <a:cubicBezTo>
                  <a:pt x="579" y="2530"/>
                  <a:pt x="579" y="2529"/>
                  <a:pt x="579" y="2528"/>
                </a:cubicBezTo>
                <a:cubicBezTo>
                  <a:pt x="581" y="2526"/>
                  <a:pt x="582" y="2525"/>
                  <a:pt x="584" y="2523"/>
                </a:cubicBezTo>
                <a:cubicBezTo>
                  <a:pt x="584" y="2522"/>
                  <a:pt x="584" y="2521"/>
                  <a:pt x="584" y="2520"/>
                </a:cubicBezTo>
                <a:cubicBezTo>
                  <a:pt x="585" y="2520"/>
                  <a:pt x="586" y="2519"/>
                  <a:pt x="587" y="2518"/>
                </a:cubicBezTo>
                <a:cubicBezTo>
                  <a:pt x="587" y="2514"/>
                  <a:pt x="587" y="2510"/>
                  <a:pt x="587" y="2506"/>
                </a:cubicBezTo>
                <a:cubicBezTo>
                  <a:pt x="586" y="2505"/>
                  <a:pt x="585" y="2504"/>
                  <a:pt x="584" y="2503"/>
                </a:cubicBezTo>
                <a:cubicBezTo>
                  <a:pt x="584" y="2502"/>
                  <a:pt x="584" y="2501"/>
                  <a:pt x="584" y="2501"/>
                </a:cubicBezTo>
                <a:cubicBezTo>
                  <a:pt x="583" y="2501"/>
                  <a:pt x="583" y="2501"/>
                  <a:pt x="582" y="2501"/>
                </a:cubicBezTo>
                <a:cubicBezTo>
                  <a:pt x="581" y="2500"/>
                  <a:pt x="580" y="2499"/>
                  <a:pt x="579" y="2498"/>
                </a:cubicBezTo>
                <a:cubicBezTo>
                  <a:pt x="579" y="2497"/>
                  <a:pt x="579" y="2496"/>
                  <a:pt x="579" y="2495"/>
                </a:cubicBezTo>
                <a:cubicBezTo>
                  <a:pt x="578" y="2494"/>
                  <a:pt x="576" y="2492"/>
                  <a:pt x="574" y="2490"/>
                </a:cubicBezTo>
                <a:cubicBezTo>
                  <a:pt x="574" y="2489"/>
                  <a:pt x="574" y="2487"/>
                  <a:pt x="574" y="2485"/>
                </a:cubicBezTo>
                <a:cubicBezTo>
                  <a:pt x="573" y="2485"/>
                  <a:pt x="572" y="2484"/>
                  <a:pt x="572" y="2483"/>
                </a:cubicBezTo>
                <a:cubicBezTo>
                  <a:pt x="572" y="2481"/>
                  <a:pt x="572" y="2478"/>
                  <a:pt x="572" y="2475"/>
                </a:cubicBezTo>
                <a:cubicBezTo>
                  <a:pt x="570" y="2474"/>
                  <a:pt x="568" y="2472"/>
                  <a:pt x="566" y="2470"/>
                </a:cubicBezTo>
                <a:cubicBezTo>
                  <a:pt x="566" y="2470"/>
                  <a:pt x="566" y="2469"/>
                  <a:pt x="566" y="2468"/>
                </a:cubicBezTo>
                <a:cubicBezTo>
                  <a:pt x="565" y="2466"/>
                  <a:pt x="563" y="2464"/>
                  <a:pt x="562" y="2463"/>
                </a:cubicBezTo>
                <a:cubicBezTo>
                  <a:pt x="562" y="2462"/>
                  <a:pt x="562" y="2461"/>
                  <a:pt x="562" y="2460"/>
                </a:cubicBezTo>
                <a:cubicBezTo>
                  <a:pt x="561" y="2460"/>
                  <a:pt x="560" y="2459"/>
                  <a:pt x="559" y="2458"/>
                </a:cubicBezTo>
                <a:cubicBezTo>
                  <a:pt x="559" y="2455"/>
                  <a:pt x="559" y="2451"/>
                  <a:pt x="559" y="2448"/>
                </a:cubicBezTo>
                <a:cubicBezTo>
                  <a:pt x="560" y="2447"/>
                  <a:pt x="561" y="2446"/>
                  <a:pt x="562" y="2445"/>
                </a:cubicBezTo>
                <a:cubicBezTo>
                  <a:pt x="560" y="2444"/>
                  <a:pt x="558" y="2442"/>
                  <a:pt x="557" y="2440"/>
                </a:cubicBezTo>
                <a:cubicBezTo>
                  <a:pt x="557" y="2438"/>
                  <a:pt x="557" y="2435"/>
                  <a:pt x="557" y="2433"/>
                </a:cubicBezTo>
                <a:cubicBezTo>
                  <a:pt x="555" y="2431"/>
                  <a:pt x="553" y="2429"/>
                  <a:pt x="552" y="2428"/>
                </a:cubicBezTo>
                <a:cubicBezTo>
                  <a:pt x="552" y="2427"/>
                  <a:pt x="552" y="2426"/>
                  <a:pt x="552" y="2425"/>
                </a:cubicBezTo>
                <a:cubicBezTo>
                  <a:pt x="550" y="2423"/>
                  <a:pt x="548" y="2422"/>
                  <a:pt x="546" y="2420"/>
                </a:cubicBezTo>
                <a:cubicBezTo>
                  <a:pt x="543" y="2420"/>
                  <a:pt x="540" y="2420"/>
                  <a:pt x="536" y="2420"/>
                </a:cubicBezTo>
                <a:cubicBezTo>
                  <a:pt x="536" y="2419"/>
                  <a:pt x="535" y="2419"/>
                  <a:pt x="534" y="2418"/>
                </a:cubicBezTo>
                <a:cubicBezTo>
                  <a:pt x="531" y="2418"/>
                  <a:pt x="527" y="2418"/>
                  <a:pt x="524" y="2418"/>
                </a:cubicBezTo>
                <a:cubicBezTo>
                  <a:pt x="523" y="2417"/>
                  <a:pt x="522" y="2416"/>
                  <a:pt x="521" y="2415"/>
                </a:cubicBezTo>
                <a:cubicBezTo>
                  <a:pt x="518" y="2415"/>
                  <a:pt x="515" y="2415"/>
                  <a:pt x="511" y="2415"/>
                </a:cubicBezTo>
                <a:cubicBezTo>
                  <a:pt x="511" y="2414"/>
                  <a:pt x="510" y="2414"/>
                  <a:pt x="509" y="2413"/>
                </a:cubicBezTo>
                <a:cubicBezTo>
                  <a:pt x="509" y="2410"/>
                  <a:pt x="509" y="2408"/>
                  <a:pt x="509" y="2405"/>
                </a:cubicBezTo>
                <a:cubicBezTo>
                  <a:pt x="510" y="2404"/>
                  <a:pt x="510" y="2403"/>
                  <a:pt x="511" y="2403"/>
                </a:cubicBezTo>
                <a:cubicBezTo>
                  <a:pt x="511" y="2401"/>
                  <a:pt x="511" y="2399"/>
                  <a:pt x="511" y="2398"/>
                </a:cubicBezTo>
                <a:cubicBezTo>
                  <a:pt x="511" y="2397"/>
                  <a:pt x="510" y="2396"/>
                  <a:pt x="509" y="2395"/>
                </a:cubicBezTo>
                <a:cubicBezTo>
                  <a:pt x="509" y="2394"/>
                  <a:pt x="509" y="2394"/>
                  <a:pt x="509" y="2393"/>
                </a:cubicBezTo>
                <a:cubicBezTo>
                  <a:pt x="508" y="2392"/>
                  <a:pt x="507" y="2391"/>
                  <a:pt x="506" y="2390"/>
                </a:cubicBezTo>
                <a:cubicBezTo>
                  <a:pt x="505" y="2390"/>
                  <a:pt x="503" y="2390"/>
                  <a:pt x="501" y="2390"/>
                </a:cubicBezTo>
                <a:cubicBezTo>
                  <a:pt x="501" y="2389"/>
                  <a:pt x="500" y="2389"/>
                  <a:pt x="499" y="2388"/>
                </a:cubicBezTo>
                <a:cubicBezTo>
                  <a:pt x="498" y="2388"/>
                  <a:pt x="497" y="2388"/>
                  <a:pt x="496" y="2388"/>
                </a:cubicBezTo>
                <a:cubicBezTo>
                  <a:pt x="496" y="2387"/>
                  <a:pt x="495" y="2386"/>
                  <a:pt x="494" y="2385"/>
                </a:cubicBezTo>
                <a:cubicBezTo>
                  <a:pt x="489" y="2385"/>
                  <a:pt x="484" y="2385"/>
                  <a:pt x="479" y="2385"/>
                </a:cubicBezTo>
                <a:cubicBezTo>
                  <a:pt x="478" y="2386"/>
                  <a:pt x="477" y="2387"/>
                  <a:pt x="476" y="2388"/>
                </a:cubicBezTo>
                <a:cubicBezTo>
                  <a:pt x="475" y="2388"/>
                  <a:pt x="475" y="2388"/>
                  <a:pt x="474" y="2388"/>
                </a:cubicBezTo>
                <a:cubicBezTo>
                  <a:pt x="473" y="2388"/>
                  <a:pt x="472" y="2389"/>
                  <a:pt x="471" y="2390"/>
                </a:cubicBezTo>
                <a:cubicBezTo>
                  <a:pt x="469" y="2390"/>
                  <a:pt x="466" y="2390"/>
                  <a:pt x="464" y="2390"/>
                </a:cubicBezTo>
                <a:cubicBezTo>
                  <a:pt x="460" y="2386"/>
                  <a:pt x="455" y="2382"/>
                  <a:pt x="451" y="2377"/>
                </a:cubicBezTo>
                <a:cubicBezTo>
                  <a:pt x="451" y="2377"/>
                  <a:pt x="451" y="2376"/>
                  <a:pt x="451" y="2375"/>
                </a:cubicBezTo>
                <a:cubicBezTo>
                  <a:pt x="450" y="2374"/>
                  <a:pt x="450" y="2373"/>
                  <a:pt x="449" y="2372"/>
                </a:cubicBezTo>
                <a:cubicBezTo>
                  <a:pt x="445" y="2372"/>
                  <a:pt x="442" y="2372"/>
                  <a:pt x="439" y="2372"/>
                </a:cubicBezTo>
                <a:cubicBezTo>
                  <a:pt x="437" y="2374"/>
                  <a:pt x="435" y="2376"/>
                  <a:pt x="434" y="2377"/>
                </a:cubicBezTo>
                <a:cubicBezTo>
                  <a:pt x="430" y="2377"/>
                  <a:pt x="427" y="2377"/>
                  <a:pt x="424" y="2377"/>
                </a:cubicBezTo>
                <a:cubicBezTo>
                  <a:pt x="423" y="2378"/>
                  <a:pt x="422" y="2379"/>
                  <a:pt x="421" y="2380"/>
                </a:cubicBezTo>
                <a:cubicBezTo>
                  <a:pt x="419" y="2378"/>
                  <a:pt x="418" y="2377"/>
                  <a:pt x="416" y="2375"/>
                </a:cubicBezTo>
                <a:cubicBezTo>
                  <a:pt x="416" y="2374"/>
                  <a:pt x="416" y="2373"/>
                  <a:pt x="416" y="2372"/>
                </a:cubicBezTo>
                <a:cubicBezTo>
                  <a:pt x="415" y="2372"/>
                  <a:pt x="415" y="2371"/>
                  <a:pt x="414" y="2370"/>
                </a:cubicBezTo>
                <a:cubicBezTo>
                  <a:pt x="414" y="2369"/>
                  <a:pt x="414" y="2369"/>
                  <a:pt x="414" y="2368"/>
                </a:cubicBezTo>
                <a:cubicBezTo>
                  <a:pt x="413" y="2367"/>
                  <a:pt x="412" y="2366"/>
                  <a:pt x="411" y="2365"/>
                </a:cubicBezTo>
                <a:cubicBezTo>
                  <a:pt x="411" y="2364"/>
                  <a:pt x="411" y="2364"/>
                  <a:pt x="411" y="2363"/>
                </a:cubicBezTo>
                <a:cubicBezTo>
                  <a:pt x="405" y="2363"/>
                  <a:pt x="400" y="2363"/>
                  <a:pt x="394" y="2363"/>
                </a:cubicBezTo>
                <a:cubicBezTo>
                  <a:pt x="393" y="2363"/>
                  <a:pt x="392" y="2364"/>
                  <a:pt x="391" y="2365"/>
                </a:cubicBezTo>
                <a:cubicBezTo>
                  <a:pt x="390" y="2365"/>
                  <a:pt x="390" y="2365"/>
                  <a:pt x="389" y="2365"/>
                </a:cubicBezTo>
                <a:cubicBezTo>
                  <a:pt x="385" y="2362"/>
                  <a:pt x="382" y="2358"/>
                  <a:pt x="378" y="2355"/>
                </a:cubicBezTo>
                <a:cubicBezTo>
                  <a:pt x="378" y="2354"/>
                  <a:pt x="378" y="2353"/>
                  <a:pt x="378" y="2352"/>
                </a:cubicBezTo>
                <a:cubicBezTo>
                  <a:pt x="377" y="2351"/>
                  <a:pt x="375" y="2349"/>
                  <a:pt x="373" y="2347"/>
                </a:cubicBezTo>
                <a:cubicBezTo>
                  <a:pt x="373" y="2347"/>
                  <a:pt x="372" y="2347"/>
                  <a:pt x="371" y="2347"/>
                </a:cubicBezTo>
                <a:cubicBezTo>
                  <a:pt x="370" y="2347"/>
                  <a:pt x="369" y="2346"/>
                  <a:pt x="368" y="2345"/>
                </a:cubicBezTo>
                <a:cubicBezTo>
                  <a:pt x="368" y="2344"/>
                  <a:pt x="368" y="2343"/>
                  <a:pt x="368" y="2342"/>
                </a:cubicBezTo>
                <a:cubicBezTo>
                  <a:pt x="365" y="2339"/>
                  <a:pt x="362" y="2336"/>
                  <a:pt x="358" y="2332"/>
                </a:cubicBezTo>
                <a:cubicBezTo>
                  <a:pt x="358" y="2330"/>
                  <a:pt x="358" y="2327"/>
                  <a:pt x="358" y="2325"/>
                </a:cubicBezTo>
                <a:cubicBezTo>
                  <a:pt x="357" y="2323"/>
                  <a:pt x="355" y="2322"/>
                  <a:pt x="353" y="2320"/>
                </a:cubicBezTo>
                <a:cubicBezTo>
                  <a:pt x="350" y="2320"/>
                  <a:pt x="347" y="2320"/>
                  <a:pt x="343" y="2320"/>
                </a:cubicBezTo>
                <a:cubicBezTo>
                  <a:pt x="341" y="2318"/>
                  <a:pt x="338" y="2315"/>
                  <a:pt x="336" y="2312"/>
                </a:cubicBezTo>
                <a:cubicBezTo>
                  <a:pt x="335" y="2312"/>
                  <a:pt x="334" y="2312"/>
                  <a:pt x="333" y="2312"/>
                </a:cubicBezTo>
                <a:cubicBezTo>
                  <a:pt x="333" y="2313"/>
                  <a:pt x="332" y="2314"/>
                  <a:pt x="331" y="2315"/>
                </a:cubicBezTo>
                <a:cubicBezTo>
                  <a:pt x="330" y="2315"/>
                  <a:pt x="329" y="2315"/>
                  <a:pt x="328" y="2315"/>
                </a:cubicBezTo>
                <a:cubicBezTo>
                  <a:pt x="328" y="2316"/>
                  <a:pt x="327" y="2316"/>
                  <a:pt x="326" y="2317"/>
                </a:cubicBezTo>
                <a:cubicBezTo>
                  <a:pt x="324" y="2316"/>
                  <a:pt x="322" y="2314"/>
                  <a:pt x="321" y="2312"/>
                </a:cubicBezTo>
                <a:cubicBezTo>
                  <a:pt x="321" y="2310"/>
                  <a:pt x="321" y="2307"/>
                  <a:pt x="321" y="2305"/>
                </a:cubicBezTo>
                <a:cubicBezTo>
                  <a:pt x="320" y="2304"/>
                  <a:pt x="319" y="2303"/>
                  <a:pt x="318" y="2302"/>
                </a:cubicBezTo>
                <a:cubicBezTo>
                  <a:pt x="318" y="2302"/>
                  <a:pt x="317" y="2302"/>
                  <a:pt x="316" y="2302"/>
                </a:cubicBezTo>
                <a:cubicBezTo>
                  <a:pt x="316" y="2302"/>
                  <a:pt x="316" y="2301"/>
                  <a:pt x="316" y="2300"/>
                </a:cubicBezTo>
                <a:cubicBezTo>
                  <a:pt x="315" y="2299"/>
                  <a:pt x="314" y="2298"/>
                  <a:pt x="313" y="2297"/>
                </a:cubicBezTo>
                <a:cubicBezTo>
                  <a:pt x="313" y="2296"/>
                  <a:pt x="313" y="2294"/>
                  <a:pt x="313" y="2292"/>
                </a:cubicBezTo>
                <a:cubicBezTo>
                  <a:pt x="312" y="2292"/>
                  <a:pt x="312" y="2291"/>
                  <a:pt x="311" y="2290"/>
                </a:cubicBezTo>
                <a:cubicBezTo>
                  <a:pt x="308" y="2290"/>
                  <a:pt x="306" y="2290"/>
                  <a:pt x="303" y="2290"/>
                </a:cubicBezTo>
                <a:cubicBezTo>
                  <a:pt x="302" y="2288"/>
                  <a:pt x="300" y="2286"/>
                  <a:pt x="298" y="2285"/>
                </a:cubicBezTo>
                <a:cubicBezTo>
                  <a:pt x="298" y="2284"/>
                  <a:pt x="298" y="2283"/>
                  <a:pt x="298" y="2282"/>
                </a:cubicBezTo>
                <a:cubicBezTo>
                  <a:pt x="295" y="2282"/>
                  <a:pt x="292" y="2282"/>
                  <a:pt x="288" y="2282"/>
                </a:cubicBezTo>
                <a:cubicBezTo>
                  <a:pt x="288" y="2282"/>
                  <a:pt x="287" y="2282"/>
                  <a:pt x="286" y="2282"/>
                </a:cubicBezTo>
                <a:cubicBezTo>
                  <a:pt x="285" y="2283"/>
                  <a:pt x="284" y="2284"/>
                  <a:pt x="283" y="2285"/>
                </a:cubicBezTo>
                <a:cubicBezTo>
                  <a:pt x="282" y="2284"/>
                  <a:pt x="282" y="2283"/>
                  <a:pt x="281" y="2282"/>
                </a:cubicBezTo>
                <a:cubicBezTo>
                  <a:pt x="280" y="2281"/>
                  <a:pt x="279" y="2281"/>
                  <a:pt x="278" y="2280"/>
                </a:cubicBezTo>
                <a:cubicBezTo>
                  <a:pt x="275" y="2280"/>
                  <a:pt x="272" y="2280"/>
                  <a:pt x="268" y="2280"/>
                </a:cubicBezTo>
                <a:cubicBezTo>
                  <a:pt x="267" y="2280"/>
                  <a:pt x="266" y="2281"/>
                  <a:pt x="266" y="2282"/>
                </a:cubicBezTo>
                <a:cubicBezTo>
                  <a:pt x="264" y="2280"/>
                  <a:pt x="262" y="2279"/>
                  <a:pt x="260" y="2277"/>
                </a:cubicBezTo>
                <a:cubicBezTo>
                  <a:pt x="256" y="2277"/>
                  <a:pt x="251" y="2277"/>
                  <a:pt x="246" y="2277"/>
                </a:cubicBezTo>
                <a:cubicBezTo>
                  <a:pt x="245" y="2276"/>
                  <a:pt x="244" y="2276"/>
                  <a:pt x="243" y="2275"/>
                </a:cubicBezTo>
                <a:cubicBezTo>
                  <a:pt x="243" y="2274"/>
                  <a:pt x="243" y="2273"/>
                  <a:pt x="243" y="2272"/>
                </a:cubicBezTo>
                <a:cubicBezTo>
                  <a:pt x="242" y="2272"/>
                  <a:pt x="241" y="2271"/>
                  <a:pt x="240" y="2270"/>
                </a:cubicBezTo>
                <a:cubicBezTo>
                  <a:pt x="240" y="2269"/>
                  <a:pt x="240" y="2268"/>
                  <a:pt x="240" y="2267"/>
                </a:cubicBezTo>
                <a:cubicBezTo>
                  <a:pt x="240" y="2267"/>
                  <a:pt x="239" y="2266"/>
                  <a:pt x="238" y="2265"/>
                </a:cubicBezTo>
                <a:cubicBezTo>
                  <a:pt x="236" y="2265"/>
                  <a:pt x="235" y="2265"/>
                  <a:pt x="233" y="2265"/>
                </a:cubicBezTo>
                <a:cubicBezTo>
                  <a:pt x="232" y="2265"/>
                  <a:pt x="231" y="2266"/>
                  <a:pt x="230" y="2267"/>
                </a:cubicBezTo>
                <a:cubicBezTo>
                  <a:pt x="228" y="2267"/>
                  <a:pt x="226" y="2267"/>
                  <a:pt x="223" y="2267"/>
                </a:cubicBezTo>
                <a:cubicBezTo>
                  <a:pt x="221" y="2265"/>
                  <a:pt x="218" y="2262"/>
                  <a:pt x="215" y="2260"/>
                </a:cubicBezTo>
                <a:cubicBezTo>
                  <a:pt x="215" y="2260"/>
                  <a:pt x="214" y="2260"/>
                  <a:pt x="213" y="2260"/>
                </a:cubicBezTo>
                <a:cubicBezTo>
                  <a:pt x="212" y="2259"/>
                  <a:pt x="211" y="2258"/>
                  <a:pt x="210" y="2257"/>
                </a:cubicBezTo>
                <a:cubicBezTo>
                  <a:pt x="207" y="2257"/>
                  <a:pt x="204" y="2257"/>
                  <a:pt x="200" y="2257"/>
                </a:cubicBezTo>
                <a:cubicBezTo>
                  <a:pt x="200" y="2256"/>
                  <a:pt x="199" y="2256"/>
                  <a:pt x="198" y="2255"/>
                </a:cubicBezTo>
                <a:cubicBezTo>
                  <a:pt x="198" y="2254"/>
                  <a:pt x="198" y="2253"/>
                  <a:pt x="198" y="2252"/>
                </a:cubicBezTo>
                <a:cubicBezTo>
                  <a:pt x="197" y="2251"/>
                  <a:pt x="196" y="2251"/>
                  <a:pt x="195" y="2250"/>
                </a:cubicBezTo>
                <a:cubicBezTo>
                  <a:pt x="195" y="2248"/>
                  <a:pt x="195" y="2246"/>
                  <a:pt x="195" y="2245"/>
                </a:cubicBezTo>
                <a:cubicBezTo>
                  <a:pt x="195" y="2244"/>
                  <a:pt x="194" y="2243"/>
                  <a:pt x="193" y="2242"/>
                </a:cubicBezTo>
                <a:cubicBezTo>
                  <a:pt x="192" y="2242"/>
                  <a:pt x="191" y="2242"/>
                  <a:pt x="190" y="2242"/>
                </a:cubicBezTo>
                <a:cubicBezTo>
                  <a:pt x="190" y="2241"/>
                  <a:pt x="189" y="2241"/>
                  <a:pt x="188" y="2240"/>
                </a:cubicBezTo>
                <a:cubicBezTo>
                  <a:pt x="188" y="2235"/>
                  <a:pt x="188" y="2230"/>
                  <a:pt x="188" y="2225"/>
                </a:cubicBezTo>
                <a:cubicBezTo>
                  <a:pt x="186" y="2223"/>
                  <a:pt x="184" y="2221"/>
                  <a:pt x="183" y="2220"/>
                </a:cubicBezTo>
                <a:cubicBezTo>
                  <a:pt x="183" y="2218"/>
                  <a:pt x="183" y="2216"/>
                  <a:pt x="183" y="2215"/>
                </a:cubicBezTo>
                <a:cubicBezTo>
                  <a:pt x="185" y="2212"/>
                  <a:pt x="188" y="2210"/>
                  <a:pt x="190" y="2207"/>
                </a:cubicBezTo>
                <a:cubicBezTo>
                  <a:pt x="191" y="2207"/>
                  <a:pt x="192" y="2207"/>
                  <a:pt x="193" y="2207"/>
                </a:cubicBezTo>
                <a:cubicBezTo>
                  <a:pt x="193" y="2205"/>
                  <a:pt x="193" y="2202"/>
                  <a:pt x="193" y="2200"/>
                </a:cubicBezTo>
                <a:cubicBezTo>
                  <a:pt x="192" y="2199"/>
                  <a:pt x="191" y="2198"/>
                  <a:pt x="190" y="2197"/>
                </a:cubicBezTo>
                <a:cubicBezTo>
                  <a:pt x="190" y="2195"/>
                  <a:pt x="190" y="2192"/>
                  <a:pt x="190" y="2189"/>
                </a:cubicBezTo>
                <a:cubicBezTo>
                  <a:pt x="189" y="2188"/>
                  <a:pt x="187" y="2186"/>
                  <a:pt x="185" y="2184"/>
                </a:cubicBezTo>
                <a:cubicBezTo>
                  <a:pt x="185" y="2184"/>
                  <a:pt x="185" y="2183"/>
                  <a:pt x="185" y="2182"/>
                </a:cubicBezTo>
                <a:cubicBezTo>
                  <a:pt x="184" y="2180"/>
                  <a:pt x="182" y="2179"/>
                  <a:pt x="180" y="2177"/>
                </a:cubicBezTo>
                <a:cubicBezTo>
                  <a:pt x="178" y="2177"/>
                  <a:pt x="176" y="2177"/>
                  <a:pt x="173" y="2177"/>
                </a:cubicBezTo>
                <a:cubicBezTo>
                  <a:pt x="171" y="2175"/>
                  <a:pt x="169" y="2174"/>
                  <a:pt x="168" y="2172"/>
                </a:cubicBezTo>
                <a:cubicBezTo>
                  <a:pt x="168" y="2170"/>
                  <a:pt x="168" y="2167"/>
                  <a:pt x="168" y="2164"/>
                </a:cubicBezTo>
                <a:cubicBezTo>
                  <a:pt x="167" y="2164"/>
                  <a:pt x="166" y="2163"/>
                  <a:pt x="165" y="2162"/>
                </a:cubicBezTo>
                <a:cubicBezTo>
                  <a:pt x="165" y="2161"/>
                  <a:pt x="165" y="2160"/>
                  <a:pt x="165" y="2159"/>
                </a:cubicBezTo>
                <a:cubicBezTo>
                  <a:pt x="165" y="2159"/>
                  <a:pt x="164" y="2158"/>
                  <a:pt x="163" y="2157"/>
                </a:cubicBezTo>
                <a:cubicBezTo>
                  <a:pt x="163" y="2155"/>
                  <a:pt x="163" y="2154"/>
                  <a:pt x="163" y="2152"/>
                </a:cubicBezTo>
                <a:cubicBezTo>
                  <a:pt x="165" y="2150"/>
                  <a:pt x="168" y="2147"/>
                  <a:pt x="170" y="2144"/>
                </a:cubicBezTo>
                <a:cubicBezTo>
                  <a:pt x="171" y="2144"/>
                  <a:pt x="172" y="2144"/>
                  <a:pt x="173" y="2144"/>
                </a:cubicBezTo>
                <a:cubicBezTo>
                  <a:pt x="173" y="2143"/>
                  <a:pt x="173" y="2143"/>
                  <a:pt x="173" y="2142"/>
                </a:cubicBezTo>
                <a:cubicBezTo>
                  <a:pt x="174" y="2141"/>
                  <a:pt x="174" y="2140"/>
                  <a:pt x="175" y="2139"/>
                </a:cubicBezTo>
                <a:cubicBezTo>
                  <a:pt x="175" y="2138"/>
                  <a:pt x="175" y="2136"/>
                  <a:pt x="175" y="2134"/>
                </a:cubicBezTo>
                <a:cubicBezTo>
                  <a:pt x="179" y="2130"/>
                  <a:pt x="183" y="2126"/>
                  <a:pt x="188" y="2122"/>
                </a:cubicBezTo>
                <a:cubicBezTo>
                  <a:pt x="188" y="2122"/>
                  <a:pt x="189" y="2122"/>
                  <a:pt x="190" y="2122"/>
                </a:cubicBezTo>
                <a:cubicBezTo>
                  <a:pt x="190" y="2121"/>
                  <a:pt x="190" y="2120"/>
                  <a:pt x="190" y="2119"/>
                </a:cubicBezTo>
                <a:cubicBezTo>
                  <a:pt x="191" y="2118"/>
                  <a:pt x="192" y="2118"/>
                  <a:pt x="193" y="2117"/>
                </a:cubicBezTo>
                <a:cubicBezTo>
                  <a:pt x="193" y="2116"/>
                  <a:pt x="193" y="2115"/>
                  <a:pt x="193" y="2114"/>
                </a:cubicBezTo>
                <a:cubicBezTo>
                  <a:pt x="194" y="2113"/>
                  <a:pt x="195" y="2113"/>
                  <a:pt x="195" y="2112"/>
                </a:cubicBezTo>
                <a:cubicBezTo>
                  <a:pt x="195" y="2109"/>
                  <a:pt x="195" y="2107"/>
                  <a:pt x="195" y="2104"/>
                </a:cubicBezTo>
                <a:cubicBezTo>
                  <a:pt x="196" y="2104"/>
                  <a:pt x="197" y="2103"/>
                  <a:pt x="198" y="2102"/>
                </a:cubicBezTo>
                <a:cubicBezTo>
                  <a:pt x="198" y="2101"/>
                  <a:pt x="198" y="2100"/>
                  <a:pt x="198" y="2099"/>
                </a:cubicBezTo>
                <a:cubicBezTo>
                  <a:pt x="199" y="2098"/>
                  <a:pt x="199" y="2098"/>
                  <a:pt x="200" y="2097"/>
                </a:cubicBezTo>
                <a:cubicBezTo>
                  <a:pt x="200" y="2096"/>
                  <a:pt x="200" y="2095"/>
                  <a:pt x="200" y="2094"/>
                </a:cubicBezTo>
                <a:cubicBezTo>
                  <a:pt x="204" y="2091"/>
                  <a:pt x="207" y="2087"/>
                  <a:pt x="210" y="2084"/>
                </a:cubicBezTo>
                <a:cubicBezTo>
                  <a:pt x="211" y="2084"/>
                  <a:pt x="212" y="2084"/>
                  <a:pt x="213" y="2084"/>
                </a:cubicBezTo>
                <a:cubicBezTo>
                  <a:pt x="213" y="2083"/>
                  <a:pt x="213" y="2083"/>
                  <a:pt x="213" y="2082"/>
                </a:cubicBezTo>
                <a:cubicBezTo>
                  <a:pt x="214" y="2081"/>
                  <a:pt x="214" y="2080"/>
                  <a:pt x="215" y="2079"/>
                </a:cubicBezTo>
                <a:cubicBezTo>
                  <a:pt x="215" y="2078"/>
                  <a:pt x="215" y="2078"/>
                  <a:pt x="215" y="2077"/>
                </a:cubicBezTo>
                <a:cubicBezTo>
                  <a:pt x="217" y="2075"/>
                  <a:pt x="219" y="2073"/>
                  <a:pt x="221" y="2072"/>
                </a:cubicBezTo>
                <a:cubicBezTo>
                  <a:pt x="222" y="2072"/>
                  <a:pt x="224" y="2072"/>
                  <a:pt x="226" y="2072"/>
                </a:cubicBezTo>
                <a:cubicBezTo>
                  <a:pt x="226" y="2071"/>
                  <a:pt x="227" y="2070"/>
                  <a:pt x="228" y="2069"/>
                </a:cubicBezTo>
                <a:cubicBezTo>
                  <a:pt x="230" y="2069"/>
                  <a:pt x="231" y="2069"/>
                  <a:pt x="233" y="2069"/>
                </a:cubicBezTo>
                <a:cubicBezTo>
                  <a:pt x="234" y="2068"/>
                  <a:pt x="234" y="2067"/>
                  <a:pt x="235" y="2066"/>
                </a:cubicBezTo>
                <a:cubicBezTo>
                  <a:pt x="236" y="2066"/>
                  <a:pt x="237" y="2066"/>
                  <a:pt x="238" y="2066"/>
                </a:cubicBezTo>
                <a:cubicBezTo>
                  <a:pt x="238" y="2064"/>
                  <a:pt x="238" y="2062"/>
                  <a:pt x="238" y="2059"/>
                </a:cubicBezTo>
                <a:cubicBezTo>
                  <a:pt x="240" y="2057"/>
                  <a:pt x="241" y="2056"/>
                  <a:pt x="243" y="2054"/>
                </a:cubicBezTo>
                <a:cubicBezTo>
                  <a:pt x="244" y="2054"/>
                  <a:pt x="245" y="2054"/>
                  <a:pt x="246" y="2054"/>
                </a:cubicBezTo>
                <a:cubicBezTo>
                  <a:pt x="246" y="2053"/>
                  <a:pt x="247" y="2052"/>
                  <a:pt x="248" y="2052"/>
                </a:cubicBezTo>
                <a:cubicBezTo>
                  <a:pt x="249" y="2052"/>
                  <a:pt x="250" y="2052"/>
                  <a:pt x="251" y="2052"/>
                </a:cubicBezTo>
                <a:cubicBezTo>
                  <a:pt x="252" y="2050"/>
                  <a:pt x="254" y="2048"/>
                  <a:pt x="256" y="2046"/>
                </a:cubicBezTo>
                <a:cubicBezTo>
                  <a:pt x="256" y="2046"/>
                  <a:pt x="256" y="2045"/>
                  <a:pt x="256" y="2044"/>
                </a:cubicBezTo>
                <a:cubicBezTo>
                  <a:pt x="256" y="2043"/>
                  <a:pt x="257" y="2042"/>
                  <a:pt x="258" y="2041"/>
                </a:cubicBezTo>
                <a:cubicBezTo>
                  <a:pt x="258" y="2041"/>
                  <a:pt x="258" y="2040"/>
                  <a:pt x="258" y="2039"/>
                </a:cubicBezTo>
                <a:cubicBezTo>
                  <a:pt x="259" y="2038"/>
                  <a:pt x="260" y="2037"/>
                  <a:pt x="260" y="2036"/>
                </a:cubicBezTo>
                <a:cubicBezTo>
                  <a:pt x="260" y="2032"/>
                  <a:pt x="260" y="2027"/>
                  <a:pt x="260" y="2021"/>
                </a:cubicBezTo>
                <a:cubicBezTo>
                  <a:pt x="260" y="2021"/>
                  <a:pt x="259" y="2020"/>
                  <a:pt x="258" y="2019"/>
                </a:cubicBezTo>
                <a:cubicBezTo>
                  <a:pt x="258" y="2016"/>
                  <a:pt x="258" y="2014"/>
                  <a:pt x="258" y="2011"/>
                </a:cubicBezTo>
                <a:cubicBezTo>
                  <a:pt x="259" y="2011"/>
                  <a:pt x="260" y="2010"/>
                  <a:pt x="260" y="2009"/>
                </a:cubicBezTo>
                <a:cubicBezTo>
                  <a:pt x="260" y="2008"/>
                  <a:pt x="259" y="2007"/>
                  <a:pt x="258" y="2006"/>
                </a:cubicBezTo>
                <a:cubicBezTo>
                  <a:pt x="258" y="2005"/>
                  <a:pt x="258" y="2003"/>
                  <a:pt x="258" y="2001"/>
                </a:cubicBezTo>
                <a:cubicBezTo>
                  <a:pt x="256" y="1999"/>
                  <a:pt x="253" y="1996"/>
                  <a:pt x="251" y="1994"/>
                </a:cubicBezTo>
                <a:cubicBezTo>
                  <a:pt x="251" y="1993"/>
                  <a:pt x="251" y="1992"/>
                  <a:pt x="251" y="1991"/>
                </a:cubicBezTo>
                <a:cubicBezTo>
                  <a:pt x="250" y="1991"/>
                  <a:pt x="249" y="1990"/>
                  <a:pt x="248" y="1989"/>
                </a:cubicBezTo>
                <a:cubicBezTo>
                  <a:pt x="248" y="1988"/>
                  <a:pt x="248" y="1987"/>
                  <a:pt x="248" y="1986"/>
                </a:cubicBezTo>
                <a:cubicBezTo>
                  <a:pt x="247" y="1985"/>
                  <a:pt x="245" y="1983"/>
                  <a:pt x="243" y="1981"/>
                </a:cubicBezTo>
                <a:cubicBezTo>
                  <a:pt x="243" y="1981"/>
                  <a:pt x="243" y="1980"/>
                  <a:pt x="243" y="1979"/>
                </a:cubicBezTo>
                <a:cubicBezTo>
                  <a:pt x="244" y="1978"/>
                  <a:pt x="245" y="1977"/>
                  <a:pt x="246" y="1976"/>
                </a:cubicBezTo>
                <a:cubicBezTo>
                  <a:pt x="246" y="1975"/>
                  <a:pt x="246" y="1975"/>
                  <a:pt x="246" y="1974"/>
                </a:cubicBezTo>
                <a:cubicBezTo>
                  <a:pt x="246" y="1973"/>
                  <a:pt x="247" y="1972"/>
                  <a:pt x="248" y="1971"/>
                </a:cubicBezTo>
                <a:cubicBezTo>
                  <a:pt x="248" y="1969"/>
                  <a:pt x="248" y="1966"/>
                  <a:pt x="248" y="1964"/>
                </a:cubicBezTo>
                <a:cubicBezTo>
                  <a:pt x="247" y="1963"/>
                  <a:pt x="247" y="1962"/>
                  <a:pt x="246" y="1961"/>
                </a:cubicBezTo>
                <a:cubicBezTo>
                  <a:pt x="246" y="1960"/>
                  <a:pt x="246" y="1958"/>
                  <a:pt x="246" y="1956"/>
                </a:cubicBezTo>
                <a:cubicBezTo>
                  <a:pt x="246" y="1955"/>
                  <a:pt x="247" y="1955"/>
                  <a:pt x="248" y="1954"/>
                </a:cubicBezTo>
                <a:cubicBezTo>
                  <a:pt x="248" y="1952"/>
                  <a:pt x="248" y="1950"/>
                  <a:pt x="248" y="1949"/>
                </a:cubicBezTo>
                <a:cubicBezTo>
                  <a:pt x="247" y="1948"/>
                  <a:pt x="247" y="1947"/>
                  <a:pt x="246" y="1946"/>
                </a:cubicBezTo>
                <a:cubicBezTo>
                  <a:pt x="246" y="1945"/>
                  <a:pt x="246" y="1945"/>
                  <a:pt x="246" y="1944"/>
                </a:cubicBezTo>
                <a:cubicBezTo>
                  <a:pt x="246" y="1943"/>
                  <a:pt x="247" y="1942"/>
                  <a:pt x="248" y="1941"/>
                </a:cubicBezTo>
                <a:cubicBezTo>
                  <a:pt x="248" y="1940"/>
                  <a:pt x="248" y="1940"/>
                  <a:pt x="248" y="1939"/>
                </a:cubicBezTo>
                <a:cubicBezTo>
                  <a:pt x="249" y="1938"/>
                  <a:pt x="250" y="1937"/>
                  <a:pt x="251" y="1936"/>
                </a:cubicBezTo>
                <a:cubicBezTo>
                  <a:pt x="251" y="1935"/>
                  <a:pt x="251" y="1933"/>
                  <a:pt x="251" y="1931"/>
                </a:cubicBezTo>
                <a:cubicBezTo>
                  <a:pt x="249" y="1929"/>
                  <a:pt x="247" y="1928"/>
                  <a:pt x="246" y="1926"/>
                </a:cubicBezTo>
                <a:cubicBezTo>
                  <a:pt x="246" y="1924"/>
                  <a:pt x="246" y="1923"/>
                  <a:pt x="246" y="1921"/>
                </a:cubicBezTo>
                <a:cubicBezTo>
                  <a:pt x="245" y="1920"/>
                  <a:pt x="244" y="1920"/>
                  <a:pt x="243" y="1919"/>
                </a:cubicBezTo>
                <a:cubicBezTo>
                  <a:pt x="243" y="1916"/>
                  <a:pt x="243" y="1914"/>
                  <a:pt x="243" y="1911"/>
                </a:cubicBezTo>
                <a:cubicBezTo>
                  <a:pt x="245" y="1910"/>
                  <a:pt x="246" y="1908"/>
                  <a:pt x="248" y="1906"/>
                </a:cubicBezTo>
                <a:cubicBezTo>
                  <a:pt x="249" y="1906"/>
                  <a:pt x="250" y="1906"/>
                  <a:pt x="251" y="1906"/>
                </a:cubicBezTo>
                <a:cubicBezTo>
                  <a:pt x="251" y="1904"/>
                  <a:pt x="251" y="1903"/>
                  <a:pt x="251" y="1901"/>
                </a:cubicBezTo>
                <a:cubicBezTo>
                  <a:pt x="252" y="1899"/>
                  <a:pt x="254" y="1898"/>
                  <a:pt x="256" y="1896"/>
                </a:cubicBezTo>
                <a:cubicBezTo>
                  <a:pt x="256" y="1894"/>
                  <a:pt x="256" y="1891"/>
                  <a:pt x="256" y="1889"/>
                </a:cubicBezTo>
                <a:cubicBezTo>
                  <a:pt x="254" y="1887"/>
                  <a:pt x="252" y="1885"/>
                  <a:pt x="251" y="1883"/>
                </a:cubicBezTo>
                <a:cubicBezTo>
                  <a:pt x="250" y="1883"/>
                  <a:pt x="249" y="1883"/>
                  <a:pt x="248" y="1883"/>
                </a:cubicBezTo>
                <a:cubicBezTo>
                  <a:pt x="248" y="1880"/>
                  <a:pt x="248" y="1877"/>
                  <a:pt x="248" y="1873"/>
                </a:cubicBezTo>
                <a:close/>
              </a:path>
            </a:pathLst>
          </a:custGeom>
          <a:solidFill>
            <a:srgbClr val="FAE6E8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1337111" y="3536814"/>
            <a:ext cx="1079155" cy="1189107"/>
          </a:xfrm>
          <a:custGeom>
            <a:avLst/>
            <a:gdLst>
              <a:gd name="T0" fmla="*/ 33 w 2503"/>
              <a:gd name="T1" fmla="*/ 1754 h 2759"/>
              <a:gd name="T2" fmla="*/ 178 w 2503"/>
              <a:gd name="T3" fmla="*/ 1611 h 2759"/>
              <a:gd name="T4" fmla="*/ 181 w 2503"/>
              <a:gd name="T5" fmla="*/ 1412 h 2759"/>
              <a:gd name="T6" fmla="*/ 108 w 2503"/>
              <a:gd name="T7" fmla="*/ 1252 h 2759"/>
              <a:gd name="T8" fmla="*/ 216 w 2503"/>
              <a:gd name="T9" fmla="*/ 1149 h 2759"/>
              <a:gd name="T10" fmla="*/ 374 w 2503"/>
              <a:gd name="T11" fmla="*/ 1207 h 2759"/>
              <a:gd name="T12" fmla="*/ 492 w 2503"/>
              <a:gd name="T13" fmla="*/ 989 h 2759"/>
              <a:gd name="T14" fmla="*/ 582 w 2503"/>
              <a:gd name="T15" fmla="*/ 846 h 2759"/>
              <a:gd name="T16" fmla="*/ 612 w 2503"/>
              <a:gd name="T17" fmla="*/ 713 h 2759"/>
              <a:gd name="T18" fmla="*/ 710 w 2503"/>
              <a:gd name="T19" fmla="*/ 673 h 2759"/>
              <a:gd name="T20" fmla="*/ 737 w 2503"/>
              <a:gd name="T21" fmla="*/ 567 h 2759"/>
              <a:gd name="T22" fmla="*/ 825 w 2503"/>
              <a:gd name="T23" fmla="*/ 688 h 2759"/>
              <a:gd name="T24" fmla="*/ 963 w 2503"/>
              <a:gd name="T25" fmla="*/ 725 h 2759"/>
              <a:gd name="T26" fmla="*/ 1114 w 2503"/>
              <a:gd name="T27" fmla="*/ 670 h 2759"/>
              <a:gd name="T28" fmla="*/ 1267 w 2503"/>
              <a:gd name="T29" fmla="*/ 612 h 2759"/>
              <a:gd name="T30" fmla="*/ 1375 w 2503"/>
              <a:gd name="T31" fmla="*/ 547 h 2759"/>
              <a:gd name="T32" fmla="*/ 1360 w 2503"/>
              <a:gd name="T33" fmla="*/ 417 h 2759"/>
              <a:gd name="T34" fmla="*/ 1492 w 2503"/>
              <a:gd name="T35" fmla="*/ 374 h 2759"/>
              <a:gd name="T36" fmla="*/ 1673 w 2503"/>
              <a:gd name="T37" fmla="*/ 309 h 2759"/>
              <a:gd name="T38" fmla="*/ 1803 w 2503"/>
              <a:gd name="T39" fmla="*/ 344 h 2759"/>
              <a:gd name="T40" fmla="*/ 1969 w 2503"/>
              <a:gd name="T41" fmla="*/ 334 h 2759"/>
              <a:gd name="T42" fmla="*/ 2127 w 2503"/>
              <a:gd name="T43" fmla="*/ 314 h 2759"/>
              <a:gd name="T44" fmla="*/ 2182 w 2503"/>
              <a:gd name="T45" fmla="*/ 208 h 2759"/>
              <a:gd name="T46" fmla="*/ 2200 w 2503"/>
              <a:gd name="T47" fmla="*/ 101 h 2759"/>
              <a:gd name="T48" fmla="*/ 2315 w 2503"/>
              <a:gd name="T49" fmla="*/ 13 h 2759"/>
              <a:gd name="T50" fmla="*/ 2478 w 2503"/>
              <a:gd name="T51" fmla="*/ 53 h 2759"/>
              <a:gd name="T52" fmla="*/ 2451 w 2503"/>
              <a:gd name="T53" fmla="*/ 213 h 2759"/>
              <a:gd name="T54" fmla="*/ 2418 w 2503"/>
              <a:gd name="T55" fmla="*/ 379 h 2759"/>
              <a:gd name="T56" fmla="*/ 2448 w 2503"/>
              <a:gd name="T57" fmla="*/ 530 h 2759"/>
              <a:gd name="T58" fmla="*/ 2428 w 2503"/>
              <a:gd name="T59" fmla="*/ 680 h 2759"/>
              <a:gd name="T60" fmla="*/ 2368 w 2503"/>
              <a:gd name="T61" fmla="*/ 783 h 2759"/>
              <a:gd name="T62" fmla="*/ 2350 w 2503"/>
              <a:gd name="T63" fmla="*/ 871 h 2759"/>
              <a:gd name="T64" fmla="*/ 2383 w 2503"/>
              <a:gd name="T65" fmla="*/ 1019 h 2759"/>
              <a:gd name="T66" fmla="*/ 2182 w 2503"/>
              <a:gd name="T67" fmla="*/ 1119 h 2759"/>
              <a:gd name="T68" fmla="*/ 2092 w 2503"/>
              <a:gd name="T69" fmla="*/ 1274 h 2759"/>
              <a:gd name="T70" fmla="*/ 2172 w 2503"/>
              <a:gd name="T71" fmla="*/ 1445 h 2759"/>
              <a:gd name="T72" fmla="*/ 2172 w 2503"/>
              <a:gd name="T73" fmla="*/ 1608 h 2759"/>
              <a:gd name="T74" fmla="*/ 2252 w 2503"/>
              <a:gd name="T75" fmla="*/ 1756 h 2759"/>
              <a:gd name="T76" fmla="*/ 2225 w 2503"/>
              <a:gd name="T77" fmla="*/ 1846 h 2759"/>
              <a:gd name="T78" fmla="*/ 2119 w 2503"/>
              <a:gd name="T79" fmla="*/ 1839 h 2759"/>
              <a:gd name="T80" fmla="*/ 2185 w 2503"/>
              <a:gd name="T81" fmla="*/ 1952 h 2759"/>
              <a:gd name="T82" fmla="*/ 2222 w 2503"/>
              <a:gd name="T83" fmla="*/ 2115 h 2759"/>
              <a:gd name="T84" fmla="*/ 2195 w 2503"/>
              <a:gd name="T85" fmla="*/ 2263 h 2759"/>
              <a:gd name="T86" fmla="*/ 2137 w 2503"/>
              <a:gd name="T87" fmla="*/ 2185 h 2759"/>
              <a:gd name="T88" fmla="*/ 1971 w 2503"/>
              <a:gd name="T89" fmla="*/ 2238 h 2759"/>
              <a:gd name="T90" fmla="*/ 1833 w 2503"/>
              <a:gd name="T91" fmla="*/ 2162 h 2759"/>
              <a:gd name="T92" fmla="*/ 1688 w 2503"/>
              <a:gd name="T93" fmla="*/ 2062 h 2759"/>
              <a:gd name="T94" fmla="*/ 1492 w 2503"/>
              <a:gd name="T95" fmla="*/ 1997 h 2759"/>
              <a:gd name="T96" fmla="*/ 1299 w 2503"/>
              <a:gd name="T97" fmla="*/ 1994 h 2759"/>
              <a:gd name="T98" fmla="*/ 1164 w 2503"/>
              <a:gd name="T99" fmla="*/ 2065 h 2759"/>
              <a:gd name="T100" fmla="*/ 1111 w 2503"/>
              <a:gd name="T101" fmla="*/ 2230 h 2759"/>
              <a:gd name="T102" fmla="*/ 996 w 2503"/>
              <a:gd name="T103" fmla="*/ 2308 h 2759"/>
              <a:gd name="T104" fmla="*/ 890 w 2503"/>
              <a:gd name="T105" fmla="*/ 2363 h 2759"/>
              <a:gd name="T106" fmla="*/ 730 w 2503"/>
              <a:gd name="T107" fmla="*/ 2376 h 2759"/>
              <a:gd name="T108" fmla="*/ 557 w 2503"/>
              <a:gd name="T109" fmla="*/ 2406 h 2759"/>
              <a:gd name="T110" fmla="*/ 539 w 2503"/>
              <a:gd name="T111" fmla="*/ 2566 h 2759"/>
              <a:gd name="T112" fmla="*/ 431 w 2503"/>
              <a:gd name="T113" fmla="*/ 2574 h 2759"/>
              <a:gd name="T114" fmla="*/ 389 w 2503"/>
              <a:gd name="T115" fmla="*/ 2742 h 2759"/>
              <a:gd name="T116" fmla="*/ 271 w 2503"/>
              <a:gd name="T117" fmla="*/ 2694 h 2759"/>
              <a:gd name="T118" fmla="*/ 248 w 2503"/>
              <a:gd name="T119" fmla="*/ 2471 h 2759"/>
              <a:gd name="T120" fmla="*/ 261 w 2503"/>
              <a:gd name="T121" fmla="*/ 2288 h 2759"/>
              <a:gd name="T122" fmla="*/ 73 w 2503"/>
              <a:gd name="T123" fmla="*/ 2183 h 2759"/>
              <a:gd name="T124" fmla="*/ 28 w 2503"/>
              <a:gd name="T125" fmla="*/ 1987 h 2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3" h="2759">
                <a:moveTo>
                  <a:pt x="28" y="1987"/>
                </a:moveTo>
                <a:cubicBezTo>
                  <a:pt x="27" y="1986"/>
                  <a:pt x="26" y="1985"/>
                  <a:pt x="25" y="1984"/>
                </a:cubicBezTo>
                <a:cubicBezTo>
                  <a:pt x="25" y="1983"/>
                  <a:pt x="25" y="1981"/>
                  <a:pt x="25" y="1979"/>
                </a:cubicBezTo>
                <a:cubicBezTo>
                  <a:pt x="25" y="1979"/>
                  <a:pt x="24" y="1978"/>
                  <a:pt x="23" y="1977"/>
                </a:cubicBezTo>
                <a:cubicBezTo>
                  <a:pt x="23" y="1972"/>
                  <a:pt x="23" y="1967"/>
                  <a:pt x="23" y="1962"/>
                </a:cubicBezTo>
                <a:cubicBezTo>
                  <a:pt x="23" y="1961"/>
                  <a:pt x="24" y="1960"/>
                  <a:pt x="25" y="1959"/>
                </a:cubicBezTo>
                <a:cubicBezTo>
                  <a:pt x="25" y="1952"/>
                  <a:pt x="25" y="1944"/>
                  <a:pt x="25" y="1937"/>
                </a:cubicBezTo>
                <a:cubicBezTo>
                  <a:pt x="26" y="1936"/>
                  <a:pt x="27" y="1935"/>
                  <a:pt x="28" y="1934"/>
                </a:cubicBezTo>
                <a:cubicBezTo>
                  <a:pt x="28" y="1929"/>
                  <a:pt x="28" y="1924"/>
                  <a:pt x="28" y="1919"/>
                </a:cubicBezTo>
                <a:cubicBezTo>
                  <a:pt x="27" y="1918"/>
                  <a:pt x="26" y="1917"/>
                  <a:pt x="25" y="1916"/>
                </a:cubicBezTo>
                <a:cubicBezTo>
                  <a:pt x="25" y="1913"/>
                  <a:pt x="25" y="1910"/>
                  <a:pt x="25" y="1907"/>
                </a:cubicBezTo>
                <a:cubicBezTo>
                  <a:pt x="25" y="1906"/>
                  <a:pt x="24" y="1905"/>
                  <a:pt x="23" y="1904"/>
                </a:cubicBezTo>
                <a:cubicBezTo>
                  <a:pt x="23" y="1902"/>
                  <a:pt x="23" y="1901"/>
                  <a:pt x="23" y="1899"/>
                </a:cubicBezTo>
                <a:cubicBezTo>
                  <a:pt x="20" y="1897"/>
                  <a:pt x="18" y="1894"/>
                  <a:pt x="15" y="1891"/>
                </a:cubicBezTo>
                <a:cubicBezTo>
                  <a:pt x="15" y="1891"/>
                  <a:pt x="15" y="1890"/>
                  <a:pt x="15" y="1889"/>
                </a:cubicBezTo>
                <a:cubicBezTo>
                  <a:pt x="14" y="1888"/>
                  <a:pt x="13" y="1887"/>
                  <a:pt x="12" y="1886"/>
                </a:cubicBezTo>
                <a:cubicBezTo>
                  <a:pt x="12" y="1886"/>
                  <a:pt x="12" y="1885"/>
                  <a:pt x="12" y="1884"/>
                </a:cubicBezTo>
                <a:cubicBezTo>
                  <a:pt x="12" y="1883"/>
                  <a:pt x="11" y="1882"/>
                  <a:pt x="10" y="1881"/>
                </a:cubicBezTo>
                <a:cubicBezTo>
                  <a:pt x="10" y="1881"/>
                  <a:pt x="10" y="1880"/>
                  <a:pt x="10" y="1879"/>
                </a:cubicBezTo>
                <a:cubicBezTo>
                  <a:pt x="9" y="1878"/>
                  <a:pt x="9" y="1878"/>
                  <a:pt x="8" y="1877"/>
                </a:cubicBezTo>
                <a:cubicBezTo>
                  <a:pt x="8" y="1875"/>
                  <a:pt x="8" y="1873"/>
                  <a:pt x="8" y="1871"/>
                </a:cubicBezTo>
                <a:cubicBezTo>
                  <a:pt x="5" y="1869"/>
                  <a:pt x="3" y="1866"/>
                  <a:pt x="0" y="1864"/>
                </a:cubicBezTo>
                <a:cubicBezTo>
                  <a:pt x="0" y="1857"/>
                  <a:pt x="0" y="1851"/>
                  <a:pt x="0" y="1844"/>
                </a:cubicBezTo>
                <a:cubicBezTo>
                  <a:pt x="2" y="1842"/>
                  <a:pt x="3" y="1840"/>
                  <a:pt x="5" y="1839"/>
                </a:cubicBezTo>
                <a:cubicBezTo>
                  <a:pt x="5" y="1838"/>
                  <a:pt x="5" y="1837"/>
                  <a:pt x="5" y="1836"/>
                </a:cubicBezTo>
                <a:cubicBezTo>
                  <a:pt x="6" y="1836"/>
                  <a:pt x="7" y="1835"/>
                  <a:pt x="8" y="1834"/>
                </a:cubicBezTo>
                <a:cubicBezTo>
                  <a:pt x="8" y="1833"/>
                  <a:pt x="8" y="1832"/>
                  <a:pt x="8" y="1831"/>
                </a:cubicBezTo>
                <a:cubicBezTo>
                  <a:pt x="9" y="1830"/>
                  <a:pt x="11" y="1828"/>
                  <a:pt x="12" y="1826"/>
                </a:cubicBezTo>
                <a:cubicBezTo>
                  <a:pt x="12" y="1826"/>
                  <a:pt x="12" y="1825"/>
                  <a:pt x="12" y="1824"/>
                </a:cubicBezTo>
                <a:cubicBezTo>
                  <a:pt x="16" y="1820"/>
                  <a:pt x="19" y="1817"/>
                  <a:pt x="23" y="1814"/>
                </a:cubicBezTo>
                <a:cubicBezTo>
                  <a:pt x="23" y="1812"/>
                  <a:pt x="23" y="1810"/>
                  <a:pt x="23" y="1809"/>
                </a:cubicBezTo>
                <a:cubicBezTo>
                  <a:pt x="23" y="1808"/>
                  <a:pt x="24" y="1807"/>
                  <a:pt x="25" y="1806"/>
                </a:cubicBezTo>
                <a:cubicBezTo>
                  <a:pt x="25" y="1805"/>
                  <a:pt x="25" y="1803"/>
                  <a:pt x="25" y="1801"/>
                </a:cubicBezTo>
                <a:cubicBezTo>
                  <a:pt x="25" y="1800"/>
                  <a:pt x="24" y="1800"/>
                  <a:pt x="23" y="1799"/>
                </a:cubicBezTo>
                <a:cubicBezTo>
                  <a:pt x="23" y="1795"/>
                  <a:pt x="23" y="1792"/>
                  <a:pt x="23" y="1789"/>
                </a:cubicBezTo>
                <a:cubicBezTo>
                  <a:pt x="22" y="1788"/>
                  <a:pt x="21" y="1787"/>
                  <a:pt x="20" y="1786"/>
                </a:cubicBezTo>
                <a:cubicBezTo>
                  <a:pt x="20" y="1783"/>
                  <a:pt x="20" y="1780"/>
                  <a:pt x="20" y="1776"/>
                </a:cubicBezTo>
                <a:cubicBezTo>
                  <a:pt x="21" y="1775"/>
                  <a:pt x="22" y="1774"/>
                  <a:pt x="23" y="1774"/>
                </a:cubicBezTo>
                <a:cubicBezTo>
                  <a:pt x="23" y="1772"/>
                  <a:pt x="23" y="1770"/>
                  <a:pt x="23" y="1769"/>
                </a:cubicBezTo>
                <a:cubicBezTo>
                  <a:pt x="23" y="1768"/>
                  <a:pt x="24" y="1767"/>
                  <a:pt x="25" y="1766"/>
                </a:cubicBezTo>
                <a:cubicBezTo>
                  <a:pt x="25" y="1765"/>
                  <a:pt x="25" y="1765"/>
                  <a:pt x="25" y="1764"/>
                </a:cubicBezTo>
                <a:cubicBezTo>
                  <a:pt x="26" y="1763"/>
                  <a:pt x="27" y="1762"/>
                  <a:pt x="28" y="1761"/>
                </a:cubicBezTo>
                <a:cubicBezTo>
                  <a:pt x="28" y="1760"/>
                  <a:pt x="28" y="1760"/>
                  <a:pt x="28" y="1759"/>
                </a:cubicBezTo>
                <a:cubicBezTo>
                  <a:pt x="29" y="1757"/>
                  <a:pt x="31" y="1755"/>
                  <a:pt x="33" y="1754"/>
                </a:cubicBezTo>
                <a:cubicBezTo>
                  <a:pt x="33" y="1753"/>
                  <a:pt x="33" y="1752"/>
                  <a:pt x="33" y="1751"/>
                </a:cubicBezTo>
                <a:cubicBezTo>
                  <a:pt x="34" y="1749"/>
                  <a:pt x="36" y="1748"/>
                  <a:pt x="38" y="1746"/>
                </a:cubicBezTo>
                <a:cubicBezTo>
                  <a:pt x="38" y="1746"/>
                  <a:pt x="39" y="1746"/>
                  <a:pt x="40" y="1746"/>
                </a:cubicBezTo>
                <a:cubicBezTo>
                  <a:pt x="43" y="1744"/>
                  <a:pt x="45" y="1741"/>
                  <a:pt x="48" y="1739"/>
                </a:cubicBezTo>
                <a:cubicBezTo>
                  <a:pt x="51" y="1739"/>
                  <a:pt x="54" y="1739"/>
                  <a:pt x="58" y="1739"/>
                </a:cubicBezTo>
                <a:cubicBezTo>
                  <a:pt x="58" y="1738"/>
                  <a:pt x="59" y="1737"/>
                  <a:pt x="60" y="1736"/>
                </a:cubicBezTo>
                <a:cubicBezTo>
                  <a:pt x="62" y="1736"/>
                  <a:pt x="64" y="1736"/>
                  <a:pt x="65" y="1736"/>
                </a:cubicBezTo>
                <a:cubicBezTo>
                  <a:pt x="66" y="1737"/>
                  <a:pt x="67" y="1738"/>
                  <a:pt x="68" y="1739"/>
                </a:cubicBezTo>
                <a:cubicBezTo>
                  <a:pt x="70" y="1739"/>
                  <a:pt x="73" y="1739"/>
                  <a:pt x="75" y="1739"/>
                </a:cubicBezTo>
                <a:cubicBezTo>
                  <a:pt x="76" y="1738"/>
                  <a:pt x="77" y="1737"/>
                  <a:pt x="78" y="1736"/>
                </a:cubicBezTo>
                <a:cubicBezTo>
                  <a:pt x="78" y="1736"/>
                  <a:pt x="79" y="1736"/>
                  <a:pt x="80" y="1736"/>
                </a:cubicBezTo>
                <a:cubicBezTo>
                  <a:pt x="82" y="1734"/>
                  <a:pt x="84" y="1733"/>
                  <a:pt x="85" y="1731"/>
                </a:cubicBezTo>
                <a:cubicBezTo>
                  <a:pt x="85" y="1730"/>
                  <a:pt x="85" y="1729"/>
                  <a:pt x="85" y="1728"/>
                </a:cubicBezTo>
                <a:cubicBezTo>
                  <a:pt x="87" y="1727"/>
                  <a:pt x="89" y="1725"/>
                  <a:pt x="90" y="1723"/>
                </a:cubicBezTo>
                <a:cubicBezTo>
                  <a:pt x="90" y="1723"/>
                  <a:pt x="90" y="1722"/>
                  <a:pt x="90" y="1721"/>
                </a:cubicBezTo>
                <a:cubicBezTo>
                  <a:pt x="94" y="1717"/>
                  <a:pt x="99" y="1713"/>
                  <a:pt x="103" y="1709"/>
                </a:cubicBezTo>
                <a:cubicBezTo>
                  <a:pt x="104" y="1709"/>
                  <a:pt x="104" y="1709"/>
                  <a:pt x="105" y="1709"/>
                </a:cubicBezTo>
                <a:cubicBezTo>
                  <a:pt x="107" y="1707"/>
                  <a:pt x="109" y="1705"/>
                  <a:pt x="110" y="1703"/>
                </a:cubicBezTo>
                <a:cubicBezTo>
                  <a:pt x="110" y="1703"/>
                  <a:pt x="110" y="1702"/>
                  <a:pt x="110" y="1701"/>
                </a:cubicBezTo>
                <a:cubicBezTo>
                  <a:pt x="111" y="1700"/>
                  <a:pt x="112" y="1699"/>
                  <a:pt x="113" y="1698"/>
                </a:cubicBezTo>
                <a:cubicBezTo>
                  <a:pt x="113" y="1698"/>
                  <a:pt x="113" y="1697"/>
                  <a:pt x="113" y="1696"/>
                </a:cubicBezTo>
                <a:cubicBezTo>
                  <a:pt x="115" y="1694"/>
                  <a:pt x="116" y="1693"/>
                  <a:pt x="118" y="1691"/>
                </a:cubicBezTo>
                <a:cubicBezTo>
                  <a:pt x="119" y="1691"/>
                  <a:pt x="119" y="1691"/>
                  <a:pt x="120" y="1691"/>
                </a:cubicBezTo>
                <a:cubicBezTo>
                  <a:pt x="120" y="1690"/>
                  <a:pt x="120" y="1689"/>
                  <a:pt x="120" y="1688"/>
                </a:cubicBezTo>
                <a:cubicBezTo>
                  <a:pt x="123" y="1686"/>
                  <a:pt x="125" y="1683"/>
                  <a:pt x="128" y="1681"/>
                </a:cubicBezTo>
                <a:cubicBezTo>
                  <a:pt x="129" y="1681"/>
                  <a:pt x="129" y="1681"/>
                  <a:pt x="130" y="1681"/>
                </a:cubicBezTo>
                <a:cubicBezTo>
                  <a:pt x="131" y="1680"/>
                  <a:pt x="132" y="1679"/>
                  <a:pt x="133" y="1678"/>
                </a:cubicBezTo>
                <a:cubicBezTo>
                  <a:pt x="135" y="1678"/>
                  <a:pt x="136" y="1678"/>
                  <a:pt x="138" y="1678"/>
                </a:cubicBezTo>
                <a:cubicBezTo>
                  <a:pt x="138" y="1674"/>
                  <a:pt x="138" y="1670"/>
                  <a:pt x="138" y="1666"/>
                </a:cubicBezTo>
                <a:cubicBezTo>
                  <a:pt x="139" y="1665"/>
                  <a:pt x="140" y="1664"/>
                  <a:pt x="141" y="1663"/>
                </a:cubicBezTo>
                <a:cubicBezTo>
                  <a:pt x="141" y="1658"/>
                  <a:pt x="141" y="1653"/>
                  <a:pt x="141" y="1648"/>
                </a:cubicBezTo>
                <a:cubicBezTo>
                  <a:pt x="141" y="1647"/>
                  <a:pt x="142" y="1647"/>
                  <a:pt x="143" y="1646"/>
                </a:cubicBezTo>
                <a:cubicBezTo>
                  <a:pt x="143" y="1645"/>
                  <a:pt x="143" y="1644"/>
                  <a:pt x="143" y="1643"/>
                </a:cubicBezTo>
                <a:cubicBezTo>
                  <a:pt x="146" y="1640"/>
                  <a:pt x="150" y="1637"/>
                  <a:pt x="153" y="1633"/>
                </a:cubicBezTo>
                <a:cubicBezTo>
                  <a:pt x="154" y="1633"/>
                  <a:pt x="155" y="1633"/>
                  <a:pt x="155" y="1633"/>
                </a:cubicBezTo>
                <a:cubicBezTo>
                  <a:pt x="156" y="1632"/>
                  <a:pt x="157" y="1632"/>
                  <a:pt x="158" y="1631"/>
                </a:cubicBezTo>
                <a:cubicBezTo>
                  <a:pt x="159" y="1631"/>
                  <a:pt x="160" y="1631"/>
                  <a:pt x="161" y="1631"/>
                </a:cubicBezTo>
                <a:cubicBezTo>
                  <a:pt x="161" y="1630"/>
                  <a:pt x="162" y="1629"/>
                  <a:pt x="163" y="1628"/>
                </a:cubicBezTo>
                <a:cubicBezTo>
                  <a:pt x="164" y="1628"/>
                  <a:pt x="165" y="1628"/>
                  <a:pt x="166" y="1628"/>
                </a:cubicBezTo>
                <a:cubicBezTo>
                  <a:pt x="167" y="1626"/>
                  <a:pt x="169" y="1625"/>
                  <a:pt x="171" y="1623"/>
                </a:cubicBezTo>
                <a:cubicBezTo>
                  <a:pt x="171" y="1622"/>
                  <a:pt x="171" y="1622"/>
                  <a:pt x="171" y="1621"/>
                </a:cubicBezTo>
                <a:cubicBezTo>
                  <a:pt x="172" y="1619"/>
                  <a:pt x="174" y="1617"/>
                  <a:pt x="176" y="1616"/>
                </a:cubicBezTo>
                <a:cubicBezTo>
                  <a:pt x="176" y="1615"/>
                  <a:pt x="176" y="1614"/>
                  <a:pt x="176" y="1613"/>
                </a:cubicBezTo>
                <a:cubicBezTo>
                  <a:pt x="176" y="1612"/>
                  <a:pt x="177" y="1611"/>
                  <a:pt x="178" y="1611"/>
                </a:cubicBezTo>
                <a:cubicBezTo>
                  <a:pt x="178" y="1610"/>
                  <a:pt x="178" y="1609"/>
                  <a:pt x="178" y="1608"/>
                </a:cubicBezTo>
                <a:cubicBezTo>
                  <a:pt x="181" y="1606"/>
                  <a:pt x="183" y="1603"/>
                  <a:pt x="186" y="1601"/>
                </a:cubicBezTo>
                <a:cubicBezTo>
                  <a:pt x="186" y="1596"/>
                  <a:pt x="186" y="1591"/>
                  <a:pt x="186" y="1585"/>
                </a:cubicBezTo>
                <a:cubicBezTo>
                  <a:pt x="185" y="1585"/>
                  <a:pt x="184" y="1584"/>
                  <a:pt x="183" y="1583"/>
                </a:cubicBezTo>
                <a:cubicBezTo>
                  <a:pt x="183" y="1582"/>
                  <a:pt x="183" y="1581"/>
                  <a:pt x="183" y="1580"/>
                </a:cubicBezTo>
                <a:cubicBezTo>
                  <a:pt x="182" y="1580"/>
                  <a:pt x="181" y="1579"/>
                  <a:pt x="181" y="1578"/>
                </a:cubicBezTo>
                <a:cubicBezTo>
                  <a:pt x="181" y="1577"/>
                  <a:pt x="181" y="1576"/>
                  <a:pt x="181" y="1575"/>
                </a:cubicBezTo>
                <a:cubicBezTo>
                  <a:pt x="180" y="1575"/>
                  <a:pt x="179" y="1574"/>
                  <a:pt x="178" y="1573"/>
                </a:cubicBezTo>
                <a:cubicBezTo>
                  <a:pt x="178" y="1572"/>
                  <a:pt x="178" y="1572"/>
                  <a:pt x="178" y="1571"/>
                </a:cubicBezTo>
                <a:cubicBezTo>
                  <a:pt x="177" y="1570"/>
                  <a:pt x="177" y="1569"/>
                  <a:pt x="176" y="1568"/>
                </a:cubicBezTo>
                <a:cubicBezTo>
                  <a:pt x="176" y="1567"/>
                  <a:pt x="176" y="1566"/>
                  <a:pt x="176" y="1566"/>
                </a:cubicBezTo>
                <a:cubicBezTo>
                  <a:pt x="175" y="1565"/>
                  <a:pt x="174" y="1564"/>
                  <a:pt x="173" y="1563"/>
                </a:cubicBezTo>
                <a:cubicBezTo>
                  <a:pt x="172" y="1563"/>
                  <a:pt x="172" y="1563"/>
                  <a:pt x="171" y="1563"/>
                </a:cubicBezTo>
                <a:cubicBezTo>
                  <a:pt x="170" y="1562"/>
                  <a:pt x="169" y="1561"/>
                  <a:pt x="168" y="1560"/>
                </a:cubicBezTo>
                <a:cubicBezTo>
                  <a:pt x="167" y="1560"/>
                  <a:pt x="165" y="1560"/>
                  <a:pt x="163" y="1560"/>
                </a:cubicBezTo>
                <a:cubicBezTo>
                  <a:pt x="162" y="1560"/>
                  <a:pt x="162" y="1559"/>
                  <a:pt x="161" y="1558"/>
                </a:cubicBezTo>
                <a:cubicBezTo>
                  <a:pt x="160" y="1558"/>
                  <a:pt x="159" y="1558"/>
                  <a:pt x="158" y="1558"/>
                </a:cubicBezTo>
                <a:cubicBezTo>
                  <a:pt x="156" y="1555"/>
                  <a:pt x="153" y="1553"/>
                  <a:pt x="150" y="1550"/>
                </a:cubicBezTo>
                <a:cubicBezTo>
                  <a:pt x="150" y="1549"/>
                  <a:pt x="150" y="1547"/>
                  <a:pt x="150" y="1545"/>
                </a:cubicBezTo>
                <a:cubicBezTo>
                  <a:pt x="150" y="1545"/>
                  <a:pt x="149" y="1544"/>
                  <a:pt x="148" y="1543"/>
                </a:cubicBezTo>
                <a:cubicBezTo>
                  <a:pt x="148" y="1540"/>
                  <a:pt x="148" y="1536"/>
                  <a:pt x="148" y="1533"/>
                </a:cubicBezTo>
                <a:cubicBezTo>
                  <a:pt x="149" y="1532"/>
                  <a:pt x="149" y="1531"/>
                  <a:pt x="150" y="1530"/>
                </a:cubicBezTo>
                <a:cubicBezTo>
                  <a:pt x="150" y="1530"/>
                  <a:pt x="150" y="1529"/>
                  <a:pt x="150" y="1528"/>
                </a:cubicBezTo>
                <a:cubicBezTo>
                  <a:pt x="150" y="1527"/>
                  <a:pt x="149" y="1526"/>
                  <a:pt x="148" y="1525"/>
                </a:cubicBezTo>
                <a:cubicBezTo>
                  <a:pt x="148" y="1524"/>
                  <a:pt x="148" y="1522"/>
                  <a:pt x="148" y="1520"/>
                </a:cubicBezTo>
                <a:cubicBezTo>
                  <a:pt x="147" y="1520"/>
                  <a:pt x="147" y="1519"/>
                  <a:pt x="146" y="1518"/>
                </a:cubicBezTo>
                <a:cubicBezTo>
                  <a:pt x="146" y="1516"/>
                  <a:pt x="146" y="1514"/>
                  <a:pt x="146" y="1513"/>
                </a:cubicBezTo>
                <a:cubicBezTo>
                  <a:pt x="145" y="1512"/>
                  <a:pt x="144" y="1511"/>
                  <a:pt x="143" y="1510"/>
                </a:cubicBezTo>
                <a:cubicBezTo>
                  <a:pt x="143" y="1509"/>
                  <a:pt x="143" y="1509"/>
                  <a:pt x="143" y="1508"/>
                </a:cubicBezTo>
                <a:cubicBezTo>
                  <a:pt x="142" y="1507"/>
                  <a:pt x="142" y="1506"/>
                  <a:pt x="141" y="1505"/>
                </a:cubicBezTo>
                <a:cubicBezTo>
                  <a:pt x="141" y="1498"/>
                  <a:pt x="141" y="1490"/>
                  <a:pt x="141" y="1483"/>
                </a:cubicBezTo>
                <a:cubicBezTo>
                  <a:pt x="141" y="1482"/>
                  <a:pt x="142" y="1481"/>
                  <a:pt x="143" y="1480"/>
                </a:cubicBezTo>
                <a:cubicBezTo>
                  <a:pt x="143" y="1479"/>
                  <a:pt x="143" y="1479"/>
                  <a:pt x="143" y="1478"/>
                </a:cubicBezTo>
                <a:cubicBezTo>
                  <a:pt x="145" y="1476"/>
                  <a:pt x="146" y="1474"/>
                  <a:pt x="148" y="1473"/>
                </a:cubicBezTo>
                <a:cubicBezTo>
                  <a:pt x="148" y="1472"/>
                  <a:pt x="148" y="1471"/>
                  <a:pt x="148" y="1470"/>
                </a:cubicBezTo>
                <a:cubicBezTo>
                  <a:pt x="150" y="1468"/>
                  <a:pt x="153" y="1465"/>
                  <a:pt x="155" y="1463"/>
                </a:cubicBezTo>
                <a:cubicBezTo>
                  <a:pt x="155" y="1462"/>
                  <a:pt x="155" y="1461"/>
                  <a:pt x="155" y="1460"/>
                </a:cubicBezTo>
                <a:cubicBezTo>
                  <a:pt x="156" y="1459"/>
                  <a:pt x="157" y="1459"/>
                  <a:pt x="158" y="1458"/>
                </a:cubicBezTo>
                <a:cubicBezTo>
                  <a:pt x="158" y="1457"/>
                  <a:pt x="158" y="1456"/>
                  <a:pt x="158" y="1455"/>
                </a:cubicBezTo>
                <a:cubicBezTo>
                  <a:pt x="159" y="1454"/>
                  <a:pt x="160" y="1454"/>
                  <a:pt x="161" y="1453"/>
                </a:cubicBezTo>
                <a:cubicBezTo>
                  <a:pt x="161" y="1449"/>
                  <a:pt x="161" y="1444"/>
                  <a:pt x="161" y="1440"/>
                </a:cubicBezTo>
                <a:cubicBezTo>
                  <a:pt x="161" y="1439"/>
                  <a:pt x="162" y="1438"/>
                  <a:pt x="163" y="1437"/>
                </a:cubicBezTo>
                <a:cubicBezTo>
                  <a:pt x="163" y="1435"/>
                  <a:pt x="163" y="1433"/>
                  <a:pt x="163" y="1430"/>
                </a:cubicBezTo>
                <a:cubicBezTo>
                  <a:pt x="169" y="1424"/>
                  <a:pt x="175" y="1418"/>
                  <a:pt x="181" y="1412"/>
                </a:cubicBezTo>
                <a:cubicBezTo>
                  <a:pt x="181" y="1412"/>
                  <a:pt x="182" y="1412"/>
                  <a:pt x="183" y="1412"/>
                </a:cubicBezTo>
                <a:cubicBezTo>
                  <a:pt x="184" y="1412"/>
                  <a:pt x="185" y="1411"/>
                  <a:pt x="186" y="1410"/>
                </a:cubicBezTo>
                <a:cubicBezTo>
                  <a:pt x="186" y="1410"/>
                  <a:pt x="187" y="1410"/>
                  <a:pt x="188" y="1410"/>
                </a:cubicBezTo>
                <a:cubicBezTo>
                  <a:pt x="189" y="1409"/>
                  <a:pt x="190" y="1408"/>
                  <a:pt x="191" y="1407"/>
                </a:cubicBezTo>
                <a:cubicBezTo>
                  <a:pt x="191" y="1407"/>
                  <a:pt x="192" y="1407"/>
                  <a:pt x="193" y="1407"/>
                </a:cubicBezTo>
                <a:cubicBezTo>
                  <a:pt x="197" y="1403"/>
                  <a:pt x="201" y="1399"/>
                  <a:pt x="206" y="1395"/>
                </a:cubicBezTo>
                <a:cubicBezTo>
                  <a:pt x="206" y="1391"/>
                  <a:pt x="206" y="1387"/>
                  <a:pt x="206" y="1382"/>
                </a:cubicBezTo>
                <a:cubicBezTo>
                  <a:pt x="205" y="1382"/>
                  <a:pt x="204" y="1381"/>
                  <a:pt x="203" y="1380"/>
                </a:cubicBezTo>
                <a:cubicBezTo>
                  <a:pt x="203" y="1378"/>
                  <a:pt x="203" y="1377"/>
                  <a:pt x="203" y="1375"/>
                </a:cubicBezTo>
                <a:cubicBezTo>
                  <a:pt x="202" y="1375"/>
                  <a:pt x="202" y="1375"/>
                  <a:pt x="201" y="1375"/>
                </a:cubicBezTo>
                <a:cubicBezTo>
                  <a:pt x="199" y="1373"/>
                  <a:pt x="197" y="1371"/>
                  <a:pt x="196" y="1370"/>
                </a:cubicBezTo>
                <a:cubicBezTo>
                  <a:pt x="195" y="1370"/>
                  <a:pt x="194" y="1370"/>
                  <a:pt x="193" y="1370"/>
                </a:cubicBezTo>
                <a:cubicBezTo>
                  <a:pt x="192" y="1368"/>
                  <a:pt x="190" y="1366"/>
                  <a:pt x="188" y="1365"/>
                </a:cubicBezTo>
                <a:cubicBezTo>
                  <a:pt x="188" y="1365"/>
                  <a:pt x="187" y="1365"/>
                  <a:pt x="186" y="1365"/>
                </a:cubicBezTo>
                <a:cubicBezTo>
                  <a:pt x="182" y="1361"/>
                  <a:pt x="177" y="1357"/>
                  <a:pt x="173" y="1352"/>
                </a:cubicBezTo>
                <a:cubicBezTo>
                  <a:pt x="172" y="1352"/>
                  <a:pt x="172" y="1352"/>
                  <a:pt x="171" y="1352"/>
                </a:cubicBezTo>
                <a:cubicBezTo>
                  <a:pt x="170" y="1352"/>
                  <a:pt x="169" y="1351"/>
                  <a:pt x="168" y="1350"/>
                </a:cubicBezTo>
                <a:cubicBezTo>
                  <a:pt x="168" y="1349"/>
                  <a:pt x="168" y="1348"/>
                  <a:pt x="168" y="1347"/>
                </a:cubicBezTo>
                <a:cubicBezTo>
                  <a:pt x="167" y="1346"/>
                  <a:pt x="167" y="1346"/>
                  <a:pt x="166" y="1345"/>
                </a:cubicBezTo>
                <a:cubicBezTo>
                  <a:pt x="166" y="1344"/>
                  <a:pt x="166" y="1343"/>
                  <a:pt x="166" y="1342"/>
                </a:cubicBezTo>
                <a:cubicBezTo>
                  <a:pt x="165" y="1341"/>
                  <a:pt x="164" y="1341"/>
                  <a:pt x="163" y="1340"/>
                </a:cubicBezTo>
                <a:cubicBezTo>
                  <a:pt x="163" y="1339"/>
                  <a:pt x="163" y="1338"/>
                  <a:pt x="163" y="1337"/>
                </a:cubicBezTo>
                <a:cubicBezTo>
                  <a:pt x="163" y="1337"/>
                  <a:pt x="162" y="1336"/>
                  <a:pt x="161" y="1335"/>
                </a:cubicBezTo>
                <a:cubicBezTo>
                  <a:pt x="161" y="1328"/>
                  <a:pt x="161" y="1321"/>
                  <a:pt x="161" y="1315"/>
                </a:cubicBezTo>
                <a:cubicBezTo>
                  <a:pt x="160" y="1314"/>
                  <a:pt x="159" y="1313"/>
                  <a:pt x="158" y="1312"/>
                </a:cubicBezTo>
                <a:cubicBezTo>
                  <a:pt x="158" y="1311"/>
                  <a:pt x="158" y="1309"/>
                  <a:pt x="158" y="1307"/>
                </a:cubicBezTo>
                <a:cubicBezTo>
                  <a:pt x="157" y="1306"/>
                  <a:pt x="157" y="1306"/>
                  <a:pt x="156" y="1305"/>
                </a:cubicBezTo>
                <a:cubicBezTo>
                  <a:pt x="156" y="1304"/>
                  <a:pt x="156" y="1303"/>
                  <a:pt x="156" y="1302"/>
                </a:cubicBezTo>
                <a:cubicBezTo>
                  <a:pt x="155" y="1301"/>
                  <a:pt x="154" y="1300"/>
                  <a:pt x="153" y="1300"/>
                </a:cubicBezTo>
                <a:cubicBezTo>
                  <a:pt x="153" y="1297"/>
                  <a:pt x="153" y="1295"/>
                  <a:pt x="153" y="1292"/>
                </a:cubicBezTo>
                <a:cubicBezTo>
                  <a:pt x="152" y="1291"/>
                  <a:pt x="151" y="1291"/>
                  <a:pt x="150" y="1290"/>
                </a:cubicBezTo>
                <a:cubicBezTo>
                  <a:pt x="150" y="1290"/>
                  <a:pt x="149" y="1290"/>
                  <a:pt x="148" y="1290"/>
                </a:cubicBezTo>
                <a:cubicBezTo>
                  <a:pt x="147" y="1289"/>
                  <a:pt x="147" y="1288"/>
                  <a:pt x="146" y="1287"/>
                </a:cubicBezTo>
                <a:cubicBezTo>
                  <a:pt x="146" y="1285"/>
                  <a:pt x="146" y="1284"/>
                  <a:pt x="146" y="1282"/>
                </a:cubicBezTo>
                <a:cubicBezTo>
                  <a:pt x="142" y="1279"/>
                  <a:pt x="139" y="1275"/>
                  <a:pt x="136" y="1272"/>
                </a:cubicBezTo>
                <a:cubicBezTo>
                  <a:pt x="135" y="1272"/>
                  <a:pt x="134" y="1272"/>
                  <a:pt x="133" y="1272"/>
                </a:cubicBezTo>
                <a:cubicBezTo>
                  <a:pt x="132" y="1271"/>
                  <a:pt x="131" y="1270"/>
                  <a:pt x="131" y="1269"/>
                </a:cubicBezTo>
                <a:cubicBezTo>
                  <a:pt x="130" y="1269"/>
                  <a:pt x="129" y="1269"/>
                  <a:pt x="128" y="1269"/>
                </a:cubicBezTo>
                <a:cubicBezTo>
                  <a:pt x="126" y="1267"/>
                  <a:pt x="123" y="1265"/>
                  <a:pt x="120" y="1262"/>
                </a:cubicBezTo>
                <a:cubicBezTo>
                  <a:pt x="120" y="1262"/>
                  <a:pt x="119" y="1262"/>
                  <a:pt x="118" y="1262"/>
                </a:cubicBezTo>
                <a:cubicBezTo>
                  <a:pt x="116" y="1260"/>
                  <a:pt x="115" y="1259"/>
                  <a:pt x="113" y="1257"/>
                </a:cubicBezTo>
                <a:cubicBezTo>
                  <a:pt x="113" y="1256"/>
                  <a:pt x="113" y="1255"/>
                  <a:pt x="113" y="1254"/>
                </a:cubicBezTo>
                <a:cubicBezTo>
                  <a:pt x="112" y="1254"/>
                  <a:pt x="111" y="1253"/>
                  <a:pt x="111" y="1252"/>
                </a:cubicBezTo>
                <a:cubicBezTo>
                  <a:pt x="110" y="1252"/>
                  <a:pt x="109" y="1252"/>
                  <a:pt x="108" y="1252"/>
                </a:cubicBezTo>
                <a:cubicBezTo>
                  <a:pt x="108" y="1251"/>
                  <a:pt x="108" y="1250"/>
                  <a:pt x="108" y="1249"/>
                </a:cubicBezTo>
                <a:cubicBezTo>
                  <a:pt x="105" y="1247"/>
                  <a:pt x="103" y="1245"/>
                  <a:pt x="100" y="1242"/>
                </a:cubicBezTo>
                <a:cubicBezTo>
                  <a:pt x="100" y="1242"/>
                  <a:pt x="99" y="1242"/>
                  <a:pt x="98" y="1242"/>
                </a:cubicBezTo>
                <a:cubicBezTo>
                  <a:pt x="96" y="1240"/>
                  <a:pt x="93" y="1237"/>
                  <a:pt x="90" y="1234"/>
                </a:cubicBezTo>
                <a:cubicBezTo>
                  <a:pt x="90" y="1233"/>
                  <a:pt x="90" y="1231"/>
                  <a:pt x="90" y="1229"/>
                </a:cubicBezTo>
                <a:cubicBezTo>
                  <a:pt x="92" y="1229"/>
                  <a:pt x="94" y="1229"/>
                  <a:pt x="95" y="1229"/>
                </a:cubicBezTo>
                <a:cubicBezTo>
                  <a:pt x="95" y="1229"/>
                  <a:pt x="95" y="1228"/>
                  <a:pt x="95" y="1227"/>
                </a:cubicBezTo>
                <a:cubicBezTo>
                  <a:pt x="97" y="1225"/>
                  <a:pt x="99" y="1223"/>
                  <a:pt x="100" y="1222"/>
                </a:cubicBezTo>
                <a:cubicBezTo>
                  <a:pt x="101" y="1222"/>
                  <a:pt x="102" y="1222"/>
                  <a:pt x="103" y="1222"/>
                </a:cubicBezTo>
                <a:cubicBezTo>
                  <a:pt x="105" y="1220"/>
                  <a:pt x="106" y="1219"/>
                  <a:pt x="108" y="1217"/>
                </a:cubicBezTo>
                <a:cubicBezTo>
                  <a:pt x="107" y="1216"/>
                  <a:pt x="106" y="1215"/>
                  <a:pt x="105" y="1214"/>
                </a:cubicBezTo>
                <a:cubicBezTo>
                  <a:pt x="106" y="1214"/>
                  <a:pt x="107" y="1213"/>
                  <a:pt x="108" y="1212"/>
                </a:cubicBezTo>
                <a:cubicBezTo>
                  <a:pt x="108" y="1211"/>
                  <a:pt x="108" y="1210"/>
                  <a:pt x="108" y="1209"/>
                </a:cubicBezTo>
                <a:cubicBezTo>
                  <a:pt x="109" y="1209"/>
                  <a:pt x="110" y="1208"/>
                  <a:pt x="111" y="1207"/>
                </a:cubicBezTo>
                <a:cubicBezTo>
                  <a:pt x="111" y="1207"/>
                  <a:pt x="112" y="1207"/>
                  <a:pt x="113" y="1207"/>
                </a:cubicBezTo>
                <a:cubicBezTo>
                  <a:pt x="114" y="1208"/>
                  <a:pt x="115" y="1208"/>
                  <a:pt x="116" y="1209"/>
                </a:cubicBezTo>
                <a:cubicBezTo>
                  <a:pt x="116" y="1210"/>
                  <a:pt x="116" y="1211"/>
                  <a:pt x="116" y="1212"/>
                </a:cubicBezTo>
                <a:cubicBezTo>
                  <a:pt x="116" y="1213"/>
                  <a:pt x="117" y="1213"/>
                  <a:pt x="118" y="1214"/>
                </a:cubicBezTo>
                <a:cubicBezTo>
                  <a:pt x="119" y="1214"/>
                  <a:pt x="119" y="1214"/>
                  <a:pt x="120" y="1214"/>
                </a:cubicBezTo>
                <a:cubicBezTo>
                  <a:pt x="121" y="1215"/>
                  <a:pt x="122" y="1216"/>
                  <a:pt x="123" y="1217"/>
                </a:cubicBezTo>
                <a:cubicBezTo>
                  <a:pt x="124" y="1216"/>
                  <a:pt x="124" y="1215"/>
                  <a:pt x="125" y="1214"/>
                </a:cubicBezTo>
                <a:cubicBezTo>
                  <a:pt x="126" y="1214"/>
                  <a:pt x="127" y="1214"/>
                  <a:pt x="128" y="1214"/>
                </a:cubicBezTo>
                <a:cubicBezTo>
                  <a:pt x="132" y="1210"/>
                  <a:pt x="136" y="1206"/>
                  <a:pt x="141" y="1202"/>
                </a:cubicBezTo>
                <a:cubicBezTo>
                  <a:pt x="141" y="1202"/>
                  <a:pt x="142" y="1202"/>
                  <a:pt x="143" y="1202"/>
                </a:cubicBezTo>
                <a:cubicBezTo>
                  <a:pt x="146" y="1198"/>
                  <a:pt x="150" y="1195"/>
                  <a:pt x="153" y="1192"/>
                </a:cubicBezTo>
                <a:cubicBezTo>
                  <a:pt x="154" y="1192"/>
                  <a:pt x="155" y="1192"/>
                  <a:pt x="156" y="1192"/>
                </a:cubicBezTo>
                <a:cubicBezTo>
                  <a:pt x="156" y="1191"/>
                  <a:pt x="157" y="1190"/>
                  <a:pt x="158" y="1189"/>
                </a:cubicBezTo>
                <a:cubicBezTo>
                  <a:pt x="159" y="1189"/>
                  <a:pt x="160" y="1189"/>
                  <a:pt x="161" y="1189"/>
                </a:cubicBezTo>
                <a:cubicBezTo>
                  <a:pt x="161" y="1189"/>
                  <a:pt x="162" y="1188"/>
                  <a:pt x="163" y="1187"/>
                </a:cubicBezTo>
                <a:cubicBezTo>
                  <a:pt x="164" y="1187"/>
                  <a:pt x="165" y="1187"/>
                  <a:pt x="166" y="1187"/>
                </a:cubicBezTo>
                <a:cubicBezTo>
                  <a:pt x="167" y="1185"/>
                  <a:pt x="169" y="1183"/>
                  <a:pt x="171" y="1182"/>
                </a:cubicBezTo>
                <a:cubicBezTo>
                  <a:pt x="171" y="1182"/>
                  <a:pt x="172" y="1182"/>
                  <a:pt x="173" y="1182"/>
                </a:cubicBezTo>
                <a:cubicBezTo>
                  <a:pt x="173" y="1181"/>
                  <a:pt x="173" y="1180"/>
                  <a:pt x="173" y="1179"/>
                </a:cubicBezTo>
                <a:cubicBezTo>
                  <a:pt x="174" y="1178"/>
                  <a:pt x="175" y="1178"/>
                  <a:pt x="176" y="1177"/>
                </a:cubicBezTo>
                <a:cubicBezTo>
                  <a:pt x="177" y="1177"/>
                  <a:pt x="179" y="1177"/>
                  <a:pt x="181" y="1177"/>
                </a:cubicBezTo>
                <a:cubicBezTo>
                  <a:pt x="185" y="1173"/>
                  <a:pt x="189" y="1169"/>
                  <a:pt x="193" y="1164"/>
                </a:cubicBezTo>
                <a:cubicBezTo>
                  <a:pt x="195" y="1164"/>
                  <a:pt x="196" y="1164"/>
                  <a:pt x="198" y="1164"/>
                </a:cubicBezTo>
                <a:cubicBezTo>
                  <a:pt x="199" y="1163"/>
                  <a:pt x="200" y="1163"/>
                  <a:pt x="201" y="1162"/>
                </a:cubicBezTo>
                <a:cubicBezTo>
                  <a:pt x="201" y="1158"/>
                  <a:pt x="201" y="1155"/>
                  <a:pt x="201" y="1152"/>
                </a:cubicBezTo>
                <a:cubicBezTo>
                  <a:pt x="202" y="1151"/>
                  <a:pt x="202" y="1150"/>
                  <a:pt x="203" y="1149"/>
                </a:cubicBezTo>
                <a:cubicBezTo>
                  <a:pt x="203" y="1148"/>
                  <a:pt x="203" y="1148"/>
                  <a:pt x="203" y="1147"/>
                </a:cubicBezTo>
                <a:cubicBezTo>
                  <a:pt x="206" y="1147"/>
                  <a:pt x="208" y="1147"/>
                  <a:pt x="211" y="1147"/>
                </a:cubicBezTo>
                <a:cubicBezTo>
                  <a:pt x="211" y="1147"/>
                  <a:pt x="212" y="1148"/>
                  <a:pt x="213" y="1149"/>
                </a:cubicBezTo>
                <a:cubicBezTo>
                  <a:pt x="214" y="1149"/>
                  <a:pt x="215" y="1149"/>
                  <a:pt x="216" y="1149"/>
                </a:cubicBezTo>
                <a:cubicBezTo>
                  <a:pt x="217" y="1151"/>
                  <a:pt x="219" y="1152"/>
                  <a:pt x="221" y="1154"/>
                </a:cubicBezTo>
                <a:cubicBezTo>
                  <a:pt x="221" y="1154"/>
                  <a:pt x="222" y="1154"/>
                  <a:pt x="223" y="1154"/>
                </a:cubicBezTo>
                <a:cubicBezTo>
                  <a:pt x="227" y="1157"/>
                  <a:pt x="230" y="1161"/>
                  <a:pt x="233" y="1164"/>
                </a:cubicBezTo>
                <a:cubicBezTo>
                  <a:pt x="233" y="1166"/>
                  <a:pt x="233" y="1168"/>
                  <a:pt x="233" y="1169"/>
                </a:cubicBezTo>
                <a:cubicBezTo>
                  <a:pt x="233" y="1170"/>
                  <a:pt x="232" y="1171"/>
                  <a:pt x="231" y="1172"/>
                </a:cubicBezTo>
                <a:cubicBezTo>
                  <a:pt x="232" y="1172"/>
                  <a:pt x="232" y="1173"/>
                  <a:pt x="233" y="1174"/>
                </a:cubicBezTo>
                <a:cubicBezTo>
                  <a:pt x="236" y="1174"/>
                  <a:pt x="238" y="1174"/>
                  <a:pt x="241" y="1174"/>
                </a:cubicBezTo>
                <a:cubicBezTo>
                  <a:pt x="242" y="1175"/>
                  <a:pt x="242" y="1176"/>
                  <a:pt x="243" y="1177"/>
                </a:cubicBezTo>
                <a:cubicBezTo>
                  <a:pt x="245" y="1177"/>
                  <a:pt x="247" y="1177"/>
                  <a:pt x="248" y="1177"/>
                </a:cubicBezTo>
                <a:cubicBezTo>
                  <a:pt x="249" y="1177"/>
                  <a:pt x="250" y="1178"/>
                  <a:pt x="251" y="1179"/>
                </a:cubicBezTo>
                <a:cubicBezTo>
                  <a:pt x="252" y="1179"/>
                  <a:pt x="253" y="1179"/>
                  <a:pt x="254" y="1179"/>
                </a:cubicBezTo>
                <a:cubicBezTo>
                  <a:pt x="254" y="1180"/>
                  <a:pt x="255" y="1181"/>
                  <a:pt x="256" y="1182"/>
                </a:cubicBezTo>
                <a:cubicBezTo>
                  <a:pt x="256" y="1183"/>
                  <a:pt x="256" y="1185"/>
                  <a:pt x="256" y="1187"/>
                </a:cubicBezTo>
                <a:cubicBezTo>
                  <a:pt x="254" y="1189"/>
                  <a:pt x="251" y="1192"/>
                  <a:pt x="248" y="1194"/>
                </a:cubicBezTo>
                <a:cubicBezTo>
                  <a:pt x="248" y="1195"/>
                  <a:pt x="248" y="1196"/>
                  <a:pt x="248" y="1197"/>
                </a:cubicBezTo>
                <a:cubicBezTo>
                  <a:pt x="249" y="1197"/>
                  <a:pt x="250" y="1198"/>
                  <a:pt x="251" y="1199"/>
                </a:cubicBezTo>
                <a:cubicBezTo>
                  <a:pt x="252" y="1199"/>
                  <a:pt x="253" y="1199"/>
                  <a:pt x="254" y="1199"/>
                </a:cubicBezTo>
                <a:cubicBezTo>
                  <a:pt x="258" y="1203"/>
                  <a:pt x="262" y="1208"/>
                  <a:pt x="266" y="1212"/>
                </a:cubicBezTo>
                <a:cubicBezTo>
                  <a:pt x="269" y="1212"/>
                  <a:pt x="273" y="1212"/>
                  <a:pt x="276" y="1212"/>
                </a:cubicBezTo>
                <a:cubicBezTo>
                  <a:pt x="277" y="1213"/>
                  <a:pt x="278" y="1214"/>
                  <a:pt x="279" y="1214"/>
                </a:cubicBezTo>
                <a:cubicBezTo>
                  <a:pt x="283" y="1214"/>
                  <a:pt x="287" y="1214"/>
                  <a:pt x="291" y="1214"/>
                </a:cubicBezTo>
                <a:cubicBezTo>
                  <a:pt x="292" y="1215"/>
                  <a:pt x="293" y="1216"/>
                  <a:pt x="293" y="1217"/>
                </a:cubicBezTo>
                <a:cubicBezTo>
                  <a:pt x="295" y="1217"/>
                  <a:pt x="297" y="1217"/>
                  <a:pt x="299" y="1217"/>
                </a:cubicBezTo>
                <a:cubicBezTo>
                  <a:pt x="299" y="1220"/>
                  <a:pt x="299" y="1222"/>
                  <a:pt x="299" y="1224"/>
                </a:cubicBezTo>
                <a:cubicBezTo>
                  <a:pt x="304" y="1224"/>
                  <a:pt x="309" y="1224"/>
                  <a:pt x="314" y="1224"/>
                </a:cubicBezTo>
                <a:cubicBezTo>
                  <a:pt x="315" y="1225"/>
                  <a:pt x="315" y="1226"/>
                  <a:pt x="316" y="1227"/>
                </a:cubicBezTo>
                <a:cubicBezTo>
                  <a:pt x="317" y="1227"/>
                  <a:pt x="318" y="1227"/>
                  <a:pt x="319" y="1227"/>
                </a:cubicBezTo>
                <a:cubicBezTo>
                  <a:pt x="319" y="1228"/>
                  <a:pt x="320" y="1229"/>
                  <a:pt x="321" y="1229"/>
                </a:cubicBezTo>
                <a:cubicBezTo>
                  <a:pt x="329" y="1229"/>
                  <a:pt x="336" y="1229"/>
                  <a:pt x="344" y="1229"/>
                </a:cubicBezTo>
                <a:cubicBezTo>
                  <a:pt x="345" y="1230"/>
                  <a:pt x="345" y="1231"/>
                  <a:pt x="346" y="1232"/>
                </a:cubicBezTo>
                <a:cubicBezTo>
                  <a:pt x="348" y="1232"/>
                  <a:pt x="350" y="1232"/>
                  <a:pt x="351" y="1232"/>
                </a:cubicBezTo>
                <a:cubicBezTo>
                  <a:pt x="353" y="1230"/>
                  <a:pt x="355" y="1228"/>
                  <a:pt x="356" y="1227"/>
                </a:cubicBezTo>
                <a:cubicBezTo>
                  <a:pt x="357" y="1227"/>
                  <a:pt x="358" y="1227"/>
                  <a:pt x="359" y="1227"/>
                </a:cubicBezTo>
                <a:cubicBezTo>
                  <a:pt x="359" y="1226"/>
                  <a:pt x="359" y="1225"/>
                  <a:pt x="359" y="1224"/>
                </a:cubicBezTo>
                <a:cubicBezTo>
                  <a:pt x="358" y="1223"/>
                  <a:pt x="357" y="1222"/>
                  <a:pt x="356" y="1222"/>
                </a:cubicBezTo>
                <a:cubicBezTo>
                  <a:pt x="356" y="1221"/>
                  <a:pt x="356" y="1220"/>
                  <a:pt x="356" y="1219"/>
                </a:cubicBezTo>
                <a:cubicBezTo>
                  <a:pt x="358" y="1219"/>
                  <a:pt x="360" y="1219"/>
                  <a:pt x="361" y="1219"/>
                </a:cubicBezTo>
                <a:cubicBezTo>
                  <a:pt x="362" y="1218"/>
                  <a:pt x="363" y="1218"/>
                  <a:pt x="364" y="1217"/>
                </a:cubicBezTo>
                <a:cubicBezTo>
                  <a:pt x="365" y="1217"/>
                  <a:pt x="365" y="1217"/>
                  <a:pt x="366" y="1217"/>
                </a:cubicBezTo>
                <a:cubicBezTo>
                  <a:pt x="366" y="1215"/>
                  <a:pt x="366" y="1214"/>
                  <a:pt x="366" y="1212"/>
                </a:cubicBezTo>
                <a:cubicBezTo>
                  <a:pt x="367" y="1211"/>
                  <a:pt x="368" y="1210"/>
                  <a:pt x="369" y="1209"/>
                </a:cubicBezTo>
                <a:cubicBezTo>
                  <a:pt x="369" y="1208"/>
                  <a:pt x="369" y="1206"/>
                  <a:pt x="369" y="1204"/>
                </a:cubicBezTo>
                <a:cubicBezTo>
                  <a:pt x="370" y="1204"/>
                  <a:pt x="370" y="1204"/>
                  <a:pt x="371" y="1204"/>
                </a:cubicBezTo>
                <a:cubicBezTo>
                  <a:pt x="372" y="1205"/>
                  <a:pt x="373" y="1206"/>
                  <a:pt x="374" y="1207"/>
                </a:cubicBezTo>
                <a:cubicBezTo>
                  <a:pt x="378" y="1207"/>
                  <a:pt x="382" y="1207"/>
                  <a:pt x="386" y="1207"/>
                </a:cubicBezTo>
                <a:cubicBezTo>
                  <a:pt x="386" y="1205"/>
                  <a:pt x="386" y="1203"/>
                  <a:pt x="386" y="1202"/>
                </a:cubicBezTo>
                <a:cubicBezTo>
                  <a:pt x="389" y="1202"/>
                  <a:pt x="391" y="1202"/>
                  <a:pt x="394" y="1202"/>
                </a:cubicBezTo>
                <a:cubicBezTo>
                  <a:pt x="395" y="1201"/>
                  <a:pt x="395" y="1200"/>
                  <a:pt x="396" y="1199"/>
                </a:cubicBezTo>
                <a:cubicBezTo>
                  <a:pt x="396" y="1194"/>
                  <a:pt x="396" y="1189"/>
                  <a:pt x="396" y="1184"/>
                </a:cubicBezTo>
                <a:cubicBezTo>
                  <a:pt x="397" y="1183"/>
                  <a:pt x="398" y="1183"/>
                  <a:pt x="399" y="1182"/>
                </a:cubicBezTo>
                <a:cubicBezTo>
                  <a:pt x="399" y="1176"/>
                  <a:pt x="399" y="1170"/>
                  <a:pt x="399" y="1164"/>
                </a:cubicBezTo>
                <a:cubicBezTo>
                  <a:pt x="400" y="1163"/>
                  <a:pt x="400" y="1163"/>
                  <a:pt x="401" y="1162"/>
                </a:cubicBezTo>
                <a:cubicBezTo>
                  <a:pt x="401" y="1156"/>
                  <a:pt x="401" y="1150"/>
                  <a:pt x="401" y="1144"/>
                </a:cubicBezTo>
                <a:cubicBezTo>
                  <a:pt x="403" y="1143"/>
                  <a:pt x="405" y="1141"/>
                  <a:pt x="406" y="1139"/>
                </a:cubicBezTo>
                <a:cubicBezTo>
                  <a:pt x="406" y="1137"/>
                  <a:pt x="406" y="1136"/>
                  <a:pt x="406" y="1134"/>
                </a:cubicBezTo>
                <a:cubicBezTo>
                  <a:pt x="407" y="1133"/>
                  <a:pt x="408" y="1132"/>
                  <a:pt x="409" y="1131"/>
                </a:cubicBezTo>
                <a:cubicBezTo>
                  <a:pt x="410" y="1131"/>
                  <a:pt x="410" y="1131"/>
                  <a:pt x="411" y="1131"/>
                </a:cubicBezTo>
                <a:cubicBezTo>
                  <a:pt x="412" y="1131"/>
                  <a:pt x="413" y="1130"/>
                  <a:pt x="414" y="1129"/>
                </a:cubicBezTo>
                <a:cubicBezTo>
                  <a:pt x="415" y="1129"/>
                  <a:pt x="416" y="1129"/>
                  <a:pt x="416" y="1129"/>
                </a:cubicBezTo>
                <a:cubicBezTo>
                  <a:pt x="417" y="1130"/>
                  <a:pt x="418" y="1131"/>
                  <a:pt x="419" y="1131"/>
                </a:cubicBezTo>
                <a:cubicBezTo>
                  <a:pt x="421" y="1131"/>
                  <a:pt x="422" y="1131"/>
                  <a:pt x="424" y="1131"/>
                </a:cubicBezTo>
                <a:cubicBezTo>
                  <a:pt x="426" y="1130"/>
                  <a:pt x="427" y="1128"/>
                  <a:pt x="429" y="1127"/>
                </a:cubicBezTo>
                <a:cubicBezTo>
                  <a:pt x="429" y="1126"/>
                  <a:pt x="429" y="1125"/>
                  <a:pt x="429" y="1124"/>
                </a:cubicBezTo>
                <a:cubicBezTo>
                  <a:pt x="436" y="1117"/>
                  <a:pt x="444" y="1109"/>
                  <a:pt x="452" y="1101"/>
                </a:cubicBezTo>
                <a:cubicBezTo>
                  <a:pt x="452" y="1101"/>
                  <a:pt x="452" y="1100"/>
                  <a:pt x="452" y="1099"/>
                </a:cubicBezTo>
                <a:cubicBezTo>
                  <a:pt x="452" y="1098"/>
                  <a:pt x="453" y="1097"/>
                  <a:pt x="454" y="1096"/>
                </a:cubicBezTo>
                <a:cubicBezTo>
                  <a:pt x="454" y="1096"/>
                  <a:pt x="454" y="1095"/>
                  <a:pt x="454" y="1094"/>
                </a:cubicBezTo>
                <a:cubicBezTo>
                  <a:pt x="456" y="1092"/>
                  <a:pt x="457" y="1091"/>
                  <a:pt x="459" y="1089"/>
                </a:cubicBezTo>
                <a:cubicBezTo>
                  <a:pt x="459" y="1088"/>
                  <a:pt x="459" y="1087"/>
                  <a:pt x="459" y="1086"/>
                </a:cubicBezTo>
                <a:cubicBezTo>
                  <a:pt x="461" y="1085"/>
                  <a:pt x="462" y="1083"/>
                  <a:pt x="464" y="1081"/>
                </a:cubicBezTo>
                <a:cubicBezTo>
                  <a:pt x="464" y="1081"/>
                  <a:pt x="464" y="1080"/>
                  <a:pt x="464" y="1079"/>
                </a:cubicBezTo>
                <a:cubicBezTo>
                  <a:pt x="467" y="1077"/>
                  <a:pt x="469" y="1074"/>
                  <a:pt x="472" y="1071"/>
                </a:cubicBezTo>
                <a:cubicBezTo>
                  <a:pt x="472" y="1071"/>
                  <a:pt x="472" y="1070"/>
                  <a:pt x="472" y="1069"/>
                </a:cubicBezTo>
                <a:cubicBezTo>
                  <a:pt x="472" y="1068"/>
                  <a:pt x="473" y="1067"/>
                  <a:pt x="474" y="1066"/>
                </a:cubicBezTo>
                <a:cubicBezTo>
                  <a:pt x="474" y="1065"/>
                  <a:pt x="474" y="1063"/>
                  <a:pt x="474" y="1061"/>
                </a:cubicBezTo>
                <a:cubicBezTo>
                  <a:pt x="475" y="1061"/>
                  <a:pt x="476" y="1060"/>
                  <a:pt x="477" y="1059"/>
                </a:cubicBezTo>
                <a:cubicBezTo>
                  <a:pt x="477" y="1052"/>
                  <a:pt x="477" y="1046"/>
                  <a:pt x="477" y="1039"/>
                </a:cubicBezTo>
                <a:cubicBezTo>
                  <a:pt x="477" y="1038"/>
                  <a:pt x="478" y="1037"/>
                  <a:pt x="479" y="1036"/>
                </a:cubicBezTo>
                <a:cubicBezTo>
                  <a:pt x="479" y="1033"/>
                  <a:pt x="479" y="1030"/>
                  <a:pt x="479" y="1026"/>
                </a:cubicBezTo>
                <a:cubicBezTo>
                  <a:pt x="480" y="1026"/>
                  <a:pt x="481" y="1025"/>
                  <a:pt x="482" y="1024"/>
                </a:cubicBezTo>
                <a:cubicBezTo>
                  <a:pt x="482" y="1022"/>
                  <a:pt x="482" y="1020"/>
                  <a:pt x="482" y="1019"/>
                </a:cubicBezTo>
                <a:cubicBezTo>
                  <a:pt x="482" y="1018"/>
                  <a:pt x="483" y="1017"/>
                  <a:pt x="484" y="1016"/>
                </a:cubicBezTo>
                <a:cubicBezTo>
                  <a:pt x="484" y="1014"/>
                  <a:pt x="484" y="1013"/>
                  <a:pt x="484" y="1011"/>
                </a:cubicBezTo>
                <a:cubicBezTo>
                  <a:pt x="485" y="1010"/>
                  <a:pt x="486" y="1010"/>
                  <a:pt x="487" y="1009"/>
                </a:cubicBezTo>
                <a:cubicBezTo>
                  <a:pt x="487" y="1006"/>
                  <a:pt x="487" y="1004"/>
                  <a:pt x="487" y="1001"/>
                </a:cubicBezTo>
                <a:cubicBezTo>
                  <a:pt x="487" y="1001"/>
                  <a:pt x="488" y="1000"/>
                  <a:pt x="489" y="999"/>
                </a:cubicBezTo>
                <a:cubicBezTo>
                  <a:pt x="489" y="996"/>
                  <a:pt x="489" y="994"/>
                  <a:pt x="489" y="991"/>
                </a:cubicBezTo>
                <a:cubicBezTo>
                  <a:pt x="490" y="990"/>
                  <a:pt x="491" y="990"/>
                  <a:pt x="492" y="989"/>
                </a:cubicBezTo>
                <a:cubicBezTo>
                  <a:pt x="492" y="985"/>
                  <a:pt x="492" y="982"/>
                  <a:pt x="492" y="979"/>
                </a:cubicBezTo>
                <a:cubicBezTo>
                  <a:pt x="491" y="978"/>
                  <a:pt x="490" y="977"/>
                  <a:pt x="489" y="976"/>
                </a:cubicBezTo>
                <a:cubicBezTo>
                  <a:pt x="489" y="969"/>
                  <a:pt x="489" y="963"/>
                  <a:pt x="489" y="956"/>
                </a:cubicBezTo>
                <a:cubicBezTo>
                  <a:pt x="491" y="956"/>
                  <a:pt x="493" y="956"/>
                  <a:pt x="494" y="956"/>
                </a:cubicBezTo>
                <a:cubicBezTo>
                  <a:pt x="494" y="953"/>
                  <a:pt x="494" y="949"/>
                  <a:pt x="494" y="946"/>
                </a:cubicBezTo>
                <a:cubicBezTo>
                  <a:pt x="494" y="945"/>
                  <a:pt x="493" y="944"/>
                  <a:pt x="492" y="943"/>
                </a:cubicBezTo>
                <a:cubicBezTo>
                  <a:pt x="492" y="942"/>
                  <a:pt x="492" y="940"/>
                  <a:pt x="492" y="938"/>
                </a:cubicBezTo>
                <a:cubicBezTo>
                  <a:pt x="490" y="937"/>
                  <a:pt x="488" y="935"/>
                  <a:pt x="487" y="933"/>
                </a:cubicBezTo>
                <a:cubicBezTo>
                  <a:pt x="487" y="931"/>
                  <a:pt x="487" y="929"/>
                  <a:pt x="487" y="926"/>
                </a:cubicBezTo>
                <a:cubicBezTo>
                  <a:pt x="486" y="925"/>
                  <a:pt x="485" y="924"/>
                  <a:pt x="484" y="923"/>
                </a:cubicBezTo>
                <a:cubicBezTo>
                  <a:pt x="484" y="923"/>
                  <a:pt x="484" y="922"/>
                  <a:pt x="484" y="921"/>
                </a:cubicBezTo>
                <a:cubicBezTo>
                  <a:pt x="483" y="920"/>
                  <a:pt x="483" y="919"/>
                  <a:pt x="482" y="918"/>
                </a:cubicBezTo>
                <a:cubicBezTo>
                  <a:pt x="482" y="917"/>
                  <a:pt x="482" y="915"/>
                  <a:pt x="482" y="913"/>
                </a:cubicBezTo>
                <a:cubicBezTo>
                  <a:pt x="483" y="912"/>
                  <a:pt x="485" y="910"/>
                  <a:pt x="487" y="908"/>
                </a:cubicBezTo>
                <a:cubicBezTo>
                  <a:pt x="487" y="908"/>
                  <a:pt x="487" y="907"/>
                  <a:pt x="487" y="906"/>
                </a:cubicBezTo>
                <a:cubicBezTo>
                  <a:pt x="486" y="905"/>
                  <a:pt x="485" y="904"/>
                  <a:pt x="484" y="903"/>
                </a:cubicBezTo>
                <a:cubicBezTo>
                  <a:pt x="484" y="903"/>
                  <a:pt x="484" y="902"/>
                  <a:pt x="484" y="901"/>
                </a:cubicBezTo>
                <a:cubicBezTo>
                  <a:pt x="485" y="900"/>
                  <a:pt x="486" y="899"/>
                  <a:pt x="487" y="898"/>
                </a:cubicBezTo>
                <a:cubicBezTo>
                  <a:pt x="488" y="898"/>
                  <a:pt x="490" y="898"/>
                  <a:pt x="492" y="898"/>
                </a:cubicBezTo>
                <a:cubicBezTo>
                  <a:pt x="492" y="897"/>
                  <a:pt x="493" y="897"/>
                  <a:pt x="494" y="896"/>
                </a:cubicBezTo>
                <a:cubicBezTo>
                  <a:pt x="497" y="896"/>
                  <a:pt x="499" y="896"/>
                  <a:pt x="502" y="896"/>
                </a:cubicBezTo>
                <a:cubicBezTo>
                  <a:pt x="502" y="895"/>
                  <a:pt x="502" y="894"/>
                  <a:pt x="502" y="893"/>
                </a:cubicBezTo>
                <a:cubicBezTo>
                  <a:pt x="503" y="892"/>
                  <a:pt x="505" y="890"/>
                  <a:pt x="507" y="888"/>
                </a:cubicBezTo>
                <a:cubicBezTo>
                  <a:pt x="507" y="888"/>
                  <a:pt x="507" y="887"/>
                  <a:pt x="507" y="886"/>
                </a:cubicBezTo>
                <a:cubicBezTo>
                  <a:pt x="507" y="886"/>
                  <a:pt x="508" y="886"/>
                  <a:pt x="509" y="886"/>
                </a:cubicBezTo>
                <a:cubicBezTo>
                  <a:pt x="510" y="885"/>
                  <a:pt x="511" y="884"/>
                  <a:pt x="512" y="883"/>
                </a:cubicBezTo>
                <a:cubicBezTo>
                  <a:pt x="513" y="883"/>
                  <a:pt x="513" y="883"/>
                  <a:pt x="514" y="883"/>
                </a:cubicBezTo>
                <a:cubicBezTo>
                  <a:pt x="514" y="883"/>
                  <a:pt x="514" y="882"/>
                  <a:pt x="514" y="881"/>
                </a:cubicBezTo>
                <a:cubicBezTo>
                  <a:pt x="516" y="879"/>
                  <a:pt x="518" y="877"/>
                  <a:pt x="519" y="876"/>
                </a:cubicBezTo>
                <a:cubicBezTo>
                  <a:pt x="519" y="872"/>
                  <a:pt x="519" y="869"/>
                  <a:pt x="519" y="866"/>
                </a:cubicBezTo>
                <a:cubicBezTo>
                  <a:pt x="520" y="866"/>
                  <a:pt x="521" y="866"/>
                  <a:pt x="522" y="866"/>
                </a:cubicBezTo>
                <a:cubicBezTo>
                  <a:pt x="522" y="865"/>
                  <a:pt x="523" y="864"/>
                  <a:pt x="524" y="863"/>
                </a:cubicBezTo>
                <a:cubicBezTo>
                  <a:pt x="524" y="862"/>
                  <a:pt x="524" y="860"/>
                  <a:pt x="524" y="858"/>
                </a:cubicBezTo>
                <a:cubicBezTo>
                  <a:pt x="526" y="857"/>
                  <a:pt x="528" y="855"/>
                  <a:pt x="529" y="853"/>
                </a:cubicBezTo>
                <a:cubicBezTo>
                  <a:pt x="531" y="853"/>
                  <a:pt x="533" y="853"/>
                  <a:pt x="534" y="853"/>
                </a:cubicBezTo>
                <a:cubicBezTo>
                  <a:pt x="536" y="855"/>
                  <a:pt x="538" y="857"/>
                  <a:pt x="539" y="858"/>
                </a:cubicBezTo>
                <a:cubicBezTo>
                  <a:pt x="544" y="858"/>
                  <a:pt x="549" y="858"/>
                  <a:pt x="554" y="858"/>
                </a:cubicBezTo>
                <a:cubicBezTo>
                  <a:pt x="555" y="857"/>
                  <a:pt x="556" y="857"/>
                  <a:pt x="557" y="856"/>
                </a:cubicBezTo>
                <a:cubicBezTo>
                  <a:pt x="559" y="856"/>
                  <a:pt x="562" y="856"/>
                  <a:pt x="564" y="856"/>
                </a:cubicBezTo>
                <a:cubicBezTo>
                  <a:pt x="564" y="853"/>
                  <a:pt x="564" y="851"/>
                  <a:pt x="564" y="848"/>
                </a:cubicBezTo>
                <a:cubicBezTo>
                  <a:pt x="566" y="848"/>
                  <a:pt x="568" y="848"/>
                  <a:pt x="569" y="848"/>
                </a:cubicBezTo>
                <a:cubicBezTo>
                  <a:pt x="570" y="849"/>
                  <a:pt x="571" y="850"/>
                  <a:pt x="572" y="851"/>
                </a:cubicBezTo>
                <a:cubicBezTo>
                  <a:pt x="575" y="851"/>
                  <a:pt x="579" y="851"/>
                  <a:pt x="582" y="851"/>
                </a:cubicBezTo>
                <a:cubicBezTo>
                  <a:pt x="582" y="849"/>
                  <a:pt x="582" y="847"/>
                  <a:pt x="582" y="846"/>
                </a:cubicBezTo>
                <a:cubicBezTo>
                  <a:pt x="583" y="845"/>
                  <a:pt x="584" y="844"/>
                  <a:pt x="585" y="843"/>
                </a:cubicBezTo>
                <a:cubicBezTo>
                  <a:pt x="585" y="841"/>
                  <a:pt x="585" y="840"/>
                  <a:pt x="585" y="838"/>
                </a:cubicBezTo>
                <a:cubicBezTo>
                  <a:pt x="585" y="837"/>
                  <a:pt x="586" y="837"/>
                  <a:pt x="587" y="836"/>
                </a:cubicBezTo>
                <a:cubicBezTo>
                  <a:pt x="587" y="834"/>
                  <a:pt x="587" y="832"/>
                  <a:pt x="587" y="831"/>
                </a:cubicBezTo>
                <a:cubicBezTo>
                  <a:pt x="586" y="830"/>
                  <a:pt x="586" y="829"/>
                  <a:pt x="585" y="828"/>
                </a:cubicBezTo>
                <a:cubicBezTo>
                  <a:pt x="584" y="828"/>
                  <a:pt x="583" y="828"/>
                  <a:pt x="582" y="828"/>
                </a:cubicBezTo>
                <a:cubicBezTo>
                  <a:pt x="582" y="826"/>
                  <a:pt x="582" y="825"/>
                  <a:pt x="582" y="823"/>
                </a:cubicBezTo>
                <a:cubicBezTo>
                  <a:pt x="581" y="822"/>
                  <a:pt x="580" y="821"/>
                  <a:pt x="580" y="820"/>
                </a:cubicBezTo>
                <a:cubicBezTo>
                  <a:pt x="580" y="818"/>
                  <a:pt x="580" y="816"/>
                  <a:pt x="580" y="813"/>
                </a:cubicBezTo>
                <a:cubicBezTo>
                  <a:pt x="583" y="813"/>
                  <a:pt x="586" y="813"/>
                  <a:pt x="590" y="813"/>
                </a:cubicBezTo>
                <a:cubicBezTo>
                  <a:pt x="590" y="812"/>
                  <a:pt x="591" y="811"/>
                  <a:pt x="592" y="811"/>
                </a:cubicBezTo>
                <a:cubicBezTo>
                  <a:pt x="593" y="811"/>
                  <a:pt x="593" y="812"/>
                  <a:pt x="594" y="813"/>
                </a:cubicBezTo>
                <a:cubicBezTo>
                  <a:pt x="597" y="813"/>
                  <a:pt x="599" y="813"/>
                  <a:pt x="602" y="813"/>
                </a:cubicBezTo>
                <a:cubicBezTo>
                  <a:pt x="603" y="814"/>
                  <a:pt x="604" y="815"/>
                  <a:pt x="605" y="816"/>
                </a:cubicBezTo>
                <a:cubicBezTo>
                  <a:pt x="606" y="816"/>
                  <a:pt x="608" y="816"/>
                  <a:pt x="610" y="816"/>
                </a:cubicBezTo>
                <a:cubicBezTo>
                  <a:pt x="610" y="815"/>
                  <a:pt x="611" y="814"/>
                  <a:pt x="612" y="813"/>
                </a:cubicBezTo>
                <a:cubicBezTo>
                  <a:pt x="612" y="810"/>
                  <a:pt x="612" y="806"/>
                  <a:pt x="612" y="803"/>
                </a:cubicBezTo>
                <a:cubicBezTo>
                  <a:pt x="611" y="802"/>
                  <a:pt x="611" y="801"/>
                  <a:pt x="610" y="800"/>
                </a:cubicBezTo>
                <a:cubicBezTo>
                  <a:pt x="610" y="795"/>
                  <a:pt x="610" y="789"/>
                  <a:pt x="610" y="783"/>
                </a:cubicBezTo>
                <a:cubicBezTo>
                  <a:pt x="610" y="782"/>
                  <a:pt x="611" y="781"/>
                  <a:pt x="612" y="780"/>
                </a:cubicBezTo>
                <a:cubicBezTo>
                  <a:pt x="612" y="778"/>
                  <a:pt x="612" y="776"/>
                  <a:pt x="612" y="773"/>
                </a:cubicBezTo>
                <a:cubicBezTo>
                  <a:pt x="613" y="772"/>
                  <a:pt x="614" y="771"/>
                  <a:pt x="615" y="770"/>
                </a:cubicBezTo>
                <a:cubicBezTo>
                  <a:pt x="615" y="767"/>
                  <a:pt x="615" y="764"/>
                  <a:pt x="615" y="760"/>
                </a:cubicBezTo>
                <a:cubicBezTo>
                  <a:pt x="614" y="760"/>
                  <a:pt x="613" y="760"/>
                  <a:pt x="612" y="760"/>
                </a:cubicBezTo>
                <a:cubicBezTo>
                  <a:pt x="611" y="760"/>
                  <a:pt x="611" y="759"/>
                  <a:pt x="610" y="758"/>
                </a:cubicBezTo>
                <a:cubicBezTo>
                  <a:pt x="607" y="758"/>
                  <a:pt x="605" y="758"/>
                  <a:pt x="602" y="758"/>
                </a:cubicBezTo>
                <a:cubicBezTo>
                  <a:pt x="602" y="755"/>
                  <a:pt x="602" y="753"/>
                  <a:pt x="602" y="750"/>
                </a:cubicBezTo>
                <a:cubicBezTo>
                  <a:pt x="600" y="749"/>
                  <a:pt x="599" y="747"/>
                  <a:pt x="597" y="745"/>
                </a:cubicBezTo>
                <a:cubicBezTo>
                  <a:pt x="598" y="745"/>
                  <a:pt x="599" y="744"/>
                  <a:pt x="599" y="743"/>
                </a:cubicBezTo>
                <a:cubicBezTo>
                  <a:pt x="600" y="743"/>
                  <a:pt x="601" y="743"/>
                  <a:pt x="602" y="743"/>
                </a:cubicBezTo>
                <a:cubicBezTo>
                  <a:pt x="602" y="739"/>
                  <a:pt x="602" y="734"/>
                  <a:pt x="602" y="730"/>
                </a:cubicBezTo>
                <a:cubicBezTo>
                  <a:pt x="600" y="730"/>
                  <a:pt x="599" y="730"/>
                  <a:pt x="597" y="730"/>
                </a:cubicBezTo>
                <a:cubicBezTo>
                  <a:pt x="597" y="729"/>
                  <a:pt x="597" y="729"/>
                  <a:pt x="597" y="728"/>
                </a:cubicBezTo>
                <a:cubicBezTo>
                  <a:pt x="598" y="727"/>
                  <a:pt x="599" y="726"/>
                  <a:pt x="599" y="725"/>
                </a:cubicBezTo>
                <a:cubicBezTo>
                  <a:pt x="599" y="725"/>
                  <a:pt x="599" y="724"/>
                  <a:pt x="599" y="723"/>
                </a:cubicBezTo>
                <a:cubicBezTo>
                  <a:pt x="598" y="721"/>
                  <a:pt x="596" y="719"/>
                  <a:pt x="594" y="718"/>
                </a:cubicBezTo>
                <a:cubicBezTo>
                  <a:pt x="594" y="716"/>
                  <a:pt x="594" y="714"/>
                  <a:pt x="594" y="713"/>
                </a:cubicBezTo>
                <a:cubicBezTo>
                  <a:pt x="595" y="712"/>
                  <a:pt x="596" y="711"/>
                  <a:pt x="597" y="710"/>
                </a:cubicBezTo>
                <a:cubicBezTo>
                  <a:pt x="598" y="710"/>
                  <a:pt x="599" y="710"/>
                  <a:pt x="599" y="710"/>
                </a:cubicBezTo>
                <a:cubicBezTo>
                  <a:pt x="600" y="709"/>
                  <a:pt x="601" y="709"/>
                  <a:pt x="602" y="708"/>
                </a:cubicBezTo>
                <a:cubicBezTo>
                  <a:pt x="603" y="708"/>
                  <a:pt x="604" y="708"/>
                  <a:pt x="605" y="708"/>
                </a:cubicBezTo>
                <a:cubicBezTo>
                  <a:pt x="605" y="708"/>
                  <a:pt x="605" y="709"/>
                  <a:pt x="605" y="710"/>
                </a:cubicBezTo>
                <a:cubicBezTo>
                  <a:pt x="605" y="711"/>
                  <a:pt x="606" y="712"/>
                  <a:pt x="607" y="713"/>
                </a:cubicBezTo>
                <a:cubicBezTo>
                  <a:pt x="609" y="713"/>
                  <a:pt x="610" y="713"/>
                  <a:pt x="612" y="713"/>
                </a:cubicBezTo>
                <a:cubicBezTo>
                  <a:pt x="613" y="712"/>
                  <a:pt x="614" y="711"/>
                  <a:pt x="615" y="710"/>
                </a:cubicBezTo>
                <a:cubicBezTo>
                  <a:pt x="615" y="710"/>
                  <a:pt x="616" y="710"/>
                  <a:pt x="617" y="710"/>
                </a:cubicBezTo>
                <a:cubicBezTo>
                  <a:pt x="619" y="708"/>
                  <a:pt x="620" y="707"/>
                  <a:pt x="622" y="705"/>
                </a:cubicBezTo>
                <a:cubicBezTo>
                  <a:pt x="623" y="705"/>
                  <a:pt x="624" y="705"/>
                  <a:pt x="625" y="705"/>
                </a:cubicBezTo>
                <a:cubicBezTo>
                  <a:pt x="625" y="704"/>
                  <a:pt x="626" y="704"/>
                  <a:pt x="627" y="703"/>
                </a:cubicBezTo>
                <a:cubicBezTo>
                  <a:pt x="628" y="703"/>
                  <a:pt x="629" y="703"/>
                  <a:pt x="630" y="703"/>
                </a:cubicBezTo>
                <a:cubicBezTo>
                  <a:pt x="630" y="701"/>
                  <a:pt x="630" y="699"/>
                  <a:pt x="630" y="698"/>
                </a:cubicBezTo>
                <a:cubicBezTo>
                  <a:pt x="629" y="697"/>
                  <a:pt x="628" y="696"/>
                  <a:pt x="627" y="695"/>
                </a:cubicBezTo>
                <a:cubicBezTo>
                  <a:pt x="627" y="695"/>
                  <a:pt x="627" y="694"/>
                  <a:pt x="627" y="693"/>
                </a:cubicBezTo>
                <a:cubicBezTo>
                  <a:pt x="626" y="692"/>
                  <a:pt x="625" y="691"/>
                  <a:pt x="625" y="690"/>
                </a:cubicBezTo>
                <a:cubicBezTo>
                  <a:pt x="625" y="689"/>
                  <a:pt x="625" y="688"/>
                  <a:pt x="625" y="688"/>
                </a:cubicBezTo>
                <a:cubicBezTo>
                  <a:pt x="624" y="687"/>
                  <a:pt x="623" y="686"/>
                  <a:pt x="622" y="685"/>
                </a:cubicBezTo>
                <a:cubicBezTo>
                  <a:pt x="622" y="684"/>
                  <a:pt x="622" y="683"/>
                  <a:pt x="622" y="682"/>
                </a:cubicBezTo>
                <a:cubicBezTo>
                  <a:pt x="621" y="682"/>
                  <a:pt x="621" y="681"/>
                  <a:pt x="620" y="680"/>
                </a:cubicBezTo>
                <a:cubicBezTo>
                  <a:pt x="620" y="678"/>
                  <a:pt x="620" y="677"/>
                  <a:pt x="620" y="675"/>
                </a:cubicBezTo>
                <a:cubicBezTo>
                  <a:pt x="619" y="674"/>
                  <a:pt x="618" y="674"/>
                  <a:pt x="617" y="673"/>
                </a:cubicBezTo>
                <a:cubicBezTo>
                  <a:pt x="617" y="672"/>
                  <a:pt x="617" y="671"/>
                  <a:pt x="617" y="670"/>
                </a:cubicBezTo>
                <a:cubicBezTo>
                  <a:pt x="618" y="669"/>
                  <a:pt x="619" y="669"/>
                  <a:pt x="620" y="668"/>
                </a:cubicBezTo>
                <a:cubicBezTo>
                  <a:pt x="620" y="667"/>
                  <a:pt x="620" y="666"/>
                  <a:pt x="620" y="665"/>
                </a:cubicBezTo>
                <a:cubicBezTo>
                  <a:pt x="620" y="664"/>
                  <a:pt x="621" y="663"/>
                  <a:pt x="622" y="662"/>
                </a:cubicBezTo>
                <a:cubicBezTo>
                  <a:pt x="623" y="662"/>
                  <a:pt x="624" y="662"/>
                  <a:pt x="625" y="662"/>
                </a:cubicBezTo>
                <a:cubicBezTo>
                  <a:pt x="625" y="663"/>
                  <a:pt x="626" y="664"/>
                  <a:pt x="627" y="665"/>
                </a:cubicBezTo>
                <a:cubicBezTo>
                  <a:pt x="630" y="665"/>
                  <a:pt x="632" y="665"/>
                  <a:pt x="635" y="665"/>
                </a:cubicBezTo>
                <a:cubicBezTo>
                  <a:pt x="635" y="666"/>
                  <a:pt x="636" y="667"/>
                  <a:pt x="637" y="668"/>
                </a:cubicBezTo>
                <a:cubicBezTo>
                  <a:pt x="644" y="668"/>
                  <a:pt x="651" y="668"/>
                  <a:pt x="657" y="668"/>
                </a:cubicBezTo>
                <a:cubicBezTo>
                  <a:pt x="657" y="668"/>
                  <a:pt x="657" y="669"/>
                  <a:pt x="657" y="670"/>
                </a:cubicBezTo>
                <a:cubicBezTo>
                  <a:pt x="660" y="672"/>
                  <a:pt x="662" y="675"/>
                  <a:pt x="665" y="678"/>
                </a:cubicBezTo>
                <a:cubicBezTo>
                  <a:pt x="665" y="678"/>
                  <a:pt x="665" y="679"/>
                  <a:pt x="665" y="680"/>
                </a:cubicBezTo>
                <a:cubicBezTo>
                  <a:pt x="665" y="681"/>
                  <a:pt x="666" y="682"/>
                  <a:pt x="667" y="682"/>
                </a:cubicBezTo>
                <a:cubicBezTo>
                  <a:pt x="667" y="689"/>
                  <a:pt x="667" y="696"/>
                  <a:pt x="667" y="703"/>
                </a:cubicBezTo>
                <a:cubicBezTo>
                  <a:pt x="669" y="703"/>
                  <a:pt x="671" y="703"/>
                  <a:pt x="672" y="703"/>
                </a:cubicBezTo>
                <a:cubicBezTo>
                  <a:pt x="673" y="702"/>
                  <a:pt x="674" y="701"/>
                  <a:pt x="675" y="700"/>
                </a:cubicBezTo>
                <a:cubicBezTo>
                  <a:pt x="675" y="699"/>
                  <a:pt x="675" y="699"/>
                  <a:pt x="675" y="698"/>
                </a:cubicBezTo>
                <a:cubicBezTo>
                  <a:pt x="676" y="697"/>
                  <a:pt x="676" y="696"/>
                  <a:pt x="677" y="695"/>
                </a:cubicBezTo>
                <a:cubicBezTo>
                  <a:pt x="678" y="695"/>
                  <a:pt x="679" y="695"/>
                  <a:pt x="680" y="695"/>
                </a:cubicBezTo>
                <a:cubicBezTo>
                  <a:pt x="681" y="695"/>
                  <a:pt x="681" y="694"/>
                  <a:pt x="682" y="693"/>
                </a:cubicBezTo>
                <a:cubicBezTo>
                  <a:pt x="685" y="693"/>
                  <a:pt x="687" y="693"/>
                  <a:pt x="690" y="693"/>
                </a:cubicBezTo>
                <a:cubicBezTo>
                  <a:pt x="690" y="692"/>
                  <a:pt x="691" y="691"/>
                  <a:pt x="692" y="690"/>
                </a:cubicBezTo>
                <a:cubicBezTo>
                  <a:pt x="694" y="690"/>
                  <a:pt x="696" y="690"/>
                  <a:pt x="697" y="690"/>
                </a:cubicBezTo>
                <a:cubicBezTo>
                  <a:pt x="699" y="688"/>
                  <a:pt x="701" y="687"/>
                  <a:pt x="702" y="685"/>
                </a:cubicBezTo>
                <a:cubicBezTo>
                  <a:pt x="702" y="684"/>
                  <a:pt x="702" y="683"/>
                  <a:pt x="702" y="682"/>
                </a:cubicBezTo>
                <a:cubicBezTo>
                  <a:pt x="704" y="681"/>
                  <a:pt x="706" y="679"/>
                  <a:pt x="707" y="678"/>
                </a:cubicBezTo>
                <a:cubicBezTo>
                  <a:pt x="707" y="677"/>
                  <a:pt x="707" y="676"/>
                  <a:pt x="707" y="675"/>
                </a:cubicBezTo>
                <a:cubicBezTo>
                  <a:pt x="708" y="674"/>
                  <a:pt x="709" y="674"/>
                  <a:pt x="710" y="673"/>
                </a:cubicBezTo>
                <a:cubicBezTo>
                  <a:pt x="710" y="672"/>
                  <a:pt x="710" y="671"/>
                  <a:pt x="710" y="670"/>
                </a:cubicBezTo>
                <a:cubicBezTo>
                  <a:pt x="709" y="669"/>
                  <a:pt x="708" y="669"/>
                  <a:pt x="707" y="668"/>
                </a:cubicBezTo>
                <a:cubicBezTo>
                  <a:pt x="707" y="666"/>
                  <a:pt x="707" y="664"/>
                  <a:pt x="707" y="662"/>
                </a:cubicBezTo>
                <a:cubicBezTo>
                  <a:pt x="707" y="662"/>
                  <a:pt x="706" y="662"/>
                  <a:pt x="705" y="662"/>
                </a:cubicBezTo>
                <a:cubicBezTo>
                  <a:pt x="703" y="661"/>
                  <a:pt x="702" y="659"/>
                  <a:pt x="700" y="657"/>
                </a:cubicBezTo>
                <a:cubicBezTo>
                  <a:pt x="700" y="656"/>
                  <a:pt x="700" y="654"/>
                  <a:pt x="700" y="652"/>
                </a:cubicBezTo>
                <a:cubicBezTo>
                  <a:pt x="698" y="651"/>
                  <a:pt x="697" y="649"/>
                  <a:pt x="695" y="648"/>
                </a:cubicBezTo>
                <a:cubicBezTo>
                  <a:pt x="692" y="648"/>
                  <a:pt x="690" y="648"/>
                  <a:pt x="687" y="648"/>
                </a:cubicBezTo>
                <a:cubicBezTo>
                  <a:pt x="687" y="647"/>
                  <a:pt x="686" y="646"/>
                  <a:pt x="685" y="645"/>
                </a:cubicBezTo>
                <a:cubicBezTo>
                  <a:pt x="684" y="645"/>
                  <a:pt x="683" y="645"/>
                  <a:pt x="682" y="645"/>
                </a:cubicBezTo>
                <a:cubicBezTo>
                  <a:pt x="682" y="644"/>
                  <a:pt x="681" y="643"/>
                  <a:pt x="680" y="643"/>
                </a:cubicBezTo>
                <a:cubicBezTo>
                  <a:pt x="677" y="643"/>
                  <a:pt x="673" y="643"/>
                  <a:pt x="670" y="643"/>
                </a:cubicBezTo>
                <a:cubicBezTo>
                  <a:pt x="670" y="641"/>
                  <a:pt x="670" y="639"/>
                  <a:pt x="670" y="637"/>
                </a:cubicBezTo>
                <a:cubicBezTo>
                  <a:pt x="668" y="636"/>
                  <a:pt x="666" y="634"/>
                  <a:pt x="665" y="632"/>
                </a:cubicBezTo>
                <a:cubicBezTo>
                  <a:pt x="665" y="631"/>
                  <a:pt x="665" y="629"/>
                  <a:pt x="665" y="627"/>
                </a:cubicBezTo>
                <a:cubicBezTo>
                  <a:pt x="665" y="627"/>
                  <a:pt x="666" y="626"/>
                  <a:pt x="667" y="625"/>
                </a:cubicBezTo>
                <a:cubicBezTo>
                  <a:pt x="668" y="625"/>
                  <a:pt x="669" y="625"/>
                  <a:pt x="670" y="625"/>
                </a:cubicBezTo>
                <a:cubicBezTo>
                  <a:pt x="670" y="621"/>
                  <a:pt x="670" y="617"/>
                  <a:pt x="670" y="612"/>
                </a:cubicBezTo>
                <a:cubicBezTo>
                  <a:pt x="671" y="612"/>
                  <a:pt x="671" y="611"/>
                  <a:pt x="672" y="610"/>
                </a:cubicBezTo>
                <a:cubicBezTo>
                  <a:pt x="672" y="608"/>
                  <a:pt x="672" y="607"/>
                  <a:pt x="672" y="605"/>
                </a:cubicBezTo>
                <a:cubicBezTo>
                  <a:pt x="673" y="604"/>
                  <a:pt x="674" y="603"/>
                  <a:pt x="675" y="602"/>
                </a:cubicBezTo>
                <a:cubicBezTo>
                  <a:pt x="675" y="602"/>
                  <a:pt x="675" y="601"/>
                  <a:pt x="675" y="600"/>
                </a:cubicBezTo>
                <a:cubicBezTo>
                  <a:pt x="678" y="597"/>
                  <a:pt x="682" y="593"/>
                  <a:pt x="685" y="590"/>
                </a:cubicBezTo>
                <a:cubicBezTo>
                  <a:pt x="685" y="588"/>
                  <a:pt x="685" y="586"/>
                  <a:pt x="685" y="585"/>
                </a:cubicBezTo>
                <a:cubicBezTo>
                  <a:pt x="686" y="584"/>
                  <a:pt x="686" y="583"/>
                  <a:pt x="687" y="582"/>
                </a:cubicBezTo>
                <a:cubicBezTo>
                  <a:pt x="687" y="581"/>
                  <a:pt x="687" y="579"/>
                  <a:pt x="687" y="577"/>
                </a:cubicBezTo>
                <a:cubicBezTo>
                  <a:pt x="688" y="577"/>
                  <a:pt x="689" y="576"/>
                  <a:pt x="690" y="575"/>
                </a:cubicBezTo>
                <a:cubicBezTo>
                  <a:pt x="690" y="573"/>
                  <a:pt x="690" y="571"/>
                  <a:pt x="690" y="570"/>
                </a:cubicBezTo>
                <a:cubicBezTo>
                  <a:pt x="690" y="569"/>
                  <a:pt x="691" y="568"/>
                  <a:pt x="692" y="567"/>
                </a:cubicBezTo>
                <a:cubicBezTo>
                  <a:pt x="692" y="566"/>
                  <a:pt x="692" y="566"/>
                  <a:pt x="692" y="565"/>
                </a:cubicBezTo>
                <a:cubicBezTo>
                  <a:pt x="693" y="565"/>
                  <a:pt x="694" y="565"/>
                  <a:pt x="695" y="565"/>
                </a:cubicBezTo>
                <a:cubicBezTo>
                  <a:pt x="696" y="564"/>
                  <a:pt x="697" y="563"/>
                  <a:pt x="697" y="562"/>
                </a:cubicBezTo>
                <a:cubicBezTo>
                  <a:pt x="697" y="561"/>
                  <a:pt x="697" y="561"/>
                  <a:pt x="697" y="560"/>
                </a:cubicBezTo>
                <a:cubicBezTo>
                  <a:pt x="698" y="560"/>
                  <a:pt x="699" y="560"/>
                  <a:pt x="700" y="560"/>
                </a:cubicBezTo>
                <a:cubicBezTo>
                  <a:pt x="701" y="559"/>
                  <a:pt x="701" y="558"/>
                  <a:pt x="702" y="557"/>
                </a:cubicBezTo>
                <a:cubicBezTo>
                  <a:pt x="706" y="557"/>
                  <a:pt x="709" y="557"/>
                  <a:pt x="712" y="557"/>
                </a:cubicBezTo>
                <a:cubicBezTo>
                  <a:pt x="713" y="557"/>
                  <a:pt x="714" y="556"/>
                  <a:pt x="715" y="555"/>
                </a:cubicBezTo>
                <a:cubicBezTo>
                  <a:pt x="718" y="555"/>
                  <a:pt x="722" y="555"/>
                  <a:pt x="725" y="555"/>
                </a:cubicBezTo>
                <a:cubicBezTo>
                  <a:pt x="725" y="557"/>
                  <a:pt x="725" y="559"/>
                  <a:pt x="725" y="562"/>
                </a:cubicBezTo>
                <a:cubicBezTo>
                  <a:pt x="724" y="563"/>
                  <a:pt x="723" y="564"/>
                  <a:pt x="723" y="565"/>
                </a:cubicBezTo>
                <a:cubicBezTo>
                  <a:pt x="723" y="566"/>
                  <a:pt x="723" y="568"/>
                  <a:pt x="723" y="570"/>
                </a:cubicBezTo>
                <a:cubicBezTo>
                  <a:pt x="724" y="570"/>
                  <a:pt x="726" y="570"/>
                  <a:pt x="728" y="570"/>
                </a:cubicBezTo>
                <a:cubicBezTo>
                  <a:pt x="728" y="569"/>
                  <a:pt x="729" y="568"/>
                  <a:pt x="730" y="567"/>
                </a:cubicBezTo>
                <a:cubicBezTo>
                  <a:pt x="732" y="567"/>
                  <a:pt x="735" y="567"/>
                  <a:pt x="737" y="567"/>
                </a:cubicBezTo>
                <a:cubicBezTo>
                  <a:pt x="737" y="569"/>
                  <a:pt x="737" y="571"/>
                  <a:pt x="737" y="572"/>
                </a:cubicBezTo>
                <a:cubicBezTo>
                  <a:pt x="737" y="573"/>
                  <a:pt x="736" y="574"/>
                  <a:pt x="735" y="575"/>
                </a:cubicBezTo>
                <a:cubicBezTo>
                  <a:pt x="735" y="576"/>
                  <a:pt x="735" y="576"/>
                  <a:pt x="735" y="577"/>
                </a:cubicBezTo>
                <a:cubicBezTo>
                  <a:pt x="736" y="578"/>
                  <a:pt x="736" y="579"/>
                  <a:pt x="737" y="580"/>
                </a:cubicBezTo>
                <a:cubicBezTo>
                  <a:pt x="738" y="580"/>
                  <a:pt x="739" y="580"/>
                  <a:pt x="740" y="580"/>
                </a:cubicBezTo>
                <a:cubicBezTo>
                  <a:pt x="742" y="582"/>
                  <a:pt x="745" y="585"/>
                  <a:pt x="748" y="587"/>
                </a:cubicBezTo>
                <a:cubicBezTo>
                  <a:pt x="748" y="587"/>
                  <a:pt x="749" y="587"/>
                  <a:pt x="750" y="587"/>
                </a:cubicBezTo>
                <a:cubicBezTo>
                  <a:pt x="751" y="588"/>
                  <a:pt x="752" y="589"/>
                  <a:pt x="753" y="590"/>
                </a:cubicBezTo>
                <a:cubicBezTo>
                  <a:pt x="754" y="590"/>
                  <a:pt x="756" y="590"/>
                  <a:pt x="758" y="590"/>
                </a:cubicBezTo>
                <a:cubicBezTo>
                  <a:pt x="758" y="589"/>
                  <a:pt x="759" y="588"/>
                  <a:pt x="760" y="587"/>
                </a:cubicBezTo>
                <a:cubicBezTo>
                  <a:pt x="761" y="587"/>
                  <a:pt x="762" y="587"/>
                  <a:pt x="762" y="587"/>
                </a:cubicBezTo>
                <a:cubicBezTo>
                  <a:pt x="764" y="589"/>
                  <a:pt x="766" y="591"/>
                  <a:pt x="768" y="592"/>
                </a:cubicBezTo>
                <a:cubicBezTo>
                  <a:pt x="768" y="593"/>
                  <a:pt x="768" y="594"/>
                  <a:pt x="768" y="595"/>
                </a:cubicBezTo>
                <a:cubicBezTo>
                  <a:pt x="768" y="596"/>
                  <a:pt x="769" y="596"/>
                  <a:pt x="770" y="597"/>
                </a:cubicBezTo>
                <a:cubicBezTo>
                  <a:pt x="768" y="599"/>
                  <a:pt x="767" y="601"/>
                  <a:pt x="765" y="602"/>
                </a:cubicBezTo>
                <a:cubicBezTo>
                  <a:pt x="764" y="603"/>
                  <a:pt x="763" y="604"/>
                  <a:pt x="762" y="605"/>
                </a:cubicBezTo>
                <a:cubicBezTo>
                  <a:pt x="763" y="606"/>
                  <a:pt x="764" y="607"/>
                  <a:pt x="765" y="607"/>
                </a:cubicBezTo>
                <a:cubicBezTo>
                  <a:pt x="766" y="607"/>
                  <a:pt x="767" y="607"/>
                  <a:pt x="768" y="607"/>
                </a:cubicBezTo>
                <a:cubicBezTo>
                  <a:pt x="768" y="607"/>
                  <a:pt x="769" y="607"/>
                  <a:pt x="770" y="607"/>
                </a:cubicBezTo>
                <a:cubicBezTo>
                  <a:pt x="772" y="609"/>
                  <a:pt x="774" y="611"/>
                  <a:pt x="775" y="612"/>
                </a:cubicBezTo>
                <a:cubicBezTo>
                  <a:pt x="776" y="612"/>
                  <a:pt x="777" y="612"/>
                  <a:pt x="778" y="612"/>
                </a:cubicBezTo>
                <a:cubicBezTo>
                  <a:pt x="779" y="613"/>
                  <a:pt x="779" y="614"/>
                  <a:pt x="780" y="615"/>
                </a:cubicBezTo>
                <a:cubicBezTo>
                  <a:pt x="783" y="615"/>
                  <a:pt x="785" y="615"/>
                  <a:pt x="788" y="615"/>
                </a:cubicBezTo>
                <a:cubicBezTo>
                  <a:pt x="789" y="614"/>
                  <a:pt x="789" y="613"/>
                  <a:pt x="790" y="612"/>
                </a:cubicBezTo>
                <a:cubicBezTo>
                  <a:pt x="791" y="612"/>
                  <a:pt x="792" y="612"/>
                  <a:pt x="793" y="612"/>
                </a:cubicBezTo>
                <a:cubicBezTo>
                  <a:pt x="794" y="614"/>
                  <a:pt x="796" y="616"/>
                  <a:pt x="798" y="617"/>
                </a:cubicBezTo>
                <a:cubicBezTo>
                  <a:pt x="799" y="617"/>
                  <a:pt x="800" y="617"/>
                  <a:pt x="800" y="617"/>
                </a:cubicBezTo>
                <a:cubicBezTo>
                  <a:pt x="801" y="618"/>
                  <a:pt x="802" y="619"/>
                  <a:pt x="803" y="620"/>
                </a:cubicBezTo>
                <a:cubicBezTo>
                  <a:pt x="804" y="620"/>
                  <a:pt x="805" y="620"/>
                  <a:pt x="805" y="620"/>
                </a:cubicBezTo>
                <a:cubicBezTo>
                  <a:pt x="807" y="622"/>
                  <a:pt x="809" y="623"/>
                  <a:pt x="810" y="625"/>
                </a:cubicBezTo>
                <a:cubicBezTo>
                  <a:pt x="810" y="626"/>
                  <a:pt x="810" y="627"/>
                  <a:pt x="810" y="627"/>
                </a:cubicBezTo>
                <a:cubicBezTo>
                  <a:pt x="811" y="628"/>
                  <a:pt x="812" y="629"/>
                  <a:pt x="813" y="630"/>
                </a:cubicBezTo>
                <a:cubicBezTo>
                  <a:pt x="813" y="633"/>
                  <a:pt x="813" y="635"/>
                  <a:pt x="813" y="637"/>
                </a:cubicBezTo>
                <a:cubicBezTo>
                  <a:pt x="812" y="638"/>
                  <a:pt x="811" y="639"/>
                  <a:pt x="810" y="640"/>
                </a:cubicBezTo>
                <a:cubicBezTo>
                  <a:pt x="810" y="644"/>
                  <a:pt x="810" y="648"/>
                  <a:pt x="810" y="652"/>
                </a:cubicBezTo>
                <a:cubicBezTo>
                  <a:pt x="809" y="653"/>
                  <a:pt x="808" y="654"/>
                  <a:pt x="808" y="655"/>
                </a:cubicBezTo>
                <a:cubicBezTo>
                  <a:pt x="808" y="657"/>
                  <a:pt x="808" y="658"/>
                  <a:pt x="808" y="660"/>
                </a:cubicBezTo>
                <a:cubicBezTo>
                  <a:pt x="809" y="661"/>
                  <a:pt x="809" y="662"/>
                  <a:pt x="810" y="662"/>
                </a:cubicBezTo>
                <a:cubicBezTo>
                  <a:pt x="810" y="664"/>
                  <a:pt x="810" y="666"/>
                  <a:pt x="810" y="668"/>
                </a:cubicBezTo>
                <a:cubicBezTo>
                  <a:pt x="813" y="668"/>
                  <a:pt x="815" y="668"/>
                  <a:pt x="818" y="668"/>
                </a:cubicBezTo>
                <a:cubicBezTo>
                  <a:pt x="819" y="667"/>
                  <a:pt x="820" y="666"/>
                  <a:pt x="820" y="665"/>
                </a:cubicBezTo>
                <a:cubicBezTo>
                  <a:pt x="821" y="666"/>
                  <a:pt x="822" y="667"/>
                  <a:pt x="823" y="668"/>
                </a:cubicBezTo>
                <a:cubicBezTo>
                  <a:pt x="823" y="674"/>
                  <a:pt x="823" y="679"/>
                  <a:pt x="823" y="685"/>
                </a:cubicBezTo>
                <a:cubicBezTo>
                  <a:pt x="824" y="686"/>
                  <a:pt x="825" y="687"/>
                  <a:pt x="825" y="688"/>
                </a:cubicBezTo>
                <a:cubicBezTo>
                  <a:pt x="826" y="687"/>
                  <a:pt x="827" y="686"/>
                  <a:pt x="828" y="685"/>
                </a:cubicBezTo>
                <a:cubicBezTo>
                  <a:pt x="830" y="685"/>
                  <a:pt x="833" y="685"/>
                  <a:pt x="835" y="685"/>
                </a:cubicBezTo>
                <a:cubicBezTo>
                  <a:pt x="839" y="682"/>
                  <a:pt x="842" y="678"/>
                  <a:pt x="845" y="675"/>
                </a:cubicBezTo>
                <a:cubicBezTo>
                  <a:pt x="849" y="675"/>
                  <a:pt x="852" y="675"/>
                  <a:pt x="855" y="675"/>
                </a:cubicBezTo>
                <a:cubicBezTo>
                  <a:pt x="856" y="674"/>
                  <a:pt x="857" y="673"/>
                  <a:pt x="858" y="673"/>
                </a:cubicBezTo>
                <a:cubicBezTo>
                  <a:pt x="857" y="672"/>
                  <a:pt x="856" y="671"/>
                  <a:pt x="855" y="670"/>
                </a:cubicBezTo>
                <a:cubicBezTo>
                  <a:pt x="855" y="667"/>
                  <a:pt x="855" y="665"/>
                  <a:pt x="855" y="662"/>
                </a:cubicBezTo>
                <a:cubicBezTo>
                  <a:pt x="854" y="662"/>
                  <a:pt x="854" y="661"/>
                  <a:pt x="853" y="660"/>
                </a:cubicBezTo>
                <a:cubicBezTo>
                  <a:pt x="853" y="659"/>
                  <a:pt x="853" y="658"/>
                  <a:pt x="853" y="657"/>
                </a:cubicBezTo>
                <a:cubicBezTo>
                  <a:pt x="854" y="656"/>
                  <a:pt x="855" y="656"/>
                  <a:pt x="855" y="655"/>
                </a:cubicBezTo>
                <a:cubicBezTo>
                  <a:pt x="859" y="655"/>
                  <a:pt x="862" y="655"/>
                  <a:pt x="865" y="655"/>
                </a:cubicBezTo>
                <a:cubicBezTo>
                  <a:pt x="865" y="654"/>
                  <a:pt x="865" y="653"/>
                  <a:pt x="865" y="652"/>
                </a:cubicBezTo>
                <a:cubicBezTo>
                  <a:pt x="866" y="651"/>
                  <a:pt x="867" y="651"/>
                  <a:pt x="868" y="650"/>
                </a:cubicBezTo>
                <a:cubicBezTo>
                  <a:pt x="871" y="650"/>
                  <a:pt x="875" y="650"/>
                  <a:pt x="878" y="650"/>
                </a:cubicBezTo>
                <a:cubicBezTo>
                  <a:pt x="879" y="651"/>
                  <a:pt x="880" y="652"/>
                  <a:pt x="880" y="652"/>
                </a:cubicBezTo>
                <a:cubicBezTo>
                  <a:pt x="883" y="652"/>
                  <a:pt x="885" y="652"/>
                  <a:pt x="888" y="652"/>
                </a:cubicBezTo>
                <a:cubicBezTo>
                  <a:pt x="888" y="651"/>
                  <a:pt x="888" y="651"/>
                  <a:pt x="888" y="650"/>
                </a:cubicBezTo>
                <a:cubicBezTo>
                  <a:pt x="890" y="648"/>
                  <a:pt x="891" y="647"/>
                  <a:pt x="893" y="645"/>
                </a:cubicBezTo>
                <a:cubicBezTo>
                  <a:pt x="894" y="645"/>
                  <a:pt x="895" y="645"/>
                  <a:pt x="896" y="645"/>
                </a:cubicBezTo>
                <a:cubicBezTo>
                  <a:pt x="897" y="644"/>
                  <a:pt x="897" y="643"/>
                  <a:pt x="898" y="643"/>
                </a:cubicBezTo>
                <a:cubicBezTo>
                  <a:pt x="901" y="643"/>
                  <a:pt x="905" y="643"/>
                  <a:pt x="908" y="643"/>
                </a:cubicBezTo>
                <a:cubicBezTo>
                  <a:pt x="908" y="644"/>
                  <a:pt x="908" y="646"/>
                  <a:pt x="908" y="648"/>
                </a:cubicBezTo>
                <a:cubicBezTo>
                  <a:pt x="909" y="649"/>
                  <a:pt x="910" y="649"/>
                  <a:pt x="911" y="650"/>
                </a:cubicBezTo>
                <a:cubicBezTo>
                  <a:pt x="911" y="652"/>
                  <a:pt x="911" y="653"/>
                  <a:pt x="911" y="655"/>
                </a:cubicBezTo>
                <a:cubicBezTo>
                  <a:pt x="911" y="656"/>
                  <a:pt x="912" y="657"/>
                  <a:pt x="913" y="657"/>
                </a:cubicBezTo>
                <a:cubicBezTo>
                  <a:pt x="913" y="658"/>
                  <a:pt x="913" y="659"/>
                  <a:pt x="913" y="660"/>
                </a:cubicBezTo>
                <a:cubicBezTo>
                  <a:pt x="914" y="661"/>
                  <a:pt x="915" y="662"/>
                  <a:pt x="916" y="662"/>
                </a:cubicBezTo>
                <a:cubicBezTo>
                  <a:pt x="916" y="668"/>
                  <a:pt x="916" y="673"/>
                  <a:pt x="916" y="678"/>
                </a:cubicBezTo>
                <a:cubicBezTo>
                  <a:pt x="917" y="679"/>
                  <a:pt x="917" y="679"/>
                  <a:pt x="918" y="680"/>
                </a:cubicBezTo>
                <a:cubicBezTo>
                  <a:pt x="918" y="681"/>
                  <a:pt x="918" y="682"/>
                  <a:pt x="918" y="682"/>
                </a:cubicBezTo>
                <a:cubicBezTo>
                  <a:pt x="919" y="683"/>
                  <a:pt x="920" y="684"/>
                  <a:pt x="921" y="685"/>
                </a:cubicBezTo>
                <a:cubicBezTo>
                  <a:pt x="921" y="687"/>
                  <a:pt x="921" y="688"/>
                  <a:pt x="921" y="690"/>
                </a:cubicBezTo>
                <a:cubicBezTo>
                  <a:pt x="924" y="690"/>
                  <a:pt x="927" y="690"/>
                  <a:pt x="930" y="690"/>
                </a:cubicBezTo>
                <a:cubicBezTo>
                  <a:pt x="934" y="694"/>
                  <a:pt x="937" y="697"/>
                  <a:pt x="941" y="700"/>
                </a:cubicBezTo>
                <a:cubicBezTo>
                  <a:pt x="942" y="700"/>
                  <a:pt x="943" y="700"/>
                  <a:pt x="943" y="700"/>
                </a:cubicBezTo>
                <a:cubicBezTo>
                  <a:pt x="944" y="701"/>
                  <a:pt x="945" y="702"/>
                  <a:pt x="946" y="703"/>
                </a:cubicBezTo>
                <a:cubicBezTo>
                  <a:pt x="946" y="704"/>
                  <a:pt x="946" y="704"/>
                  <a:pt x="946" y="705"/>
                </a:cubicBezTo>
                <a:cubicBezTo>
                  <a:pt x="947" y="707"/>
                  <a:pt x="949" y="708"/>
                  <a:pt x="951" y="710"/>
                </a:cubicBezTo>
                <a:cubicBezTo>
                  <a:pt x="951" y="714"/>
                  <a:pt x="951" y="717"/>
                  <a:pt x="951" y="720"/>
                </a:cubicBezTo>
                <a:cubicBezTo>
                  <a:pt x="952" y="721"/>
                  <a:pt x="952" y="722"/>
                  <a:pt x="953" y="723"/>
                </a:cubicBezTo>
                <a:cubicBezTo>
                  <a:pt x="953" y="724"/>
                  <a:pt x="953" y="726"/>
                  <a:pt x="953" y="728"/>
                </a:cubicBezTo>
                <a:cubicBezTo>
                  <a:pt x="954" y="728"/>
                  <a:pt x="955" y="728"/>
                  <a:pt x="956" y="728"/>
                </a:cubicBezTo>
                <a:cubicBezTo>
                  <a:pt x="957" y="727"/>
                  <a:pt x="957" y="726"/>
                  <a:pt x="958" y="725"/>
                </a:cubicBezTo>
                <a:cubicBezTo>
                  <a:pt x="960" y="725"/>
                  <a:pt x="962" y="725"/>
                  <a:pt x="963" y="725"/>
                </a:cubicBezTo>
                <a:cubicBezTo>
                  <a:pt x="964" y="724"/>
                  <a:pt x="965" y="723"/>
                  <a:pt x="966" y="723"/>
                </a:cubicBezTo>
                <a:cubicBezTo>
                  <a:pt x="968" y="723"/>
                  <a:pt x="971" y="723"/>
                  <a:pt x="973" y="723"/>
                </a:cubicBezTo>
                <a:cubicBezTo>
                  <a:pt x="974" y="722"/>
                  <a:pt x="975" y="721"/>
                  <a:pt x="976" y="720"/>
                </a:cubicBezTo>
                <a:cubicBezTo>
                  <a:pt x="977" y="720"/>
                  <a:pt x="977" y="720"/>
                  <a:pt x="978" y="720"/>
                </a:cubicBezTo>
                <a:cubicBezTo>
                  <a:pt x="979" y="719"/>
                  <a:pt x="980" y="718"/>
                  <a:pt x="981" y="718"/>
                </a:cubicBezTo>
                <a:cubicBezTo>
                  <a:pt x="983" y="718"/>
                  <a:pt x="984" y="718"/>
                  <a:pt x="986" y="718"/>
                </a:cubicBezTo>
                <a:cubicBezTo>
                  <a:pt x="987" y="717"/>
                  <a:pt x="988" y="716"/>
                  <a:pt x="988" y="715"/>
                </a:cubicBezTo>
                <a:cubicBezTo>
                  <a:pt x="990" y="715"/>
                  <a:pt x="992" y="715"/>
                  <a:pt x="993" y="715"/>
                </a:cubicBezTo>
                <a:cubicBezTo>
                  <a:pt x="994" y="714"/>
                  <a:pt x="995" y="714"/>
                  <a:pt x="996" y="713"/>
                </a:cubicBezTo>
                <a:cubicBezTo>
                  <a:pt x="997" y="713"/>
                  <a:pt x="998" y="713"/>
                  <a:pt x="998" y="713"/>
                </a:cubicBezTo>
                <a:cubicBezTo>
                  <a:pt x="999" y="712"/>
                  <a:pt x="1000" y="711"/>
                  <a:pt x="1001" y="710"/>
                </a:cubicBezTo>
                <a:cubicBezTo>
                  <a:pt x="1002" y="710"/>
                  <a:pt x="1003" y="710"/>
                  <a:pt x="1003" y="710"/>
                </a:cubicBezTo>
                <a:cubicBezTo>
                  <a:pt x="1004" y="709"/>
                  <a:pt x="1005" y="708"/>
                  <a:pt x="1006" y="708"/>
                </a:cubicBezTo>
                <a:cubicBezTo>
                  <a:pt x="1008" y="708"/>
                  <a:pt x="1009" y="708"/>
                  <a:pt x="1011" y="708"/>
                </a:cubicBezTo>
                <a:cubicBezTo>
                  <a:pt x="1012" y="707"/>
                  <a:pt x="1013" y="706"/>
                  <a:pt x="1013" y="705"/>
                </a:cubicBezTo>
                <a:cubicBezTo>
                  <a:pt x="1015" y="705"/>
                  <a:pt x="1017" y="705"/>
                  <a:pt x="1018" y="705"/>
                </a:cubicBezTo>
                <a:cubicBezTo>
                  <a:pt x="1019" y="704"/>
                  <a:pt x="1020" y="703"/>
                  <a:pt x="1021" y="703"/>
                </a:cubicBezTo>
                <a:cubicBezTo>
                  <a:pt x="1022" y="703"/>
                  <a:pt x="1023" y="703"/>
                  <a:pt x="1023" y="703"/>
                </a:cubicBezTo>
                <a:cubicBezTo>
                  <a:pt x="1024" y="702"/>
                  <a:pt x="1025" y="701"/>
                  <a:pt x="1026" y="700"/>
                </a:cubicBezTo>
                <a:cubicBezTo>
                  <a:pt x="1028" y="700"/>
                  <a:pt x="1031" y="700"/>
                  <a:pt x="1034" y="700"/>
                </a:cubicBezTo>
                <a:cubicBezTo>
                  <a:pt x="1035" y="699"/>
                  <a:pt x="1035" y="698"/>
                  <a:pt x="1036" y="698"/>
                </a:cubicBezTo>
                <a:cubicBezTo>
                  <a:pt x="1038" y="698"/>
                  <a:pt x="1039" y="698"/>
                  <a:pt x="1041" y="698"/>
                </a:cubicBezTo>
                <a:cubicBezTo>
                  <a:pt x="1042" y="697"/>
                  <a:pt x="1043" y="696"/>
                  <a:pt x="1043" y="695"/>
                </a:cubicBezTo>
                <a:cubicBezTo>
                  <a:pt x="1044" y="695"/>
                  <a:pt x="1045" y="695"/>
                  <a:pt x="1046" y="695"/>
                </a:cubicBezTo>
                <a:cubicBezTo>
                  <a:pt x="1047" y="694"/>
                  <a:pt x="1048" y="693"/>
                  <a:pt x="1048" y="693"/>
                </a:cubicBezTo>
                <a:cubicBezTo>
                  <a:pt x="1051" y="693"/>
                  <a:pt x="1054" y="693"/>
                  <a:pt x="1056" y="693"/>
                </a:cubicBezTo>
                <a:cubicBezTo>
                  <a:pt x="1057" y="692"/>
                  <a:pt x="1058" y="691"/>
                  <a:pt x="1059" y="690"/>
                </a:cubicBezTo>
                <a:cubicBezTo>
                  <a:pt x="1060" y="690"/>
                  <a:pt x="1060" y="690"/>
                  <a:pt x="1061" y="690"/>
                </a:cubicBezTo>
                <a:cubicBezTo>
                  <a:pt x="1062" y="689"/>
                  <a:pt x="1063" y="688"/>
                  <a:pt x="1064" y="688"/>
                </a:cubicBezTo>
                <a:cubicBezTo>
                  <a:pt x="1065" y="688"/>
                  <a:pt x="1065" y="688"/>
                  <a:pt x="1066" y="688"/>
                </a:cubicBezTo>
                <a:cubicBezTo>
                  <a:pt x="1067" y="687"/>
                  <a:pt x="1068" y="686"/>
                  <a:pt x="1068" y="685"/>
                </a:cubicBezTo>
                <a:cubicBezTo>
                  <a:pt x="1070" y="685"/>
                  <a:pt x="1072" y="685"/>
                  <a:pt x="1074" y="685"/>
                </a:cubicBezTo>
                <a:cubicBezTo>
                  <a:pt x="1075" y="683"/>
                  <a:pt x="1077" y="682"/>
                  <a:pt x="1079" y="680"/>
                </a:cubicBezTo>
                <a:cubicBezTo>
                  <a:pt x="1081" y="680"/>
                  <a:pt x="1084" y="680"/>
                  <a:pt x="1086" y="680"/>
                </a:cubicBezTo>
                <a:cubicBezTo>
                  <a:pt x="1087" y="679"/>
                  <a:pt x="1088" y="678"/>
                  <a:pt x="1089" y="678"/>
                </a:cubicBezTo>
                <a:cubicBezTo>
                  <a:pt x="1090" y="678"/>
                  <a:pt x="1090" y="678"/>
                  <a:pt x="1091" y="678"/>
                </a:cubicBezTo>
                <a:cubicBezTo>
                  <a:pt x="1092" y="677"/>
                  <a:pt x="1093" y="676"/>
                  <a:pt x="1094" y="675"/>
                </a:cubicBezTo>
                <a:cubicBezTo>
                  <a:pt x="1096" y="675"/>
                  <a:pt x="1099" y="675"/>
                  <a:pt x="1101" y="675"/>
                </a:cubicBezTo>
                <a:cubicBezTo>
                  <a:pt x="1101" y="674"/>
                  <a:pt x="1101" y="673"/>
                  <a:pt x="1101" y="673"/>
                </a:cubicBezTo>
                <a:cubicBezTo>
                  <a:pt x="1102" y="672"/>
                  <a:pt x="1103" y="671"/>
                  <a:pt x="1104" y="670"/>
                </a:cubicBezTo>
                <a:cubicBezTo>
                  <a:pt x="1104" y="669"/>
                  <a:pt x="1104" y="668"/>
                  <a:pt x="1104" y="668"/>
                </a:cubicBezTo>
                <a:cubicBezTo>
                  <a:pt x="1105" y="668"/>
                  <a:pt x="1106" y="668"/>
                  <a:pt x="1106" y="668"/>
                </a:cubicBezTo>
                <a:cubicBezTo>
                  <a:pt x="1108" y="669"/>
                  <a:pt x="1110" y="671"/>
                  <a:pt x="1111" y="673"/>
                </a:cubicBezTo>
                <a:cubicBezTo>
                  <a:pt x="1112" y="672"/>
                  <a:pt x="1113" y="671"/>
                  <a:pt x="1114" y="670"/>
                </a:cubicBezTo>
                <a:cubicBezTo>
                  <a:pt x="1115" y="670"/>
                  <a:pt x="1115" y="670"/>
                  <a:pt x="1116" y="670"/>
                </a:cubicBezTo>
                <a:cubicBezTo>
                  <a:pt x="1118" y="668"/>
                  <a:pt x="1119" y="667"/>
                  <a:pt x="1121" y="665"/>
                </a:cubicBezTo>
                <a:cubicBezTo>
                  <a:pt x="1122" y="665"/>
                  <a:pt x="1123" y="665"/>
                  <a:pt x="1124" y="665"/>
                </a:cubicBezTo>
                <a:cubicBezTo>
                  <a:pt x="1125" y="664"/>
                  <a:pt x="1126" y="663"/>
                  <a:pt x="1126" y="662"/>
                </a:cubicBezTo>
                <a:cubicBezTo>
                  <a:pt x="1128" y="662"/>
                  <a:pt x="1130" y="662"/>
                  <a:pt x="1131" y="662"/>
                </a:cubicBezTo>
                <a:cubicBezTo>
                  <a:pt x="1132" y="662"/>
                  <a:pt x="1133" y="661"/>
                  <a:pt x="1134" y="660"/>
                </a:cubicBezTo>
                <a:cubicBezTo>
                  <a:pt x="1136" y="660"/>
                  <a:pt x="1139" y="660"/>
                  <a:pt x="1141" y="660"/>
                </a:cubicBezTo>
                <a:cubicBezTo>
                  <a:pt x="1142" y="659"/>
                  <a:pt x="1143" y="658"/>
                  <a:pt x="1144" y="657"/>
                </a:cubicBezTo>
                <a:cubicBezTo>
                  <a:pt x="1145" y="657"/>
                  <a:pt x="1145" y="657"/>
                  <a:pt x="1146" y="657"/>
                </a:cubicBezTo>
                <a:cubicBezTo>
                  <a:pt x="1147" y="656"/>
                  <a:pt x="1148" y="656"/>
                  <a:pt x="1149" y="655"/>
                </a:cubicBezTo>
                <a:cubicBezTo>
                  <a:pt x="1150" y="655"/>
                  <a:pt x="1151" y="655"/>
                  <a:pt x="1151" y="655"/>
                </a:cubicBezTo>
                <a:cubicBezTo>
                  <a:pt x="1152" y="654"/>
                  <a:pt x="1153" y="653"/>
                  <a:pt x="1154" y="652"/>
                </a:cubicBezTo>
                <a:cubicBezTo>
                  <a:pt x="1156" y="652"/>
                  <a:pt x="1157" y="652"/>
                  <a:pt x="1159" y="652"/>
                </a:cubicBezTo>
                <a:cubicBezTo>
                  <a:pt x="1160" y="651"/>
                  <a:pt x="1161" y="651"/>
                  <a:pt x="1161" y="650"/>
                </a:cubicBezTo>
                <a:cubicBezTo>
                  <a:pt x="1163" y="650"/>
                  <a:pt x="1165" y="650"/>
                  <a:pt x="1166" y="650"/>
                </a:cubicBezTo>
                <a:cubicBezTo>
                  <a:pt x="1167" y="649"/>
                  <a:pt x="1168" y="648"/>
                  <a:pt x="1169" y="648"/>
                </a:cubicBezTo>
                <a:cubicBezTo>
                  <a:pt x="1171" y="648"/>
                  <a:pt x="1172" y="648"/>
                  <a:pt x="1174" y="648"/>
                </a:cubicBezTo>
                <a:cubicBezTo>
                  <a:pt x="1175" y="647"/>
                  <a:pt x="1176" y="646"/>
                  <a:pt x="1176" y="645"/>
                </a:cubicBezTo>
                <a:cubicBezTo>
                  <a:pt x="1179" y="645"/>
                  <a:pt x="1182" y="645"/>
                  <a:pt x="1184" y="645"/>
                </a:cubicBezTo>
                <a:cubicBezTo>
                  <a:pt x="1185" y="644"/>
                  <a:pt x="1186" y="643"/>
                  <a:pt x="1186" y="643"/>
                </a:cubicBezTo>
                <a:cubicBezTo>
                  <a:pt x="1187" y="643"/>
                  <a:pt x="1188" y="643"/>
                  <a:pt x="1189" y="643"/>
                </a:cubicBezTo>
                <a:cubicBezTo>
                  <a:pt x="1190" y="642"/>
                  <a:pt x="1191" y="641"/>
                  <a:pt x="1191" y="640"/>
                </a:cubicBezTo>
                <a:cubicBezTo>
                  <a:pt x="1192" y="640"/>
                  <a:pt x="1193" y="640"/>
                  <a:pt x="1194" y="640"/>
                </a:cubicBezTo>
                <a:cubicBezTo>
                  <a:pt x="1195" y="639"/>
                  <a:pt x="1196" y="638"/>
                  <a:pt x="1197" y="637"/>
                </a:cubicBezTo>
                <a:cubicBezTo>
                  <a:pt x="1199" y="637"/>
                  <a:pt x="1202" y="637"/>
                  <a:pt x="1204" y="637"/>
                </a:cubicBezTo>
                <a:cubicBezTo>
                  <a:pt x="1205" y="636"/>
                  <a:pt x="1206" y="636"/>
                  <a:pt x="1206" y="635"/>
                </a:cubicBezTo>
                <a:cubicBezTo>
                  <a:pt x="1207" y="635"/>
                  <a:pt x="1208" y="635"/>
                  <a:pt x="1209" y="635"/>
                </a:cubicBezTo>
                <a:cubicBezTo>
                  <a:pt x="1210" y="634"/>
                  <a:pt x="1211" y="633"/>
                  <a:pt x="1211" y="632"/>
                </a:cubicBezTo>
                <a:cubicBezTo>
                  <a:pt x="1213" y="632"/>
                  <a:pt x="1215" y="632"/>
                  <a:pt x="1217" y="632"/>
                </a:cubicBezTo>
                <a:cubicBezTo>
                  <a:pt x="1217" y="631"/>
                  <a:pt x="1218" y="631"/>
                  <a:pt x="1219" y="630"/>
                </a:cubicBezTo>
                <a:cubicBezTo>
                  <a:pt x="1220" y="630"/>
                  <a:pt x="1221" y="630"/>
                  <a:pt x="1222" y="630"/>
                </a:cubicBezTo>
                <a:cubicBezTo>
                  <a:pt x="1223" y="629"/>
                  <a:pt x="1223" y="628"/>
                  <a:pt x="1224" y="627"/>
                </a:cubicBezTo>
                <a:cubicBezTo>
                  <a:pt x="1226" y="627"/>
                  <a:pt x="1227" y="627"/>
                  <a:pt x="1229" y="627"/>
                </a:cubicBezTo>
                <a:cubicBezTo>
                  <a:pt x="1230" y="626"/>
                  <a:pt x="1231" y="626"/>
                  <a:pt x="1232" y="625"/>
                </a:cubicBezTo>
                <a:cubicBezTo>
                  <a:pt x="1233" y="625"/>
                  <a:pt x="1235" y="625"/>
                  <a:pt x="1237" y="625"/>
                </a:cubicBezTo>
                <a:cubicBezTo>
                  <a:pt x="1238" y="624"/>
                  <a:pt x="1238" y="623"/>
                  <a:pt x="1239" y="622"/>
                </a:cubicBezTo>
                <a:cubicBezTo>
                  <a:pt x="1242" y="622"/>
                  <a:pt x="1244" y="622"/>
                  <a:pt x="1247" y="622"/>
                </a:cubicBezTo>
                <a:cubicBezTo>
                  <a:pt x="1248" y="621"/>
                  <a:pt x="1249" y="621"/>
                  <a:pt x="1249" y="620"/>
                </a:cubicBezTo>
                <a:cubicBezTo>
                  <a:pt x="1250" y="620"/>
                  <a:pt x="1251" y="620"/>
                  <a:pt x="1252" y="620"/>
                </a:cubicBezTo>
                <a:cubicBezTo>
                  <a:pt x="1253" y="619"/>
                  <a:pt x="1253" y="618"/>
                  <a:pt x="1254" y="617"/>
                </a:cubicBezTo>
                <a:cubicBezTo>
                  <a:pt x="1255" y="617"/>
                  <a:pt x="1256" y="617"/>
                  <a:pt x="1257" y="617"/>
                </a:cubicBezTo>
                <a:cubicBezTo>
                  <a:pt x="1258" y="617"/>
                  <a:pt x="1258" y="616"/>
                  <a:pt x="1259" y="615"/>
                </a:cubicBezTo>
                <a:cubicBezTo>
                  <a:pt x="1261" y="615"/>
                  <a:pt x="1262" y="615"/>
                  <a:pt x="1264" y="615"/>
                </a:cubicBezTo>
                <a:cubicBezTo>
                  <a:pt x="1265" y="614"/>
                  <a:pt x="1266" y="613"/>
                  <a:pt x="1267" y="612"/>
                </a:cubicBezTo>
                <a:cubicBezTo>
                  <a:pt x="1269" y="612"/>
                  <a:pt x="1270" y="612"/>
                  <a:pt x="1272" y="612"/>
                </a:cubicBezTo>
                <a:cubicBezTo>
                  <a:pt x="1273" y="611"/>
                  <a:pt x="1274" y="610"/>
                  <a:pt x="1274" y="610"/>
                </a:cubicBezTo>
                <a:cubicBezTo>
                  <a:pt x="1275" y="610"/>
                  <a:pt x="1276" y="610"/>
                  <a:pt x="1277" y="610"/>
                </a:cubicBezTo>
                <a:cubicBezTo>
                  <a:pt x="1278" y="609"/>
                  <a:pt x="1279" y="608"/>
                  <a:pt x="1279" y="607"/>
                </a:cubicBezTo>
                <a:cubicBezTo>
                  <a:pt x="1282" y="607"/>
                  <a:pt x="1284" y="607"/>
                  <a:pt x="1287" y="607"/>
                </a:cubicBezTo>
                <a:cubicBezTo>
                  <a:pt x="1288" y="606"/>
                  <a:pt x="1288" y="606"/>
                  <a:pt x="1289" y="605"/>
                </a:cubicBezTo>
                <a:cubicBezTo>
                  <a:pt x="1292" y="605"/>
                  <a:pt x="1295" y="605"/>
                  <a:pt x="1297" y="605"/>
                </a:cubicBezTo>
                <a:cubicBezTo>
                  <a:pt x="1299" y="603"/>
                  <a:pt x="1300" y="602"/>
                  <a:pt x="1302" y="600"/>
                </a:cubicBezTo>
                <a:cubicBezTo>
                  <a:pt x="1304" y="600"/>
                  <a:pt x="1307" y="600"/>
                  <a:pt x="1309" y="600"/>
                </a:cubicBezTo>
                <a:cubicBezTo>
                  <a:pt x="1309" y="602"/>
                  <a:pt x="1309" y="603"/>
                  <a:pt x="1309" y="605"/>
                </a:cubicBezTo>
                <a:cubicBezTo>
                  <a:pt x="1310" y="606"/>
                  <a:pt x="1311" y="607"/>
                  <a:pt x="1312" y="607"/>
                </a:cubicBezTo>
                <a:cubicBezTo>
                  <a:pt x="1312" y="608"/>
                  <a:pt x="1312" y="609"/>
                  <a:pt x="1312" y="610"/>
                </a:cubicBezTo>
                <a:cubicBezTo>
                  <a:pt x="1314" y="610"/>
                  <a:pt x="1315" y="610"/>
                  <a:pt x="1317" y="610"/>
                </a:cubicBezTo>
                <a:cubicBezTo>
                  <a:pt x="1317" y="607"/>
                  <a:pt x="1317" y="605"/>
                  <a:pt x="1317" y="602"/>
                </a:cubicBezTo>
                <a:cubicBezTo>
                  <a:pt x="1316" y="601"/>
                  <a:pt x="1315" y="601"/>
                  <a:pt x="1314" y="600"/>
                </a:cubicBezTo>
                <a:cubicBezTo>
                  <a:pt x="1314" y="598"/>
                  <a:pt x="1314" y="597"/>
                  <a:pt x="1314" y="595"/>
                </a:cubicBezTo>
                <a:cubicBezTo>
                  <a:pt x="1315" y="595"/>
                  <a:pt x="1316" y="595"/>
                  <a:pt x="1317" y="595"/>
                </a:cubicBezTo>
                <a:cubicBezTo>
                  <a:pt x="1318" y="594"/>
                  <a:pt x="1319" y="593"/>
                  <a:pt x="1319" y="592"/>
                </a:cubicBezTo>
                <a:cubicBezTo>
                  <a:pt x="1320" y="592"/>
                  <a:pt x="1321" y="592"/>
                  <a:pt x="1322" y="592"/>
                </a:cubicBezTo>
                <a:cubicBezTo>
                  <a:pt x="1323" y="591"/>
                  <a:pt x="1324" y="591"/>
                  <a:pt x="1324" y="590"/>
                </a:cubicBezTo>
                <a:cubicBezTo>
                  <a:pt x="1327" y="590"/>
                  <a:pt x="1329" y="590"/>
                  <a:pt x="1332" y="590"/>
                </a:cubicBezTo>
                <a:cubicBezTo>
                  <a:pt x="1333" y="589"/>
                  <a:pt x="1334" y="588"/>
                  <a:pt x="1334" y="587"/>
                </a:cubicBezTo>
                <a:cubicBezTo>
                  <a:pt x="1335" y="587"/>
                  <a:pt x="1336" y="587"/>
                  <a:pt x="1337" y="587"/>
                </a:cubicBezTo>
                <a:cubicBezTo>
                  <a:pt x="1338" y="586"/>
                  <a:pt x="1339" y="585"/>
                  <a:pt x="1340" y="585"/>
                </a:cubicBezTo>
                <a:cubicBezTo>
                  <a:pt x="1341" y="585"/>
                  <a:pt x="1343" y="585"/>
                  <a:pt x="1344" y="585"/>
                </a:cubicBezTo>
                <a:cubicBezTo>
                  <a:pt x="1345" y="584"/>
                  <a:pt x="1346" y="583"/>
                  <a:pt x="1347" y="582"/>
                </a:cubicBezTo>
                <a:cubicBezTo>
                  <a:pt x="1349" y="582"/>
                  <a:pt x="1350" y="582"/>
                  <a:pt x="1352" y="582"/>
                </a:cubicBezTo>
                <a:cubicBezTo>
                  <a:pt x="1353" y="581"/>
                  <a:pt x="1354" y="580"/>
                  <a:pt x="1354" y="580"/>
                </a:cubicBezTo>
                <a:cubicBezTo>
                  <a:pt x="1356" y="580"/>
                  <a:pt x="1358" y="580"/>
                  <a:pt x="1359" y="580"/>
                </a:cubicBezTo>
                <a:cubicBezTo>
                  <a:pt x="1360" y="579"/>
                  <a:pt x="1361" y="578"/>
                  <a:pt x="1362" y="577"/>
                </a:cubicBezTo>
                <a:cubicBezTo>
                  <a:pt x="1363" y="577"/>
                  <a:pt x="1364" y="577"/>
                  <a:pt x="1365" y="577"/>
                </a:cubicBezTo>
                <a:cubicBezTo>
                  <a:pt x="1366" y="576"/>
                  <a:pt x="1366" y="576"/>
                  <a:pt x="1367" y="575"/>
                </a:cubicBezTo>
                <a:cubicBezTo>
                  <a:pt x="1368" y="575"/>
                  <a:pt x="1369" y="575"/>
                  <a:pt x="1370" y="575"/>
                </a:cubicBezTo>
                <a:cubicBezTo>
                  <a:pt x="1371" y="574"/>
                  <a:pt x="1371" y="573"/>
                  <a:pt x="1372" y="572"/>
                </a:cubicBezTo>
                <a:cubicBezTo>
                  <a:pt x="1373" y="573"/>
                  <a:pt x="1374" y="574"/>
                  <a:pt x="1375" y="575"/>
                </a:cubicBezTo>
                <a:cubicBezTo>
                  <a:pt x="1378" y="575"/>
                  <a:pt x="1381" y="575"/>
                  <a:pt x="1385" y="575"/>
                </a:cubicBezTo>
                <a:cubicBezTo>
                  <a:pt x="1386" y="574"/>
                  <a:pt x="1386" y="573"/>
                  <a:pt x="1387" y="572"/>
                </a:cubicBezTo>
                <a:cubicBezTo>
                  <a:pt x="1387" y="571"/>
                  <a:pt x="1387" y="571"/>
                  <a:pt x="1387" y="570"/>
                </a:cubicBezTo>
                <a:cubicBezTo>
                  <a:pt x="1389" y="568"/>
                  <a:pt x="1391" y="566"/>
                  <a:pt x="1392" y="565"/>
                </a:cubicBezTo>
                <a:cubicBezTo>
                  <a:pt x="1392" y="560"/>
                  <a:pt x="1392" y="556"/>
                  <a:pt x="1392" y="552"/>
                </a:cubicBezTo>
                <a:cubicBezTo>
                  <a:pt x="1391" y="552"/>
                  <a:pt x="1391" y="552"/>
                  <a:pt x="1390" y="552"/>
                </a:cubicBezTo>
                <a:cubicBezTo>
                  <a:pt x="1389" y="551"/>
                  <a:pt x="1388" y="551"/>
                  <a:pt x="1387" y="550"/>
                </a:cubicBezTo>
                <a:cubicBezTo>
                  <a:pt x="1384" y="550"/>
                  <a:pt x="1380" y="550"/>
                  <a:pt x="1377" y="550"/>
                </a:cubicBezTo>
                <a:cubicBezTo>
                  <a:pt x="1376" y="549"/>
                  <a:pt x="1376" y="548"/>
                  <a:pt x="1375" y="547"/>
                </a:cubicBezTo>
                <a:cubicBezTo>
                  <a:pt x="1375" y="543"/>
                  <a:pt x="1375" y="539"/>
                  <a:pt x="1375" y="535"/>
                </a:cubicBezTo>
                <a:cubicBezTo>
                  <a:pt x="1374" y="534"/>
                  <a:pt x="1373" y="533"/>
                  <a:pt x="1372" y="532"/>
                </a:cubicBezTo>
                <a:cubicBezTo>
                  <a:pt x="1371" y="532"/>
                  <a:pt x="1371" y="532"/>
                  <a:pt x="1370" y="532"/>
                </a:cubicBezTo>
                <a:cubicBezTo>
                  <a:pt x="1370" y="531"/>
                  <a:pt x="1370" y="531"/>
                  <a:pt x="1370" y="530"/>
                </a:cubicBezTo>
                <a:cubicBezTo>
                  <a:pt x="1369" y="529"/>
                  <a:pt x="1368" y="528"/>
                  <a:pt x="1367" y="527"/>
                </a:cubicBezTo>
                <a:cubicBezTo>
                  <a:pt x="1367" y="526"/>
                  <a:pt x="1367" y="525"/>
                  <a:pt x="1367" y="525"/>
                </a:cubicBezTo>
                <a:cubicBezTo>
                  <a:pt x="1366" y="524"/>
                  <a:pt x="1366" y="523"/>
                  <a:pt x="1365" y="522"/>
                </a:cubicBezTo>
                <a:cubicBezTo>
                  <a:pt x="1365" y="521"/>
                  <a:pt x="1365" y="520"/>
                  <a:pt x="1365" y="519"/>
                </a:cubicBezTo>
                <a:cubicBezTo>
                  <a:pt x="1362" y="517"/>
                  <a:pt x="1360" y="515"/>
                  <a:pt x="1357" y="512"/>
                </a:cubicBezTo>
                <a:cubicBezTo>
                  <a:pt x="1357" y="511"/>
                  <a:pt x="1357" y="511"/>
                  <a:pt x="1357" y="510"/>
                </a:cubicBezTo>
                <a:cubicBezTo>
                  <a:pt x="1356" y="509"/>
                  <a:pt x="1355" y="508"/>
                  <a:pt x="1354" y="507"/>
                </a:cubicBezTo>
                <a:cubicBezTo>
                  <a:pt x="1354" y="505"/>
                  <a:pt x="1354" y="502"/>
                  <a:pt x="1354" y="499"/>
                </a:cubicBezTo>
                <a:cubicBezTo>
                  <a:pt x="1354" y="499"/>
                  <a:pt x="1353" y="498"/>
                  <a:pt x="1352" y="497"/>
                </a:cubicBezTo>
                <a:cubicBezTo>
                  <a:pt x="1352" y="496"/>
                  <a:pt x="1352" y="495"/>
                  <a:pt x="1352" y="494"/>
                </a:cubicBezTo>
                <a:cubicBezTo>
                  <a:pt x="1351" y="494"/>
                  <a:pt x="1350" y="493"/>
                  <a:pt x="1349" y="492"/>
                </a:cubicBezTo>
                <a:cubicBezTo>
                  <a:pt x="1349" y="491"/>
                  <a:pt x="1349" y="490"/>
                  <a:pt x="1349" y="489"/>
                </a:cubicBezTo>
                <a:cubicBezTo>
                  <a:pt x="1347" y="487"/>
                  <a:pt x="1345" y="485"/>
                  <a:pt x="1342" y="482"/>
                </a:cubicBezTo>
                <a:cubicBezTo>
                  <a:pt x="1342" y="481"/>
                  <a:pt x="1342" y="480"/>
                  <a:pt x="1342" y="480"/>
                </a:cubicBezTo>
                <a:cubicBezTo>
                  <a:pt x="1341" y="480"/>
                  <a:pt x="1340" y="480"/>
                  <a:pt x="1340" y="480"/>
                </a:cubicBezTo>
                <a:cubicBezTo>
                  <a:pt x="1336" y="476"/>
                  <a:pt x="1333" y="473"/>
                  <a:pt x="1329" y="469"/>
                </a:cubicBezTo>
                <a:cubicBezTo>
                  <a:pt x="1329" y="468"/>
                  <a:pt x="1329" y="466"/>
                  <a:pt x="1329" y="464"/>
                </a:cubicBezTo>
                <a:cubicBezTo>
                  <a:pt x="1329" y="464"/>
                  <a:pt x="1328" y="463"/>
                  <a:pt x="1327" y="462"/>
                </a:cubicBezTo>
                <a:cubicBezTo>
                  <a:pt x="1327" y="460"/>
                  <a:pt x="1327" y="457"/>
                  <a:pt x="1327" y="454"/>
                </a:cubicBezTo>
                <a:cubicBezTo>
                  <a:pt x="1326" y="454"/>
                  <a:pt x="1325" y="453"/>
                  <a:pt x="1324" y="452"/>
                </a:cubicBezTo>
                <a:cubicBezTo>
                  <a:pt x="1324" y="451"/>
                  <a:pt x="1324" y="450"/>
                  <a:pt x="1324" y="449"/>
                </a:cubicBezTo>
                <a:cubicBezTo>
                  <a:pt x="1324" y="449"/>
                  <a:pt x="1323" y="448"/>
                  <a:pt x="1322" y="447"/>
                </a:cubicBezTo>
                <a:cubicBezTo>
                  <a:pt x="1322" y="445"/>
                  <a:pt x="1322" y="443"/>
                  <a:pt x="1322" y="442"/>
                </a:cubicBezTo>
                <a:cubicBezTo>
                  <a:pt x="1321" y="441"/>
                  <a:pt x="1320" y="440"/>
                  <a:pt x="1319" y="439"/>
                </a:cubicBezTo>
                <a:cubicBezTo>
                  <a:pt x="1319" y="431"/>
                  <a:pt x="1319" y="423"/>
                  <a:pt x="1319" y="414"/>
                </a:cubicBezTo>
                <a:cubicBezTo>
                  <a:pt x="1320" y="414"/>
                  <a:pt x="1321" y="413"/>
                  <a:pt x="1322" y="412"/>
                </a:cubicBezTo>
                <a:cubicBezTo>
                  <a:pt x="1322" y="411"/>
                  <a:pt x="1322" y="410"/>
                  <a:pt x="1322" y="409"/>
                </a:cubicBezTo>
                <a:cubicBezTo>
                  <a:pt x="1323" y="408"/>
                  <a:pt x="1323" y="408"/>
                  <a:pt x="1324" y="407"/>
                </a:cubicBezTo>
                <a:cubicBezTo>
                  <a:pt x="1324" y="406"/>
                  <a:pt x="1324" y="405"/>
                  <a:pt x="1324" y="404"/>
                </a:cubicBezTo>
                <a:cubicBezTo>
                  <a:pt x="1325" y="403"/>
                  <a:pt x="1326" y="403"/>
                  <a:pt x="1327" y="402"/>
                </a:cubicBezTo>
                <a:cubicBezTo>
                  <a:pt x="1328" y="402"/>
                  <a:pt x="1328" y="402"/>
                  <a:pt x="1329" y="402"/>
                </a:cubicBezTo>
                <a:cubicBezTo>
                  <a:pt x="1331" y="403"/>
                  <a:pt x="1333" y="405"/>
                  <a:pt x="1334" y="407"/>
                </a:cubicBezTo>
                <a:cubicBezTo>
                  <a:pt x="1336" y="407"/>
                  <a:pt x="1338" y="407"/>
                  <a:pt x="1340" y="407"/>
                </a:cubicBezTo>
                <a:cubicBezTo>
                  <a:pt x="1340" y="408"/>
                  <a:pt x="1341" y="408"/>
                  <a:pt x="1342" y="409"/>
                </a:cubicBezTo>
                <a:cubicBezTo>
                  <a:pt x="1343" y="409"/>
                  <a:pt x="1343" y="409"/>
                  <a:pt x="1344" y="409"/>
                </a:cubicBezTo>
                <a:cubicBezTo>
                  <a:pt x="1345" y="410"/>
                  <a:pt x="1346" y="411"/>
                  <a:pt x="1347" y="412"/>
                </a:cubicBezTo>
                <a:cubicBezTo>
                  <a:pt x="1348" y="412"/>
                  <a:pt x="1348" y="412"/>
                  <a:pt x="1349" y="412"/>
                </a:cubicBezTo>
                <a:cubicBezTo>
                  <a:pt x="1350" y="412"/>
                  <a:pt x="1351" y="413"/>
                  <a:pt x="1352" y="414"/>
                </a:cubicBezTo>
                <a:cubicBezTo>
                  <a:pt x="1354" y="414"/>
                  <a:pt x="1355" y="414"/>
                  <a:pt x="1357" y="414"/>
                </a:cubicBezTo>
                <a:cubicBezTo>
                  <a:pt x="1358" y="415"/>
                  <a:pt x="1359" y="416"/>
                  <a:pt x="1360" y="417"/>
                </a:cubicBezTo>
                <a:cubicBezTo>
                  <a:pt x="1360" y="417"/>
                  <a:pt x="1361" y="417"/>
                  <a:pt x="1362" y="417"/>
                </a:cubicBezTo>
                <a:cubicBezTo>
                  <a:pt x="1363" y="417"/>
                  <a:pt x="1364" y="418"/>
                  <a:pt x="1365" y="419"/>
                </a:cubicBezTo>
                <a:cubicBezTo>
                  <a:pt x="1368" y="419"/>
                  <a:pt x="1371" y="419"/>
                  <a:pt x="1375" y="419"/>
                </a:cubicBezTo>
                <a:cubicBezTo>
                  <a:pt x="1375" y="420"/>
                  <a:pt x="1376" y="421"/>
                  <a:pt x="1377" y="422"/>
                </a:cubicBezTo>
                <a:cubicBezTo>
                  <a:pt x="1379" y="422"/>
                  <a:pt x="1380" y="422"/>
                  <a:pt x="1382" y="422"/>
                </a:cubicBezTo>
                <a:cubicBezTo>
                  <a:pt x="1383" y="422"/>
                  <a:pt x="1384" y="423"/>
                  <a:pt x="1385" y="424"/>
                </a:cubicBezTo>
                <a:cubicBezTo>
                  <a:pt x="1385" y="424"/>
                  <a:pt x="1386" y="424"/>
                  <a:pt x="1387" y="424"/>
                </a:cubicBezTo>
                <a:cubicBezTo>
                  <a:pt x="1389" y="426"/>
                  <a:pt x="1390" y="428"/>
                  <a:pt x="1392" y="429"/>
                </a:cubicBezTo>
                <a:cubicBezTo>
                  <a:pt x="1394" y="429"/>
                  <a:pt x="1397" y="429"/>
                  <a:pt x="1400" y="429"/>
                </a:cubicBezTo>
                <a:cubicBezTo>
                  <a:pt x="1402" y="432"/>
                  <a:pt x="1405" y="434"/>
                  <a:pt x="1407" y="437"/>
                </a:cubicBezTo>
                <a:cubicBezTo>
                  <a:pt x="1408" y="437"/>
                  <a:pt x="1409" y="437"/>
                  <a:pt x="1410" y="437"/>
                </a:cubicBezTo>
                <a:cubicBezTo>
                  <a:pt x="1410" y="438"/>
                  <a:pt x="1411" y="438"/>
                  <a:pt x="1412" y="439"/>
                </a:cubicBezTo>
                <a:cubicBezTo>
                  <a:pt x="1414" y="439"/>
                  <a:pt x="1416" y="439"/>
                  <a:pt x="1417" y="439"/>
                </a:cubicBezTo>
                <a:cubicBezTo>
                  <a:pt x="1419" y="441"/>
                  <a:pt x="1420" y="443"/>
                  <a:pt x="1422" y="444"/>
                </a:cubicBezTo>
                <a:cubicBezTo>
                  <a:pt x="1424" y="444"/>
                  <a:pt x="1425" y="444"/>
                  <a:pt x="1427" y="444"/>
                </a:cubicBezTo>
                <a:cubicBezTo>
                  <a:pt x="1428" y="445"/>
                  <a:pt x="1429" y="446"/>
                  <a:pt x="1430" y="447"/>
                </a:cubicBezTo>
                <a:cubicBezTo>
                  <a:pt x="1430" y="447"/>
                  <a:pt x="1430" y="448"/>
                  <a:pt x="1430" y="449"/>
                </a:cubicBezTo>
                <a:cubicBezTo>
                  <a:pt x="1431" y="449"/>
                  <a:pt x="1431" y="449"/>
                  <a:pt x="1432" y="449"/>
                </a:cubicBezTo>
                <a:cubicBezTo>
                  <a:pt x="1433" y="449"/>
                  <a:pt x="1434" y="448"/>
                  <a:pt x="1435" y="447"/>
                </a:cubicBezTo>
                <a:cubicBezTo>
                  <a:pt x="1437" y="447"/>
                  <a:pt x="1440" y="447"/>
                  <a:pt x="1442" y="447"/>
                </a:cubicBezTo>
                <a:cubicBezTo>
                  <a:pt x="1443" y="446"/>
                  <a:pt x="1444" y="445"/>
                  <a:pt x="1445" y="444"/>
                </a:cubicBezTo>
                <a:cubicBezTo>
                  <a:pt x="1445" y="444"/>
                  <a:pt x="1446" y="444"/>
                  <a:pt x="1447" y="444"/>
                </a:cubicBezTo>
                <a:cubicBezTo>
                  <a:pt x="1447" y="441"/>
                  <a:pt x="1447" y="438"/>
                  <a:pt x="1447" y="434"/>
                </a:cubicBezTo>
                <a:cubicBezTo>
                  <a:pt x="1450" y="434"/>
                  <a:pt x="1452" y="434"/>
                  <a:pt x="1455" y="434"/>
                </a:cubicBezTo>
                <a:cubicBezTo>
                  <a:pt x="1455" y="436"/>
                  <a:pt x="1455" y="438"/>
                  <a:pt x="1455" y="439"/>
                </a:cubicBezTo>
                <a:cubicBezTo>
                  <a:pt x="1456" y="439"/>
                  <a:pt x="1456" y="439"/>
                  <a:pt x="1457" y="439"/>
                </a:cubicBezTo>
                <a:cubicBezTo>
                  <a:pt x="1458" y="439"/>
                  <a:pt x="1459" y="438"/>
                  <a:pt x="1460" y="437"/>
                </a:cubicBezTo>
                <a:cubicBezTo>
                  <a:pt x="1461" y="437"/>
                  <a:pt x="1461" y="437"/>
                  <a:pt x="1462" y="437"/>
                </a:cubicBezTo>
                <a:cubicBezTo>
                  <a:pt x="1463" y="436"/>
                  <a:pt x="1464" y="435"/>
                  <a:pt x="1465" y="434"/>
                </a:cubicBezTo>
                <a:cubicBezTo>
                  <a:pt x="1465" y="432"/>
                  <a:pt x="1465" y="429"/>
                  <a:pt x="1465" y="427"/>
                </a:cubicBezTo>
                <a:cubicBezTo>
                  <a:pt x="1466" y="425"/>
                  <a:pt x="1468" y="423"/>
                  <a:pt x="1470" y="422"/>
                </a:cubicBezTo>
                <a:cubicBezTo>
                  <a:pt x="1470" y="421"/>
                  <a:pt x="1470" y="420"/>
                  <a:pt x="1470" y="419"/>
                </a:cubicBezTo>
                <a:cubicBezTo>
                  <a:pt x="1472" y="417"/>
                  <a:pt x="1475" y="414"/>
                  <a:pt x="1477" y="412"/>
                </a:cubicBezTo>
                <a:cubicBezTo>
                  <a:pt x="1477" y="411"/>
                  <a:pt x="1477" y="410"/>
                  <a:pt x="1477" y="409"/>
                </a:cubicBezTo>
                <a:cubicBezTo>
                  <a:pt x="1479" y="408"/>
                  <a:pt x="1481" y="406"/>
                  <a:pt x="1482" y="404"/>
                </a:cubicBezTo>
                <a:cubicBezTo>
                  <a:pt x="1483" y="404"/>
                  <a:pt x="1484" y="404"/>
                  <a:pt x="1485" y="404"/>
                </a:cubicBezTo>
                <a:cubicBezTo>
                  <a:pt x="1486" y="403"/>
                  <a:pt x="1486" y="403"/>
                  <a:pt x="1487" y="402"/>
                </a:cubicBezTo>
                <a:cubicBezTo>
                  <a:pt x="1489" y="402"/>
                  <a:pt x="1491" y="402"/>
                  <a:pt x="1492" y="402"/>
                </a:cubicBezTo>
                <a:cubicBezTo>
                  <a:pt x="1493" y="401"/>
                  <a:pt x="1494" y="400"/>
                  <a:pt x="1495" y="399"/>
                </a:cubicBezTo>
                <a:cubicBezTo>
                  <a:pt x="1495" y="397"/>
                  <a:pt x="1495" y="394"/>
                  <a:pt x="1495" y="392"/>
                </a:cubicBezTo>
                <a:cubicBezTo>
                  <a:pt x="1493" y="392"/>
                  <a:pt x="1492" y="392"/>
                  <a:pt x="1490" y="392"/>
                </a:cubicBezTo>
                <a:cubicBezTo>
                  <a:pt x="1490" y="388"/>
                  <a:pt x="1490" y="385"/>
                  <a:pt x="1490" y="382"/>
                </a:cubicBezTo>
                <a:cubicBezTo>
                  <a:pt x="1491" y="381"/>
                  <a:pt x="1491" y="380"/>
                  <a:pt x="1492" y="379"/>
                </a:cubicBezTo>
                <a:cubicBezTo>
                  <a:pt x="1492" y="377"/>
                  <a:pt x="1492" y="376"/>
                  <a:pt x="1492" y="374"/>
                </a:cubicBezTo>
                <a:cubicBezTo>
                  <a:pt x="1493" y="373"/>
                  <a:pt x="1494" y="373"/>
                  <a:pt x="1495" y="372"/>
                </a:cubicBezTo>
                <a:cubicBezTo>
                  <a:pt x="1497" y="372"/>
                  <a:pt x="1500" y="372"/>
                  <a:pt x="1503" y="372"/>
                </a:cubicBezTo>
                <a:cubicBezTo>
                  <a:pt x="1503" y="371"/>
                  <a:pt x="1504" y="370"/>
                  <a:pt x="1505" y="369"/>
                </a:cubicBezTo>
                <a:cubicBezTo>
                  <a:pt x="1507" y="369"/>
                  <a:pt x="1510" y="369"/>
                  <a:pt x="1512" y="369"/>
                </a:cubicBezTo>
                <a:cubicBezTo>
                  <a:pt x="1513" y="368"/>
                  <a:pt x="1514" y="368"/>
                  <a:pt x="1515" y="367"/>
                </a:cubicBezTo>
                <a:cubicBezTo>
                  <a:pt x="1517" y="367"/>
                  <a:pt x="1518" y="367"/>
                  <a:pt x="1520" y="367"/>
                </a:cubicBezTo>
                <a:cubicBezTo>
                  <a:pt x="1522" y="364"/>
                  <a:pt x="1525" y="362"/>
                  <a:pt x="1528" y="359"/>
                </a:cubicBezTo>
                <a:cubicBezTo>
                  <a:pt x="1528" y="358"/>
                  <a:pt x="1528" y="357"/>
                  <a:pt x="1528" y="357"/>
                </a:cubicBezTo>
                <a:cubicBezTo>
                  <a:pt x="1529" y="355"/>
                  <a:pt x="1531" y="353"/>
                  <a:pt x="1533" y="351"/>
                </a:cubicBezTo>
                <a:cubicBezTo>
                  <a:pt x="1533" y="351"/>
                  <a:pt x="1534" y="351"/>
                  <a:pt x="1535" y="351"/>
                </a:cubicBezTo>
                <a:cubicBezTo>
                  <a:pt x="1536" y="351"/>
                  <a:pt x="1537" y="350"/>
                  <a:pt x="1538" y="349"/>
                </a:cubicBezTo>
                <a:cubicBezTo>
                  <a:pt x="1538" y="349"/>
                  <a:pt x="1539" y="349"/>
                  <a:pt x="1540" y="349"/>
                </a:cubicBezTo>
                <a:cubicBezTo>
                  <a:pt x="1541" y="348"/>
                  <a:pt x="1542" y="347"/>
                  <a:pt x="1543" y="346"/>
                </a:cubicBezTo>
                <a:cubicBezTo>
                  <a:pt x="1543" y="346"/>
                  <a:pt x="1544" y="346"/>
                  <a:pt x="1545" y="346"/>
                </a:cubicBezTo>
                <a:cubicBezTo>
                  <a:pt x="1547" y="345"/>
                  <a:pt x="1548" y="343"/>
                  <a:pt x="1550" y="342"/>
                </a:cubicBezTo>
                <a:cubicBezTo>
                  <a:pt x="1551" y="342"/>
                  <a:pt x="1552" y="342"/>
                  <a:pt x="1553" y="342"/>
                </a:cubicBezTo>
                <a:cubicBezTo>
                  <a:pt x="1553" y="341"/>
                  <a:pt x="1554" y="340"/>
                  <a:pt x="1555" y="339"/>
                </a:cubicBezTo>
                <a:cubicBezTo>
                  <a:pt x="1556" y="339"/>
                  <a:pt x="1557" y="339"/>
                  <a:pt x="1558" y="339"/>
                </a:cubicBezTo>
                <a:cubicBezTo>
                  <a:pt x="1558" y="338"/>
                  <a:pt x="1559" y="337"/>
                  <a:pt x="1560" y="337"/>
                </a:cubicBezTo>
                <a:cubicBezTo>
                  <a:pt x="1562" y="337"/>
                  <a:pt x="1563" y="337"/>
                  <a:pt x="1565" y="337"/>
                </a:cubicBezTo>
                <a:cubicBezTo>
                  <a:pt x="1566" y="336"/>
                  <a:pt x="1567" y="335"/>
                  <a:pt x="1568" y="334"/>
                </a:cubicBezTo>
                <a:cubicBezTo>
                  <a:pt x="1569" y="334"/>
                  <a:pt x="1571" y="334"/>
                  <a:pt x="1573" y="334"/>
                </a:cubicBezTo>
                <a:cubicBezTo>
                  <a:pt x="1574" y="333"/>
                  <a:pt x="1574" y="332"/>
                  <a:pt x="1575" y="331"/>
                </a:cubicBezTo>
                <a:cubicBezTo>
                  <a:pt x="1576" y="331"/>
                  <a:pt x="1577" y="331"/>
                  <a:pt x="1578" y="331"/>
                </a:cubicBezTo>
                <a:cubicBezTo>
                  <a:pt x="1578" y="331"/>
                  <a:pt x="1579" y="330"/>
                  <a:pt x="1580" y="329"/>
                </a:cubicBezTo>
                <a:cubicBezTo>
                  <a:pt x="1584" y="329"/>
                  <a:pt x="1588" y="329"/>
                  <a:pt x="1593" y="329"/>
                </a:cubicBezTo>
                <a:cubicBezTo>
                  <a:pt x="1594" y="331"/>
                  <a:pt x="1596" y="332"/>
                  <a:pt x="1598" y="334"/>
                </a:cubicBezTo>
                <a:cubicBezTo>
                  <a:pt x="1599" y="334"/>
                  <a:pt x="1599" y="334"/>
                  <a:pt x="1600" y="334"/>
                </a:cubicBezTo>
                <a:cubicBezTo>
                  <a:pt x="1601" y="335"/>
                  <a:pt x="1602" y="336"/>
                  <a:pt x="1603" y="337"/>
                </a:cubicBezTo>
                <a:cubicBezTo>
                  <a:pt x="1604" y="337"/>
                  <a:pt x="1604" y="337"/>
                  <a:pt x="1605" y="337"/>
                </a:cubicBezTo>
                <a:cubicBezTo>
                  <a:pt x="1606" y="336"/>
                  <a:pt x="1607" y="335"/>
                  <a:pt x="1608" y="334"/>
                </a:cubicBezTo>
                <a:cubicBezTo>
                  <a:pt x="1612" y="334"/>
                  <a:pt x="1616" y="334"/>
                  <a:pt x="1620" y="334"/>
                </a:cubicBezTo>
                <a:cubicBezTo>
                  <a:pt x="1623" y="331"/>
                  <a:pt x="1625" y="329"/>
                  <a:pt x="1628" y="326"/>
                </a:cubicBezTo>
                <a:cubicBezTo>
                  <a:pt x="1629" y="326"/>
                  <a:pt x="1629" y="326"/>
                  <a:pt x="1630" y="326"/>
                </a:cubicBezTo>
                <a:cubicBezTo>
                  <a:pt x="1632" y="325"/>
                  <a:pt x="1634" y="323"/>
                  <a:pt x="1635" y="321"/>
                </a:cubicBezTo>
                <a:cubicBezTo>
                  <a:pt x="1636" y="321"/>
                  <a:pt x="1637" y="321"/>
                  <a:pt x="1638" y="321"/>
                </a:cubicBezTo>
                <a:cubicBezTo>
                  <a:pt x="1639" y="320"/>
                  <a:pt x="1641" y="318"/>
                  <a:pt x="1643" y="316"/>
                </a:cubicBezTo>
                <a:cubicBezTo>
                  <a:pt x="1645" y="316"/>
                  <a:pt x="1646" y="316"/>
                  <a:pt x="1648" y="316"/>
                </a:cubicBezTo>
                <a:cubicBezTo>
                  <a:pt x="1649" y="316"/>
                  <a:pt x="1649" y="315"/>
                  <a:pt x="1650" y="314"/>
                </a:cubicBezTo>
                <a:cubicBezTo>
                  <a:pt x="1652" y="314"/>
                  <a:pt x="1654" y="314"/>
                  <a:pt x="1655" y="314"/>
                </a:cubicBezTo>
                <a:cubicBezTo>
                  <a:pt x="1656" y="313"/>
                  <a:pt x="1657" y="312"/>
                  <a:pt x="1658" y="311"/>
                </a:cubicBezTo>
                <a:cubicBezTo>
                  <a:pt x="1660" y="311"/>
                  <a:pt x="1661" y="311"/>
                  <a:pt x="1663" y="311"/>
                </a:cubicBezTo>
                <a:cubicBezTo>
                  <a:pt x="1664" y="311"/>
                  <a:pt x="1665" y="310"/>
                  <a:pt x="1665" y="309"/>
                </a:cubicBezTo>
                <a:cubicBezTo>
                  <a:pt x="1668" y="309"/>
                  <a:pt x="1670" y="309"/>
                  <a:pt x="1673" y="309"/>
                </a:cubicBezTo>
                <a:cubicBezTo>
                  <a:pt x="1674" y="308"/>
                  <a:pt x="1675" y="307"/>
                  <a:pt x="1676" y="306"/>
                </a:cubicBezTo>
                <a:cubicBezTo>
                  <a:pt x="1676" y="306"/>
                  <a:pt x="1677" y="306"/>
                  <a:pt x="1678" y="306"/>
                </a:cubicBezTo>
                <a:cubicBezTo>
                  <a:pt x="1679" y="306"/>
                  <a:pt x="1680" y="305"/>
                  <a:pt x="1681" y="304"/>
                </a:cubicBezTo>
                <a:cubicBezTo>
                  <a:pt x="1685" y="304"/>
                  <a:pt x="1691" y="304"/>
                  <a:pt x="1696" y="304"/>
                </a:cubicBezTo>
                <a:cubicBezTo>
                  <a:pt x="1696" y="303"/>
                  <a:pt x="1697" y="302"/>
                  <a:pt x="1698" y="301"/>
                </a:cubicBezTo>
                <a:cubicBezTo>
                  <a:pt x="1700" y="301"/>
                  <a:pt x="1701" y="301"/>
                  <a:pt x="1703" y="301"/>
                </a:cubicBezTo>
                <a:cubicBezTo>
                  <a:pt x="1704" y="301"/>
                  <a:pt x="1705" y="300"/>
                  <a:pt x="1706" y="299"/>
                </a:cubicBezTo>
                <a:cubicBezTo>
                  <a:pt x="1708" y="299"/>
                  <a:pt x="1711" y="299"/>
                  <a:pt x="1713" y="299"/>
                </a:cubicBezTo>
                <a:cubicBezTo>
                  <a:pt x="1714" y="298"/>
                  <a:pt x="1715" y="297"/>
                  <a:pt x="1716" y="296"/>
                </a:cubicBezTo>
                <a:cubicBezTo>
                  <a:pt x="1716" y="296"/>
                  <a:pt x="1717" y="296"/>
                  <a:pt x="1718" y="296"/>
                </a:cubicBezTo>
                <a:cubicBezTo>
                  <a:pt x="1719" y="296"/>
                  <a:pt x="1720" y="295"/>
                  <a:pt x="1721" y="294"/>
                </a:cubicBezTo>
                <a:cubicBezTo>
                  <a:pt x="1721" y="293"/>
                  <a:pt x="1721" y="292"/>
                  <a:pt x="1721" y="291"/>
                </a:cubicBezTo>
                <a:cubicBezTo>
                  <a:pt x="1723" y="291"/>
                  <a:pt x="1725" y="291"/>
                  <a:pt x="1728" y="291"/>
                </a:cubicBezTo>
                <a:cubicBezTo>
                  <a:pt x="1729" y="292"/>
                  <a:pt x="1730" y="293"/>
                  <a:pt x="1731" y="294"/>
                </a:cubicBezTo>
                <a:cubicBezTo>
                  <a:pt x="1731" y="293"/>
                  <a:pt x="1732" y="292"/>
                  <a:pt x="1733" y="291"/>
                </a:cubicBezTo>
                <a:cubicBezTo>
                  <a:pt x="1735" y="291"/>
                  <a:pt x="1737" y="291"/>
                  <a:pt x="1738" y="291"/>
                </a:cubicBezTo>
                <a:cubicBezTo>
                  <a:pt x="1740" y="290"/>
                  <a:pt x="1742" y="288"/>
                  <a:pt x="1743" y="286"/>
                </a:cubicBezTo>
                <a:cubicBezTo>
                  <a:pt x="1744" y="286"/>
                  <a:pt x="1745" y="286"/>
                  <a:pt x="1746" y="286"/>
                </a:cubicBezTo>
                <a:cubicBezTo>
                  <a:pt x="1746" y="285"/>
                  <a:pt x="1746" y="283"/>
                  <a:pt x="1746" y="281"/>
                </a:cubicBezTo>
                <a:cubicBezTo>
                  <a:pt x="1746" y="281"/>
                  <a:pt x="1747" y="280"/>
                  <a:pt x="1748" y="279"/>
                </a:cubicBezTo>
                <a:cubicBezTo>
                  <a:pt x="1749" y="279"/>
                  <a:pt x="1750" y="279"/>
                  <a:pt x="1751" y="279"/>
                </a:cubicBezTo>
                <a:cubicBezTo>
                  <a:pt x="1753" y="276"/>
                  <a:pt x="1756" y="274"/>
                  <a:pt x="1758" y="271"/>
                </a:cubicBezTo>
                <a:cubicBezTo>
                  <a:pt x="1759" y="271"/>
                  <a:pt x="1760" y="271"/>
                  <a:pt x="1761" y="271"/>
                </a:cubicBezTo>
                <a:cubicBezTo>
                  <a:pt x="1763" y="273"/>
                  <a:pt x="1764" y="275"/>
                  <a:pt x="1766" y="276"/>
                </a:cubicBezTo>
                <a:cubicBezTo>
                  <a:pt x="1767" y="276"/>
                  <a:pt x="1767" y="276"/>
                  <a:pt x="1768" y="276"/>
                </a:cubicBezTo>
                <a:cubicBezTo>
                  <a:pt x="1769" y="277"/>
                  <a:pt x="1770" y="278"/>
                  <a:pt x="1771" y="279"/>
                </a:cubicBezTo>
                <a:cubicBezTo>
                  <a:pt x="1771" y="280"/>
                  <a:pt x="1771" y="282"/>
                  <a:pt x="1771" y="284"/>
                </a:cubicBezTo>
                <a:cubicBezTo>
                  <a:pt x="1772" y="285"/>
                  <a:pt x="1772" y="285"/>
                  <a:pt x="1773" y="286"/>
                </a:cubicBezTo>
                <a:cubicBezTo>
                  <a:pt x="1773" y="288"/>
                  <a:pt x="1773" y="290"/>
                  <a:pt x="1773" y="291"/>
                </a:cubicBezTo>
                <a:cubicBezTo>
                  <a:pt x="1775" y="293"/>
                  <a:pt x="1777" y="295"/>
                  <a:pt x="1778" y="296"/>
                </a:cubicBezTo>
                <a:cubicBezTo>
                  <a:pt x="1778" y="298"/>
                  <a:pt x="1778" y="300"/>
                  <a:pt x="1778" y="301"/>
                </a:cubicBezTo>
                <a:cubicBezTo>
                  <a:pt x="1779" y="302"/>
                  <a:pt x="1780" y="303"/>
                  <a:pt x="1781" y="304"/>
                </a:cubicBezTo>
                <a:cubicBezTo>
                  <a:pt x="1781" y="307"/>
                  <a:pt x="1781" y="311"/>
                  <a:pt x="1781" y="314"/>
                </a:cubicBezTo>
                <a:cubicBezTo>
                  <a:pt x="1782" y="316"/>
                  <a:pt x="1784" y="317"/>
                  <a:pt x="1786" y="319"/>
                </a:cubicBezTo>
                <a:cubicBezTo>
                  <a:pt x="1786" y="321"/>
                  <a:pt x="1786" y="322"/>
                  <a:pt x="1786" y="324"/>
                </a:cubicBezTo>
                <a:cubicBezTo>
                  <a:pt x="1787" y="325"/>
                  <a:pt x="1787" y="325"/>
                  <a:pt x="1788" y="326"/>
                </a:cubicBezTo>
                <a:cubicBezTo>
                  <a:pt x="1788" y="327"/>
                  <a:pt x="1788" y="328"/>
                  <a:pt x="1788" y="329"/>
                </a:cubicBezTo>
                <a:cubicBezTo>
                  <a:pt x="1789" y="330"/>
                  <a:pt x="1790" y="331"/>
                  <a:pt x="1791" y="331"/>
                </a:cubicBezTo>
                <a:cubicBezTo>
                  <a:pt x="1791" y="332"/>
                  <a:pt x="1791" y="333"/>
                  <a:pt x="1791" y="334"/>
                </a:cubicBezTo>
                <a:cubicBezTo>
                  <a:pt x="1792" y="335"/>
                  <a:pt x="1792" y="336"/>
                  <a:pt x="1793" y="337"/>
                </a:cubicBezTo>
                <a:cubicBezTo>
                  <a:pt x="1793" y="339"/>
                  <a:pt x="1793" y="341"/>
                  <a:pt x="1793" y="344"/>
                </a:cubicBezTo>
                <a:cubicBezTo>
                  <a:pt x="1794" y="345"/>
                  <a:pt x="1795" y="345"/>
                  <a:pt x="1796" y="346"/>
                </a:cubicBezTo>
                <a:cubicBezTo>
                  <a:pt x="1798" y="346"/>
                  <a:pt x="1799" y="346"/>
                  <a:pt x="1801" y="346"/>
                </a:cubicBezTo>
                <a:cubicBezTo>
                  <a:pt x="1802" y="346"/>
                  <a:pt x="1802" y="345"/>
                  <a:pt x="1803" y="344"/>
                </a:cubicBezTo>
                <a:cubicBezTo>
                  <a:pt x="1804" y="344"/>
                  <a:pt x="1805" y="344"/>
                  <a:pt x="1806" y="344"/>
                </a:cubicBezTo>
                <a:cubicBezTo>
                  <a:pt x="1807" y="343"/>
                  <a:pt x="1808" y="343"/>
                  <a:pt x="1808" y="342"/>
                </a:cubicBezTo>
                <a:cubicBezTo>
                  <a:pt x="1809" y="342"/>
                  <a:pt x="1810" y="342"/>
                  <a:pt x="1811" y="342"/>
                </a:cubicBezTo>
                <a:cubicBezTo>
                  <a:pt x="1812" y="342"/>
                  <a:pt x="1813" y="343"/>
                  <a:pt x="1814" y="344"/>
                </a:cubicBezTo>
                <a:cubicBezTo>
                  <a:pt x="1814" y="345"/>
                  <a:pt x="1814" y="345"/>
                  <a:pt x="1814" y="346"/>
                </a:cubicBezTo>
                <a:cubicBezTo>
                  <a:pt x="1815" y="348"/>
                  <a:pt x="1817" y="350"/>
                  <a:pt x="1819" y="351"/>
                </a:cubicBezTo>
                <a:cubicBezTo>
                  <a:pt x="1819" y="352"/>
                  <a:pt x="1819" y="353"/>
                  <a:pt x="1819" y="354"/>
                </a:cubicBezTo>
                <a:cubicBezTo>
                  <a:pt x="1819" y="355"/>
                  <a:pt x="1820" y="356"/>
                  <a:pt x="1821" y="357"/>
                </a:cubicBezTo>
                <a:cubicBezTo>
                  <a:pt x="1821" y="358"/>
                  <a:pt x="1821" y="360"/>
                  <a:pt x="1821" y="362"/>
                </a:cubicBezTo>
                <a:cubicBezTo>
                  <a:pt x="1823" y="362"/>
                  <a:pt x="1826" y="362"/>
                  <a:pt x="1828" y="362"/>
                </a:cubicBezTo>
                <a:cubicBezTo>
                  <a:pt x="1830" y="360"/>
                  <a:pt x="1832" y="358"/>
                  <a:pt x="1834" y="357"/>
                </a:cubicBezTo>
                <a:cubicBezTo>
                  <a:pt x="1835" y="357"/>
                  <a:pt x="1837" y="357"/>
                  <a:pt x="1839" y="357"/>
                </a:cubicBezTo>
                <a:cubicBezTo>
                  <a:pt x="1839" y="356"/>
                  <a:pt x="1840" y="355"/>
                  <a:pt x="1841" y="354"/>
                </a:cubicBezTo>
                <a:cubicBezTo>
                  <a:pt x="1844" y="354"/>
                  <a:pt x="1848" y="354"/>
                  <a:pt x="1851" y="354"/>
                </a:cubicBezTo>
                <a:cubicBezTo>
                  <a:pt x="1853" y="356"/>
                  <a:pt x="1854" y="357"/>
                  <a:pt x="1856" y="359"/>
                </a:cubicBezTo>
                <a:cubicBezTo>
                  <a:pt x="1856" y="360"/>
                  <a:pt x="1856" y="361"/>
                  <a:pt x="1856" y="362"/>
                </a:cubicBezTo>
                <a:cubicBezTo>
                  <a:pt x="1858" y="362"/>
                  <a:pt x="1860" y="362"/>
                  <a:pt x="1861" y="362"/>
                </a:cubicBezTo>
                <a:cubicBezTo>
                  <a:pt x="1863" y="360"/>
                  <a:pt x="1865" y="358"/>
                  <a:pt x="1866" y="356"/>
                </a:cubicBezTo>
                <a:cubicBezTo>
                  <a:pt x="1867" y="356"/>
                  <a:pt x="1868" y="356"/>
                  <a:pt x="1869" y="356"/>
                </a:cubicBezTo>
                <a:cubicBezTo>
                  <a:pt x="1872" y="360"/>
                  <a:pt x="1875" y="363"/>
                  <a:pt x="1879" y="367"/>
                </a:cubicBezTo>
                <a:cubicBezTo>
                  <a:pt x="1880" y="367"/>
                  <a:pt x="1880" y="367"/>
                  <a:pt x="1881" y="367"/>
                </a:cubicBezTo>
                <a:cubicBezTo>
                  <a:pt x="1882" y="368"/>
                  <a:pt x="1883" y="368"/>
                  <a:pt x="1884" y="369"/>
                </a:cubicBezTo>
                <a:cubicBezTo>
                  <a:pt x="1884" y="370"/>
                  <a:pt x="1884" y="371"/>
                  <a:pt x="1884" y="372"/>
                </a:cubicBezTo>
                <a:cubicBezTo>
                  <a:pt x="1885" y="373"/>
                  <a:pt x="1886" y="373"/>
                  <a:pt x="1886" y="374"/>
                </a:cubicBezTo>
                <a:cubicBezTo>
                  <a:pt x="1887" y="374"/>
                  <a:pt x="1888" y="374"/>
                  <a:pt x="1889" y="374"/>
                </a:cubicBezTo>
                <a:cubicBezTo>
                  <a:pt x="1890" y="376"/>
                  <a:pt x="1892" y="377"/>
                  <a:pt x="1894" y="379"/>
                </a:cubicBezTo>
                <a:cubicBezTo>
                  <a:pt x="1895" y="378"/>
                  <a:pt x="1895" y="377"/>
                  <a:pt x="1896" y="376"/>
                </a:cubicBezTo>
                <a:cubicBezTo>
                  <a:pt x="1899" y="376"/>
                  <a:pt x="1901" y="376"/>
                  <a:pt x="1904" y="376"/>
                </a:cubicBezTo>
                <a:cubicBezTo>
                  <a:pt x="1906" y="375"/>
                  <a:pt x="1907" y="373"/>
                  <a:pt x="1909" y="372"/>
                </a:cubicBezTo>
                <a:cubicBezTo>
                  <a:pt x="1910" y="372"/>
                  <a:pt x="1911" y="372"/>
                  <a:pt x="1911" y="372"/>
                </a:cubicBezTo>
                <a:cubicBezTo>
                  <a:pt x="1911" y="371"/>
                  <a:pt x="1911" y="370"/>
                  <a:pt x="1911" y="369"/>
                </a:cubicBezTo>
                <a:cubicBezTo>
                  <a:pt x="1914" y="366"/>
                  <a:pt x="1916" y="364"/>
                  <a:pt x="1919" y="362"/>
                </a:cubicBezTo>
                <a:cubicBezTo>
                  <a:pt x="1920" y="362"/>
                  <a:pt x="1922" y="362"/>
                  <a:pt x="1924" y="362"/>
                </a:cubicBezTo>
                <a:cubicBezTo>
                  <a:pt x="1927" y="358"/>
                  <a:pt x="1931" y="355"/>
                  <a:pt x="1934" y="351"/>
                </a:cubicBezTo>
                <a:cubicBezTo>
                  <a:pt x="1935" y="351"/>
                  <a:pt x="1936" y="351"/>
                  <a:pt x="1936" y="351"/>
                </a:cubicBezTo>
                <a:cubicBezTo>
                  <a:pt x="1939" y="349"/>
                  <a:pt x="1941" y="346"/>
                  <a:pt x="1944" y="344"/>
                </a:cubicBezTo>
                <a:cubicBezTo>
                  <a:pt x="1945" y="344"/>
                  <a:pt x="1947" y="344"/>
                  <a:pt x="1949" y="344"/>
                </a:cubicBezTo>
                <a:cubicBezTo>
                  <a:pt x="1950" y="343"/>
                  <a:pt x="1951" y="342"/>
                  <a:pt x="1951" y="342"/>
                </a:cubicBezTo>
                <a:cubicBezTo>
                  <a:pt x="1952" y="342"/>
                  <a:pt x="1953" y="342"/>
                  <a:pt x="1954" y="342"/>
                </a:cubicBezTo>
                <a:cubicBezTo>
                  <a:pt x="1955" y="341"/>
                  <a:pt x="1956" y="340"/>
                  <a:pt x="1957" y="339"/>
                </a:cubicBezTo>
                <a:cubicBezTo>
                  <a:pt x="1958" y="339"/>
                  <a:pt x="1960" y="339"/>
                  <a:pt x="1961" y="339"/>
                </a:cubicBezTo>
                <a:cubicBezTo>
                  <a:pt x="1962" y="338"/>
                  <a:pt x="1963" y="337"/>
                  <a:pt x="1964" y="337"/>
                </a:cubicBezTo>
                <a:cubicBezTo>
                  <a:pt x="1965" y="337"/>
                  <a:pt x="1966" y="337"/>
                  <a:pt x="1966" y="337"/>
                </a:cubicBezTo>
                <a:cubicBezTo>
                  <a:pt x="1967" y="336"/>
                  <a:pt x="1968" y="335"/>
                  <a:pt x="1969" y="334"/>
                </a:cubicBezTo>
                <a:cubicBezTo>
                  <a:pt x="1970" y="334"/>
                  <a:pt x="1971" y="334"/>
                  <a:pt x="1971" y="334"/>
                </a:cubicBezTo>
                <a:cubicBezTo>
                  <a:pt x="1974" y="331"/>
                  <a:pt x="1977" y="329"/>
                  <a:pt x="1979" y="326"/>
                </a:cubicBezTo>
                <a:cubicBezTo>
                  <a:pt x="1980" y="326"/>
                  <a:pt x="1981" y="326"/>
                  <a:pt x="1982" y="326"/>
                </a:cubicBezTo>
                <a:cubicBezTo>
                  <a:pt x="1983" y="327"/>
                  <a:pt x="1983" y="328"/>
                  <a:pt x="1984" y="329"/>
                </a:cubicBezTo>
                <a:cubicBezTo>
                  <a:pt x="1986" y="329"/>
                  <a:pt x="1987" y="329"/>
                  <a:pt x="1989" y="329"/>
                </a:cubicBezTo>
                <a:cubicBezTo>
                  <a:pt x="1990" y="328"/>
                  <a:pt x="1991" y="327"/>
                  <a:pt x="1991" y="326"/>
                </a:cubicBezTo>
                <a:cubicBezTo>
                  <a:pt x="1993" y="326"/>
                  <a:pt x="1995" y="326"/>
                  <a:pt x="1997" y="326"/>
                </a:cubicBezTo>
                <a:cubicBezTo>
                  <a:pt x="1997" y="328"/>
                  <a:pt x="1997" y="330"/>
                  <a:pt x="1997" y="331"/>
                </a:cubicBezTo>
                <a:cubicBezTo>
                  <a:pt x="1997" y="331"/>
                  <a:pt x="1998" y="331"/>
                  <a:pt x="1999" y="331"/>
                </a:cubicBezTo>
                <a:cubicBezTo>
                  <a:pt x="2000" y="332"/>
                  <a:pt x="2001" y="333"/>
                  <a:pt x="2002" y="334"/>
                </a:cubicBezTo>
                <a:cubicBezTo>
                  <a:pt x="2002" y="335"/>
                  <a:pt x="2002" y="336"/>
                  <a:pt x="2002" y="337"/>
                </a:cubicBezTo>
                <a:cubicBezTo>
                  <a:pt x="2004" y="337"/>
                  <a:pt x="2007" y="337"/>
                  <a:pt x="2009" y="337"/>
                </a:cubicBezTo>
                <a:cubicBezTo>
                  <a:pt x="2010" y="336"/>
                  <a:pt x="2011" y="335"/>
                  <a:pt x="2012" y="334"/>
                </a:cubicBezTo>
                <a:cubicBezTo>
                  <a:pt x="2013" y="334"/>
                  <a:pt x="2013" y="334"/>
                  <a:pt x="2014" y="334"/>
                </a:cubicBezTo>
                <a:cubicBezTo>
                  <a:pt x="2015" y="335"/>
                  <a:pt x="2016" y="336"/>
                  <a:pt x="2017" y="337"/>
                </a:cubicBezTo>
                <a:cubicBezTo>
                  <a:pt x="2017" y="339"/>
                  <a:pt x="2017" y="342"/>
                  <a:pt x="2017" y="344"/>
                </a:cubicBezTo>
                <a:cubicBezTo>
                  <a:pt x="2018" y="346"/>
                  <a:pt x="2020" y="347"/>
                  <a:pt x="2022" y="349"/>
                </a:cubicBezTo>
                <a:cubicBezTo>
                  <a:pt x="2023" y="349"/>
                  <a:pt x="2023" y="349"/>
                  <a:pt x="2024" y="349"/>
                </a:cubicBezTo>
                <a:cubicBezTo>
                  <a:pt x="2025" y="350"/>
                  <a:pt x="2026" y="351"/>
                  <a:pt x="2027" y="351"/>
                </a:cubicBezTo>
                <a:cubicBezTo>
                  <a:pt x="2030" y="351"/>
                  <a:pt x="2033" y="351"/>
                  <a:pt x="2037" y="351"/>
                </a:cubicBezTo>
                <a:cubicBezTo>
                  <a:pt x="2037" y="353"/>
                  <a:pt x="2037" y="355"/>
                  <a:pt x="2037" y="356"/>
                </a:cubicBezTo>
                <a:cubicBezTo>
                  <a:pt x="2038" y="356"/>
                  <a:pt x="2040" y="356"/>
                  <a:pt x="2042" y="356"/>
                </a:cubicBezTo>
                <a:cubicBezTo>
                  <a:pt x="2043" y="356"/>
                  <a:pt x="2043" y="355"/>
                  <a:pt x="2044" y="354"/>
                </a:cubicBezTo>
                <a:cubicBezTo>
                  <a:pt x="2046" y="354"/>
                  <a:pt x="2048" y="354"/>
                  <a:pt x="2049" y="354"/>
                </a:cubicBezTo>
                <a:cubicBezTo>
                  <a:pt x="2051" y="352"/>
                  <a:pt x="2053" y="351"/>
                  <a:pt x="2054" y="349"/>
                </a:cubicBezTo>
                <a:cubicBezTo>
                  <a:pt x="2061" y="349"/>
                  <a:pt x="2068" y="349"/>
                  <a:pt x="2074" y="349"/>
                </a:cubicBezTo>
                <a:cubicBezTo>
                  <a:pt x="2075" y="348"/>
                  <a:pt x="2076" y="347"/>
                  <a:pt x="2077" y="346"/>
                </a:cubicBezTo>
                <a:cubicBezTo>
                  <a:pt x="2078" y="346"/>
                  <a:pt x="2079" y="346"/>
                  <a:pt x="2079" y="346"/>
                </a:cubicBezTo>
                <a:cubicBezTo>
                  <a:pt x="2081" y="345"/>
                  <a:pt x="2083" y="343"/>
                  <a:pt x="2084" y="342"/>
                </a:cubicBezTo>
                <a:cubicBezTo>
                  <a:pt x="2085" y="342"/>
                  <a:pt x="2086" y="342"/>
                  <a:pt x="2087" y="342"/>
                </a:cubicBezTo>
                <a:cubicBezTo>
                  <a:pt x="2088" y="340"/>
                  <a:pt x="2090" y="338"/>
                  <a:pt x="2092" y="337"/>
                </a:cubicBezTo>
                <a:cubicBezTo>
                  <a:pt x="2093" y="337"/>
                  <a:pt x="2094" y="337"/>
                  <a:pt x="2094" y="337"/>
                </a:cubicBezTo>
                <a:cubicBezTo>
                  <a:pt x="2095" y="336"/>
                  <a:pt x="2096" y="335"/>
                  <a:pt x="2097" y="334"/>
                </a:cubicBezTo>
                <a:cubicBezTo>
                  <a:pt x="2100" y="334"/>
                  <a:pt x="2104" y="334"/>
                  <a:pt x="2107" y="334"/>
                </a:cubicBezTo>
                <a:cubicBezTo>
                  <a:pt x="2107" y="333"/>
                  <a:pt x="2107" y="332"/>
                  <a:pt x="2107" y="331"/>
                </a:cubicBezTo>
                <a:cubicBezTo>
                  <a:pt x="2108" y="330"/>
                  <a:pt x="2109" y="330"/>
                  <a:pt x="2109" y="329"/>
                </a:cubicBezTo>
                <a:cubicBezTo>
                  <a:pt x="2111" y="329"/>
                  <a:pt x="2113" y="329"/>
                  <a:pt x="2114" y="329"/>
                </a:cubicBezTo>
                <a:cubicBezTo>
                  <a:pt x="2115" y="328"/>
                  <a:pt x="2116" y="327"/>
                  <a:pt x="2117" y="326"/>
                </a:cubicBezTo>
                <a:cubicBezTo>
                  <a:pt x="2118" y="326"/>
                  <a:pt x="2119" y="326"/>
                  <a:pt x="2120" y="326"/>
                </a:cubicBezTo>
                <a:cubicBezTo>
                  <a:pt x="2120" y="325"/>
                  <a:pt x="2121" y="325"/>
                  <a:pt x="2122" y="324"/>
                </a:cubicBezTo>
                <a:cubicBezTo>
                  <a:pt x="2122" y="323"/>
                  <a:pt x="2122" y="322"/>
                  <a:pt x="2122" y="321"/>
                </a:cubicBezTo>
                <a:cubicBezTo>
                  <a:pt x="2123" y="320"/>
                  <a:pt x="2124" y="320"/>
                  <a:pt x="2125" y="319"/>
                </a:cubicBezTo>
                <a:cubicBezTo>
                  <a:pt x="2125" y="318"/>
                  <a:pt x="2125" y="317"/>
                  <a:pt x="2125" y="316"/>
                </a:cubicBezTo>
                <a:cubicBezTo>
                  <a:pt x="2126" y="315"/>
                  <a:pt x="2126" y="315"/>
                  <a:pt x="2127" y="314"/>
                </a:cubicBezTo>
                <a:cubicBezTo>
                  <a:pt x="2126" y="313"/>
                  <a:pt x="2125" y="312"/>
                  <a:pt x="2125" y="311"/>
                </a:cubicBezTo>
                <a:cubicBezTo>
                  <a:pt x="2125" y="310"/>
                  <a:pt x="2125" y="308"/>
                  <a:pt x="2125" y="306"/>
                </a:cubicBezTo>
                <a:cubicBezTo>
                  <a:pt x="2126" y="305"/>
                  <a:pt x="2126" y="304"/>
                  <a:pt x="2127" y="304"/>
                </a:cubicBezTo>
                <a:cubicBezTo>
                  <a:pt x="2127" y="303"/>
                  <a:pt x="2127" y="302"/>
                  <a:pt x="2127" y="301"/>
                </a:cubicBezTo>
                <a:cubicBezTo>
                  <a:pt x="2128" y="300"/>
                  <a:pt x="2129" y="300"/>
                  <a:pt x="2129" y="299"/>
                </a:cubicBezTo>
                <a:cubicBezTo>
                  <a:pt x="2129" y="298"/>
                  <a:pt x="2129" y="297"/>
                  <a:pt x="2129" y="296"/>
                </a:cubicBezTo>
                <a:cubicBezTo>
                  <a:pt x="2130" y="295"/>
                  <a:pt x="2131" y="295"/>
                  <a:pt x="2132" y="294"/>
                </a:cubicBezTo>
                <a:cubicBezTo>
                  <a:pt x="2132" y="293"/>
                  <a:pt x="2132" y="292"/>
                  <a:pt x="2132" y="291"/>
                </a:cubicBezTo>
                <a:cubicBezTo>
                  <a:pt x="2131" y="290"/>
                  <a:pt x="2130" y="290"/>
                  <a:pt x="2129" y="289"/>
                </a:cubicBezTo>
                <a:cubicBezTo>
                  <a:pt x="2129" y="288"/>
                  <a:pt x="2129" y="287"/>
                  <a:pt x="2129" y="286"/>
                </a:cubicBezTo>
                <a:cubicBezTo>
                  <a:pt x="2131" y="286"/>
                  <a:pt x="2133" y="286"/>
                  <a:pt x="2134" y="286"/>
                </a:cubicBezTo>
                <a:cubicBezTo>
                  <a:pt x="2134" y="284"/>
                  <a:pt x="2134" y="281"/>
                  <a:pt x="2134" y="279"/>
                </a:cubicBezTo>
                <a:cubicBezTo>
                  <a:pt x="2133" y="278"/>
                  <a:pt x="2133" y="277"/>
                  <a:pt x="2132" y="276"/>
                </a:cubicBezTo>
                <a:cubicBezTo>
                  <a:pt x="2131" y="276"/>
                  <a:pt x="2130" y="276"/>
                  <a:pt x="2129" y="276"/>
                </a:cubicBezTo>
                <a:cubicBezTo>
                  <a:pt x="2128" y="275"/>
                  <a:pt x="2126" y="273"/>
                  <a:pt x="2125" y="271"/>
                </a:cubicBezTo>
                <a:cubicBezTo>
                  <a:pt x="2123" y="271"/>
                  <a:pt x="2121" y="271"/>
                  <a:pt x="2120" y="271"/>
                </a:cubicBezTo>
                <a:cubicBezTo>
                  <a:pt x="2119" y="270"/>
                  <a:pt x="2118" y="270"/>
                  <a:pt x="2117" y="269"/>
                </a:cubicBezTo>
                <a:cubicBezTo>
                  <a:pt x="2117" y="268"/>
                  <a:pt x="2117" y="267"/>
                  <a:pt x="2117" y="266"/>
                </a:cubicBezTo>
                <a:cubicBezTo>
                  <a:pt x="2116" y="265"/>
                  <a:pt x="2115" y="265"/>
                  <a:pt x="2114" y="264"/>
                </a:cubicBezTo>
                <a:cubicBezTo>
                  <a:pt x="2114" y="263"/>
                  <a:pt x="2114" y="262"/>
                  <a:pt x="2114" y="261"/>
                </a:cubicBezTo>
                <a:cubicBezTo>
                  <a:pt x="2114" y="260"/>
                  <a:pt x="2113" y="259"/>
                  <a:pt x="2112" y="259"/>
                </a:cubicBezTo>
                <a:cubicBezTo>
                  <a:pt x="2112" y="257"/>
                  <a:pt x="2112" y="255"/>
                  <a:pt x="2112" y="254"/>
                </a:cubicBezTo>
                <a:cubicBezTo>
                  <a:pt x="2113" y="254"/>
                  <a:pt x="2114" y="254"/>
                  <a:pt x="2114" y="254"/>
                </a:cubicBezTo>
                <a:cubicBezTo>
                  <a:pt x="2115" y="253"/>
                  <a:pt x="2116" y="252"/>
                  <a:pt x="2117" y="251"/>
                </a:cubicBezTo>
                <a:cubicBezTo>
                  <a:pt x="2118" y="252"/>
                  <a:pt x="2119" y="253"/>
                  <a:pt x="2120" y="254"/>
                </a:cubicBezTo>
                <a:cubicBezTo>
                  <a:pt x="2123" y="254"/>
                  <a:pt x="2126" y="254"/>
                  <a:pt x="2129" y="254"/>
                </a:cubicBezTo>
                <a:cubicBezTo>
                  <a:pt x="2129" y="252"/>
                  <a:pt x="2129" y="250"/>
                  <a:pt x="2129" y="249"/>
                </a:cubicBezTo>
                <a:cubicBezTo>
                  <a:pt x="2130" y="248"/>
                  <a:pt x="2131" y="247"/>
                  <a:pt x="2132" y="246"/>
                </a:cubicBezTo>
                <a:cubicBezTo>
                  <a:pt x="2134" y="246"/>
                  <a:pt x="2135" y="246"/>
                  <a:pt x="2137" y="246"/>
                </a:cubicBezTo>
                <a:cubicBezTo>
                  <a:pt x="2137" y="245"/>
                  <a:pt x="2137" y="244"/>
                  <a:pt x="2137" y="244"/>
                </a:cubicBezTo>
                <a:cubicBezTo>
                  <a:pt x="2138" y="243"/>
                  <a:pt x="2139" y="242"/>
                  <a:pt x="2140" y="241"/>
                </a:cubicBezTo>
                <a:cubicBezTo>
                  <a:pt x="2140" y="239"/>
                  <a:pt x="2140" y="238"/>
                  <a:pt x="2140" y="236"/>
                </a:cubicBezTo>
                <a:cubicBezTo>
                  <a:pt x="2141" y="236"/>
                  <a:pt x="2143" y="236"/>
                  <a:pt x="2145" y="236"/>
                </a:cubicBezTo>
                <a:cubicBezTo>
                  <a:pt x="2145" y="233"/>
                  <a:pt x="2145" y="231"/>
                  <a:pt x="2145" y="229"/>
                </a:cubicBezTo>
                <a:cubicBezTo>
                  <a:pt x="2146" y="228"/>
                  <a:pt x="2146" y="227"/>
                  <a:pt x="2147" y="226"/>
                </a:cubicBezTo>
                <a:cubicBezTo>
                  <a:pt x="2147" y="225"/>
                  <a:pt x="2147" y="224"/>
                  <a:pt x="2147" y="224"/>
                </a:cubicBezTo>
                <a:cubicBezTo>
                  <a:pt x="2150" y="221"/>
                  <a:pt x="2152" y="219"/>
                  <a:pt x="2155" y="216"/>
                </a:cubicBezTo>
                <a:cubicBezTo>
                  <a:pt x="2156" y="216"/>
                  <a:pt x="2156" y="216"/>
                  <a:pt x="2157" y="216"/>
                </a:cubicBezTo>
                <a:cubicBezTo>
                  <a:pt x="2157" y="214"/>
                  <a:pt x="2157" y="213"/>
                  <a:pt x="2157" y="211"/>
                </a:cubicBezTo>
                <a:cubicBezTo>
                  <a:pt x="2158" y="211"/>
                  <a:pt x="2159" y="211"/>
                  <a:pt x="2159" y="211"/>
                </a:cubicBezTo>
                <a:cubicBezTo>
                  <a:pt x="2160" y="212"/>
                  <a:pt x="2161" y="213"/>
                  <a:pt x="2162" y="213"/>
                </a:cubicBezTo>
                <a:cubicBezTo>
                  <a:pt x="2163" y="213"/>
                  <a:pt x="2164" y="212"/>
                  <a:pt x="2165" y="211"/>
                </a:cubicBezTo>
                <a:cubicBezTo>
                  <a:pt x="2165" y="210"/>
                  <a:pt x="2165" y="209"/>
                  <a:pt x="2165" y="208"/>
                </a:cubicBezTo>
                <a:cubicBezTo>
                  <a:pt x="2170" y="208"/>
                  <a:pt x="2176" y="208"/>
                  <a:pt x="2182" y="208"/>
                </a:cubicBezTo>
                <a:cubicBezTo>
                  <a:pt x="2183" y="208"/>
                  <a:pt x="2184" y="207"/>
                  <a:pt x="2185" y="206"/>
                </a:cubicBezTo>
                <a:cubicBezTo>
                  <a:pt x="2185" y="204"/>
                  <a:pt x="2185" y="203"/>
                  <a:pt x="2185" y="201"/>
                </a:cubicBezTo>
                <a:cubicBezTo>
                  <a:pt x="2184" y="201"/>
                  <a:pt x="2183" y="201"/>
                  <a:pt x="2182" y="201"/>
                </a:cubicBezTo>
                <a:cubicBezTo>
                  <a:pt x="2181" y="200"/>
                  <a:pt x="2180" y="199"/>
                  <a:pt x="2180" y="199"/>
                </a:cubicBezTo>
                <a:cubicBezTo>
                  <a:pt x="2181" y="198"/>
                  <a:pt x="2181" y="197"/>
                  <a:pt x="2182" y="196"/>
                </a:cubicBezTo>
                <a:cubicBezTo>
                  <a:pt x="2182" y="194"/>
                  <a:pt x="2182" y="193"/>
                  <a:pt x="2182" y="191"/>
                </a:cubicBezTo>
                <a:cubicBezTo>
                  <a:pt x="2181" y="190"/>
                  <a:pt x="2180" y="189"/>
                  <a:pt x="2180" y="188"/>
                </a:cubicBezTo>
                <a:cubicBezTo>
                  <a:pt x="2180" y="187"/>
                  <a:pt x="2180" y="187"/>
                  <a:pt x="2180" y="186"/>
                </a:cubicBezTo>
                <a:cubicBezTo>
                  <a:pt x="2179" y="186"/>
                  <a:pt x="2178" y="186"/>
                  <a:pt x="2177" y="186"/>
                </a:cubicBezTo>
                <a:cubicBezTo>
                  <a:pt x="2176" y="185"/>
                  <a:pt x="2175" y="184"/>
                  <a:pt x="2175" y="183"/>
                </a:cubicBezTo>
                <a:cubicBezTo>
                  <a:pt x="2172" y="183"/>
                  <a:pt x="2170" y="183"/>
                  <a:pt x="2167" y="183"/>
                </a:cubicBezTo>
                <a:cubicBezTo>
                  <a:pt x="2166" y="182"/>
                  <a:pt x="2164" y="180"/>
                  <a:pt x="2162" y="178"/>
                </a:cubicBezTo>
                <a:cubicBezTo>
                  <a:pt x="2162" y="177"/>
                  <a:pt x="2162" y="177"/>
                  <a:pt x="2162" y="176"/>
                </a:cubicBezTo>
                <a:cubicBezTo>
                  <a:pt x="2160" y="174"/>
                  <a:pt x="2159" y="173"/>
                  <a:pt x="2157" y="171"/>
                </a:cubicBezTo>
                <a:cubicBezTo>
                  <a:pt x="2154" y="171"/>
                  <a:pt x="2150" y="171"/>
                  <a:pt x="2147" y="171"/>
                </a:cubicBezTo>
                <a:cubicBezTo>
                  <a:pt x="2146" y="170"/>
                  <a:pt x="2145" y="169"/>
                  <a:pt x="2145" y="168"/>
                </a:cubicBezTo>
                <a:cubicBezTo>
                  <a:pt x="2145" y="167"/>
                  <a:pt x="2145" y="165"/>
                  <a:pt x="2145" y="163"/>
                </a:cubicBezTo>
                <a:cubicBezTo>
                  <a:pt x="2146" y="163"/>
                  <a:pt x="2146" y="163"/>
                  <a:pt x="2147" y="163"/>
                </a:cubicBezTo>
                <a:cubicBezTo>
                  <a:pt x="2148" y="162"/>
                  <a:pt x="2149" y="162"/>
                  <a:pt x="2150" y="161"/>
                </a:cubicBezTo>
                <a:cubicBezTo>
                  <a:pt x="2151" y="163"/>
                  <a:pt x="2153" y="164"/>
                  <a:pt x="2155" y="166"/>
                </a:cubicBezTo>
                <a:cubicBezTo>
                  <a:pt x="2160" y="166"/>
                  <a:pt x="2165" y="166"/>
                  <a:pt x="2170" y="166"/>
                </a:cubicBezTo>
                <a:cubicBezTo>
                  <a:pt x="2171" y="165"/>
                  <a:pt x="2171" y="164"/>
                  <a:pt x="2172" y="163"/>
                </a:cubicBezTo>
                <a:cubicBezTo>
                  <a:pt x="2175" y="163"/>
                  <a:pt x="2179" y="163"/>
                  <a:pt x="2182" y="163"/>
                </a:cubicBezTo>
                <a:cubicBezTo>
                  <a:pt x="2183" y="162"/>
                  <a:pt x="2184" y="162"/>
                  <a:pt x="2185" y="161"/>
                </a:cubicBezTo>
                <a:cubicBezTo>
                  <a:pt x="2186" y="161"/>
                  <a:pt x="2186" y="161"/>
                  <a:pt x="2187" y="161"/>
                </a:cubicBezTo>
                <a:cubicBezTo>
                  <a:pt x="2188" y="160"/>
                  <a:pt x="2189" y="159"/>
                  <a:pt x="2190" y="158"/>
                </a:cubicBezTo>
                <a:cubicBezTo>
                  <a:pt x="2191" y="158"/>
                  <a:pt x="2193" y="158"/>
                  <a:pt x="2195" y="158"/>
                </a:cubicBezTo>
                <a:cubicBezTo>
                  <a:pt x="2196" y="157"/>
                  <a:pt x="2197" y="157"/>
                  <a:pt x="2197" y="156"/>
                </a:cubicBezTo>
                <a:cubicBezTo>
                  <a:pt x="2201" y="156"/>
                  <a:pt x="2204" y="156"/>
                  <a:pt x="2207" y="156"/>
                </a:cubicBezTo>
                <a:cubicBezTo>
                  <a:pt x="2208" y="155"/>
                  <a:pt x="2209" y="154"/>
                  <a:pt x="2210" y="153"/>
                </a:cubicBezTo>
                <a:cubicBezTo>
                  <a:pt x="2211" y="153"/>
                  <a:pt x="2211" y="153"/>
                  <a:pt x="2212" y="153"/>
                </a:cubicBezTo>
                <a:cubicBezTo>
                  <a:pt x="2212" y="152"/>
                  <a:pt x="2212" y="150"/>
                  <a:pt x="2212" y="148"/>
                </a:cubicBezTo>
                <a:cubicBezTo>
                  <a:pt x="2211" y="147"/>
                  <a:pt x="2211" y="147"/>
                  <a:pt x="2210" y="146"/>
                </a:cubicBezTo>
                <a:cubicBezTo>
                  <a:pt x="2210" y="144"/>
                  <a:pt x="2210" y="142"/>
                  <a:pt x="2210" y="141"/>
                </a:cubicBezTo>
                <a:cubicBezTo>
                  <a:pt x="2209" y="140"/>
                  <a:pt x="2208" y="139"/>
                  <a:pt x="2207" y="138"/>
                </a:cubicBezTo>
                <a:cubicBezTo>
                  <a:pt x="2207" y="136"/>
                  <a:pt x="2207" y="133"/>
                  <a:pt x="2207" y="131"/>
                </a:cubicBezTo>
                <a:cubicBezTo>
                  <a:pt x="2206" y="130"/>
                  <a:pt x="2205" y="129"/>
                  <a:pt x="2205" y="128"/>
                </a:cubicBezTo>
                <a:cubicBezTo>
                  <a:pt x="2205" y="126"/>
                  <a:pt x="2205" y="123"/>
                  <a:pt x="2205" y="121"/>
                </a:cubicBezTo>
                <a:cubicBezTo>
                  <a:pt x="2204" y="120"/>
                  <a:pt x="2203" y="119"/>
                  <a:pt x="2202" y="118"/>
                </a:cubicBezTo>
                <a:cubicBezTo>
                  <a:pt x="2202" y="116"/>
                  <a:pt x="2202" y="113"/>
                  <a:pt x="2202" y="111"/>
                </a:cubicBezTo>
                <a:cubicBezTo>
                  <a:pt x="2200" y="111"/>
                  <a:pt x="2199" y="111"/>
                  <a:pt x="2197" y="111"/>
                </a:cubicBezTo>
                <a:cubicBezTo>
                  <a:pt x="2197" y="110"/>
                  <a:pt x="2197" y="109"/>
                  <a:pt x="2197" y="108"/>
                </a:cubicBezTo>
                <a:cubicBezTo>
                  <a:pt x="2198" y="107"/>
                  <a:pt x="2199" y="106"/>
                  <a:pt x="2200" y="106"/>
                </a:cubicBezTo>
                <a:cubicBezTo>
                  <a:pt x="2200" y="104"/>
                  <a:pt x="2200" y="102"/>
                  <a:pt x="2200" y="101"/>
                </a:cubicBezTo>
                <a:cubicBezTo>
                  <a:pt x="2201" y="101"/>
                  <a:pt x="2201" y="101"/>
                  <a:pt x="2202" y="101"/>
                </a:cubicBezTo>
                <a:cubicBezTo>
                  <a:pt x="2203" y="100"/>
                  <a:pt x="2204" y="99"/>
                  <a:pt x="2205" y="98"/>
                </a:cubicBezTo>
                <a:cubicBezTo>
                  <a:pt x="2206" y="98"/>
                  <a:pt x="2206" y="98"/>
                  <a:pt x="2207" y="98"/>
                </a:cubicBezTo>
                <a:cubicBezTo>
                  <a:pt x="2208" y="97"/>
                  <a:pt x="2209" y="97"/>
                  <a:pt x="2210" y="96"/>
                </a:cubicBezTo>
                <a:cubicBezTo>
                  <a:pt x="2212" y="96"/>
                  <a:pt x="2215" y="96"/>
                  <a:pt x="2217" y="96"/>
                </a:cubicBezTo>
                <a:cubicBezTo>
                  <a:pt x="2218" y="95"/>
                  <a:pt x="2219" y="94"/>
                  <a:pt x="2220" y="93"/>
                </a:cubicBezTo>
                <a:cubicBezTo>
                  <a:pt x="2226" y="93"/>
                  <a:pt x="2231" y="93"/>
                  <a:pt x="2237" y="93"/>
                </a:cubicBezTo>
                <a:cubicBezTo>
                  <a:pt x="2239" y="91"/>
                  <a:pt x="2241" y="90"/>
                  <a:pt x="2242" y="88"/>
                </a:cubicBezTo>
                <a:cubicBezTo>
                  <a:pt x="2244" y="88"/>
                  <a:pt x="2246" y="88"/>
                  <a:pt x="2247" y="88"/>
                </a:cubicBezTo>
                <a:cubicBezTo>
                  <a:pt x="2248" y="87"/>
                  <a:pt x="2249" y="86"/>
                  <a:pt x="2250" y="86"/>
                </a:cubicBezTo>
                <a:cubicBezTo>
                  <a:pt x="2251" y="86"/>
                  <a:pt x="2253" y="86"/>
                  <a:pt x="2255" y="86"/>
                </a:cubicBezTo>
                <a:cubicBezTo>
                  <a:pt x="2256" y="85"/>
                  <a:pt x="2257" y="84"/>
                  <a:pt x="2257" y="83"/>
                </a:cubicBezTo>
                <a:cubicBezTo>
                  <a:pt x="2260" y="83"/>
                  <a:pt x="2263" y="83"/>
                  <a:pt x="2265" y="83"/>
                </a:cubicBezTo>
                <a:cubicBezTo>
                  <a:pt x="2266" y="82"/>
                  <a:pt x="2267" y="81"/>
                  <a:pt x="2267" y="81"/>
                </a:cubicBezTo>
                <a:cubicBezTo>
                  <a:pt x="2269" y="81"/>
                  <a:pt x="2271" y="81"/>
                  <a:pt x="2272" y="81"/>
                </a:cubicBezTo>
                <a:cubicBezTo>
                  <a:pt x="2273" y="80"/>
                  <a:pt x="2274" y="79"/>
                  <a:pt x="2275" y="78"/>
                </a:cubicBezTo>
                <a:cubicBezTo>
                  <a:pt x="2276" y="78"/>
                  <a:pt x="2277" y="78"/>
                  <a:pt x="2277" y="78"/>
                </a:cubicBezTo>
                <a:cubicBezTo>
                  <a:pt x="2277" y="76"/>
                  <a:pt x="2277" y="73"/>
                  <a:pt x="2277" y="71"/>
                </a:cubicBezTo>
                <a:cubicBezTo>
                  <a:pt x="2276" y="70"/>
                  <a:pt x="2276" y="69"/>
                  <a:pt x="2275" y="68"/>
                </a:cubicBezTo>
                <a:cubicBezTo>
                  <a:pt x="2275" y="65"/>
                  <a:pt x="2275" y="63"/>
                  <a:pt x="2275" y="61"/>
                </a:cubicBezTo>
                <a:cubicBezTo>
                  <a:pt x="2274" y="60"/>
                  <a:pt x="2273" y="59"/>
                  <a:pt x="2272" y="58"/>
                </a:cubicBezTo>
                <a:cubicBezTo>
                  <a:pt x="2272" y="55"/>
                  <a:pt x="2272" y="51"/>
                  <a:pt x="2272" y="48"/>
                </a:cubicBezTo>
                <a:cubicBezTo>
                  <a:pt x="2271" y="47"/>
                  <a:pt x="2271" y="46"/>
                  <a:pt x="2270" y="45"/>
                </a:cubicBezTo>
                <a:cubicBezTo>
                  <a:pt x="2270" y="44"/>
                  <a:pt x="2270" y="42"/>
                  <a:pt x="2270" y="40"/>
                </a:cubicBezTo>
                <a:cubicBezTo>
                  <a:pt x="2269" y="39"/>
                  <a:pt x="2268" y="39"/>
                  <a:pt x="2267" y="38"/>
                </a:cubicBezTo>
                <a:cubicBezTo>
                  <a:pt x="2267" y="35"/>
                  <a:pt x="2267" y="33"/>
                  <a:pt x="2267" y="31"/>
                </a:cubicBezTo>
                <a:cubicBezTo>
                  <a:pt x="2266" y="30"/>
                  <a:pt x="2266" y="29"/>
                  <a:pt x="2265" y="28"/>
                </a:cubicBezTo>
                <a:cubicBezTo>
                  <a:pt x="2265" y="27"/>
                  <a:pt x="2265" y="26"/>
                  <a:pt x="2265" y="25"/>
                </a:cubicBezTo>
                <a:cubicBezTo>
                  <a:pt x="2264" y="25"/>
                  <a:pt x="2263" y="24"/>
                  <a:pt x="2263" y="23"/>
                </a:cubicBezTo>
                <a:cubicBezTo>
                  <a:pt x="2263" y="22"/>
                  <a:pt x="2263" y="21"/>
                  <a:pt x="2263" y="20"/>
                </a:cubicBezTo>
                <a:cubicBezTo>
                  <a:pt x="2263" y="19"/>
                  <a:pt x="2264" y="19"/>
                  <a:pt x="2265" y="18"/>
                </a:cubicBezTo>
                <a:cubicBezTo>
                  <a:pt x="2266" y="18"/>
                  <a:pt x="2267" y="18"/>
                  <a:pt x="2267" y="18"/>
                </a:cubicBezTo>
                <a:cubicBezTo>
                  <a:pt x="2268" y="17"/>
                  <a:pt x="2269" y="16"/>
                  <a:pt x="2270" y="15"/>
                </a:cubicBezTo>
                <a:cubicBezTo>
                  <a:pt x="2271" y="15"/>
                  <a:pt x="2272" y="15"/>
                  <a:pt x="2272" y="15"/>
                </a:cubicBezTo>
                <a:cubicBezTo>
                  <a:pt x="2273" y="14"/>
                  <a:pt x="2274" y="14"/>
                  <a:pt x="2275" y="13"/>
                </a:cubicBezTo>
                <a:cubicBezTo>
                  <a:pt x="2276" y="14"/>
                  <a:pt x="2277" y="15"/>
                  <a:pt x="2277" y="15"/>
                </a:cubicBezTo>
                <a:cubicBezTo>
                  <a:pt x="2279" y="15"/>
                  <a:pt x="2281" y="15"/>
                  <a:pt x="2283" y="15"/>
                </a:cubicBezTo>
                <a:cubicBezTo>
                  <a:pt x="2283" y="14"/>
                  <a:pt x="2284" y="14"/>
                  <a:pt x="2285" y="13"/>
                </a:cubicBezTo>
                <a:cubicBezTo>
                  <a:pt x="2288" y="13"/>
                  <a:pt x="2290" y="13"/>
                  <a:pt x="2293" y="13"/>
                </a:cubicBezTo>
                <a:cubicBezTo>
                  <a:pt x="2294" y="11"/>
                  <a:pt x="2296" y="10"/>
                  <a:pt x="2297" y="8"/>
                </a:cubicBezTo>
                <a:cubicBezTo>
                  <a:pt x="2298" y="8"/>
                  <a:pt x="2299" y="8"/>
                  <a:pt x="2300" y="8"/>
                </a:cubicBezTo>
                <a:cubicBezTo>
                  <a:pt x="2301" y="7"/>
                  <a:pt x="2302" y="6"/>
                  <a:pt x="2302" y="6"/>
                </a:cubicBezTo>
                <a:cubicBezTo>
                  <a:pt x="2304" y="6"/>
                  <a:pt x="2306" y="6"/>
                  <a:pt x="2308" y="6"/>
                </a:cubicBezTo>
                <a:cubicBezTo>
                  <a:pt x="2310" y="8"/>
                  <a:pt x="2313" y="11"/>
                  <a:pt x="2315" y="13"/>
                </a:cubicBezTo>
                <a:cubicBezTo>
                  <a:pt x="2316" y="12"/>
                  <a:pt x="2317" y="11"/>
                  <a:pt x="2318" y="10"/>
                </a:cubicBezTo>
                <a:cubicBezTo>
                  <a:pt x="2320" y="10"/>
                  <a:pt x="2323" y="10"/>
                  <a:pt x="2325" y="10"/>
                </a:cubicBezTo>
                <a:cubicBezTo>
                  <a:pt x="2326" y="9"/>
                  <a:pt x="2327" y="9"/>
                  <a:pt x="2328" y="8"/>
                </a:cubicBezTo>
                <a:cubicBezTo>
                  <a:pt x="2329" y="8"/>
                  <a:pt x="2331" y="8"/>
                  <a:pt x="2333" y="8"/>
                </a:cubicBezTo>
                <a:cubicBezTo>
                  <a:pt x="2334" y="7"/>
                  <a:pt x="2335" y="6"/>
                  <a:pt x="2335" y="6"/>
                </a:cubicBezTo>
                <a:cubicBezTo>
                  <a:pt x="2340" y="6"/>
                  <a:pt x="2344" y="6"/>
                  <a:pt x="2348" y="6"/>
                </a:cubicBezTo>
                <a:cubicBezTo>
                  <a:pt x="2349" y="5"/>
                  <a:pt x="2349" y="4"/>
                  <a:pt x="2350" y="3"/>
                </a:cubicBezTo>
                <a:cubicBezTo>
                  <a:pt x="2352" y="3"/>
                  <a:pt x="2354" y="3"/>
                  <a:pt x="2355" y="3"/>
                </a:cubicBezTo>
                <a:cubicBezTo>
                  <a:pt x="2356" y="2"/>
                  <a:pt x="2357" y="1"/>
                  <a:pt x="2358" y="0"/>
                </a:cubicBezTo>
                <a:cubicBezTo>
                  <a:pt x="2361" y="0"/>
                  <a:pt x="2364" y="0"/>
                  <a:pt x="2368" y="0"/>
                </a:cubicBezTo>
                <a:cubicBezTo>
                  <a:pt x="2368" y="4"/>
                  <a:pt x="2368" y="7"/>
                  <a:pt x="2368" y="10"/>
                </a:cubicBezTo>
                <a:cubicBezTo>
                  <a:pt x="2369" y="10"/>
                  <a:pt x="2369" y="10"/>
                  <a:pt x="2370" y="10"/>
                </a:cubicBezTo>
                <a:cubicBezTo>
                  <a:pt x="2371" y="11"/>
                  <a:pt x="2372" y="12"/>
                  <a:pt x="2373" y="13"/>
                </a:cubicBezTo>
                <a:cubicBezTo>
                  <a:pt x="2374" y="13"/>
                  <a:pt x="2376" y="13"/>
                  <a:pt x="2378" y="13"/>
                </a:cubicBezTo>
                <a:cubicBezTo>
                  <a:pt x="2379" y="14"/>
                  <a:pt x="2380" y="15"/>
                  <a:pt x="2380" y="15"/>
                </a:cubicBezTo>
                <a:cubicBezTo>
                  <a:pt x="2384" y="15"/>
                  <a:pt x="2387" y="15"/>
                  <a:pt x="2390" y="15"/>
                </a:cubicBezTo>
                <a:cubicBezTo>
                  <a:pt x="2391" y="16"/>
                  <a:pt x="2392" y="17"/>
                  <a:pt x="2393" y="18"/>
                </a:cubicBezTo>
                <a:cubicBezTo>
                  <a:pt x="2394" y="18"/>
                  <a:pt x="2396" y="18"/>
                  <a:pt x="2398" y="18"/>
                </a:cubicBezTo>
                <a:cubicBezTo>
                  <a:pt x="2399" y="19"/>
                  <a:pt x="2400" y="20"/>
                  <a:pt x="2400" y="20"/>
                </a:cubicBezTo>
                <a:cubicBezTo>
                  <a:pt x="2403" y="20"/>
                  <a:pt x="2406" y="20"/>
                  <a:pt x="2408" y="20"/>
                </a:cubicBezTo>
                <a:cubicBezTo>
                  <a:pt x="2409" y="21"/>
                  <a:pt x="2410" y="22"/>
                  <a:pt x="2410" y="23"/>
                </a:cubicBezTo>
                <a:cubicBezTo>
                  <a:pt x="2412" y="23"/>
                  <a:pt x="2414" y="23"/>
                  <a:pt x="2415" y="23"/>
                </a:cubicBezTo>
                <a:cubicBezTo>
                  <a:pt x="2416" y="24"/>
                  <a:pt x="2417" y="25"/>
                  <a:pt x="2418" y="25"/>
                </a:cubicBezTo>
                <a:cubicBezTo>
                  <a:pt x="2419" y="25"/>
                  <a:pt x="2421" y="25"/>
                  <a:pt x="2423" y="25"/>
                </a:cubicBezTo>
                <a:cubicBezTo>
                  <a:pt x="2424" y="26"/>
                  <a:pt x="2425" y="27"/>
                  <a:pt x="2426" y="28"/>
                </a:cubicBezTo>
                <a:cubicBezTo>
                  <a:pt x="2428" y="28"/>
                  <a:pt x="2431" y="28"/>
                  <a:pt x="2433" y="28"/>
                </a:cubicBezTo>
                <a:cubicBezTo>
                  <a:pt x="2434" y="29"/>
                  <a:pt x="2435" y="30"/>
                  <a:pt x="2435" y="31"/>
                </a:cubicBezTo>
                <a:cubicBezTo>
                  <a:pt x="2437" y="31"/>
                  <a:pt x="2439" y="31"/>
                  <a:pt x="2440" y="31"/>
                </a:cubicBezTo>
                <a:cubicBezTo>
                  <a:pt x="2441" y="32"/>
                  <a:pt x="2442" y="32"/>
                  <a:pt x="2443" y="33"/>
                </a:cubicBezTo>
                <a:cubicBezTo>
                  <a:pt x="2446" y="33"/>
                  <a:pt x="2448" y="33"/>
                  <a:pt x="2451" y="33"/>
                </a:cubicBezTo>
                <a:cubicBezTo>
                  <a:pt x="2451" y="34"/>
                  <a:pt x="2452" y="35"/>
                  <a:pt x="2453" y="36"/>
                </a:cubicBezTo>
                <a:cubicBezTo>
                  <a:pt x="2456" y="36"/>
                  <a:pt x="2458" y="36"/>
                  <a:pt x="2461" y="36"/>
                </a:cubicBezTo>
                <a:cubicBezTo>
                  <a:pt x="2462" y="37"/>
                  <a:pt x="2462" y="37"/>
                  <a:pt x="2463" y="38"/>
                </a:cubicBezTo>
                <a:cubicBezTo>
                  <a:pt x="2465" y="38"/>
                  <a:pt x="2466" y="38"/>
                  <a:pt x="2468" y="38"/>
                </a:cubicBezTo>
                <a:cubicBezTo>
                  <a:pt x="2469" y="39"/>
                  <a:pt x="2470" y="40"/>
                  <a:pt x="2471" y="40"/>
                </a:cubicBezTo>
                <a:cubicBezTo>
                  <a:pt x="2472" y="40"/>
                  <a:pt x="2474" y="40"/>
                  <a:pt x="2476" y="40"/>
                </a:cubicBezTo>
                <a:cubicBezTo>
                  <a:pt x="2476" y="38"/>
                  <a:pt x="2476" y="35"/>
                  <a:pt x="2476" y="33"/>
                </a:cubicBezTo>
                <a:cubicBezTo>
                  <a:pt x="2477" y="31"/>
                  <a:pt x="2479" y="30"/>
                  <a:pt x="2481" y="28"/>
                </a:cubicBezTo>
                <a:cubicBezTo>
                  <a:pt x="2482" y="30"/>
                  <a:pt x="2484" y="31"/>
                  <a:pt x="2486" y="33"/>
                </a:cubicBezTo>
                <a:cubicBezTo>
                  <a:pt x="2485" y="34"/>
                  <a:pt x="2484" y="35"/>
                  <a:pt x="2483" y="36"/>
                </a:cubicBezTo>
                <a:cubicBezTo>
                  <a:pt x="2483" y="37"/>
                  <a:pt x="2483" y="39"/>
                  <a:pt x="2483" y="40"/>
                </a:cubicBezTo>
                <a:cubicBezTo>
                  <a:pt x="2482" y="41"/>
                  <a:pt x="2481" y="42"/>
                  <a:pt x="2481" y="43"/>
                </a:cubicBezTo>
                <a:cubicBezTo>
                  <a:pt x="2481" y="46"/>
                  <a:pt x="2481" y="48"/>
                  <a:pt x="2481" y="51"/>
                </a:cubicBezTo>
                <a:cubicBezTo>
                  <a:pt x="2480" y="51"/>
                  <a:pt x="2479" y="52"/>
                  <a:pt x="2478" y="53"/>
                </a:cubicBezTo>
                <a:cubicBezTo>
                  <a:pt x="2478" y="54"/>
                  <a:pt x="2478" y="55"/>
                  <a:pt x="2478" y="56"/>
                </a:cubicBezTo>
                <a:cubicBezTo>
                  <a:pt x="2477" y="57"/>
                  <a:pt x="2476" y="57"/>
                  <a:pt x="2476" y="58"/>
                </a:cubicBezTo>
                <a:cubicBezTo>
                  <a:pt x="2476" y="60"/>
                  <a:pt x="2476" y="61"/>
                  <a:pt x="2476" y="63"/>
                </a:cubicBezTo>
                <a:cubicBezTo>
                  <a:pt x="2477" y="63"/>
                  <a:pt x="2477" y="63"/>
                  <a:pt x="2478" y="63"/>
                </a:cubicBezTo>
                <a:cubicBezTo>
                  <a:pt x="2479" y="64"/>
                  <a:pt x="2480" y="65"/>
                  <a:pt x="2481" y="66"/>
                </a:cubicBezTo>
                <a:cubicBezTo>
                  <a:pt x="2482" y="66"/>
                  <a:pt x="2482" y="66"/>
                  <a:pt x="2483" y="66"/>
                </a:cubicBezTo>
                <a:cubicBezTo>
                  <a:pt x="2483" y="67"/>
                  <a:pt x="2483" y="67"/>
                  <a:pt x="2483" y="68"/>
                </a:cubicBezTo>
                <a:cubicBezTo>
                  <a:pt x="2481" y="70"/>
                  <a:pt x="2480" y="71"/>
                  <a:pt x="2478" y="73"/>
                </a:cubicBezTo>
                <a:cubicBezTo>
                  <a:pt x="2478" y="75"/>
                  <a:pt x="2478" y="77"/>
                  <a:pt x="2478" y="78"/>
                </a:cubicBezTo>
                <a:cubicBezTo>
                  <a:pt x="2480" y="78"/>
                  <a:pt x="2481" y="78"/>
                  <a:pt x="2483" y="78"/>
                </a:cubicBezTo>
                <a:cubicBezTo>
                  <a:pt x="2483" y="83"/>
                  <a:pt x="2483" y="87"/>
                  <a:pt x="2483" y="91"/>
                </a:cubicBezTo>
                <a:cubicBezTo>
                  <a:pt x="2486" y="91"/>
                  <a:pt x="2490" y="91"/>
                  <a:pt x="2493" y="91"/>
                </a:cubicBezTo>
                <a:cubicBezTo>
                  <a:pt x="2494" y="92"/>
                  <a:pt x="2495" y="92"/>
                  <a:pt x="2496" y="93"/>
                </a:cubicBezTo>
                <a:cubicBezTo>
                  <a:pt x="2496" y="94"/>
                  <a:pt x="2496" y="95"/>
                  <a:pt x="2496" y="96"/>
                </a:cubicBezTo>
                <a:cubicBezTo>
                  <a:pt x="2497" y="97"/>
                  <a:pt x="2499" y="99"/>
                  <a:pt x="2501" y="101"/>
                </a:cubicBezTo>
                <a:cubicBezTo>
                  <a:pt x="2501" y="102"/>
                  <a:pt x="2501" y="104"/>
                  <a:pt x="2501" y="106"/>
                </a:cubicBezTo>
                <a:cubicBezTo>
                  <a:pt x="2502" y="107"/>
                  <a:pt x="2503" y="108"/>
                  <a:pt x="2503" y="108"/>
                </a:cubicBezTo>
                <a:cubicBezTo>
                  <a:pt x="2502" y="109"/>
                  <a:pt x="2501" y="110"/>
                  <a:pt x="2501" y="111"/>
                </a:cubicBezTo>
                <a:cubicBezTo>
                  <a:pt x="2501" y="113"/>
                  <a:pt x="2501" y="116"/>
                  <a:pt x="2501" y="118"/>
                </a:cubicBezTo>
                <a:cubicBezTo>
                  <a:pt x="2500" y="118"/>
                  <a:pt x="2499" y="118"/>
                  <a:pt x="2498" y="118"/>
                </a:cubicBezTo>
                <a:cubicBezTo>
                  <a:pt x="2497" y="120"/>
                  <a:pt x="2495" y="122"/>
                  <a:pt x="2493" y="123"/>
                </a:cubicBezTo>
                <a:cubicBezTo>
                  <a:pt x="2493" y="124"/>
                  <a:pt x="2493" y="125"/>
                  <a:pt x="2493" y="126"/>
                </a:cubicBezTo>
                <a:cubicBezTo>
                  <a:pt x="2494" y="127"/>
                  <a:pt x="2495" y="128"/>
                  <a:pt x="2496" y="128"/>
                </a:cubicBezTo>
                <a:cubicBezTo>
                  <a:pt x="2496" y="133"/>
                  <a:pt x="2496" y="138"/>
                  <a:pt x="2496" y="143"/>
                </a:cubicBezTo>
                <a:cubicBezTo>
                  <a:pt x="2495" y="144"/>
                  <a:pt x="2494" y="145"/>
                  <a:pt x="2493" y="146"/>
                </a:cubicBezTo>
                <a:cubicBezTo>
                  <a:pt x="2492" y="146"/>
                  <a:pt x="2491" y="146"/>
                  <a:pt x="2491" y="146"/>
                </a:cubicBezTo>
                <a:cubicBezTo>
                  <a:pt x="2490" y="147"/>
                  <a:pt x="2489" y="148"/>
                  <a:pt x="2488" y="148"/>
                </a:cubicBezTo>
                <a:cubicBezTo>
                  <a:pt x="2488" y="149"/>
                  <a:pt x="2488" y="150"/>
                  <a:pt x="2488" y="151"/>
                </a:cubicBezTo>
                <a:cubicBezTo>
                  <a:pt x="2487" y="151"/>
                  <a:pt x="2486" y="151"/>
                  <a:pt x="2486" y="151"/>
                </a:cubicBezTo>
                <a:cubicBezTo>
                  <a:pt x="2485" y="152"/>
                  <a:pt x="2484" y="153"/>
                  <a:pt x="2483" y="153"/>
                </a:cubicBezTo>
                <a:cubicBezTo>
                  <a:pt x="2483" y="155"/>
                  <a:pt x="2483" y="157"/>
                  <a:pt x="2483" y="158"/>
                </a:cubicBezTo>
                <a:cubicBezTo>
                  <a:pt x="2482" y="159"/>
                  <a:pt x="2481" y="160"/>
                  <a:pt x="2481" y="161"/>
                </a:cubicBezTo>
                <a:cubicBezTo>
                  <a:pt x="2481" y="168"/>
                  <a:pt x="2481" y="176"/>
                  <a:pt x="2481" y="183"/>
                </a:cubicBezTo>
                <a:cubicBezTo>
                  <a:pt x="2482" y="184"/>
                  <a:pt x="2482" y="185"/>
                  <a:pt x="2483" y="186"/>
                </a:cubicBezTo>
                <a:cubicBezTo>
                  <a:pt x="2483" y="188"/>
                  <a:pt x="2483" y="189"/>
                  <a:pt x="2483" y="191"/>
                </a:cubicBezTo>
                <a:cubicBezTo>
                  <a:pt x="2479" y="191"/>
                  <a:pt x="2475" y="191"/>
                  <a:pt x="2471" y="191"/>
                </a:cubicBezTo>
                <a:cubicBezTo>
                  <a:pt x="2470" y="190"/>
                  <a:pt x="2469" y="189"/>
                  <a:pt x="2468" y="188"/>
                </a:cubicBezTo>
                <a:cubicBezTo>
                  <a:pt x="2467" y="188"/>
                  <a:pt x="2466" y="188"/>
                  <a:pt x="2465" y="188"/>
                </a:cubicBezTo>
                <a:cubicBezTo>
                  <a:pt x="2465" y="189"/>
                  <a:pt x="2464" y="190"/>
                  <a:pt x="2463" y="191"/>
                </a:cubicBezTo>
                <a:cubicBezTo>
                  <a:pt x="2462" y="191"/>
                  <a:pt x="2461" y="191"/>
                  <a:pt x="2461" y="191"/>
                </a:cubicBezTo>
                <a:cubicBezTo>
                  <a:pt x="2461" y="194"/>
                  <a:pt x="2461" y="198"/>
                  <a:pt x="2461" y="201"/>
                </a:cubicBezTo>
                <a:cubicBezTo>
                  <a:pt x="2460" y="202"/>
                  <a:pt x="2459" y="203"/>
                  <a:pt x="2458" y="204"/>
                </a:cubicBezTo>
                <a:cubicBezTo>
                  <a:pt x="2458" y="205"/>
                  <a:pt x="2458" y="205"/>
                  <a:pt x="2458" y="206"/>
                </a:cubicBezTo>
                <a:cubicBezTo>
                  <a:pt x="2455" y="209"/>
                  <a:pt x="2453" y="211"/>
                  <a:pt x="2451" y="213"/>
                </a:cubicBezTo>
                <a:cubicBezTo>
                  <a:pt x="2450" y="213"/>
                  <a:pt x="2449" y="213"/>
                  <a:pt x="2448" y="213"/>
                </a:cubicBezTo>
                <a:cubicBezTo>
                  <a:pt x="2448" y="216"/>
                  <a:pt x="2448" y="219"/>
                  <a:pt x="2448" y="221"/>
                </a:cubicBezTo>
                <a:cubicBezTo>
                  <a:pt x="2447" y="222"/>
                  <a:pt x="2446" y="223"/>
                  <a:pt x="2445" y="224"/>
                </a:cubicBezTo>
                <a:cubicBezTo>
                  <a:pt x="2445" y="225"/>
                  <a:pt x="2445" y="225"/>
                  <a:pt x="2445" y="226"/>
                </a:cubicBezTo>
                <a:cubicBezTo>
                  <a:pt x="2444" y="226"/>
                  <a:pt x="2442" y="226"/>
                  <a:pt x="2440" y="226"/>
                </a:cubicBezTo>
                <a:cubicBezTo>
                  <a:pt x="2439" y="227"/>
                  <a:pt x="2439" y="228"/>
                  <a:pt x="2438" y="229"/>
                </a:cubicBezTo>
                <a:cubicBezTo>
                  <a:pt x="2435" y="229"/>
                  <a:pt x="2431" y="229"/>
                  <a:pt x="2428" y="229"/>
                </a:cubicBezTo>
                <a:cubicBezTo>
                  <a:pt x="2428" y="232"/>
                  <a:pt x="2428" y="235"/>
                  <a:pt x="2428" y="239"/>
                </a:cubicBezTo>
                <a:cubicBezTo>
                  <a:pt x="2425" y="241"/>
                  <a:pt x="2423" y="244"/>
                  <a:pt x="2420" y="246"/>
                </a:cubicBezTo>
                <a:cubicBezTo>
                  <a:pt x="2421" y="247"/>
                  <a:pt x="2422" y="248"/>
                  <a:pt x="2423" y="249"/>
                </a:cubicBezTo>
                <a:cubicBezTo>
                  <a:pt x="2425" y="249"/>
                  <a:pt x="2426" y="249"/>
                  <a:pt x="2428" y="249"/>
                </a:cubicBezTo>
                <a:cubicBezTo>
                  <a:pt x="2428" y="250"/>
                  <a:pt x="2428" y="251"/>
                  <a:pt x="2428" y="251"/>
                </a:cubicBezTo>
                <a:cubicBezTo>
                  <a:pt x="2429" y="252"/>
                  <a:pt x="2430" y="253"/>
                  <a:pt x="2431" y="254"/>
                </a:cubicBezTo>
                <a:cubicBezTo>
                  <a:pt x="2431" y="255"/>
                  <a:pt x="2431" y="255"/>
                  <a:pt x="2431" y="256"/>
                </a:cubicBezTo>
                <a:cubicBezTo>
                  <a:pt x="2430" y="257"/>
                  <a:pt x="2429" y="258"/>
                  <a:pt x="2428" y="259"/>
                </a:cubicBezTo>
                <a:cubicBezTo>
                  <a:pt x="2428" y="260"/>
                  <a:pt x="2428" y="260"/>
                  <a:pt x="2428" y="261"/>
                </a:cubicBezTo>
                <a:cubicBezTo>
                  <a:pt x="2429" y="262"/>
                  <a:pt x="2430" y="263"/>
                  <a:pt x="2431" y="264"/>
                </a:cubicBezTo>
                <a:cubicBezTo>
                  <a:pt x="2430" y="265"/>
                  <a:pt x="2429" y="265"/>
                  <a:pt x="2428" y="266"/>
                </a:cubicBezTo>
                <a:cubicBezTo>
                  <a:pt x="2428" y="269"/>
                  <a:pt x="2428" y="271"/>
                  <a:pt x="2428" y="274"/>
                </a:cubicBezTo>
                <a:cubicBezTo>
                  <a:pt x="2429" y="275"/>
                  <a:pt x="2430" y="276"/>
                  <a:pt x="2431" y="276"/>
                </a:cubicBezTo>
                <a:cubicBezTo>
                  <a:pt x="2430" y="277"/>
                  <a:pt x="2429" y="278"/>
                  <a:pt x="2428" y="279"/>
                </a:cubicBezTo>
                <a:cubicBezTo>
                  <a:pt x="2428" y="280"/>
                  <a:pt x="2428" y="282"/>
                  <a:pt x="2428" y="284"/>
                </a:cubicBezTo>
                <a:cubicBezTo>
                  <a:pt x="2427" y="285"/>
                  <a:pt x="2426" y="285"/>
                  <a:pt x="2426" y="286"/>
                </a:cubicBezTo>
                <a:cubicBezTo>
                  <a:pt x="2426" y="290"/>
                  <a:pt x="2426" y="293"/>
                  <a:pt x="2426" y="296"/>
                </a:cubicBezTo>
                <a:cubicBezTo>
                  <a:pt x="2426" y="297"/>
                  <a:pt x="2427" y="298"/>
                  <a:pt x="2428" y="299"/>
                </a:cubicBezTo>
                <a:cubicBezTo>
                  <a:pt x="2428" y="302"/>
                  <a:pt x="2428" y="304"/>
                  <a:pt x="2428" y="306"/>
                </a:cubicBezTo>
                <a:cubicBezTo>
                  <a:pt x="2427" y="307"/>
                  <a:pt x="2426" y="308"/>
                  <a:pt x="2426" y="309"/>
                </a:cubicBezTo>
                <a:cubicBezTo>
                  <a:pt x="2426" y="311"/>
                  <a:pt x="2426" y="314"/>
                  <a:pt x="2426" y="316"/>
                </a:cubicBezTo>
                <a:cubicBezTo>
                  <a:pt x="2424" y="318"/>
                  <a:pt x="2422" y="320"/>
                  <a:pt x="2420" y="321"/>
                </a:cubicBezTo>
                <a:cubicBezTo>
                  <a:pt x="2420" y="326"/>
                  <a:pt x="2420" y="331"/>
                  <a:pt x="2420" y="337"/>
                </a:cubicBezTo>
                <a:cubicBezTo>
                  <a:pt x="2419" y="337"/>
                  <a:pt x="2419" y="338"/>
                  <a:pt x="2418" y="339"/>
                </a:cubicBezTo>
                <a:cubicBezTo>
                  <a:pt x="2417" y="339"/>
                  <a:pt x="2416" y="339"/>
                  <a:pt x="2415" y="339"/>
                </a:cubicBezTo>
                <a:cubicBezTo>
                  <a:pt x="2415" y="344"/>
                  <a:pt x="2415" y="349"/>
                  <a:pt x="2415" y="354"/>
                </a:cubicBezTo>
                <a:cubicBezTo>
                  <a:pt x="2416" y="354"/>
                  <a:pt x="2417" y="354"/>
                  <a:pt x="2418" y="354"/>
                </a:cubicBezTo>
                <a:cubicBezTo>
                  <a:pt x="2419" y="355"/>
                  <a:pt x="2420" y="356"/>
                  <a:pt x="2420" y="356"/>
                </a:cubicBezTo>
                <a:cubicBezTo>
                  <a:pt x="2419" y="357"/>
                  <a:pt x="2419" y="358"/>
                  <a:pt x="2418" y="359"/>
                </a:cubicBezTo>
                <a:cubicBezTo>
                  <a:pt x="2417" y="359"/>
                  <a:pt x="2416" y="359"/>
                  <a:pt x="2415" y="359"/>
                </a:cubicBezTo>
                <a:cubicBezTo>
                  <a:pt x="2415" y="361"/>
                  <a:pt x="2415" y="363"/>
                  <a:pt x="2415" y="364"/>
                </a:cubicBezTo>
                <a:cubicBezTo>
                  <a:pt x="2416" y="365"/>
                  <a:pt x="2417" y="366"/>
                  <a:pt x="2418" y="367"/>
                </a:cubicBezTo>
                <a:cubicBezTo>
                  <a:pt x="2419" y="367"/>
                  <a:pt x="2420" y="367"/>
                  <a:pt x="2420" y="367"/>
                </a:cubicBezTo>
                <a:cubicBezTo>
                  <a:pt x="2421" y="368"/>
                  <a:pt x="2422" y="368"/>
                  <a:pt x="2423" y="369"/>
                </a:cubicBezTo>
                <a:cubicBezTo>
                  <a:pt x="2420" y="372"/>
                  <a:pt x="2418" y="374"/>
                  <a:pt x="2415" y="376"/>
                </a:cubicBezTo>
                <a:cubicBezTo>
                  <a:pt x="2415" y="377"/>
                  <a:pt x="2415" y="378"/>
                  <a:pt x="2415" y="379"/>
                </a:cubicBezTo>
                <a:cubicBezTo>
                  <a:pt x="2416" y="379"/>
                  <a:pt x="2417" y="379"/>
                  <a:pt x="2418" y="379"/>
                </a:cubicBezTo>
                <a:cubicBezTo>
                  <a:pt x="2419" y="380"/>
                  <a:pt x="2420" y="381"/>
                  <a:pt x="2420" y="382"/>
                </a:cubicBezTo>
                <a:cubicBezTo>
                  <a:pt x="2420" y="384"/>
                  <a:pt x="2420" y="387"/>
                  <a:pt x="2420" y="389"/>
                </a:cubicBezTo>
                <a:cubicBezTo>
                  <a:pt x="2419" y="390"/>
                  <a:pt x="2419" y="391"/>
                  <a:pt x="2418" y="392"/>
                </a:cubicBezTo>
                <a:cubicBezTo>
                  <a:pt x="2419" y="393"/>
                  <a:pt x="2420" y="393"/>
                  <a:pt x="2420" y="394"/>
                </a:cubicBezTo>
                <a:cubicBezTo>
                  <a:pt x="2419" y="395"/>
                  <a:pt x="2419" y="396"/>
                  <a:pt x="2418" y="397"/>
                </a:cubicBezTo>
                <a:cubicBezTo>
                  <a:pt x="2418" y="398"/>
                  <a:pt x="2418" y="398"/>
                  <a:pt x="2418" y="399"/>
                </a:cubicBezTo>
                <a:cubicBezTo>
                  <a:pt x="2419" y="401"/>
                  <a:pt x="2421" y="402"/>
                  <a:pt x="2423" y="404"/>
                </a:cubicBezTo>
                <a:cubicBezTo>
                  <a:pt x="2422" y="405"/>
                  <a:pt x="2421" y="406"/>
                  <a:pt x="2420" y="407"/>
                </a:cubicBezTo>
                <a:cubicBezTo>
                  <a:pt x="2418" y="407"/>
                  <a:pt x="2415" y="407"/>
                  <a:pt x="2413" y="407"/>
                </a:cubicBezTo>
                <a:cubicBezTo>
                  <a:pt x="2412" y="408"/>
                  <a:pt x="2411" y="408"/>
                  <a:pt x="2410" y="409"/>
                </a:cubicBezTo>
                <a:cubicBezTo>
                  <a:pt x="2410" y="411"/>
                  <a:pt x="2410" y="413"/>
                  <a:pt x="2410" y="414"/>
                </a:cubicBezTo>
                <a:cubicBezTo>
                  <a:pt x="2411" y="414"/>
                  <a:pt x="2412" y="414"/>
                  <a:pt x="2413" y="414"/>
                </a:cubicBezTo>
                <a:cubicBezTo>
                  <a:pt x="2414" y="415"/>
                  <a:pt x="2415" y="416"/>
                  <a:pt x="2415" y="417"/>
                </a:cubicBezTo>
                <a:cubicBezTo>
                  <a:pt x="2419" y="417"/>
                  <a:pt x="2422" y="417"/>
                  <a:pt x="2426" y="417"/>
                </a:cubicBezTo>
                <a:cubicBezTo>
                  <a:pt x="2426" y="418"/>
                  <a:pt x="2427" y="419"/>
                  <a:pt x="2428" y="419"/>
                </a:cubicBezTo>
                <a:cubicBezTo>
                  <a:pt x="2429" y="419"/>
                  <a:pt x="2430" y="419"/>
                  <a:pt x="2431" y="419"/>
                </a:cubicBezTo>
                <a:cubicBezTo>
                  <a:pt x="2431" y="422"/>
                  <a:pt x="2431" y="424"/>
                  <a:pt x="2431" y="427"/>
                </a:cubicBezTo>
                <a:cubicBezTo>
                  <a:pt x="2431" y="430"/>
                  <a:pt x="2430" y="430"/>
                  <a:pt x="2428" y="432"/>
                </a:cubicBezTo>
                <a:cubicBezTo>
                  <a:pt x="2428" y="434"/>
                  <a:pt x="2428" y="435"/>
                  <a:pt x="2428" y="437"/>
                </a:cubicBezTo>
                <a:cubicBezTo>
                  <a:pt x="2429" y="438"/>
                  <a:pt x="2430" y="439"/>
                  <a:pt x="2431" y="439"/>
                </a:cubicBezTo>
                <a:cubicBezTo>
                  <a:pt x="2431" y="440"/>
                  <a:pt x="2431" y="441"/>
                  <a:pt x="2431" y="442"/>
                </a:cubicBezTo>
                <a:cubicBezTo>
                  <a:pt x="2429" y="443"/>
                  <a:pt x="2427" y="445"/>
                  <a:pt x="2426" y="447"/>
                </a:cubicBezTo>
                <a:cubicBezTo>
                  <a:pt x="2427" y="448"/>
                  <a:pt x="2429" y="450"/>
                  <a:pt x="2431" y="452"/>
                </a:cubicBezTo>
                <a:cubicBezTo>
                  <a:pt x="2430" y="453"/>
                  <a:pt x="2429" y="454"/>
                  <a:pt x="2428" y="454"/>
                </a:cubicBezTo>
                <a:cubicBezTo>
                  <a:pt x="2428" y="455"/>
                  <a:pt x="2428" y="456"/>
                  <a:pt x="2428" y="457"/>
                </a:cubicBezTo>
                <a:cubicBezTo>
                  <a:pt x="2430" y="459"/>
                  <a:pt x="2431" y="460"/>
                  <a:pt x="2433" y="462"/>
                </a:cubicBezTo>
                <a:cubicBezTo>
                  <a:pt x="2433" y="465"/>
                  <a:pt x="2433" y="467"/>
                  <a:pt x="2433" y="469"/>
                </a:cubicBezTo>
                <a:cubicBezTo>
                  <a:pt x="2434" y="470"/>
                  <a:pt x="2435" y="471"/>
                  <a:pt x="2435" y="472"/>
                </a:cubicBezTo>
                <a:cubicBezTo>
                  <a:pt x="2435" y="473"/>
                  <a:pt x="2435" y="474"/>
                  <a:pt x="2435" y="474"/>
                </a:cubicBezTo>
                <a:cubicBezTo>
                  <a:pt x="2436" y="475"/>
                  <a:pt x="2437" y="476"/>
                  <a:pt x="2438" y="477"/>
                </a:cubicBezTo>
                <a:cubicBezTo>
                  <a:pt x="2438" y="479"/>
                  <a:pt x="2438" y="480"/>
                  <a:pt x="2438" y="482"/>
                </a:cubicBezTo>
                <a:cubicBezTo>
                  <a:pt x="2439" y="483"/>
                  <a:pt x="2440" y="484"/>
                  <a:pt x="2440" y="484"/>
                </a:cubicBezTo>
                <a:cubicBezTo>
                  <a:pt x="2440" y="486"/>
                  <a:pt x="2440" y="488"/>
                  <a:pt x="2440" y="489"/>
                </a:cubicBezTo>
                <a:cubicBezTo>
                  <a:pt x="2441" y="490"/>
                  <a:pt x="2442" y="491"/>
                  <a:pt x="2443" y="492"/>
                </a:cubicBezTo>
                <a:cubicBezTo>
                  <a:pt x="2443" y="493"/>
                  <a:pt x="2443" y="494"/>
                  <a:pt x="2443" y="494"/>
                </a:cubicBezTo>
                <a:cubicBezTo>
                  <a:pt x="2444" y="495"/>
                  <a:pt x="2445" y="496"/>
                  <a:pt x="2445" y="497"/>
                </a:cubicBezTo>
                <a:cubicBezTo>
                  <a:pt x="2445" y="498"/>
                  <a:pt x="2445" y="499"/>
                  <a:pt x="2445" y="500"/>
                </a:cubicBezTo>
                <a:cubicBezTo>
                  <a:pt x="2447" y="501"/>
                  <a:pt x="2449" y="503"/>
                  <a:pt x="2451" y="505"/>
                </a:cubicBezTo>
                <a:cubicBezTo>
                  <a:pt x="2451" y="506"/>
                  <a:pt x="2451" y="506"/>
                  <a:pt x="2451" y="507"/>
                </a:cubicBezTo>
                <a:cubicBezTo>
                  <a:pt x="2451" y="508"/>
                  <a:pt x="2452" y="509"/>
                  <a:pt x="2453" y="510"/>
                </a:cubicBezTo>
                <a:cubicBezTo>
                  <a:pt x="2453" y="512"/>
                  <a:pt x="2453" y="515"/>
                  <a:pt x="2453" y="517"/>
                </a:cubicBezTo>
                <a:cubicBezTo>
                  <a:pt x="2454" y="518"/>
                  <a:pt x="2455" y="519"/>
                  <a:pt x="2456" y="519"/>
                </a:cubicBezTo>
                <a:cubicBezTo>
                  <a:pt x="2456" y="520"/>
                  <a:pt x="2456" y="521"/>
                  <a:pt x="2456" y="522"/>
                </a:cubicBezTo>
                <a:cubicBezTo>
                  <a:pt x="2453" y="525"/>
                  <a:pt x="2450" y="527"/>
                  <a:pt x="2448" y="530"/>
                </a:cubicBezTo>
                <a:cubicBezTo>
                  <a:pt x="2446" y="530"/>
                  <a:pt x="2445" y="530"/>
                  <a:pt x="2443" y="530"/>
                </a:cubicBezTo>
                <a:cubicBezTo>
                  <a:pt x="2443" y="531"/>
                  <a:pt x="2443" y="533"/>
                  <a:pt x="2443" y="535"/>
                </a:cubicBezTo>
                <a:cubicBezTo>
                  <a:pt x="2444" y="535"/>
                  <a:pt x="2445" y="535"/>
                  <a:pt x="2445" y="535"/>
                </a:cubicBezTo>
                <a:cubicBezTo>
                  <a:pt x="2446" y="536"/>
                  <a:pt x="2447" y="536"/>
                  <a:pt x="2448" y="537"/>
                </a:cubicBezTo>
                <a:cubicBezTo>
                  <a:pt x="2448" y="540"/>
                  <a:pt x="2448" y="542"/>
                  <a:pt x="2448" y="545"/>
                </a:cubicBezTo>
                <a:cubicBezTo>
                  <a:pt x="2449" y="546"/>
                  <a:pt x="2450" y="546"/>
                  <a:pt x="2451" y="547"/>
                </a:cubicBezTo>
                <a:cubicBezTo>
                  <a:pt x="2451" y="552"/>
                  <a:pt x="2451" y="557"/>
                  <a:pt x="2451" y="562"/>
                </a:cubicBezTo>
                <a:cubicBezTo>
                  <a:pt x="2451" y="563"/>
                  <a:pt x="2452" y="564"/>
                  <a:pt x="2453" y="565"/>
                </a:cubicBezTo>
                <a:cubicBezTo>
                  <a:pt x="2453" y="571"/>
                  <a:pt x="2453" y="578"/>
                  <a:pt x="2453" y="585"/>
                </a:cubicBezTo>
                <a:cubicBezTo>
                  <a:pt x="2452" y="585"/>
                  <a:pt x="2451" y="585"/>
                  <a:pt x="2451" y="585"/>
                </a:cubicBezTo>
                <a:cubicBezTo>
                  <a:pt x="2449" y="586"/>
                  <a:pt x="2447" y="588"/>
                  <a:pt x="2445" y="590"/>
                </a:cubicBezTo>
                <a:cubicBezTo>
                  <a:pt x="2445" y="591"/>
                  <a:pt x="2445" y="591"/>
                  <a:pt x="2445" y="592"/>
                </a:cubicBezTo>
                <a:cubicBezTo>
                  <a:pt x="2445" y="593"/>
                  <a:pt x="2444" y="594"/>
                  <a:pt x="2443" y="595"/>
                </a:cubicBezTo>
                <a:cubicBezTo>
                  <a:pt x="2442" y="595"/>
                  <a:pt x="2441" y="595"/>
                  <a:pt x="2440" y="595"/>
                </a:cubicBezTo>
                <a:cubicBezTo>
                  <a:pt x="2440" y="597"/>
                  <a:pt x="2440" y="598"/>
                  <a:pt x="2440" y="600"/>
                </a:cubicBezTo>
                <a:cubicBezTo>
                  <a:pt x="2441" y="601"/>
                  <a:pt x="2442" y="602"/>
                  <a:pt x="2443" y="602"/>
                </a:cubicBezTo>
                <a:cubicBezTo>
                  <a:pt x="2443" y="603"/>
                  <a:pt x="2443" y="604"/>
                  <a:pt x="2443" y="605"/>
                </a:cubicBezTo>
                <a:cubicBezTo>
                  <a:pt x="2442" y="606"/>
                  <a:pt x="2441" y="607"/>
                  <a:pt x="2440" y="607"/>
                </a:cubicBezTo>
                <a:cubicBezTo>
                  <a:pt x="2439" y="607"/>
                  <a:pt x="2439" y="607"/>
                  <a:pt x="2438" y="607"/>
                </a:cubicBezTo>
                <a:cubicBezTo>
                  <a:pt x="2437" y="608"/>
                  <a:pt x="2436" y="609"/>
                  <a:pt x="2435" y="610"/>
                </a:cubicBezTo>
                <a:cubicBezTo>
                  <a:pt x="2434" y="610"/>
                  <a:pt x="2434" y="610"/>
                  <a:pt x="2433" y="610"/>
                </a:cubicBezTo>
                <a:cubicBezTo>
                  <a:pt x="2433" y="611"/>
                  <a:pt x="2433" y="613"/>
                  <a:pt x="2433" y="615"/>
                </a:cubicBezTo>
                <a:cubicBezTo>
                  <a:pt x="2435" y="617"/>
                  <a:pt x="2436" y="618"/>
                  <a:pt x="2438" y="620"/>
                </a:cubicBezTo>
                <a:cubicBezTo>
                  <a:pt x="2438" y="621"/>
                  <a:pt x="2438" y="622"/>
                  <a:pt x="2438" y="622"/>
                </a:cubicBezTo>
                <a:cubicBezTo>
                  <a:pt x="2439" y="623"/>
                  <a:pt x="2440" y="624"/>
                  <a:pt x="2440" y="625"/>
                </a:cubicBezTo>
                <a:cubicBezTo>
                  <a:pt x="2440" y="626"/>
                  <a:pt x="2440" y="627"/>
                  <a:pt x="2440" y="627"/>
                </a:cubicBezTo>
                <a:cubicBezTo>
                  <a:pt x="2439" y="628"/>
                  <a:pt x="2439" y="629"/>
                  <a:pt x="2438" y="630"/>
                </a:cubicBezTo>
                <a:cubicBezTo>
                  <a:pt x="2438" y="631"/>
                  <a:pt x="2438" y="632"/>
                  <a:pt x="2438" y="632"/>
                </a:cubicBezTo>
                <a:cubicBezTo>
                  <a:pt x="2439" y="632"/>
                  <a:pt x="2440" y="632"/>
                  <a:pt x="2440" y="632"/>
                </a:cubicBezTo>
                <a:cubicBezTo>
                  <a:pt x="2441" y="633"/>
                  <a:pt x="2442" y="634"/>
                  <a:pt x="2443" y="635"/>
                </a:cubicBezTo>
                <a:cubicBezTo>
                  <a:pt x="2443" y="638"/>
                  <a:pt x="2443" y="642"/>
                  <a:pt x="2443" y="645"/>
                </a:cubicBezTo>
                <a:cubicBezTo>
                  <a:pt x="2444" y="646"/>
                  <a:pt x="2445" y="647"/>
                  <a:pt x="2445" y="648"/>
                </a:cubicBezTo>
                <a:cubicBezTo>
                  <a:pt x="2445" y="649"/>
                  <a:pt x="2445" y="651"/>
                  <a:pt x="2445" y="652"/>
                </a:cubicBezTo>
                <a:cubicBezTo>
                  <a:pt x="2445" y="653"/>
                  <a:pt x="2444" y="654"/>
                  <a:pt x="2443" y="655"/>
                </a:cubicBezTo>
                <a:cubicBezTo>
                  <a:pt x="2444" y="656"/>
                  <a:pt x="2445" y="657"/>
                  <a:pt x="2445" y="657"/>
                </a:cubicBezTo>
                <a:cubicBezTo>
                  <a:pt x="2445" y="658"/>
                  <a:pt x="2445" y="659"/>
                  <a:pt x="2445" y="660"/>
                </a:cubicBezTo>
                <a:cubicBezTo>
                  <a:pt x="2446" y="660"/>
                  <a:pt x="2447" y="660"/>
                  <a:pt x="2448" y="660"/>
                </a:cubicBezTo>
                <a:cubicBezTo>
                  <a:pt x="2449" y="661"/>
                  <a:pt x="2450" y="662"/>
                  <a:pt x="2451" y="662"/>
                </a:cubicBezTo>
                <a:cubicBezTo>
                  <a:pt x="2450" y="663"/>
                  <a:pt x="2449" y="664"/>
                  <a:pt x="2448" y="665"/>
                </a:cubicBezTo>
                <a:cubicBezTo>
                  <a:pt x="2448" y="668"/>
                  <a:pt x="2448" y="670"/>
                  <a:pt x="2448" y="673"/>
                </a:cubicBezTo>
                <a:cubicBezTo>
                  <a:pt x="2446" y="674"/>
                  <a:pt x="2445" y="676"/>
                  <a:pt x="2443" y="678"/>
                </a:cubicBezTo>
                <a:cubicBezTo>
                  <a:pt x="2443" y="679"/>
                  <a:pt x="2443" y="681"/>
                  <a:pt x="2443" y="682"/>
                </a:cubicBezTo>
                <a:cubicBezTo>
                  <a:pt x="2439" y="682"/>
                  <a:pt x="2435" y="682"/>
                  <a:pt x="2431" y="682"/>
                </a:cubicBezTo>
                <a:cubicBezTo>
                  <a:pt x="2430" y="682"/>
                  <a:pt x="2429" y="681"/>
                  <a:pt x="2428" y="680"/>
                </a:cubicBezTo>
                <a:cubicBezTo>
                  <a:pt x="2425" y="680"/>
                  <a:pt x="2423" y="680"/>
                  <a:pt x="2420" y="680"/>
                </a:cubicBezTo>
                <a:cubicBezTo>
                  <a:pt x="2420" y="684"/>
                  <a:pt x="2420" y="688"/>
                  <a:pt x="2420" y="693"/>
                </a:cubicBezTo>
                <a:cubicBezTo>
                  <a:pt x="2421" y="693"/>
                  <a:pt x="2422" y="693"/>
                  <a:pt x="2423" y="693"/>
                </a:cubicBezTo>
                <a:cubicBezTo>
                  <a:pt x="2424" y="694"/>
                  <a:pt x="2425" y="694"/>
                  <a:pt x="2425" y="695"/>
                </a:cubicBezTo>
                <a:cubicBezTo>
                  <a:pt x="2427" y="695"/>
                  <a:pt x="2429" y="695"/>
                  <a:pt x="2431" y="695"/>
                </a:cubicBezTo>
                <a:cubicBezTo>
                  <a:pt x="2431" y="697"/>
                  <a:pt x="2431" y="699"/>
                  <a:pt x="2431" y="700"/>
                </a:cubicBezTo>
                <a:cubicBezTo>
                  <a:pt x="2432" y="700"/>
                  <a:pt x="2432" y="700"/>
                  <a:pt x="2433" y="700"/>
                </a:cubicBezTo>
                <a:cubicBezTo>
                  <a:pt x="2434" y="701"/>
                  <a:pt x="2435" y="702"/>
                  <a:pt x="2435" y="703"/>
                </a:cubicBezTo>
                <a:cubicBezTo>
                  <a:pt x="2435" y="707"/>
                  <a:pt x="2435" y="711"/>
                  <a:pt x="2435" y="715"/>
                </a:cubicBezTo>
                <a:cubicBezTo>
                  <a:pt x="2436" y="716"/>
                  <a:pt x="2437" y="717"/>
                  <a:pt x="2438" y="718"/>
                </a:cubicBezTo>
                <a:cubicBezTo>
                  <a:pt x="2438" y="719"/>
                  <a:pt x="2438" y="721"/>
                  <a:pt x="2438" y="723"/>
                </a:cubicBezTo>
                <a:cubicBezTo>
                  <a:pt x="2437" y="724"/>
                  <a:pt x="2436" y="725"/>
                  <a:pt x="2435" y="725"/>
                </a:cubicBezTo>
                <a:cubicBezTo>
                  <a:pt x="2434" y="725"/>
                  <a:pt x="2432" y="725"/>
                  <a:pt x="2431" y="725"/>
                </a:cubicBezTo>
                <a:cubicBezTo>
                  <a:pt x="2430" y="724"/>
                  <a:pt x="2429" y="723"/>
                  <a:pt x="2428" y="723"/>
                </a:cubicBezTo>
                <a:cubicBezTo>
                  <a:pt x="2426" y="723"/>
                  <a:pt x="2425" y="723"/>
                  <a:pt x="2423" y="723"/>
                </a:cubicBezTo>
                <a:cubicBezTo>
                  <a:pt x="2422" y="724"/>
                  <a:pt x="2421" y="725"/>
                  <a:pt x="2420" y="725"/>
                </a:cubicBezTo>
                <a:cubicBezTo>
                  <a:pt x="2421" y="726"/>
                  <a:pt x="2422" y="727"/>
                  <a:pt x="2423" y="728"/>
                </a:cubicBezTo>
                <a:cubicBezTo>
                  <a:pt x="2424" y="728"/>
                  <a:pt x="2425" y="728"/>
                  <a:pt x="2425" y="728"/>
                </a:cubicBezTo>
                <a:cubicBezTo>
                  <a:pt x="2426" y="729"/>
                  <a:pt x="2427" y="729"/>
                  <a:pt x="2428" y="730"/>
                </a:cubicBezTo>
                <a:cubicBezTo>
                  <a:pt x="2428" y="732"/>
                  <a:pt x="2428" y="733"/>
                  <a:pt x="2428" y="735"/>
                </a:cubicBezTo>
                <a:cubicBezTo>
                  <a:pt x="2425" y="735"/>
                  <a:pt x="2423" y="735"/>
                  <a:pt x="2420" y="735"/>
                </a:cubicBezTo>
                <a:cubicBezTo>
                  <a:pt x="2419" y="734"/>
                  <a:pt x="2419" y="733"/>
                  <a:pt x="2418" y="733"/>
                </a:cubicBezTo>
                <a:cubicBezTo>
                  <a:pt x="2416" y="733"/>
                  <a:pt x="2414" y="733"/>
                  <a:pt x="2413" y="733"/>
                </a:cubicBezTo>
                <a:cubicBezTo>
                  <a:pt x="2411" y="731"/>
                  <a:pt x="2410" y="729"/>
                  <a:pt x="2408" y="728"/>
                </a:cubicBezTo>
                <a:cubicBezTo>
                  <a:pt x="2406" y="728"/>
                  <a:pt x="2405" y="728"/>
                  <a:pt x="2403" y="728"/>
                </a:cubicBezTo>
                <a:cubicBezTo>
                  <a:pt x="2402" y="729"/>
                  <a:pt x="2401" y="729"/>
                  <a:pt x="2400" y="730"/>
                </a:cubicBezTo>
                <a:cubicBezTo>
                  <a:pt x="2399" y="730"/>
                  <a:pt x="2397" y="730"/>
                  <a:pt x="2395" y="730"/>
                </a:cubicBezTo>
                <a:cubicBezTo>
                  <a:pt x="2394" y="731"/>
                  <a:pt x="2393" y="732"/>
                  <a:pt x="2393" y="733"/>
                </a:cubicBezTo>
                <a:cubicBezTo>
                  <a:pt x="2393" y="736"/>
                  <a:pt x="2393" y="740"/>
                  <a:pt x="2393" y="743"/>
                </a:cubicBezTo>
                <a:cubicBezTo>
                  <a:pt x="2394" y="744"/>
                  <a:pt x="2395" y="745"/>
                  <a:pt x="2395" y="745"/>
                </a:cubicBezTo>
                <a:cubicBezTo>
                  <a:pt x="2395" y="746"/>
                  <a:pt x="2395" y="747"/>
                  <a:pt x="2395" y="748"/>
                </a:cubicBezTo>
                <a:cubicBezTo>
                  <a:pt x="2396" y="749"/>
                  <a:pt x="2397" y="750"/>
                  <a:pt x="2398" y="750"/>
                </a:cubicBezTo>
                <a:cubicBezTo>
                  <a:pt x="2398" y="753"/>
                  <a:pt x="2398" y="755"/>
                  <a:pt x="2398" y="758"/>
                </a:cubicBezTo>
                <a:cubicBezTo>
                  <a:pt x="2399" y="759"/>
                  <a:pt x="2400" y="760"/>
                  <a:pt x="2400" y="760"/>
                </a:cubicBezTo>
                <a:cubicBezTo>
                  <a:pt x="2400" y="761"/>
                  <a:pt x="2400" y="762"/>
                  <a:pt x="2400" y="763"/>
                </a:cubicBezTo>
                <a:cubicBezTo>
                  <a:pt x="2399" y="763"/>
                  <a:pt x="2399" y="763"/>
                  <a:pt x="2398" y="763"/>
                </a:cubicBezTo>
                <a:cubicBezTo>
                  <a:pt x="2395" y="766"/>
                  <a:pt x="2393" y="768"/>
                  <a:pt x="2390" y="770"/>
                </a:cubicBezTo>
                <a:cubicBezTo>
                  <a:pt x="2389" y="770"/>
                  <a:pt x="2388" y="770"/>
                  <a:pt x="2388" y="770"/>
                </a:cubicBezTo>
                <a:cubicBezTo>
                  <a:pt x="2387" y="771"/>
                  <a:pt x="2386" y="772"/>
                  <a:pt x="2385" y="773"/>
                </a:cubicBezTo>
                <a:cubicBezTo>
                  <a:pt x="2384" y="773"/>
                  <a:pt x="2384" y="773"/>
                  <a:pt x="2383" y="773"/>
                </a:cubicBezTo>
                <a:cubicBezTo>
                  <a:pt x="2380" y="776"/>
                  <a:pt x="2378" y="778"/>
                  <a:pt x="2375" y="780"/>
                </a:cubicBezTo>
                <a:cubicBezTo>
                  <a:pt x="2374" y="780"/>
                  <a:pt x="2373" y="780"/>
                  <a:pt x="2373" y="780"/>
                </a:cubicBezTo>
                <a:cubicBezTo>
                  <a:pt x="2372" y="781"/>
                  <a:pt x="2371" y="782"/>
                  <a:pt x="2370" y="783"/>
                </a:cubicBezTo>
                <a:cubicBezTo>
                  <a:pt x="2369" y="783"/>
                  <a:pt x="2368" y="783"/>
                  <a:pt x="2368" y="783"/>
                </a:cubicBezTo>
                <a:cubicBezTo>
                  <a:pt x="2366" y="785"/>
                  <a:pt x="2364" y="786"/>
                  <a:pt x="2363" y="788"/>
                </a:cubicBezTo>
                <a:cubicBezTo>
                  <a:pt x="2362" y="788"/>
                  <a:pt x="2361" y="788"/>
                  <a:pt x="2360" y="788"/>
                </a:cubicBezTo>
                <a:cubicBezTo>
                  <a:pt x="2359" y="789"/>
                  <a:pt x="2358" y="790"/>
                  <a:pt x="2358" y="790"/>
                </a:cubicBezTo>
                <a:cubicBezTo>
                  <a:pt x="2355" y="790"/>
                  <a:pt x="2353" y="790"/>
                  <a:pt x="2350" y="790"/>
                </a:cubicBezTo>
                <a:cubicBezTo>
                  <a:pt x="2350" y="789"/>
                  <a:pt x="2350" y="789"/>
                  <a:pt x="2350" y="788"/>
                </a:cubicBezTo>
                <a:cubicBezTo>
                  <a:pt x="2349" y="787"/>
                  <a:pt x="2348" y="786"/>
                  <a:pt x="2348" y="785"/>
                </a:cubicBezTo>
                <a:cubicBezTo>
                  <a:pt x="2348" y="782"/>
                  <a:pt x="2348" y="779"/>
                  <a:pt x="2348" y="775"/>
                </a:cubicBezTo>
                <a:cubicBezTo>
                  <a:pt x="2347" y="774"/>
                  <a:pt x="2346" y="774"/>
                  <a:pt x="2345" y="773"/>
                </a:cubicBezTo>
                <a:cubicBezTo>
                  <a:pt x="2345" y="771"/>
                  <a:pt x="2345" y="770"/>
                  <a:pt x="2345" y="768"/>
                </a:cubicBezTo>
                <a:cubicBezTo>
                  <a:pt x="2342" y="768"/>
                  <a:pt x="2340" y="768"/>
                  <a:pt x="2338" y="768"/>
                </a:cubicBezTo>
                <a:cubicBezTo>
                  <a:pt x="2337" y="769"/>
                  <a:pt x="2336" y="770"/>
                  <a:pt x="2335" y="770"/>
                </a:cubicBezTo>
                <a:cubicBezTo>
                  <a:pt x="2335" y="772"/>
                  <a:pt x="2335" y="774"/>
                  <a:pt x="2335" y="775"/>
                </a:cubicBezTo>
                <a:cubicBezTo>
                  <a:pt x="2334" y="775"/>
                  <a:pt x="2333" y="775"/>
                  <a:pt x="2333" y="775"/>
                </a:cubicBezTo>
                <a:cubicBezTo>
                  <a:pt x="2332" y="774"/>
                  <a:pt x="2331" y="774"/>
                  <a:pt x="2330" y="773"/>
                </a:cubicBezTo>
                <a:cubicBezTo>
                  <a:pt x="2328" y="775"/>
                  <a:pt x="2327" y="776"/>
                  <a:pt x="2325" y="778"/>
                </a:cubicBezTo>
                <a:cubicBezTo>
                  <a:pt x="2325" y="779"/>
                  <a:pt x="2325" y="780"/>
                  <a:pt x="2325" y="780"/>
                </a:cubicBezTo>
                <a:cubicBezTo>
                  <a:pt x="2322" y="780"/>
                  <a:pt x="2320" y="780"/>
                  <a:pt x="2318" y="780"/>
                </a:cubicBezTo>
                <a:cubicBezTo>
                  <a:pt x="2317" y="781"/>
                  <a:pt x="2316" y="782"/>
                  <a:pt x="2315" y="783"/>
                </a:cubicBezTo>
                <a:cubicBezTo>
                  <a:pt x="2315" y="785"/>
                  <a:pt x="2315" y="788"/>
                  <a:pt x="2315" y="790"/>
                </a:cubicBezTo>
                <a:cubicBezTo>
                  <a:pt x="2316" y="791"/>
                  <a:pt x="2317" y="792"/>
                  <a:pt x="2318" y="793"/>
                </a:cubicBezTo>
                <a:cubicBezTo>
                  <a:pt x="2318" y="795"/>
                  <a:pt x="2318" y="796"/>
                  <a:pt x="2318" y="798"/>
                </a:cubicBezTo>
                <a:cubicBezTo>
                  <a:pt x="2319" y="799"/>
                  <a:pt x="2319" y="800"/>
                  <a:pt x="2320" y="800"/>
                </a:cubicBezTo>
                <a:cubicBezTo>
                  <a:pt x="2320" y="801"/>
                  <a:pt x="2320" y="802"/>
                  <a:pt x="2320" y="803"/>
                </a:cubicBezTo>
                <a:cubicBezTo>
                  <a:pt x="2319" y="804"/>
                  <a:pt x="2318" y="805"/>
                  <a:pt x="2318" y="805"/>
                </a:cubicBezTo>
                <a:cubicBezTo>
                  <a:pt x="2317" y="805"/>
                  <a:pt x="2316" y="805"/>
                  <a:pt x="2315" y="805"/>
                </a:cubicBezTo>
                <a:cubicBezTo>
                  <a:pt x="2314" y="806"/>
                  <a:pt x="2313" y="807"/>
                  <a:pt x="2313" y="808"/>
                </a:cubicBezTo>
                <a:cubicBezTo>
                  <a:pt x="2310" y="808"/>
                  <a:pt x="2308" y="808"/>
                  <a:pt x="2305" y="808"/>
                </a:cubicBezTo>
                <a:cubicBezTo>
                  <a:pt x="2305" y="809"/>
                  <a:pt x="2305" y="810"/>
                  <a:pt x="2305" y="811"/>
                </a:cubicBezTo>
                <a:cubicBezTo>
                  <a:pt x="2306" y="811"/>
                  <a:pt x="2307" y="812"/>
                  <a:pt x="2308" y="813"/>
                </a:cubicBezTo>
                <a:cubicBezTo>
                  <a:pt x="2308" y="816"/>
                  <a:pt x="2308" y="818"/>
                  <a:pt x="2308" y="820"/>
                </a:cubicBezTo>
                <a:cubicBezTo>
                  <a:pt x="2307" y="821"/>
                  <a:pt x="2306" y="822"/>
                  <a:pt x="2305" y="823"/>
                </a:cubicBezTo>
                <a:cubicBezTo>
                  <a:pt x="2305" y="827"/>
                  <a:pt x="2305" y="831"/>
                  <a:pt x="2305" y="836"/>
                </a:cubicBezTo>
                <a:cubicBezTo>
                  <a:pt x="2303" y="837"/>
                  <a:pt x="2302" y="839"/>
                  <a:pt x="2300" y="841"/>
                </a:cubicBezTo>
                <a:cubicBezTo>
                  <a:pt x="2300" y="842"/>
                  <a:pt x="2300" y="842"/>
                  <a:pt x="2300" y="843"/>
                </a:cubicBezTo>
                <a:cubicBezTo>
                  <a:pt x="2306" y="849"/>
                  <a:pt x="2312" y="855"/>
                  <a:pt x="2318" y="861"/>
                </a:cubicBezTo>
                <a:cubicBezTo>
                  <a:pt x="2319" y="860"/>
                  <a:pt x="2319" y="859"/>
                  <a:pt x="2320" y="858"/>
                </a:cubicBezTo>
                <a:cubicBezTo>
                  <a:pt x="2323" y="858"/>
                  <a:pt x="2325" y="858"/>
                  <a:pt x="2328" y="858"/>
                </a:cubicBezTo>
                <a:cubicBezTo>
                  <a:pt x="2328" y="859"/>
                  <a:pt x="2329" y="860"/>
                  <a:pt x="2330" y="861"/>
                </a:cubicBezTo>
                <a:cubicBezTo>
                  <a:pt x="2330" y="862"/>
                  <a:pt x="2330" y="864"/>
                  <a:pt x="2330" y="866"/>
                </a:cubicBezTo>
                <a:cubicBezTo>
                  <a:pt x="2331" y="866"/>
                  <a:pt x="2332" y="866"/>
                  <a:pt x="2333" y="866"/>
                </a:cubicBezTo>
                <a:cubicBezTo>
                  <a:pt x="2334" y="867"/>
                  <a:pt x="2334" y="867"/>
                  <a:pt x="2335" y="868"/>
                </a:cubicBezTo>
                <a:cubicBezTo>
                  <a:pt x="2339" y="868"/>
                  <a:pt x="2342" y="868"/>
                  <a:pt x="2345" y="868"/>
                </a:cubicBezTo>
                <a:cubicBezTo>
                  <a:pt x="2346" y="869"/>
                  <a:pt x="2347" y="870"/>
                  <a:pt x="2348" y="871"/>
                </a:cubicBezTo>
                <a:cubicBezTo>
                  <a:pt x="2349" y="871"/>
                  <a:pt x="2349" y="871"/>
                  <a:pt x="2350" y="871"/>
                </a:cubicBezTo>
                <a:cubicBezTo>
                  <a:pt x="2351" y="872"/>
                  <a:pt x="2352" y="872"/>
                  <a:pt x="2353" y="873"/>
                </a:cubicBezTo>
                <a:cubicBezTo>
                  <a:pt x="2354" y="873"/>
                  <a:pt x="2354" y="873"/>
                  <a:pt x="2355" y="873"/>
                </a:cubicBezTo>
                <a:cubicBezTo>
                  <a:pt x="2356" y="872"/>
                  <a:pt x="2357" y="871"/>
                  <a:pt x="2358" y="871"/>
                </a:cubicBezTo>
                <a:cubicBezTo>
                  <a:pt x="2360" y="871"/>
                  <a:pt x="2363" y="871"/>
                  <a:pt x="2365" y="871"/>
                </a:cubicBezTo>
                <a:cubicBezTo>
                  <a:pt x="2365" y="872"/>
                  <a:pt x="2365" y="872"/>
                  <a:pt x="2365" y="873"/>
                </a:cubicBezTo>
                <a:cubicBezTo>
                  <a:pt x="2366" y="874"/>
                  <a:pt x="2367" y="875"/>
                  <a:pt x="2368" y="876"/>
                </a:cubicBezTo>
                <a:cubicBezTo>
                  <a:pt x="2367" y="877"/>
                  <a:pt x="2366" y="877"/>
                  <a:pt x="2365" y="878"/>
                </a:cubicBezTo>
                <a:cubicBezTo>
                  <a:pt x="2366" y="879"/>
                  <a:pt x="2367" y="880"/>
                  <a:pt x="2368" y="881"/>
                </a:cubicBezTo>
                <a:cubicBezTo>
                  <a:pt x="2367" y="882"/>
                  <a:pt x="2366" y="883"/>
                  <a:pt x="2365" y="883"/>
                </a:cubicBezTo>
                <a:cubicBezTo>
                  <a:pt x="2365" y="889"/>
                  <a:pt x="2365" y="895"/>
                  <a:pt x="2365" y="901"/>
                </a:cubicBezTo>
                <a:cubicBezTo>
                  <a:pt x="2366" y="902"/>
                  <a:pt x="2367" y="902"/>
                  <a:pt x="2368" y="903"/>
                </a:cubicBezTo>
                <a:cubicBezTo>
                  <a:pt x="2368" y="904"/>
                  <a:pt x="2368" y="905"/>
                  <a:pt x="2368" y="906"/>
                </a:cubicBezTo>
                <a:cubicBezTo>
                  <a:pt x="2369" y="907"/>
                  <a:pt x="2369" y="908"/>
                  <a:pt x="2370" y="908"/>
                </a:cubicBezTo>
                <a:cubicBezTo>
                  <a:pt x="2370" y="911"/>
                  <a:pt x="2370" y="913"/>
                  <a:pt x="2370" y="916"/>
                </a:cubicBezTo>
                <a:cubicBezTo>
                  <a:pt x="2369" y="916"/>
                  <a:pt x="2368" y="916"/>
                  <a:pt x="2368" y="916"/>
                </a:cubicBezTo>
                <a:cubicBezTo>
                  <a:pt x="2367" y="917"/>
                  <a:pt x="2366" y="918"/>
                  <a:pt x="2365" y="918"/>
                </a:cubicBezTo>
                <a:cubicBezTo>
                  <a:pt x="2364" y="918"/>
                  <a:pt x="2362" y="918"/>
                  <a:pt x="2360" y="918"/>
                </a:cubicBezTo>
                <a:cubicBezTo>
                  <a:pt x="2359" y="919"/>
                  <a:pt x="2358" y="920"/>
                  <a:pt x="2358" y="921"/>
                </a:cubicBezTo>
                <a:cubicBezTo>
                  <a:pt x="2356" y="921"/>
                  <a:pt x="2354" y="921"/>
                  <a:pt x="2353" y="921"/>
                </a:cubicBezTo>
                <a:cubicBezTo>
                  <a:pt x="2352" y="922"/>
                  <a:pt x="2351" y="923"/>
                  <a:pt x="2350" y="923"/>
                </a:cubicBezTo>
                <a:cubicBezTo>
                  <a:pt x="2350" y="927"/>
                  <a:pt x="2350" y="930"/>
                  <a:pt x="2350" y="933"/>
                </a:cubicBezTo>
                <a:cubicBezTo>
                  <a:pt x="2351" y="934"/>
                  <a:pt x="2352" y="935"/>
                  <a:pt x="2353" y="936"/>
                </a:cubicBezTo>
                <a:cubicBezTo>
                  <a:pt x="2353" y="937"/>
                  <a:pt x="2353" y="938"/>
                  <a:pt x="2353" y="938"/>
                </a:cubicBezTo>
                <a:cubicBezTo>
                  <a:pt x="2354" y="940"/>
                  <a:pt x="2356" y="942"/>
                  <a:pt x="2358" y="943"/>
                </a:cubicBezTo>
                <a:cubicBezTo>
                  <a:pt x="2358" y="944"/>
                  <a:pt x="2358" y="945"/>
                  <a:pt x="2358" y="946"/>
                </a:cubicBezTo>
                <a:cubicBezTo>
                  <a:pt x="2359" y="948"/>
                  <a:pt x="2361" y="949"/>
                  <a:pt x="2363" y="951"/>
                </a:cubicBezTo>
                <a:cubicBezTo>
                  <a:pt x="2363" y="952"/>
                  <a:pt x="2363" y="953"/>
                  <a:pt x="2363" y="954"/>
                </a:cubicBezTo>
                <a:cubicBezTo>
                  <a:pt x="2364" y="955"/>
                  <a:pt x="2366" y="957"/>
                  <a:pt x="2368" y="958"/>
                </a:cubicBezTo>
                <a:cubicBezTo>
                  <a:pt x="2368" y="960"/>
                  <a:pt x="2368" y="962"/>
                  <a:pt x="2368" y="963"/>
                </a:cubicBezTo>
                <a:cubicBezTo>
                  <a:pt x="2369" y="964"/>
                  <a:pt x="2369" y="965"/>
                  <a:pt x="2370" y="966"/>
                </a:cubicBezTo>
                <a:cubicBezTo>
                  <a:pt x="2368" y="968"/>
                  <a:pt x="2367" y="969"/>
                  <a:pt x="2365" y="971"/>
                </a:cubicBezTo>
                <a:cubicBezTo>
                  <a:pt x="2366" y="972"/>
                  <a:pt x="2367" y="973"/>
                  <a:pt x="2368" y="974"/>
                </a:cubicBezTo>
                <a:cubicBezTo>
                  <a:pt x="2368" y="975"/>
                  <a:pt x="2368" y="977"/>
                  <a:pt x="2368" y="979"/>
                </a:cubicBezTo>
                <a:cubicBezTo>
                  <a:pt x="2369" y="980"/>
                  <a:pt x="2369" y="980"/>
                  <a:pt x="2370" y="981"/>
                </a:cubicBezTo>
                <a:cubicBezTo>
                  <a:pt x="2370" y="982"/>
                  <a:pt x="2370" y="983"/>
                  <a:pt x="2370" y="984"/>
                </a:cubicBezTo>
                <a:cubicBezTo>
                  <a:pt x="2371" y="985"/>
                  <a:pt x="2372" y="985"/>
                  <a:pt x="2373" y="986"/>
                </a:cubicBezTo>
                <a:cubicBezTo>
                  <a:pt x="2373" y="987"/>
                  <a:pt x="2373" y="988"/>
                  <a:pt x="2373" y="989"/>
                </a:cubicBezTo>
                <a:cubicBezTo>
                  <a:pt x="2374" y="990"/>
                  <a:pt x="2376" y="992"/>
                  <a:pt x="2378" y="993"/>
                </a:cubicBezTo>
                <a:cubicBezTo>
                  <a:pt x="2379" y="993"/>
                  <a:pt x="2380" y="993"/>
                  <a:pt x="2380" y="993"/>
                </a:cubicBezTo>
                <a:cubicBezTo>
                  <a:pt x="2381" y="994"/>
                  <a:pt x="2382" y="995"/>
                  <a:pt x="2383" y="996"/>
                </a:cubicBezTo>
                <a:cubicBezTo>
                  <a:pt x="2383" y="998"/>
                  <a:pt x="2383" y="1000"/>
                  <a:pt x="2383" y="1001"/>
                </a:cubicBezTo>
                <a:cubicBezTo>
                  <a:pt x="2382" y="1002"/>
                  <a:pt x="2381" y="1003"/>
                  <a:pt x="2380" y="1004"/>
                </a:cubicBezTo>
                <a:cubicBezTo>
                  <a:pt x="2380" y="1008"/>
                  <a:pt x="2380" y="1012"/>
                  <a:pt x="2380" y="1016"/>
                </a:cubicBezTo>
                <a:cubicBezTo>
                  <a:pt x="2381" y="1017"/>
                  <a:pt x="2382" y="1018"/>
                  <a:pt x="2383" y="1019"/>
                </a:cubicBezTo>
                <a:cubicBezTo>
                  <a:pt x="2383" y="1026"/>
                  <a:pt x="2383" y="1032"/>
                  <a:pt x="2383" y="1039"/>
                </a:cubicBezTo>
                <a:cubicBezTo>
                  <a:pt x="2382" y="1040"/>
                  <a:pt x="2381" y="1040"/>
                  <a:pt x="2380" y="1041"/>
                </a:cubicBezTo>
                <a:cubicBezTo>
                  <a:pt x="2380" y="1047"/>
                  <a:pt x="2380" y="1053"/>
                  <a:pt x="2380" y="1059"/>
                </a:cubicBezTo>
                <a:cubicBezTo>
                  <a:pt x="2379" y="1060"/>
                  <a:pt x="2377" y="1062"/>
                  <a:pt x="2375" y="1064"/>
                </a:cubicBezTo>
                <a:cubicBezTo>
                  <a:pt x="2375" y="1066"/>
                  <a:pt x="2375" y="1069"/>
                  <a:pt x="2375" y="1071"/>
                </a:cubicBezTo>
                <a:cubicBezTo>
                  <a:pt x="2374" y="1071"/>
                  <a:pt x="2373" y="1071"/>
                  <a:pt x="2373" y="1071"/>
                </a:cubicBezTo>
                <a:cubicBezTo>
                  <a:pt x="2371" y="1073"/>
                  <a:pt x="2369" y="1075"/>
                  <a:pt x="2368" y="1076"/>
                </a:cubicBezTo>
                <a:cubicBezTo>
                  <a:pt x="2363" y="1076"/>
                  <a:pt x="2358" y="1076"/>
                  <a:pt x="2353" y="1076"/>
                </a:cubicBezTo>
                <a:cubicBezTo>
                  <a:pt x="2352" y="1077"/>
                  <a:pt x="2351" y="1078"/>
                  <a:pt x="2350" y="1079"/>
                </a:cubicBezTo>
                <a:cubicBezTo>
                  <a:pt x="2349" y="1079"/>
                  <a:pt x="2348" y="1079"/>
                  <a:pt x="2348" y="1079"/>
                </a:cubicBezTo>
                <a:cubicBezTo>
                  <a:pt x="2347" y="1080"/>
                  <a:pt x="2346" y="1081"/>
                  <a:pt x="2345" y="1081"/>
                </a:cubicBezTo>
                <a:cubicBezTo>
                  <a:pt x="2342" y="1081"/>
                  <a:pt x="2340" y="1081"/>
                  <a:pt x="2338" y="1081"/>
                </a:cubicBezTo>
                <a:cubicBezTo>
                  <a:pt x="2334" y="1085"/>
                  <a:pt x="2331" y="1088"/>
                  <a:pt x="2328" y="1091"/>
                </a:cubicBezTo>
                <a:cubicBezTo>
                  <a:pt x="2327" y="1091"/>
                  <a:pt x="2326" y="1091"/>
                  <a:pt x="2325" y="1091"/>
                </a:cubicBezTo>
                <a:cubicBezTo>
                  <a:pt x="2324" y="1092"/>
                  <a:pt x="2323" y="1093"/>
                  <a:pt x="2323" y="1094"/>
                </a:cubicBezTo>
                <a:cubicBezTo>
                  <a:pt x="2323" y="1095"/>
                  <a:pt x="2323" y="1096"/>
                  <a:pt x="2323" y="1096"/>
                </a:cubicBezTo>
                <a:cubicBezTo>
                  <a:pt x="2322" y="1096"/>
                  <a:pt x="2321" y="1096"/>
                  <a:pt x="2320" y="1096"/>
                </a:cubicBezTo>
                <a:cubicBezTo>
                  <a:pt x="2318" y="1098"/>
                  <a:pt x="2317" y="1100"/>
                  <a:pt x="2315" y="1101"/>
                </a:cubicBezTo>
                <a:cubicBezTo>
                  <a:pt x="2315" y="1102"/>
                  <a:pt x="2315" y="1103"/>
                  <a:pt x="2315" y="1104"/>
                </a:cubicBezTo>
                <a:cubicBezTo>
                  <a:pt x="2313" y="1106"/>
                  <a:pt x="2312" y="1107"/>
                  <a:pt x="2310" y="1109"/>
                </a:cubicBezTo>
                <a:cubicBezTo>
                  <a:pt x="2303" y="1109"/>
                  <a:pt x="2296" y="1109"/>
                  <a:pt x="2290" y="1109"/>
                </a:cubicBezTo>
                <a:cubicBezTo>
                  <a:pt x="2289" y="1108"/>
                  <a:pt x="2288" y="1107"/>
                  <a:pt x="2288" y="1106"/>
                </a:cubicBezTo>
                <a:cubicBezTo>
                  <a:pt x="2286" y="1106"/>
                  <a:pt x="2284" y="1106"/>
                  <a:pt x="2283" y="1106"/>
                </a:cubicBezTo>
                <a:cubicBezTo>
                  <a:pt x="2282" y="1105"/>
                  <a:pt x="2281" y="1105"/>
                  <a:pt x="2280" y="1104"/>
                </a:cubicBezTo>
                <a:cubicBezTo>
                  <a:pt x="2278" y="1104"/>
                  <a:pt x="2276" y="1104"/>
                  <a:pt x="2275" y="1104"/>
                </a:cubicBezTo>
                <a:cubicBezTo>
                  <a:pt x="2274" y="1105"/>
                  <a:pt x="2273" y="1106"/>
                  <a:pt x="2272" y="1106"/>
                </a:cubicBezTo>
                <a:cubicBezTo>
                  <a:pt x="2271" y="1106"/>
                  <a:pt x="2269" y="1106"/>
                  <a:pt x="2267" y="1106"/>
                </a:cubicBezTo>
                <a:cubicBezTo>
                  <a:pt x="2266" y="1107"/>
                  <a:pt x="2266" y="1108"/>
                  <a:pt x="2265" y="1109"/>
                </a:cubicBezTo>
                <a:cubicBezTo>
                  <a:pt x="2264" y="1109"/>
                  <a:pt x="2263" y="1109"/>
                  <a:pt x="2263" y="1109"/>
                </a:cubicBezTo>
                <a:cubicBezTo>
                  <a:pt x="2262" y="1110"/>
                  <a:pt x="2261" y="1111"/>
                  <a:pt x="2260" y="1111"/>
                </a:cubicBezTo>
                <a:cubicBezTo>
                  <a:pt x="2259" y="1111"/>
                  <a:pt x="2258" y="1111"/>
                  <a:pt x="2257" y="1111"/>
                </a:cubicBezTo>
                <a:cubicBezTo>
                  <a:pt x="2257" y="1112"/>
                  <a:pt x="2256" y="1113"/>
                  <a:pt x="2255" y="1114"/>
                </a:cubicBezTo>
                <a:cubicBezTo>
                  <a:pt x="2252" y="1114"/>
                  <a:pt x="2250" y="1114"/>
                  <a:pt x="2247" y="1114"/>
                </a:cubicBezTo>
                <a:cubicBezTo>
                  <a:pt x="2246" y="1115"/>
                  <a:pt x="2246" y="1116"/>
                  <a:pt x="2245" y="1117"/>
                </a:cubicBezTo>
                <a:cubicBezTo>
                  <a:pt x="2240" y="1117"/>
                  <a:pt x="2235" y="1117"/>
                  <a:pt x="2230" y="1117"/>
                </a:cubicBezTo>
                <a:cubicBezTo>
                  <a:pt x="2229" y="1117"/>
                  <a:pt x="2228" y="1118"/>
                  <a:pt x="2227" y="1119"/>
                </a:cubicBezTo>
                <a:cubicBezTo>
                  <a:pt x="2221" y="1119"/>
                  <a:pt x="2214" y="1119"/>
                  <a:pt x="2207" y="1119"/>
                </a:cubicBezTo>
                <a:cubicBezTo>
                  <a:pt x="2206" y="1120"/>
                  <a:pt x="2205" y="1121"/>
                  <a:pt x="2205" y="1122"/>
                </a:cubicBezTo>
                <a:cubicBezTo>
                  <a:pt x="2204" y="1122"/>
                  <a:pt x="2203" y="1122"/>
                  <a:pt x="2202" y="1122"/>
                </a:cubicBezTo>
                <a:cubicBezTo>
                  <a:pt x="2201" y="1123"/>
                  <a:pt x="2200" y="1123"/>
                  <a:pt x="2200" y="1124"/>
                </a:cubicBezTo>
                <a:cubicBezTo>
                  <a:pt x="2197" y="1124"/>
                  <a:pt x="2195" y="1124"/>
                  <a:pt x="2192" y="1124"/>
                </a:cubicBezTo>
                <a:cubicBezTo>
                  <a:pt x="2191" y="1123"/>
                  <a:pt x="2190" y="1122"/>
                  <a:pt x="2190" y="1122"/>
                </a:cubicBezTo>
                <a:cubicBezTo>
                  <a:pt x="2188" y="1122"/>
                  <a:pt x="2186" y="1122"/>
                  <a:pt x="2185" y="1122"/>
                </a:cubicBezTo>
                <a:cubicBezTo>
                  <a:pt x="2184" y="1121"/>
                  <a:pt x="2183" y="1120"/>
                  <a:pt x="2182" y="1119"/>
                </a:cubicBezTo>
                <a:cubicBezTo>
                  <a:pt x="2179" y="1119"/>
                  <a:pt x="2175" y="1119"/>
                  <a:pt x="2172" y="1119"/>
                </a:cubicBezTo>
                <a:cubicBezTo>
                  <a:pt x="2171" y="1118"/>
                  <a:pt x="2170" y="1117"/>
                  <a:pt x="2170" y="1117"/>
                </a:cubicBezTo>
                <a:cubicBezTo>
                  <a:pt x="2167" y="1117"/>
                  <a:pt x="2165" y="1117"/>
                  <a:pt x="2162" y="1117"/>
                </a:cubicBezTo>
                <a:cubicBezTo>
                  <a:pt x="2161" y="1116"/>
                  <a:pt x="2160" y="1115"/>
                  <a:pt x="2159" y="1114"/>
                </a:cubicBezTo>
                <a:cubicBezTo>
                  <a:pt x="2154" y="1114"/>
                  <a:pt x="2149" y="1114"/>
                  <a:pt x="2145" y="1114"/>
                </a:cubicBezTo>
                <a:cubicBezTo>
                  <a:pt x="2144" y="1115"/>
                  <a:pt x="2143" y="1116"/>
                  <a:pt x="2142" y="1117"/>
                </a:cubicBezTo>
                <a:cubicBezTo>
                  <a:pt x="2136" y="1117"/>
                  <a:pt x="2130" y="1117"/>
                  <a:pt x="2125" y="1117"/>
                </a:cubicBezTo>
                <a:cubicBezTo>
                  <a:pt x="2125" y="1119"/>
                  <a:pt x="2125" y="1122"/>
                  <a:pt x="2125" y="1124"/>
                </a:cubicBezTo>
                <a:cubicBezTo>
                  <a:pt x="2126" y="1125"/>
                  <a:pt x="2126" y="1126"/>
                  <a:pt x="2127" y="1127"/>
                </a:cubicBezTo>
                <a:cubicBezTo>
                  <a:pt x="2127" y="1129"/>
                  <a:pt x="2127" y="1132"/>
                  <a:pt x="2127" y="1134"/>
                </a:cubicBezTo>
                <a:cubicBezTo>
                  <a:pt x="2128" y="1135"/>
                  <a:pt x="2129" y="1136"/>
                  <a:pt x="2129" y="1136"/>
                </a:cubicBezTo>
                <a:cubicBezTo>
                  <a:pt x="2129" y="1138"/>
                  <a:pt x="2129" y="1140"/>
                  <a:pt x="2129" y="1142"/>
                </a:cubicBezTo>
                <a:cubicBezTo>
                  <a:pt x="2130" y="1143"/>
                  <a:pt x="2131" y="1143"/>
                  <a:pt x="2132" y="1144"/>
                </a:cubicBezTo>
                <a:cubicBezTo>
                  <a:pt x="2132" y="1146"/>
                  <a:pt x="2132" y="1147"/>
                  <a:pt x="2132" y="1149"/>
                </a:cubicBezTo>
                <a:cubicBezTo>
                  <a:pt x="2134" y="1151"/>
                  <a:pt x="2135" y="1152"/>
                  <a:pt x="2137" y="1154"/>
                </a:cubicBezTo>
                <a:cubicBezTo>
                  <a:pt x="2137" y="1155"/>
                  <a:pt x="2137" y="1156"/>
                  <a:pt x="2137" y="1157"/>
                </a:cubicBezTo>
                <a:cubicBezTo>
                  <a:pt x="2138" y="1158"/>
                  <a:pt x="2139" y="1158"/>
                  <a:pt x="2139" y="1159"/>
                </a:cubicBezTo>
                <a:cubicBezTo>
                  <a:pt x="2139" y="1161"/>
                  <a:pt x="2139" y="1162"/>
                  <a:pt x="2139" y="1164"/>
                </a:cubicBezTo>
                <a:cubicBezTo>
                  <a:pt x="2140" y="1165"/>
                  <a:pt x="2141" y="1166"/>
                  <a:pt x="2142" y="1167"/>
                </a:cubicBezTo>
                <a:cubicBezTo>
                  <a:pt x="2142" y="1168"/>
                  <a:pt x="2142" y="1170"/>
                  <a:pt x="2142" y="1172"/>
                </a:cubicBezTo>
                <a:cubicBezTo>
                  <a:pt x="2143" y="1173"/>
                  <a:pt x="2144" y="1173"/>
                  <a:pt x="2145" y="1174"/>
                </a:cubicBezTo>
                <a:cubicBezTo>
                  <a:pt x="2145" y="1177"/>
                  <a:pt x="2145" y="1181"/>
                  <a:pt x="2145" y="1184"/>
                </a:cubicBezTo>
                <a:cubicBezTo>
                  <a:pt x="2146" y="1186"/>
                  <a:pt x="2148" y="1188"/>
                  <a:pt x="2150" y="1189"/>
                </a:cubicBezTo>
                <a:cubicBezTo>
                  <a:pt x="2150" y="1191"/>
                  <a:pt x="2150" y="1193"/>
                  <a:pt x="2150" y="1194"/>
                </a:cubicBezTo>
                <a:cubicBezTo>
                  <a:pt x="2151" y="1195"/>
                  <a:pt x="2151" y="1196"/>
                  <a:pt x="2152" y="1197"/>
                </a:cubicBezTo>
                <a:cubicBezTo>
                  <a:pt x="2152" y="1207"/>
                  <a:pt x="2152" y="1217"/>
                  <a:pt x="2152" y="1227"/>
                </a:cubicBezTo>
                <a:cubicBezTo>
                  <a:pt x="2151" y="1227"/>
                  <a:pt x="2150" y="1227"/>
                  <a:pt x="2150" y="1227"/>
                </a:cubicBezTo>
                <a:cubicBezTo>
                  <a:pt x="2149" y="1228"/>
                  <a:pt x="2148" y="1229"/>
                  <a:pt x="2147" y="1229"/>
                </a:cubicBezTo>
                <a:cubicBezTo>
                  <a:pt x="2144" y="1229"/>
                  <a:pt x="2140" y="1229"/>
                  <a:pt x="2137" y="1229"/>
                </a:cubicBezTo>
                <a:cubicBezTo>
                  <a:pt x="2136" y="1230"/>
                  <a:pt x="2135" y="1231"/>
                  <a:pt x="2134" y="1232"/>
                </a:cubicBezTo>
                <a:cubicBezTo>
                  <a:pt x="2130" y="1232"/>
                  <a:pt x="2126" y="1232"/>
                  <a:pt x="2122" y="1232"/>
                </a:cubicBezTo>
                <a:cubicBezTo>
                  <a:pt x="2121" y="1233"/>
                  <a:pt x="2120" y="1234"/>
                  <a:pt x="2120" y="1234"/>
                </a:cubicBezTo>
                <a:cubicBezTo>
                  <a:pt x="2119" y="1234"/>
                  <a:pt x="2118" y="1234"/>
                  <a:pt x="2117" y="1234"/>
                </a:cubicBezTo>
                <a:cubicBezTo>
                  <a:pt x="2116" y="1233"/>
                  <a:pt x="2115" y="1233"/>
                  <a:pt x="2114" y="1232"/>
                </a:cubicBezTo>
                <a:cubicBezTo>
                  <a:pt x="2113" y="1232"/>
                  <a:pt x="2113" y="1232"/>
                  <a:pt x="2112" y="1232"/>
                </a:cubicBezTo>
                <a:cubicBezTo>
                  <a:pt x="2110" y="1230"/>
                  <a:pt x="2108" y="1228"/>
                  <a:pt x="2107" y="1227"/>
                </a:cubicBezTo>
                <a:cubicBezTo>
                  <a:pt x="2106" y="1228"/>
                  <a:pt x="2105" y="1229"/>
                  <a:pt x="2104" y="1229"/>
                </a:cubicBezTo>
                <a:cubicBezTo>
                  <a:pt x="2104" y="1231"/>
                  <a:pt x="2104" y="1233"/>
                  <a:pt x="2104" y="1234"/>
                </a:cubicBezTo>
                <a:cubicBezTo>
                  <a:pt x="2103" y="1236"/>
                  <a:pt x="2101" y="1238"/>
                  <a:pt x="2099" y="1239"/>
                </a:cubicBezTo>
                <a:cubicBezTo>
                  <a:pt x="2099" y="1249"/>
                  <a:pt x="2099" y="1258"/>
                  <a:pt x="2099" y="1267"/>
                </a:cubicBezTo>
                <a:cubicBezTo>
                  <a:pt x="2098" y="1268"/>
                  <a:pt x="2098" y="1269"/>
                  <a:pt x="2097" y="1269"/>
                </a:cubicBezTo>
                <a:cubicBezTo>
                  <a:pt x="2097" y="1270"/>
                  <a:pt x="2097" y="1271"/>
                  <a:pt x="2097" y="1272"/>
                </a:cubicBezTo>
                <a:cubicBezTo>
                  <a:pt x="2096" y="1273"/>
                  <a:pt x="2095" y="1274"/>
                  <a:pt x="2094" y="1274"/>
                </a:cubicBezTo>
                <a:cubicBezTo>
                  <a:pt x="2094" y="1274"/>
                  <a:pt x="2093" y="1274"/>
                  <a:pt x="2092" y="1274"/>
                </a:cubicBezTo>
                <a:cubicBezTo>
                  <a:pt x="2092" y="1282"/>
                  <a:pt x="2092" y="1290"/>
                  <a:pt x="2092" y="1297"/>
                </a:cubicBezTo>
                <a:cubicBezTo>
                  <a:pt x="2091" y="1298"/>
                  <a:pt x="2090" y="1299"/>
                  <a:pt x="2089" y="1299"/>
                </a:cubicBezTo>
                <a:cubicBezTo>
                  <a:pt x="2089" y="1301"/>
                  <a:pt x="2089" y="1303"/>
                  <a:pt x="2089" y="1305"/>
                </a:cubicBezTo>
                <a:cubicBezTo>
                  <a:pt x="2091" y="1306"/>
                  <a:pt x="2093" y="1308"/>
                  <a:pt x="2094" y="1310"/>
                </a:cubicBezTo>
                <a:cubicBezTo>
                  <a:pt x="2102" y="1310"/>
                  <a:pt x="2109" y="1310"/>
                  <a:pt x="2117" y="1310"/>
                </a:cubicBezTo>
                <a:cubicBezTo>
                  <a:pt x="2118" y="1311"/>
                  <a:pt x="2119" y="1311"/>
                  <a:pt x="2120" y="1312"/>
                </a:cubicBezTo>
                <a:cubicBezTo>
                  <a:pt x="2120" y="1315"/>
                  <a:pt x="2120" y="1317"/>
                  <a:pt x="2120" y="1320"/>
                </a:cubicBezTo>
                <a:cubicBezTo>
                  <a:pt x="2119" y="1321"/>
                  <a:pt x="2118" y="1321"/>
                  <a:pt x="2117" y="1322"/>
                </a:cubicBezTo>
                <a:cubicBezTo>
                  <a:pt x="2117" y="1325"/>
                  <a:pt x="2117" y="1327"/>
                  <a:pt x="2117" y="1330"/>
                </a:cubicBezTo>
                <a:cubicBezTo>
                  <a:pt x="2116" y="1331"/>
                  <a:pt x="2115" y="1332"/>
                  <a:pt x="2114" y="1332"/>
                </a:cubicBezTo>
                <a:cubicBezTo>
                  <a:pt x="2114" y="1334"/>
                  <a:pt x="2114" y="1336"/>
                  <a:pt x="2114" y="1337"/>
                </a:cubicBezTo>
                <a:cubicBezTo>
                  <a:pt x="2116" y="1339"/>
                  <a:pt x="2118" y="1341"/>
                  <a:pt x="2120" y="1342"/>
                </a:cubicBezTo>
                <a:cubicBezTo>
                  <a:pt x="2120" y="1342"/>
                  <a:pt x="2121" y="1342"/>
                  <a:pt x="2122" y="1342"/>
                </a:cubicBezTo>
                <a:cubicBezTo>
                  <a:pt x="2122" y="1343"/>
                  <a:pt x="2122" y="1344"/>
                  <a:pt x="2122" y="1345"/>
                </a:cubicBezTo>
                <a:cubicBezTo>
                  <a:pt x="2123" y="1346"/>
                  <a:pt x="2124" y="1346"/>
                  <a:pt x="2125" y="1347"/>
                </a:cubicBezTo>
                <a:cubicBezTo>
                  <a:pt x="2123" y="1349"/>
                  <a:pt x="2121" y="1351"/>
                  <a:pt x="2120" y="1352"/>
                </a:cubicBezTo>
                <a:cubicBezTo>
                  <a:pt x="2118" y="1352"/>
                  <a:pt x="2116" y="1352"/>
                  <a:pt x="2114" y="1352"/>
                </a:cubicBezTo>
                <a:cubicBezTo>
                  <a:pt x="2113" y="1351"/>
                  <a:pt x="2113" y="1351"/>
                  <a:pt x="2112" y="1350"/>
                </a:cubicBezTo>
                <a:cubicBezTo>
                  <a:pt x="2108" y="1350"/>
                  <a:pt x="2105" y="1350"/>
                  <a:pt x="2102" y="1350"/>
                </a:cubicBezTo>
                <a:cubicBezTo>
                  <a:pt x="2102" y="1351"/>
                  <a:pt x="2102" y="1351"/>
                  <a:pt x="2102" y="1352"/>
                </a:cubicBezTo>
                <a:cubicBezTo>
                  <a:pt x="2101" y="1353"/>
                  <a:pt x="2100" y="1354"/>
                  <a:pt x="2099" y="1355"/>
                </a:cubicBezTo>
                <a:cubicBezTo>
                  <a:pt x="2099" y="1358"/>
                  <a:pt x="2099" y="1360"/>
                  <a:pt x="2099" y="1362"/>
                </a:cubicBezTo>
                <a:cubicBezTo>
                  <a:pt x="2101" y="1364"/>
                  <a:pt x="2103" y="1366"/>
                  <a:pt x="2104" y="1367"/>
                </a:cubicBezTo>
                <a:cubicBezTo>
                  <a:pt x="2104" y="1368"/>
                  <a:pt x="2104" y="1369"/>
                  <a:pt x="2104" y="1370"/>
                </a:cubicBezTo>
                <a:cubicBezTo>
                  <a:pt x="2105" y="1371"/>
                  <a:pt x="2106" y="1371"/>
                  <a:pt x="2107" y="1372"/>
                </a:cubicBezTo>
                <a:cubicBezTo>
                  <a:pt x="2107" y="1373"/>
                  <a:pt x="2107" y="1374"/>
                  <a:pt x="2107" y="1375"/>
                </a:cubicBezTo>
                <a:cubicBezTo>
                  <a:pt x="2110" y="1377"/>
                  <a:pt x="2112" y="1380"/>
                  <a:pt x="2114" y="1382"/>
                </a:cubicBezTo>
                <a:cubicBezTo>
                  <a:pt x="2114" y="1383"/>
                  <a:pt x="2114" y="1384"/>
                  <a:pt x="2114" y="1385"/>
                </a:cubicBezTo>
                <a:cubicBezTo>
                  <a:pt x="2115" y="1386"/>
                  <a:pt x="2116" y="1387"/>
                  <a:pt x="2117" y="1387"/>
                </a:cubicBezTo>
                <a:cubicBezTo>
                  <a:pt x="2117" y="1390"/>
                  <a:pt x="2117" y="1392"/>
                  <a:pt x="2117" y="1395"/>
                </a:cubicBezTo>
                <a:cubicBezTo>
                  <a:pt x="2119" y="1395"/>
                  <a:pt x="2120" y="1395"/>
                  <a:pt x="2122" y="1395"/>
                </a:cubicBezTo>
                <a:cubicBezTo>
                  <a:pt x="2123" y="1396"/>
                  <a:pt x="2124" y="1397"/>
                  <a:pt x="2125" y="1397"/>
                </a:cubicBezTo>
                <a:cubicBezTo>
                  <a:pt x="2127" y="1397"/>
                  <a:pt x="2130" y="1397"/>
                  <a:pt x="2132" y="1397"/>
                </a:cubicBezTo>
                <a:cubicBezTo>
                  <a:pt x="2132" y="1405"/>
                  <a:pt x="2132" y="1412"/>
                  <a:pt x="2132" y="1420"/>
                </a:cubicBezTo>
                <a:cubicBezTo>
                  <a:pt x="2134" y="1422"/>
                  <a:pt x="2135" y="1423"/>
                  <a:pt x="2137" y="1425"/>
                </a:cubicBezTo>
                <a:cubicBezTo>
                  <a:pt x="2138" y="1425"/>
                  <a:pt x="2139" y="1425"/>
                  <a:pt x="2139" y="1425"/>
                </a:cubicBezTo>
                <a:cubicBezTo>
                  <a:pt x="2142" y="1428"/>
                  <a:pt x="2145" y="1430"/>
                  <a:pt x="2147" y="1433"/>
                </a:cubicBezTo>
                <a:cubicBezTo>
                  <a:pt x="2150" y="1433"/>
                  <a:pt x="2152" y="1433"/>
                  <a:pt x="2155" y="1433"/>
                </a:cubicBezTo>
                <a:cubicBezTo>
                  <a:pt x="2155" y="1435"/>
                  <a:pt x="2155" y="1438"/>
                  <a:pt x="2155" y="1440"/>
                </a:cubicBezTo>
                <a:cubicBezTo>
                  <a:pt x="2156" y="1440"/>
                  <a:pt x="2156" y="1440"/>
                  <a:pt x="2157" y="1440"/>
                </a:cubicBezTo>
                <a:cubicBezTo>
                  <a:pt x="2158" y="1441"/>
                  <a:pt x="2159" y="1442"/>
                  <a:pt x="2159" y="1442"/>
                </a:cubicBezTo>
                <a:cubicBezTo>
                  <a:pt x="2162" y="1442"/>
                  <a:pt x="2165" y="1442"/>
                  <a:pt x="2167" y="1442"/>
                </a:cubicBezTo>
                <a:cubicBezTo>
                  <a:pt x="2168" y="1443"/>
                  <a:pt x="2169" y="1444"/>
                  <a:pt x="2170" y="1445"/>
                </a:cubicBezTo>
                <a:cubicBezTo>
                  <a:pt x="2171" y="1445"/>
                  <a:pt x="2171" y="1445"/>
                  <a:pt x="2172" y="1445"/>
                </a:cubicBezTo>
                <a:cubicBezTo>
                  <a:pt x="2172" y="1447"/>
                  <a:pt x="2172" y="1449"/>
                  <a:pt x="2172" y="1450"/>
                </a:cubicBezTo>
                <a:cubicBezTo>
                  <a:pt x="2173" y="1451"/>
                  <a:pt x="2174" y="1452"/>
                  <a:pt x="2175" y="1453"/>
                </a:cubicBezTo>
                <a:cubicBezTo>
                  <a:pt x="2174" y="1454"/>
                  <a:pt x="2173" y="1454"/>
                  <a:pt x="2172" y="1455"/>
                </a:cubicBezTo>
                <a:cubicBezTo>
                  <a:pt x="2171" y="1455"/>
                  <a:pt x="2170" y="1455"/>
                  <a:pt x="2170" y="1455"/>
                </a:cubicBezTo>
                <a:cubicBezTo>
                  <a:pt x="2169" y="1456"/>
                  <a:pt x="2168" y="1457"/>
                  <a:pt x="2167" y="1458"/>
                </a:cubicBezTo>
                <a:cubicBezTo>
                  <a:pt x="2167" y="1461"/>
                  <a:pt x="2167" y="1464"/>
                  <a:pt x="2167" y="1468"/>
                </a:cubicBezTo>
                <a:cubicBezTo>
                  <a:pt x="2168" y="1468"/>
                  <a:pt x="2169" y="1469"/>
                  <a:pt x="2170" y="1470"/>
                </a:cubicBezTo>
                <a:cubicBezTo>
                  <a:pt x="2167" y="1473"/>
                  <a:pt x="2165" y="1475"/>
                  <a:pt x="2162" y="1478"/>
                </a:cubicBezTo>
                <a:cubicBezTo>
                  <a:pt x="2162" y="1480"/>
                  <a:pt x="2162" y="1483"/>
                  <a:pt x="2162" y="1485"/>
                </a:cubicBezTo>
                <a:cubicBezTo>
                  <a:pt x="2160" y="1487"/>
                  <a:pt x="2159" y="1488"/>
                  <a:pt x="2157" y="1490"/>
                </a:cubicBezTo>
                <a:cubicBezTo>
                  <a:pt x="2157" y="1492"/>
                  <a:pt x="2157" y="1494"/>
                  <a:pt x="2157" y="1495"/>
                </a:cubicBezTo>
                <a:cubicBezTo>
                  <a:pt x="2159" y="1497"/>
                  <a:pt x="2160" y="1499"/>
                  <a:pt x="2162" y="1500"/>
                </a:cubicBezTo>
                <a:cubicBezTo>
                  <a:pt x="2163" y="1500"/>
                  <a:pt x="2164" y="1500"/>
                  <a:pt x="2164" y="1500"/>
                </a:cubicBezTo>
                <a:cubicBezTo>
                  <a:pt x="2165" y="1501"/>
                  <a:pt x="2166" y="1502"/>
                  <a:pt x="2167" y="1503"/>
                </a:cubicBezTo>
                <a:cubicBezTo>
                  <a:pt x="2169" y="1503"/>
                  <a:pt x="2170" y="1503"/>
                  <a:pt x="2172" y="1503"/>
                </a:cubicBezTo>
                <a:cubicBezTo>
                  <a:pt x="2172" y="1503"/>
                  <a:pt x="2172" y="1504"/>
                  <a:pt x="2172" y="1505"/>
                </a:cubicBezTo>
                <a:cubicBezTo>
                  <a:pt x="2174" y="1507"/>
                  <a:pt x="2175" y="1508"/>
                  <a:pt x="2177" y="1510"/>
                </a:cubicBezTo>
                <a:cubicBezTo>
                  <a:pt x="2177" y="1511"/>
                  <a:pt x="2177" y="1512"/>
                  <a:pt x="2177" y="1513"/>
                </a:cubicBezTo>
                <a:cubicBezTo>
                  <a:pt x="2179" y="1514"/>
                  <a:pt x="2180" y="1516"/>
                  <a:pt x="2182" y="1518"/>
                </a:cubicBezTo>
                <a:cubicBezTo>
                  <a:pt x="2182" y="1519"/>
                  <a:pt x="2182" y="1519"/>
                  <a:pt x="2182" y="1520"/>
                </a:cubicBezTo>
                <a:cubicBezTo>
                  <a:pt x="2184" y="1522"/>
                  <a:pt x="2185" y="1524"/>
                  <a:pt x="2187" y="1525"/>
                </a:cubicBezTo>
                <a:cubicBezTo>
                  <a:pt x="2187" y="1529"/>
                  <a:pt x="2187" y="1534"/>
                  <a:pt x="2187" y="1538"/>
                </a:cubicBezTo>
                <a:cubicBezTo>
                  <a:pt x="2188" y="1538"/>
                  <a:pt x="2189" y="1538"/>
                  <a:pt x="2190" y="1538"/>
                </a:cubicBezTo>
                <a:cubicBezTo>
                  <a:pt x="2190" y="1539"/>
                  <a:pt x="2191" y="1539"/>
                  <a:pt x="2192" y="1540"/>
                </a:cubicBezTo>
                <a:cubicBezTo>
                  <a:pt x="2194" y="1540"/>
                  <a:pt x="2196" y="1540"/>
                  <a:pt x="2197" y="1540"/>
                </a:cubicBezTo>
                <a:cubicBezTo>
                  <a:pt x="2197" y="1541"/>
                  <a:pt x="2197" y="1542"/>
                  <a:pt x="2197" y="1543"/>
                </a:cubicBezTo>
                <a:cubicBezTo>
                  <a:pt x="2198" y="1544"/>
                  <a:pt x="2199" y="1544"/>
                  <a:pt x="2200" y="1545"/>
                </a:cubicBezTo>
                <a:cubicBezTo>
                  <a:pt x="2200" y="1545"/>
                  <a:pt x="2201" y="1545"/>
                  <a:pt x="2202" y="1545"/>
                </a:cubicBezTo>
                <a:cubicBezTo>
                  <a:pt x="2203" y="1546"/>
                  <a:pt x="2204" y="1547"/>
                  <a:pt x="2205" y="1548"/>
                </a:cubicBezTo>
                <a:cubicBezTo>
                  <a:pt x="2205" y="1549"/>
                  <a:pt x="2205" y="1549"/>
                  <a:pt x="2205" y="1550"/>
                </a:cubicBezTo>
                <a:cubicBezTo>
                  <a:pt x="2205" y="1550"/>
                  <a:pt x="2206" y="1550"/>
                  <a:pt x="2207" y="1550"/>
                </a:cubicBezTo>
                <a:cubicBezTo>
                  <a:pt x="2208" y="1551"/>
                  <a:pt x="2209" y="1552"/>
                  <a:pt x="2210" y="1553"/>
                </a:cubicBezTo>
                <a:cubicBezTo>
                  <a:pt x="2210" y="1554"/>
                  <a:pt x="2210" y="1554"/>
                  <a:pt x="2210" y="1555"/>
                </a:cubicBezTo>
                <a:cubicBezTo>
                  <a:pt x="2210" y="1556"/>
                  <a:pt x="2211" y="1557"/>
                  <a:pt x="2212" y="1558"/>
                </a:cubicBezTo>
                <a:cubicBezTo>
                  <a:pt x="2212" y="1560"/>
                  <a:pt x="2212" y="1563"/>
                  <a:pt x="2212" y="1566"/>
                </a:cubicBezTo>
                <a:cubicBezTo>
                  <a:pt x="2206" y="1571"/>
                  <a:pt x="2201" y="1577"/>
                  <a:pt x="2195" y="1583"/>
                </a:cubicBezTo>
                <a:cubicBezTo>
                  <a:pt x="2195" y="1584"/>
                  <a:pt x="2195" y="1585"/>
                  <a:pt x="2195" y="1586"/>
                </a:cubicBezTo>
                <a:cubicBezTo>
                  <a:pt x="2194" y="1586"/>
                  <a:pt x="2193" y="1587"/>
                  <a:pt x="2192" y="1588"/>
                </a:cubicBezTo>
                <a:cubicBezTo>
                  <a:pt x="2191" y="1588"/>
                  <a:pt x="2190" y="1588"/>
                  <a:pt x="2190" y="1588"/>
                </a:cubicBezTo>
                <a:cubicBezTo>
                  <a:pt x="2186" y="1591"/>
                  <a:pt x="2183" y="1595"/>
                  <a:pt x="2180" y="1598"/>
                </a:cubicBezTo>
                <a:cubicBezTo>
                  <a:pt x="2179" y="1598"/>
                  <a:pt x="2178" y="1598"/>
                  <a:pt x="2177" y="1598"/>
                </a:cubicBezTo>
                <a:cubicBezTo>
                  <a:pt x="2176" y="1599"/>
                  <a:pt x="2176" y="1600"/>
                  <a:pt x="2175" y="1601"/>
                </a:cubicBezTo>
                <a:cubicBezTo>
                  <a:pt x="2174" y="1601"/>
                  <a:pt x="2173" y="1601"/>
                  <a:pt x="2172" y="1601"/>
                </a:cubicBezTo>
                <a:cubicBezTo>
                  <a:pt x="2172" y="1603"/>
                  <a:pt x="2172" y="1605"/>
                  <a:pt x="2172" y="1608"/>
                </a:cubicBezTo>
                <a:cubicBezTo>
                  <a:pt x="2173" y="1609"/>
                  <a:pt x="2174" y="1610"/>
                  <a:pt x="2175" y="1611"/>
                </a:cubicBezTo>
                <a:cubicBezTo>
                  <a:pt x="2175" y="1611"/>
                  <a:pt x="2176" y="1611"/>
                  <a:pt x="2177" y="1611"/>
                </a:cubicBezTo>
                <a:cubicBezTo>
                  <a:pt x="2179" y="1613"/>
                  <a:pt x="2182" y="1615"/>
                  <a:pt x="2185" y="1618"/>
                </a:cubicBezTo>
                <a:cubicBezTo>
                  <a:pt x="2185" y="1620"/>
                  <a:pt x="2185" y="1621"/>
                  <a:pt x="2185" y="1623"/>
                </a:cubicBezTo>
                <a:cubicBezTo>
                  <a:pt x="2186" y="1625"/>
                  <a:pt x="2188" y="1626"/>
                  <a:pt x="2190" y="1628"/>
                </a:cubicBezTo>
                <a:cubicBezTo>
                  <a:pt x="2190" y="1629"/>
                  <a:pt x="2190" y="1630"/>
                  <a:pt x="2190" y="1631"/>
                </a:cubicBezTo>
                <a:cubicBezTo>
                  <a:pt x="2190" y="1631"/>
                  <a:pt x="2191" y="1632"/>
                  <a:pt x="2192" y="1633"/>
                </a:cubicBezTo>
                <a:cubicBezTo>
                  <a:pt x="2192" y="1634"/>
                  <a:pt x="2192" y="1635"/>
                  <a:pt x="2192" y="1636"/>
                </a:cubicBezTo>
                <a:cubicBezTo>
                  <a:pt x="2193" y="1636"/>
                  <a:pt x="2194" y="1637"/>
                  <a:pt x="2195" y="1638"/>
                </a:cubicBezTo>
                <a:cubicBezTo>
                  <a:pt x="2194" y="1639"/>
                  <a:pt x="2193" y="1640"/>
                  <a:pt x="2192" y="1641"/>
                </a:cubicBezTo>
                <a:cubicBezTo>
                  <a:pt x="2193" y="1641"/>
                  <a:pt x="2194" y="1642"/>
                  <a:pt x="2195" y="1643"/>
                </a:cubicBezTo>
                <a:cubicBezTo>
                  <a:pt x="2195" y="1644"/>
                  <a:pt x="2195" y="1645"/>
                  <a:pt x="2195" y="1646"/>
                </a:cubicBezTo>
                <a:cubicBezTo>
                  <a:pt x="2196" y="1646"/>
                  <a:pt x="2198" y="1646"/>
                  <a:pt x="2200" y="1646"/>
                </a:cubicBezTo>
                <a:cubicBezTo>
                  <a:pt x="2204" y="1650"/>
                  <a:pt x="2208" y="1654"/>
                  <a:pt x="2212" y="1658"/>
                </a:cubicBezTo>
                <a:cubicBezTo>
                  <a:pt x="2216" y="1658"/>
                  <a:pt x="2219" y="1658"/>
                  <a:pt x="2222" y="1658"/>
                </a:cubicBezTo>
                <a:cubicBezTo>
                  <a:pt x="2223" y="1659"/>
                  <a:pt x="2224" y="1660"/>
                  <a:pt x="2225" y="1661"/>
                </a:cubicBezTo>
                <a:cubicBezTo>
                  <a:pt x="2225" y="1660"/>
                  <a:pt x="2226" y="1659"/>
                  <a:pt x="2227" y="1658"/>
                </a:cubicBezTo>
                <a:cubicBezTo>
                  <a:pt x="2230" y="1658"/>
                  <a:pt x="2232" y="1658"/>
                  <a:pt x="2235" y="1658"/>
                </a:cubicBezTo>
                <a:cubicBezTo>
                  <a:pt x="2235" y="1662"/>
                  <a:pt x="2235" y="1665"/>
                  <a:pt x="2235" y="1668"/>
                </a:cubicBezTo>
                <a:cubicBezTo>
                  <a:pt x="2234" y="1669"/>
                  <a:pt x="2233" y="1670"/>
                  <a:pt x="2232" y="1671"/>
                </a:cubicBezTo>
                <a:cubicBezTo>
                  <a:pt x="2232" y="1671"/>
                  <a:pt x="2232" y="1672"/>
                  <a:pt x="2232" y="1673"/>
                </a:cubicBezTo>
                <a:cubicBezTo>
                  <a:pt x="2231" y="1673"/>
                  <a:pt x="2229" y="1673"/>
                  <a:pt x="2227" y="1673"/>
                </a:cubicBezTo>
                <a:cubicBezTo>
                  <a:pt x="2226" y="1675"/>
                  <a:pt x="2224" y="1677"/>
                  <a:pt x="2222" y="1678"/>
                </a:cubicBezTo>
                <a:cubicBezTo>
                  <a:pt x="2222" y="1679"/>
                  <a:pt x="2222" y="1680"/>
                  <a:pt x="2222" y="1681"/>
                </a:cubicBezTo>
                <a:cubicBezTo>
                  <a:pt x="2223" y="1682"/>
                  <a:pt x="2224" y="1682"/>
                  <a:pt x="2225" y="1683"/>
                </a:cubicBezTo>
                <a:cubicBezTo>
                  <a:pt x="2225" y="1687"/>
                  <a:pt x="2225" y="1690"/>
                  <a:pt x="2225" y="1693"/>
                </a:cubicBezTo>
                <a:cubicBezTo>
                  <a:pt x="2225" y="1694"/>
                  <a:pt x="2226" y="1695"/>
                  <a:pt x="2227" y="1696"/>
                </a:cubicBezTo>
                <a:cubicBezTo>
                  <a:pt x="2227" y="1696"/>
                  <a:pt x="2227" y="1697"/>
                  <a:pt x="2227" y="1698"/>
                </a:cubicBezTo>
                <a:cubicBezTo>
                  <a:pt x="2228" y="1699"/>
                  <a:pt x="2229" y="1700"/>
                  <a:pt x="2230" y="1701"/>
                </a:cubicBezTo>
                <a:cubicBezTo>
                  <a:pt x="2231" y="1701"/>
                  <a:pt x="2233" y="1701"/>
                  <a:pt x="2235" y="1701"/>
                </a:cubicBezTo>
                <a:cubicBezTo>
                  <a:pt x="2235" y="1703"/>
                  <a:pt x="2235" y="1704"/>
                  <a:pt x="2235" y="1706"/>
                </a:cubicBezTo>
                <a:cubicBezTo>
                  <a:pt x="2236" y="1708"/>
                  <a:pt x="2238" y="1709"/>
                  <a:pt x="2240" y="1711"/>
                </a:cubicBezTo>
                <a:cubicBezTo>
                  <a:pt x="2240" y="1712"/>
                  <a:pt x="2240" y="1712"/>
                  <a:pt x="2240" y="1713"/>
                </a:cubicBezTo>
                <a:cubicBezTo>
                  <a:pt x="2241" y="1714"/>
                  <a:pt x="2241" y="1715"/>
                  <a:pt x="2242" y="1716"/>
                </a:cubicBezTo>
                <a:cubicBezTo>
                  <a:pt x="2243" y="1716"/>
                  <a:pt x="2244" y="1716"/>
                  <a:pt x="2245" y="1716"/>
                </a:cubicBezTo>
                <a:cubicBezTo>
                  <a:pt x="2246" y="1717"/>
                  <a:pt x="2246" y="1717"/>
                  <a:pt x="2247" y="1718"/>
                </a:cubicBezTo>
                <a:cubicBezTo>
                  <a:pt x="2247" y="1719"/>
                  <a:pt x="2247" y="1720"/>
                  <a:pt x="2247" y="1721"/>
                </a:cubicBezTo>
                <a:cubicBezTo>
                  <a:pt x="2247" y="1722"/>
                  <a:pt x="2246" y="1722"/>
                  <a:pt x="2245" y="1723"/>
                </a:cubicBezTo>
                <a:cubicBezTo>
                  <a:pt x="2245" y="1729"/>
                  <a:pt x="2245" y="1734"/>
                  <a:pt x="2245" y="1739"/>
                </a:cubicBezTo>
                <a:cubicBezTo>
                  <a:pt x="2246" y="1739"/>
                  <a:pt x="2246" y="1740"/>
                  <a:pt x="2247" y="1741"/>
                </a:cubicBezTo>
                <a:cubicBezTo>
                  <a:pt x="2247" y="1743"/>
                  <a:pt x="2247" y="1744"/>
                  <a:pt x="2247" y="1746"/>
                </a:cubicBezTo>
                <a:cubicBezTo>
                  <a:pt x="2248" y="1747"/>
                  <a:pt x="2249" y="1748"/>
                  <a:pt x="2250" y="1748"/>
                </a:cubicBezTo>
                <a:cubicBezTo>
                  <a:pt x="2250" y="1751"/>
                  <a:pt x="2250" y="1753"/>
                  <a:pt x="2250" y="1756"/>
                </a:cubicBezTo>
                <a:cubicBezTo>
                  <a:pt x="2250" y="1756"/>
                  <a:pt x="2251" y="1756"/>
                  <a:pt x="2252" y="1756"/>
                </a:cubicBezTo>
                <a:cubicBezTo>
                  <a:pt x="2253" y="1757"/>
                  <a:pt x="2254" y="1758"/>
                  <a:pt x="2255" y="1759"/>
                </a:cubicBezTo>
                <a:cubicBezTo>
                  <a:pt x="2255" y="1765"/>
                  <a:pt x="2255" y="1772"/>
                  <a:pt x="2255" y="1779"/>
                </a:cubicBezTo>
                <a:cubicBezTo>
                  <a:pt x="2254" y="1779"/>
                  <a:pt x="2253" y="1780"/>
                  <a:pt x="2252" y="1781"/>
                </a:cubicBezTo>
                <a:cubicBezTo>
                  <a:pt x="2252" y="1782"/>
                  <a:pt x="2252" y="1783"/>
                  <a:pt x="2252" y="1784"/>
                </a:cubicBezTo>
                <a:cubicBezTo>
                  <a:pt x="2250" y="1784"/>
                  <a:pt x="2248" y="1784"/>
                  <a:pt x="2245" y="1784"/>
                </a:cubicBezTo>
                <a:cubicBezTo>
                  <a:pt x="2244" y="1783"/>
                  <a:pt x="2243" y="1782"/>
                  <a:pt x="2242" y="1781"/>
                </a:cubicBezTo>
                <a:cubicBezTo>
                  <a:pt x="2242" y="1781"/>
                  <a:pt x="2242" y="1780"/>
                  <a:pt x="2242" y="1779"/>
                </a:cubicBezTo>
                <a:cubicBezTo>
                  <a:pt x="2242" y="1778"/>
                  <a:pt x="2241" y="1777"/>
                  <a:pt x="2240" y="1776"/>
                </a:cubicBezTo>
                <a:cubicBezTo>
                  <a:pt x="2240" y="1775"/>
                  <a:pt x="2240" y="1774"/>
                  <a:pt x="2240" y="1774"/>
                </a:cubicBezTo>
                <a:cubicBezTo>
                  <a:pt x="2239" y="1773"/>
                  <a:pt x="2238" y="1772"/>
                  <a:pt x="2237" y="1771"/>
                </a:cubicBezTo>
                <a:cubicBezTo>
                  <a:pt x="2237" y="1770"/>
                  <a:pt x="2237" y="1769"/>
                  <a:pt x="2237" y="1769"/>
                </a:cubicBezTo>
                <a:cubicBezTo>
                  <a:pt x="2236" y="1768"/>
                  <a:pt x="2235" y="1767"/>
                  <a:pt x="2235" y="1766"/>
                </a:cubicBezTo>
                <a:cubicBezTo>
                  <a:pt x="2234" y="1766"/>
                  <a:pt x="2233" y="1766"/>
                  <a:pt x="2232" y="1766"/>
                </a:cubicBezTo>
                <a:cubicBezTo>
                  <a:pt x="2232" y="1767"/>
                  <a:pt x="2232" y="1768"/>
                  <a:pt x="2232" y="1769"/>
                </a:cubicBezTo>
                <a:cubicBezTo>
                  <a:pt x="2233" y="1770"/>
                  <a:pt x="2234" y="1770"/>
                  <a:pt x="2235" y="1771"/>
                </a:cubicBezTo>
                <a:cubicBezTo>
                  <a:pt x="2234" y="1772"/>
                  <a:pt x="2233" y="1773"/>
                  <a:pt x="2232" y="1774"/>
                </a:cubicBezTo>
                <a:cubicBezTo>
                  <a:pt x="2233" y="1774"/>
                  <a:pt x="2234" y="1775"/>
                  <a:pt x="2235" y="1776"/>
                </a:cubicBezTo>
                <a:cubicBezTo>
                  <a:pt x="2235" y="1778"/>
                  <a:pt x="2235" y="1780"/>
                  <a:pt x="2235" y="1781"/>
                </a:cubicBezTo>
                <a:cubicBezTo>
                  <a:pt x="2237" y="1781"/>
                  <a:pt x="2242" y="1785"/>
                  <a:pt x="2245" y="1785"/>
                </a:cubicBezTo>
                <a:cubicBezTo>
                  <a:pt x="2245" y="1786"/>
                  <a:pt x="2245" y="1787"/>
                  <a:pt x="2245" y="1789"/>
                </a:cubicBezTo>
                <a:cubicBezTo>
                  <a:pt x="2246" y="1789"/>
                  <a:pt x="2246" y="1790"/>
                  <a:pt x="2247" y="1791"/>
                </a:cubicBezTo>
                <a:cubicBezTo>
                  <a:pt x="2247" y="1792"/>
                  <a:pt x="2247" y="1793"/>
                  <a:pt x="2247" y="1794"/>
                </a:cubicBezTo>
                <a:cubicBezTo>
                  <a:pt x="2248" y="1794"/>
                  <a:pt x="2249" y="1794"/>
                  <a:pt x="2250" y="1794"/>
                </a:cubicBezTo>
                <a:cubicBezTo>
                  <a:pt x="2250" y="1794"/>
                  <a:pt x="2251" y="1795"/>
                  <a:pt x="2252" y="1796"/>
                </a:cubicBezTo>
                <a:cubicBezTo>
                  <a:pt x="2253" y="1796"/>
                  <a:pt x="2254" y="1796"/>
                  <a:pt x="2255" y="1796"/>
                </a:cubicBezTo>
                <a:cubicBezTo>
                  <a:pt x="2255" y="1801"/>
                  <a:pt x="2255" y="1806"/>
                  <a:pt x="2255" y="1811"/>
                </a:cubicBezTo>
                <a:cubicBezTo>
                  <a:pt x="2255" y="1812"/>
                  <a:pt x="2256" y="1813"/>
                  <a:pt x="2257" y="1814"/>
                </a:cubicBezTo>
                <a:cubicBezTo>
                  <a:pt x="2257" y="1814"/>
                  <a:pt x="2257" y="1815"/>
                  <a:pt x="2257" y="1816"/>
                </a:cubicBezTo>
                <a:cubicBezTo>
                  <a:pt x="2258" y="1817"/>
                  <a:pt x="2259" y="1818"/>
                  <a:pt x="2260" y="1819"/>
                </a:cubicBezTo>
                <a:cubicBezTo>
                  <a:pt x="2260" y="1821"/>
                  <a:pt x="2260" y="1824"/>
                  <a:pt x="2260" y="1826"/>
                </a:cubicBezTo>
                <a:cubicBezTo>
                  <a:pt x="2261" y="1827"/>
                  <a:pt x="2261" y="1828"/>
                  <a:pt x="2262" y="1829"/>
                </a:cubicBezTo>
                <a:cubicBezTo>
                  <a:pt x="2262" y="1830"/>
                  <a:pt x="2262" y="1830"/>
                  <a:pt x="2262" y="1831"/>
                </a:cubicBezTo>
                <a:cubicBezTo>
                  <a:pt x="2262" y="1831"/>
                  <a:pt x="2261" y="1831"/>
                  <a:pt x="2260" y="1831"/>
                </a:cubicBezTo>
                <a:cubicBezTo>
                  <a:pt x="2259" y="1832"/>
                  <a:pt x="2258" y="1833"/>
                  <a:pt x="2257" y="1834"/>
                </a:cubicBezTo>
                <a:cubicBezTo>
                  <a:pt x="2257" y="1834"/>
                  <a:pt x="2256" y="1834"/>
                  <a:pt x="2255" y="1834"/>
                </a:cubicBezTo>
                <a:cubicBezTo>
                  <a:pt x="2254" y="1834"/>
                  <a:pt x="2253" y="1835"/>
                  <a:pt x="2252" y="1836"/>
                </a:cubicBezTo>
                <a:cubicBezTo>
                  <a:pt x="2251" y="1836"/>
                  <a:pt x="2249" y="1836"/>
                  <a:pt x="2247" y="1836"/>
                </a:cubicBezTo>
                <a:cubicBezTo>
                  <a:pt x="2247" y="1837"/>
                  <a:pt x="2246" y="1838"/>
                  <a:pt x="2245" y="1839"/>
                </a:cubicBezTo>
                <a:cubicBezTo>
                  <a:pt x="2242" y="1839"/>
                  <a:pt x="2240" y="1839"/>
                  <a:pt x="2237" y="1839"/>
                </a:cubicBezTo>
                <a:cubicBezTo>
                  <a:pt x="2236" y="1839"/>
                  <a:pt x="2236" y="1840"/>
                  <a:pt x="2235" y="1841"/>
                </a:cubicBezTo>
                <a:cubicBezTo>
                  <a:pt x="2234" y="1841"/>
                  <a:pt x="2233" y="1841"/>
                  <a:pt x="2232" y="1841"/>
                </a:cubicBezTo>
                <a:cubicBezTo>
                  <a:pt x="2231" y="1842"/>
                  <a:pt x="2231" y="1843"/>
                  <a:pt x="2230" y="1844"/>
                </a:cubicBezTo>
                <a:cubicBezTo>
                  <a:pt x="2228" y="1844"/>
                  <a:pt x="2226" y="1844"/>
                  <a:pt x="2225" y="1844"/>
                </a:cubicBezTo>
                <a:cubicBezTo>
                  <a:pt x="2225" y="1845"/>
                  <a:pt x="2225" y="1846"/>
                  <a:pt x="2225" y="1846"/>
                </a:cubicBezTo>
                <a:cubicBezTo>
                  <a:pt x="2225" y="1847"/>
                  <a:pt x="2226" y="1848"/>
                  <a:pt x="2227" y="1849"/>
                </a:cubicBezTo>
                <a:cubicBezTo>
                  <a:pt x="2227" y="1852"/>
                  <a:pt x="2227" y="1856"/>
                  <a:pt x="2227" y="1859"/>
                </a:cubicBezTo>
                <a:cubicBezTo>
                  <a:pt x="2227" y="1860"/>
                  <a:pt x="2226" y="1860"/>
                  <a:pt x="2225" y="1861"/>
                </a:cubicBezTo>
                <a:cubicBezTo>
                  <a:pt x="2223" y="1861"/>
                  <a:pt x="2221" y="1861"/>
                  <a:pt x="2220" y="1861"/>
                </a:cubicBezTo>
                <a:cubicBezTo>
                  <a:pt x="2219" y="1862"/>
                  <a:pt x="2218" y="1863"/>
                  <a:pt x="2217" y="1864"/>
                </a:cubicBezTo>
                <a:cubicBezTo>
                  <a:pt x="2216" y="1864"/>
                  <a:pt x="2214" y="1864"/>
                  <a:pt x="2212" y="1864"/>
                </a:cubicBezTo>
                <a:cubicBezTo>
                  <a:pt x="2211" y="1863"/>
                  <a:pt x="2211" y="1862"/>
                  <a:pt x="2210" y="1861"/>
                </a:cubicBezTo>
                <a:cubicBezTo>
                  <a:pt x="2210" y="1861"/>
                  <a:pt x="2210" y="1860"/>
                  <a:pt x="2210" y="1859"/>
                </a:cubicBezTo>
                <a:cubicBezTo>
                  <a:pt x="2208" y="1857"/>
                  <a:pt x="2206" y="1856"/>
                  <a:pt x="2205" y="1854"/>
                </a:cubicBezTo>
                <a:cubicBezTo>
                  <a:pt x="2204" y="1854"/>
                  <a:pt x="2203" y="1854"/>
                  <a:pt x="2202" y="1854"/>
                </a:cubicBezTo>
                <a:cubicBezTo>
                  <a:pt x="2202" y="1852"/>
                  <a:pt x="2202" y="1851"/>
                  <a:pt x="2202" y="1849"/>
                </a:cubicBezTo>
                <a:cubicBezTo>
                  <a:pt x="2201" y="1849"/>
                  <a:pt x="2199" y="1849"/>
                  <a:pt x="2197" y="1849"/>
                </a:cubicBezTo>
                <a:cubicBezTo>
                  <a:pt x="2196" y="1851"/>
                  <a:pt x="2194" y="1852"/>
                  <a:pt x="2192" y="1854"/>
                </a:cubicBezTo>
                <a:cubicBezTo>
                  <a:pt x="2192" y="1855"/>
                  <a:pt x="2192" y="1855"/>
                  <a:pt x="2192" y="1856"/>
                </a:cubicBezTo>
                <a:cubicBezTo>
                  <a:pt x="2191" y="1857"/>
                  <a:pt x="2190" y="1858"/>
                  <a:pt x="2190" y="1859"/>
                </a:cubicBezTo>
                <a:cubicBezTo>
                  <a:pt x="2190" y="1860"/>
                  <a:pt x="2190" y="1860"/>
                  <a:pt x="2190" y="1861"/>
                </a:cubicBezTo>
                <a:cubicBezTo>
                  <a:pt x="2190" y="1862"/>
                  <a:pt x="2191" y="1863"/>
                  <a:pt x="2192" y="1864"/>
                </a:cubicBezTo>
                <a:cubicBezTo>
                  <a:pt x="2192" y="1865"/>
                  <a:pt x="2192" y="1867"/>
                  <a:pt x="2192" y="1869"/>
                </a:cubicBezTo>
                <a:cubicBezTo>
                  <a:pt x="2191" y="1869"/>
                  <a:pt x="2190" y="1869"/>
                  <a:pt x="2190" y="1869"/>
                </a:cubicBezTo>
                <a:cubicBezTo>
                  <a:pt x="2189" y="1870"/>
                  <a:pt x="2188" y="1871"/>
                  <a:pt x="2187" y="1871"/>
                </a:cubicBezTo>
                <a:cubicBezTo>
                  <a:pt x="2182" y="1871"/>
                  <a:pt x="2177" y="1871"/>
                  <a:pt x="2172" y="1871"/>
                </a:cubicBezTo>
                <a:cubicBezTo>
                  <a:pt x="2170" y="1870"/>
                  <a:pt x="2169" y="1868"/>
                  <a:pt x="2167" y="1866"/>
                </a:cubicBezTo>
                <a:cubicBezTo>
                  <a:pt x="2165" y="1866"/>
                  <a:pt x="2164" y="1866"/>
                  <a:pt x="2162" y="1866"/>
                </a:cubicBezTo>
                <a:cubicBezTo>
                  <a:pt x="2161" y="1866"/>
                  <a:pt x="2160" y="1865"/>
                  <a:pt x="2159" y="1864"/>
                </a:cubicBezTo>
                <a:cubicBezTo>
                  <a:pt x="2158" y="1864"/>
                  <a:pt x="2156" y="1864"/>
                  <a:pt x="2155" y="1864"/>
                </a:cubicBezTo>
                <a:cubicBezTo>
                  <a:pt x="2154" y="1863"/>
                  <a:pt x="2153" y="1862"/>
                  <a:pt x="2152" y="1861"/>
                </a:cubicBezTo>
                <a:cubicBezTo>
                  <a:pt x="2152" y="1861"/>
                  <a:pt x="2152" y="1860"/>
                  <a:pt x="2152" y="1859"/>
                </a:cubicBezTo>
                <a:cubicBezTo>
                  <a:pt x="2153" y="1858"/>
                  <a:pt x="2154" y="1857"/>
                  <a:pt x="2155" y="1856"/>
                </a:cubicBezTo>
                <a:cubicBezTo>
                  <a:pt x="2155" y="1849"/>
                  <a:pt x="2155" y="1841"/>
                  <a:pt x="2155" y="1834"/>
                </a:cubicBezTo>
                <a:cubicBezTo>
                  <a:pt x="2154" y="1833"/>
                  <a:pt x="2153" y="1832"/>
                  <a:pt x="2152" y="1831"/>
                </a:cubicBezTo>
                <a:cubicBezTo>
                  <a:pt x="2152" y="1830"/>
                  <a:pt x="2152" y="1828"/>
                  <a:pt x="2152" y="1826"/>
                </a:cubicBezTo>
                <a:cubicBezTo>
                  <a:pt x="2151" y="1826"/>
                  <a:pt x="2151" y="1825"/>
                  <a:pt x="2150" y="1824"/>
                </a:cubicBezTo>
                <a:cubicBezTo>
                  <a:pt x="2150" y="1822"/>
                  <a:pt x="2150" y="1820"/>
                  <a:pt x="2150" y="1819"/>
                </a:cubicBezTo>
                <a:cubicBezTo>
                  <a:pt x="2149" y="1818"/>
                  <a:pt x="2148" y="1817"/>
                  <a:pt x="2147" y="1816"/>
                </a:cubicBezTo>
                <a:cubicBezTo>
                  <a:pt x="2146" y="1816"/>
                  <a:pt x="2145" y="1816"/>
                  <a:pt x="2144" y="1816"/>
                </a:cubicBezTo>
                <a:cubicBezTo>
                  <a:pt x="2144" y="1817"/>
                  <a:pt x="2143" y="1818"/>
                  <a:pt x="2142" y="1819"/>
                </a:cubicBezTo>
                <a:cubicBezTo>
                  <a:pt x="2140" y="1819"/>
                  <a:pt x="2138" y="1819"/>
                  <a:pt x="2137" y="1819"/>
                </a:cubicBezTo>
                <a:cubicBezTo>
                  <a:pt x="2137" y="1820"/>
                  <a:pt x="2137" y="1820"/>
                  <a:pt x="2137" y="1821"/>
                </a:cubicBezTo>
                <a:cubicBezTo>
                  <a:pt x="2136" y="1822"/>
                  <a:pt x="2135" y="1823"/>
                  <a:pt x="2134" y="1824"/>
                </a:cubicBezTo>
                <a:cubicBezTo>
                  <a:pt x="2134" y="1825"/>
                  <a:pt x="2134" y="1826"/>
                  <a:pt x="2134" y="1826"/>
                </a:cubicBezTo>
                <a:cubicBezTo>
                  <a:pt x="2133" y="1826"/>
                  <a:pt x="2131" y="1826"/>
                  <a:pt x="2129" y="1826"/>
                </a:cubicBezTo>
                <a:cubicBezTo>
                  <a:pt x="2127" y="1829"/>
                  <a:pt x="2124" y="1831"/>
                  <a:pt x="2122" y="1834"/>
                </a:cubicBezTo>
                <a:cubicBezTo>
                  <a:pt x="2121" y="1834"/>
                  <a:pt x="2120" y="1834"/>
                  <a:pt x="2119" y="1834"/>
                </a:cubicBezTo>
                <a:cubicBezTo>
                  <a:pt x="2120" y="1835"/>
                  <a:pt x="2119" y="1838"/>
                  <a:pt x="2119" y="1839"/>
                </a:cubicBezTo>
                <a:cubicBezTo>
                  <a:pt x="2120" y="1839"/>
                  <a:pt x="2121" y="1840"/>
                  <a:pt x="2122" y="1841"/>
                </a:cubicBezTo>
                <a:cubicBezTo>
                  <a:pt x="2122" y="1842"/>
                  <a:pt x="2122" y="1843"/>
                  <a:pt x="2122" y="1844"/>
                </a:cubicBezTo>
                <a:cubicBezTo>
                  <a:pt x="2120" y="1844"/>
                  <a:pt x="2118" y="1844"/>
                  <a:pt x="2117" y="1844"/>
                </a:cubicBezTo>
                <a:cubicBezTo>
                  <a:pt x="2116" y="1843"/>
                  <a:pt x="2115" y="1842"/>
                  <a:pt x="2114" y="1841"/>
                </a:cubicBezTo>
                <a:cubicBezTo>
                  <a:pt x="2113" y="1840"/>
                  <a:pt x="2112" y="1839"/>
                  <a:pt x="2112" y="1839"/>
                </a:cubicBezTo>
                <a:cubicBezTo>
                  <a:pt x="2112" y="1837"/>
                  <a:pt x="2112" y="1835"/>
                  <a:pt x="2112" y="1834"/>
                </a:cubicBezTo>
                <a:cubicBezTo>
                  <a:pt x="2110" y="1834"/>
                  <a:pt x="2108" y="1834"/>
                  <a:pt x="2107" y="1834"/>
                </a:cubicBezTo>
                <a:cubicBezTo>
                  <a:pt x="2107" y="1837"/>
                  <a:pt x="2107" y="1840"/>
                  <a:pt x="2107" y="1844"/>
                </a:cubicBezTo>
                <a:cubicBezTo>
                  <a:pt x="2108" y="1845"/>
                  <a:pt x="2109" y="1846"/>
                  <a:pt x="2109" y="1846"/>
                </a:cubicBezTo>
                <a:cubicBezTo>
                  <a:pt x="2109" y="1850"/>
                  <a:pt x="2109" y="1853"/>
                  <a:pt x="2109" y="1856"/>
                </a:cubicBezTo>
                <a:cubicBezTo>
                  <a:pt x="2110" y="1856"/>
                  <a:pt x="2111" y="1856"/>
                  <a:pt x="2112" y="1856"/>
                </a:cubicBezTo>
                <a:cubicBezTo>
                  <a:pt x="2113" y="1858"/>
                  <a:pt x="2115" y="1860"/>
                  <a:pt x="2117" y="1861"/>
                </a:cubicBezTo>
                <a:cubicBezTo>
                  <a:pt x="2117" y="1863"/>
                  <a:pt x="2117" y="1865"/>
                  <a:pt x="2117" y="1866"/>
                </a:cubicBezTo>
                <a:cubicBezTo>
                  <a:pt x="2118" y="1866"/>
                  <a:pt x="2119" y="1866"/>
                  <a:pt x="2119" y="1866"/>
                </a:cubicBezTo>
                <a:cubicBezTo>
                  <a:pt x="2122" y="1869"/>
                  <a:pt x="2125" y="1871"/>
                  <a:pt x="2127" y="1874"/>
                </a:cubicBezTo>
                <a:cubicBezTo>
                  <a:pt x="2127" y="1875"/>
                  <a:pt x="2127" y="1876"/>
                  <a:pt x="2127" y="1877"/>
                </a:cubicBezTo>
                <a:cubicBezTo>
                  <a:pt x="2126" y="1878"/>
                  <a:pt x="2125" y="1878"/>
                  <a:pt x="2125" y="1879"/>
                </a:cubicBezTo>
                <a:cubicBezTo>
                  <a:pt x="2125" y="1880"/>
                  <a:pt x="2125" y="1881"/>
                  <a:pt x="2125" y="1881"/>
                </a:cubicBezTo>
                <a:cubicBezTo>
                  <a:pt x="2125" y="1881"/>
                  <a:pt x="2126" y="1881"/>
                  <a:pt x="2127" y="1881"/>
                </a:cubicBezTo>
                <a:cubicBezTo>
                  <a:pt x="2129" y="1883"/>
                  <a:pt x="2130" y="1885"/>
                  <a:pt x="2132" y="1886"/>
                </a:cubicBezTo>
                <a:cubicBezTo>
                  <a:pt x="2134" y="1886"/>
                  <a:pt x="2135" y="1886"/>
                  <a:pt x="2137" y="1886"/>
                </a:cubicBezTo>
                <a:cubicBezTo>
                  <a:pt x="2138" y="1885"/>
                  <a:pt x="2139" y="1885"/>
                  <a:pt x="2139" y="1884"/>
                </a:cubicBezTo>
                <a:cubicBezTo>
                  <a:pt x="2141" y="1884"/>
                  <a:pt x="2143" y="1884"/>
                  <a:pt x="2144" y="1884"/>
                </a:cubicBezTo>
                <a:cubicBezTo>
                  <a:pt x="2144" y="1886"/>
                  <a:pt x="2144" y="1887"/>
                  <a:pt x="2144" y="1889"/>
                </a:cubicBezTo>
                <a:cubicBezTo>
                  <a:pt x="2144" y="1889"/>
                  <a:pt x="2143" y="1889"/>
                  <a:pt x="2142" y="1889"/>
                </a:cubicBezTo>
                <a:cubicBezTo>
                  <a:pt x="2141" y="1890"/>
                  <a:pt x="2140" y="1891"/>
                  <a:pt x="2139" y="1891"/>
                </a:cubicBezTo>
                <a:cubicBezTo>
                  <a:pt x="2139" y="1893"/>
                  <a:pt x="2139" y="1895"/>
                  <a:pt x="2139" y="1897"/>
                </a:cubicBezTo>
                <a:cubicBezTo>
                  <a:pt x="2142" y="1899"/>
                  <a:pt x="2144" y="1902"/>
                  <a:pt x="2147" y="1904"/>
                </a:cubicBezTo>
                <a:cubicBezTo>
                  <a:pt x="2147" y="1906"/>
                  <a:pt x="2147" y="1907"/>
                  <a:pt x="2147" y="1909"/>
                </a:cubicBezTo>
                <a:cubicBezTo>
                  <a:pt x="2149" y="1911"/>
                  <a:pt x="2150" y="1912"/>
                  <a:pt x="2152" y="1914"/>
                </a:cubicBezTo>
                <a:cubicBezTo>
                  <a:pt x="2152" y="1915"/>
                  <a:pt x="2152" y="1916"/>
                  <a:pt x="2152" y="1917"/>
                </a:cubicBezTo>
                <a:cubicBezTo>
                  <a:pt x="2154" y="1917"/>
                  <a:pt x="2155" y="1917"/>
                  <a:pt x="2157" y="1917"/>
                </a:cubicBezTo>
                <a:cubicBezTo>
                  <a:pt x="2157" y="1917"/>
                  <a:pt x="2157" y="1918"/>
                  <a:pt x="2157" y="1919"/>
                </a:cubicBezTo>
                <a:cubicBezTo>
                  <a:pt x="2158" y="1920"/>
                  <a:pt x="2159" y="1921"/>
                  <a:pt x="2159" y="1922"/>
                </a:cubicBezTo>
                <a:cubicBezTo>
                  <a:pt x="2160" y="1922"/>
                  <a:pt x="2161" y="1922"/>
                  <a:pt x="2162" y="1922"/>
                </a:cubicBezTo>
                <a:cubicBezTo>
                  <a:pt x="2162" y="1923"/>
                  <a:pt x="2162" y="1925"/>
                  <a:pt x="2162" y="1927"/>
                </a:cubicBezTo>
                <a:cubicBezTo>
                  <a:pt x="2161" y="1928"/>
                  <a:pt x="2160" y="1928"/>
                  <a:pt x="2159" y="1929"/>
                </a:cubicBezTo>
                <a:cubicBezTo>
                  <a:pt x="2159" y="1931"/>
                  <a:pt x="2159" y="1932"/>
                  <a:pt x="2159" y="1934"/>
                </a:cubicBezTo>
                <a:cubicBezTo>
                  <a:pt x="2160" y="1935"/>
                  <a:pt x="2161" y="1936"/>
                  <a:pt x="2162" y="1937"/>
                </a:cubicBezTo>
                <a:cubicBezTo>
                  <a:pt x="2162" y="1938"/>
                  <a:pt x="2162" y="1938"/>
                  <a:pt x="2162" y="1939"/>
                </a:cubicBezTo>
                <a:cubicBezTo>
                  <a:pt x="2163" y="1940"/>
                  <a:pt x="2164" y="1946"/>
                  <a:pt x="2164" y="1947"/>
                </a:cubicBezTo>
                <a:cubicBezTo>
                  <a:pt x="2165" y="1948"/>
                  <a:pt x="2166" y="1949"/>
                  <a:pt x="2167" y="1949"/>
                </a:cubicBezTo>
                <a:cubicBezTo>
                  <a:pt x="2172" y="1949"/>
                  <a:pt x="2177" y="1949"/>
                  <a:pt x="2182" y="1949"/>
                </a:cubicBezTo>
                <a:cubicBezTo>
                  <a:pt x="2183" y="1950"/>
                  <a:pt x="2184" y="1951"/>
                  <a:pt x="2185" y="1952"/>
                </a:cubicBezTo>
                <a:cubicBezTo>
                  <a:pt x="2186" y="1952"/>
                  <a:pt x="2188" y="1952"/>
                  <a:pt x="2190" y="1952"/>
                </a:cubicBezTo>
                <a:cubicBezTo>
                  <a:pt x="2190" y="1951"/>
                  <a:pt x="2191" y="1950"/>
                  <a:pt x="2192" y="1949"/>
                </a:cubicBezTo>
                <a:cubicBezTo>
                  <a:pt x="2193" y="1949"/>
                  <a:pt x="2194" y="1949"/>
                  <a:pt x="2195" y="1949"/>
                </a:cubicBezTo>
                <a:cubicBezTo>
                  <a:pt x="2200" y="1954"/>
                  <a:pt x="2205" y="1959"/>
                  <a:pt x="2210" y="1964"/>
                </a:cubicBezTo>
                <a:cubicBezTo>
                  <a:pt x="2210" y="1965"/>
                  <a:pt x="2210" y="1966"/>
                  <a:pt x="2210" y="1967"/>
                </a:cubicBezTo>
                <a:cubicBezTo>
                  <a:pt x="2211" y="1968"/>
                  <a:pt x="2211" y="1969"/>
                  <a:pt x="2212" y="1969"/>
                </a:cubicBezTo>
                <a:cubicBezTo>
                  <a:pt x="2215" y="1969"/>
                  <a:pt x="2217" y="1969"/>
                  <a:pt x="2220" y="1969"/>
                </a:cubicBezTo>
                <a:cubicBezTo>
                  <a:pt x="2221" y="1970"/>
                  <a:pt x="2222" y="1971"/>
                  <a:pt x="2222" y="1972"/>
                </a:cubicBezTo>
                <a:cubicBezTo>
                  <a:pt x="2223" y="1972"/>
                  <a:pt x="2224" y="1972"/>
                  <a:pt x="2225" y="1972"/>
                </a:cubicBezTo>
                <a:cubicBezTo>
                  <a:pt x="2226" y="1973"/>
                  <a:pt x="2227" y="1974"/>
                  <a:pt x="2227" y="1974"/>
                </a:cubicBezTo>
                <a:cubicBezTo>
                  <a:pt x="2228" y="1974"/>
                  <a:pt x="2229" y="1974"/>
                  <a:pt x="2230" y="1974"/>
                </a:cubicBezTo>
                <a:cubicBezTo>
                  <a:pt x="2231" y="1975"/>
                  <a:pt x="2231" y="1976"/>
                  <a:pt x="2232" y="1977"/>
                </a:cubicBezTo>
                <a:cubicBezTo>
                  <a:pt x="2240" y="1977"/>
                  <a:pt x="2247" y="1977"/>
                  <a:pt x="2255" y="1977"/>
                </a:cubicBezTo>
                <a:cubicBezTo>
                  <a:pt x="2256" y="1978"/>
                  <a:pt x="2257" y="1979"/>
                  <a:pt x="2257" y="1979"/>
                </a:cubicBezTo>
                <a:cubicBezTo>
                  <a:pt x="2257" y="1981"/>
                  <a:pt x="2257" y="1983"/>
                  <a:pt x="2257" y="1984"/>
                </a:cubicBezTo>
                <a:cubicBezTo>
                  <a:pt x="2258" y="1985"/>
                  <a:pt x="2259" y="1986"/>
                  <a:pt x="2260" y="1987"/>
                </a:cubicBezTo>
                <a:cubicBezTo>
                  <a:pt x="2260" y="1988"/>
                  <a:pt x="2260" y="1990"/>
                  <a:pt x="2260" y="1992"/>
                </a:cubicBezTo>
                <a:cubicBezTo>
                  <a:pt x="2259" y="1993"/>
                  <a:pt x="2258" y="1994"/>
                  <a:pt x="2257" y="1994"/>
                </a:cubicBezTo>
                <a:cubicBezTo>
                  <a:pt x="2257" y="1995"/>
                  <a:pt x="2257" y="1996"/>
                  <a:pt x="2257" y="1997"/>
                </a:cubicBezTo>
                <a:cubicBezTo>
                  <a:pt x="2258" y="1998"/>
                  <a:pt x="2259" y="1999"/>
                  <a:pt x="2260" y="1999"/>
                </a:cubicBezTo>
                <a:cubicBezTo>
                  <a:pt x="2260" y="2002"/>
                  <a:pt x="2260" y="2004"/>
                  <a:pt x="2260" y="2007"/>
                </a:cubicBezTo>
                <a:cubicBezTo>
                  <a:pt x="2258" y="2008"/>
                  <a:pt x="2256" y="2010"/>
                  <a:pt x="2255" y="2012"/>
                </a:cubicBezTo>
                <a:cubicBezTo>
                  <a:pt x="2254" y="2012"/>
                  <a:pt x="2253" y="2012"/>
                  <a:pt x="2252" y="2012"/>
                </a:cubicBezTo>
                <a:cubicBezTo>
                  <a:pt x="2252" y="2013"/>
                  <a:pt x="2252" y="2014"/>
                  <a:pt x="2252" y="2014"/>
                </a:cubicBezTo>
                <a:cubicBezTo>
                  <a:pt x="2251" y="2016"/>
                  <a:pt x="2249" y="2018"/>
                  <a:pt x="2247" y="2019"/>
                </a:cubicBezTo>
                <a:cubicBezTo>
                  <a:pt x="2247" y="2020"/>
                  <a:pt x="2247" y="2021"/>
                  <a:pt x="2247" y="2022"/>
                </a:cubicBezTo>
                <a:cubicBezTo>
                  <a:pt x="2246" y="2023"/>
                  <a:pt x="2246" y="2024"/>
                  <a:pt x="2245" y="2024"/>
                </a:cubicBezTo>
                <a:cubicBezTo>
                  <a:pt x="2245" y="2025"/>
                  <a:pt x="2245" y="2026"/>
                  <a:pt x="2245" y="2027"/>
                </a:cubicBezTo>
                <a:cubicBezTo>
                  <a:pt x="2243" y="2029"/>
                  <a:pt x="2242" y="2030"/>
                  <a:pt x="2240" y="2032"/>
                </a:cubicBezTo>
                <a:cubicBezTo>
                  <a:pt x="2239" y="2032"/>
                  <a:pt x="2236" y="2040"/>
                  <a:pt x="2235" y="2040"/>
                </a:cubicBezTo>
                <a:cubicBezTo>
                  <a:pt x="2236" y="2040"/>
                  <a:pt x="2236" y="2040"/>
                  <a:pt x="2237" y="2040"/>
                </a:cubicBezTo>
                <a:cubicBezTo>
                  <a:pt x="2238" y="2039"/>
                  <a:pt x="2239" y="2038"/>
                  <a:pt x="2240" y="2037"/>
                </a:cubicBezTo>
                <a:cubicBezTo>
                  <a:pt x="2241" y="2038"/>
                  <a:pt x="2241" y="2039"/>
                  <a:pt x="2242" y="2040"/>
                </a:cubicBezTo>
                <a:cubicBezTo>
                  <a:pt x="2242" y="2040"/>
                  <a:pt x="2241" y="2041"/>
                  <a:pt x="2240" y="2042"/>
                </a:cubicBezTo>
                <a:cubicBezTo>
                  <a:pt x="2240" y="2044"/>
                  <a:pt x="2240" y="2047"/>
                  <a:pt x="2240" y="2049"/>
                </a:cubicBezTo>
                <a:cubicBezTo>
                  <a:pt x="2239" y="2050"/>
                  <a:pt x="2238" y="2051"/>
                  <a:pt x="2237" y="2052"/>
                </a:cubicBezTo>
                <a:cubicBezTo>
                  <a:pt x="2237" y="2057"/>
                  <a:pt x="2237" y="2062"/>
                  <a:pt x="2237" y="2067"/>
                </a:cubicBezTo>
                <a:cubicBezTo>
                  <a:pt x="2238" y="2068"/>
                  <a:pt x="2239" y="2069"/>
                  <a:pt x="2240" y="2070"/>
                </a:cubicBezTo>
                <a:cubicBezTo>
                  <a:pt x="2240" y="2075"/>
                  <a:pt x="2240" y="2081"/>
                  <a:pt x="2240" y="2087"/>
                </a:cubicBezTo>
                <a:cubicBezTo>
                  <a:pt x="2239" y="2088"/>
                  <a:pt x="2238" y="2089"/>
                  <a:pt x="2237" y="2090"/>
                </a:cubicBezTo>
                <a:cubicBezTo>
                  <a:pt x="2233" y="2090"/>
                  <a:pt x="2229" y="2090"/>
                  <a:pt x="2225" y="2090"/>
                </a:cubicBezTo>
                <a:cubicBezTo>
                  <a:pt x="2225" y="2096"/>
                  <a:pt x="2225" y="2101"/>
                  <a:pt x="2225" y="2107"/>
                </a:cubicBezTo>
                <a:cubicBezTo>
                  <a:pt x="2224" y="2108"/>
                  <a:pt x="2223" y="2109"/>
                  <a:pt x="2222" y="2110"/>
                </a:cubicBezTo>
                <a:cubicBezTo>
                  <a:pt x="2222" y="2111"/>
                  <a:pt x="2222" y="2113"/>
                  <a:pt x="2222" y="2115"/>
                </a:cubicBezTo>
                <a:cubicBezTo>
                  <a:pt x="2223" y="2116"/>
                  <a:pt x="2224" y="2117"/>
                  <a:pt x="2225" y="2117"/>
                </a:cubicBezTo>
                <a:cubicBezTo>
                  <a:pt x="2225" y="2119"/>
                  <a:pt x="2225" y="2121"/>
                  <a:pt x="2225" y="2122"/>
                </a:cubicBezTo>
                <a:cubicBezTo>
                  <a:pt x="2226" y="2122"/>
                  <a:pt x="2227" y="2122"/>
                  <a:pt x="2227" y="2122"/>
                </a:cubicBezTo>
                <a:cubicBezTo>
                  <a:pt x="2229" y="2124"/>
                  <a:pt x="2231" y="2125"/>
                  <a:pt x="2232" y="2127"/>
                </a:cubicBezTo>
                <a:cubicBezTo>
                  <a:pt x="2232" y="2128"/>
                  <a:pt x="2232" y="2129"/>
                  <a:pt x="2232" y="2130"/>
                </a:cubicBezTo>
                <a:cubicBezTo>
                  <a:pt x="2233" y="2131"/>
                  <a:pt x="2234" y="2131"/>
                  <a:pt x="2235" y="2132"/>
                </a:cubicBezTo>
                <a:cubicBezTo>
                  <a:pt x="2234" y="2133"/>
                  <a:pt x="2233" y="2134"/>
                  <a:pt x="2232" y="2135"/>
                </a:cubicBezTo>
                <a:cubicBezTo>
                  <a:pt x="2232" y="2137"/>
                  <a:pt x="2232" y="2138"/>
                  <a:pt x="2232" y="2140"/>
                </a:cubicBezTo>
                <a:cubicBezTo>
                  <a:pt x="2229" y="2142"/>
                  <a:pt x="2227" y="2145"/>
                  <a:pt x="2225" y="2147"/>
                </a:cubicBezTo>
                <a:cubicBezTo>
                  <a:pt x="2225" y="2149"/>
                  <a:pt x="2225" y="2151"/>
                  <a:pt x="2225" y="2152"/>
                </a:cubicBezTo>
                <a:cubicBezTo>
                  <a:pt x="2224" y="2153"/>
                  <a:pt x="2223" y="2154"/>
                  <a:pt x="2222" y="2155"/>
                </a:cubicBezTo>
                <a:cubicBezTo>
                  <a:pt x="2222" y="2156"/>
                  <a:pt x="2222" y="2157"/>
                  <a:pt x="2222" y="2157"/>
                </a:cubicBezTo>
                <a:cubicBezTo>
                  <a:pt x="2223" y="2158"/>
                  <a:pt x="2224" y="2159"/>
                  <a:pt x="2225" y="2160"/>
                </a:cubicBezTo>
                <a:cubicBezTo>
                  <a:pt x="2225" y="2162"/>
                  <a:pt x="2225" y="2163"/>
                  <a:pt x="2225" y="2165"/>
                </a:cubicBezTo>
                <a:cubicBezTo>
                  <a:pt x="2226" y="2165"/>
                  <a:pt x="2228" y="2165"/>
                  <a:pt x="2230" y="2165"/>
                </a:cubicBezTo>
                <a:cubicBezTo>
                  <a:pt x="2230" y="2166"/>
                  <a:pt x="2230" y="2167"/>
                  <a:pt x="2230" y="2167"/>
                </a:cubicBezTo>
                <a:cubicBezTo>
                  <a:pt x="2231" y="2168"/>
                  <a:pt x="2231" y="2169"/>
                  <a:pt x="2232" y="2170"/>
                </a:cubicBezTo>
                <a:cubicBezTo>
                  <a:pt x="2232" y="2172"/>
                  <a:pt x="2232" y="2175"/>
                  <a:pt x="2232" y="2177"/>
                </a:cubicBezTo>
                <a:cubicBezTo>
                  <a:pt x="2231" y="2178"/>
                  <a:pt x="2230" y="2179"/>
                  <a:pt x="2230" y="2180"/>
                </a:cubicBezTo>
                <a:cubicBezTo>
                  <a:pt x="2231" y="2182"/>
                  <a:pt x="2233" y="2183"/>
                  <a:pt x="2235" y="2185"/>
                </a:cubicBezTo>
                <a:cubicBezTo>
                  <a:pt x="2234" y="2186"/>
                  <a:pt x="2233" y="2187"/>
                  <a:pt x="2232" y="2187"/>
                </a:cubicBezTo>
                <a:cubicBezTo>
                  <a:pt x="2232" y="2188"/>
                  <a:pt x="2232" y="2189"/>
                  <a:pt x="2232" y="2190"/>
                </a:cubicBezTo>
                <a:cubicBezTo>
                  <a:pt x="2233" y="2191"/>
                  <a:pt x="2234" y="2192"/>
                  <a:pt x="2235" y="2192"/>
                </a:cubicBezTo>
                <a:cubicBezTo>
                  <a:pt x="2235" y="2197"/>
                  <a:pt x="2235" y="2203"/>
                  <a:pt x="2235" y="2208"/>
                </a:cubicBezTo>
                <a:cubicBezTo>
                  <a:pt x="2234" y="2209"/>
                  <a:pt x="2233" y="2209"/>
                  <a:pt x="2232" y="2210"/>
                </a:cubicBezTo>
                <a:cubicBezTo>
                  <a:pt x="2229" y="2210"/>
                  <a:pt x="2227" y="2210"/>
                  <a:pt x="2225" y="2210"/>
                </a:cubicBezTo>
                <a:cubicBezTo>
                  <a:pt x="2224" y="2209"/>
                  <a:pt x="2223" y="2208"/>
                  <a:pt x="2222" y="2208"/>
                </a:cubicBezTo>
                <a:cubicBezTo>
                  <a:pt x="2221" y="2208"/>
                  <a:pt x="2220" y="2208"/>
                  <a:pt x="2220" y="2208"/>
                </a:cubicBezTo>
                <a:cubicBezTo>
                  <a:pt x="2220" y="2210"/>
                  <a:pt x="2220" y="2213"/>
                  <a:pt x="2220" y="2215"/>
                </a:cubicBezTo>
                <a:cubicBezTo>
                  <a:pt x="2221" y="2216"/>
                  <a:pt x="2222" y="2217"/>
                  <a:pt x="2222" y="2217"/>
                </a:cubicBezTo>
                <a:cubicBezTo>
                  <a:pt x="2222" y="2218"/>
                  <a:pt x="2222" y="2219"/>
                  <a:pt x="2222" y="2220"/>
                </a:cubicBezTo>
                <a:cubicBezTo>
                  <a:pt x="2221" y="2221"/>
                  <a:pt x="2220" y="2222"/>
                  <a:pt x="2220" y="2222"/>
                </a:cubicBezTo>
                <a:cubicBezTo>
                  <a:pt x="2220" y="2223"/>
                  <a:pt x="2220" y="2224"/>
                  <a:pt x="2220" y="2225"/>
                </a:cubicBezTo>
                <a:cubicBezTo>
                  <a:pt x="2219" y="2226"/>
                  <a:pt x="2218" y="2227"/>
                  <a:pt x="2217" y="2228"/>
                </a:cubicBezTo>
                <a:cubicBezTo>
                  <a:pt x="2217" y="2229"/>
                  <a:pt x="2217" y="2229"/>
                  <a:pt x="2217" y="2230"/>
                </a:cubicBezTo>
                <a:cubicBezTo>
                  <a:pt x="2216" y="2232"/>
                  <a:pt x="2214" y="2233"/>
                  <a:pt x="2212" y="2235"/>
                </a:cubicBezTo>
                <a:cubicBezTo>
                  <a:pt x="2212" y="2239"/>
                  <a:pt x="2212" y="2243"/>
                  <a:pt x="2212" y="2248"/>
                </a:cubicBezTo>
                <a:cubicBezTo>
                  <a:pt x="2213" y="2248"/>
                  <a:pt x="2214" y="2249"/>
                  <a:pt x="2215" y="2250"/>
                </a:cubicBezTo>
                <a:cubicBezTo>
                  <a:pt x="2215" y="2253"/>
                  <a:pt x="2215" y="2255"/>
                  <a:pt x="2215" y="2258"/>
                </a:cubicBezTo>
                <a:cubicBezTo>
                  <a:pt x="2214" y="2258"/>
                  <a:pt x="2213" y="2258"/>
                  <a:pt x="2212" y="2258"/>
                </a:cubicBezTo>
                <a:cubicBezTo>
                  <a:pt x="2211" y="2258"/>
                  <a:pt x="2211" y="2259"/>
                  <a:pt x="2210" y="2260"/>
                </a:cubicBezTo>
                <a:cubicBezTo>
                  <a:pt x="2207" y="2260"/>
                  <a:pt x="2205" y="2260"/>
                  <a:pt x="2202" y="2260"/>
                </a:cubicBezTo>
                <a:cubicBezTo>
                  <a:pt x="2201" y="2261"/>
                  <a:pt x="2201" y="2262"/>
                  <a:pt x="2200" y="2263"/>
                </a:cubicBezTo>
                <a:cubicBezTo>
                  <a:pt x="2198" y="2263"/>
                  <a:pt x="2196" y="2263"/>
                  <a:pt x="2195" y="2263"/>
                </a:cubicBezTo>
                <a:cubicBezTo>
                  <a:pt x="2194" y="2263"/>
                  <a:pt x="2193" y="2264"/>
                  <a:pt x="2192" y="2265"/>
                </a:cubicBezTo>
                <a:cubicBezTo>
                  <a:pt x="2190" y="2265"/>
                  <a:pt x="2187" y="2265"/>
                  <a:pt x="2185" y="2265"/>
                </a:cubicBezTo>
                <a:cubicBezTo>
                  <a:pt x="2184" y="2266"/>
                  <a:pt x="2183" y="2267"/>
                  <a:pt x="2182" y="2268"/>
                </a:cubicBezTo>
                <a:cubicBezTo>
                  <a:pt x="2180" y="2268"/>
                  <a:pt x="2177" y="2268"/>
                  <a:pt x="2175" y="2268"/>
                </a:cubicBezTo>
                <a:cubicBezTo>
                  <a:pt x="2174" y="2268"/>
                  <a:pt x="2173" y="2269"/>
                  <a:pt x="2172" y="2270"/>
                </a:cubicBezTo>
                <a:cubicBezTo>
                  <a:pt x="2171" y="2270"/>
                  <a:pt x="2171" y="2270"/>
                  <a:pt x="2170" y="2270"/>
                </a:cubicBezTo>
                <a:cubicBezTo>
                  <a:pt x="2169" y="2269"/>
                  <a:pt x="2168" y="2269"/>
                  <a:pt x="2167" y="2268"/>
                </a:cubicBezTo>
                <a:cubicBezTo>
                  <a:pt x="2165" y="2268"/>
                  <a:pt x="2164" y="2268"/>
                  <a:pt x="2162" y="2268"/>
                </a:cubicBezTo>
                <a:cubicBezTo>
                  <a:pt x="2161" y="2268"/>
                  <a:pt x="2160" y="2269"/>
                  <a:pt x="2159" y="2270"/>
                </a:cubicBezTo>
                <a:cubicBezTo>
                  <a:pt x="2154" y="2270"/>
                  <a:pt x="2148" y="2270"/>
                  <a:pt x="2142" y="2270"/>
                </a:cubicBezTo>
                <a:cubicBezTo>
                  <a:pt x="2141" y="2271"/>
                  <a:pt x="2140" y="2272"/>
                  <a:pt x="2139" y="2273"/>
                </a:cubicBezTo>
                <a:cubicBezTo>
                  <a:pt x="2139" y="2273"/>
                  <a:pt x="2138" y="2273"/>
                  <a:pt x="2137" y="2273"/>
                </a:cubicBezTo>
                <a:cubicBezTo>
                  <a:pt x="2136" y="2272"/>
                  <a:pt x="2135" y="2271"/>
                  <a:pt x="2134" y="2270"/>
                </a:cubicBezTo>
                <a:cubicBezTo>
                  <a:pt x="2132" y="2270"/>
                  <a:pt x="2130" y="2270"/>
                  <a:pt x="2127" y="2270"/>
                </a:cubicBezTo>
                <a:cubicBezTo>
                  <a:pt x="2127" y="2268"/>
                  <a:pt x="2127" y="2267"/>
                  <a:pt x="2127" y="2265"/>
                </a:cubicBezTo>
                <a:cubicBezTo>
                  <a:pt x="2129" y="2263"/>
                  <a:pt x="2132" y="2260"/>
                  <a:pt x="2134" y="2258"/>
                </a:cubicBezTo>
                <a:cubicBezTo>
                  <a:pt x="2137" y="2258"/>
                  <a:pt x="2139" y="2258"/>
                  <a:pt x="2142" y="2258"/>
                </a:cubicBezTo>
                <a:cubicBezTo>
                  <a:pt x="2143" y="2257"/>
                  <a:pt x="2144" y="2256"/>
                  <a:pt x="2145" y="2255"/>
                </a:cubicBezTo>
                <a:cubicBezTo>
                  <a:pt x="2146" y="2255"/>
                  <a:pt x="2148" y="2255"/>
                  <a:pt x="2150" y="2255"/>
                </a:cubicBezTo>
                <a:cubicBezTo>
                  <a:pt x="2151" y="2254"/>
                  <a:pt x="2153" y="2252"/>
                  <a:pt x="2155" y="2250"/>
                </a:cubicBezTo>
                <a:cubicBezTo>
                  <a:pt x="2155" y="2250"/>
                  <a:pt x="2156" y="2250"/>
                  <a:pt x="2157" y="2250"/>
                </a:cubicBezTo>
                <a:cubicBezTo>
                  <a:pt x="2158" y="2249"/>
                  <a:pt x="2158" y="2248"/>
                  <a:pt x="2159" y="2248"/>
                </a:cubicBezTo>
                <a:cubicBezTo>
                  <a:pt x="2160" y="2248"/>
                  <a:pt x="2161" y="2248"/>
                  <a:pt x="2162" y="2248"/>
                </a:cubicBezTo>
                <a:cubicBezTo>
                  <a:pt x="2164" y="2246"/>
                  <a:pt x="2165" y="2244"/>
                  <a:pt x="2167" y="2243"/>
                </a:cubicBezTo>
                <a:cubicBezTo>
                  <a:pt x="2167" y="2242"/>
                  <a:pt x="2167" y="2241"/>
                  <a:pt x="2167" y="2240"/>
                </a:cubicBezTo>
                <a:cubicBezTo>
                  <a:pt x="2166" y="2239"/>
                  <a:pt x="2165" y="2239"/>
                  <a:pt x="2164" y="2238"/>
                </a:cubicBezTo>
                <a:cubicBezTo>
                  <a:pt x="2164" y="2236"/>
                  <a:pt x="2164" y="2234"/>
                  <a:pt x="2164" y="2233"/>
                </a:cubicBezTo>
                <a:cubicBezTo>
                  <a:pt x="2166" y="2231"/>
                  <a:pt x="2168" y="2229"/>
                  <a:pt x="2170" y="2228"/>
                </a:cubicBezTo>
                <a:cubicBezTo>
                  <a:pt x="2169" y="2227"/>
                  <a:pt x="2168" y="2226"/>
                  <a:pt x="2167" y="2225"/>
                </a:cubicBezTo>
                <a:cubicBezTo>
                  <a:pt x="2167" y="2221"/>
                  <a:pt x="2167" y="2217"/>
                  <a:pt x="2167" y="2213"/>
                </a:cubicBezTo>
                <a:cubicBezTo>
                  <a:pt x="2168" y="2212"/>
                  <a:pt x="2169" y="2211"/>
                  <a:pt x="2170" y="2210"/>
                </a:cubicBezTo>
                <a:cubicBezTo>
                  <a:pt x="2170" y="2208"/>
                  <a:pt x="2170" y="2207"/>
                  <a:pt x="2170" y="2205"/>
                </a:cubicBezTo>
                <a:cubicBezTo>
                  <a:pt x="2169" y="2205"/>
                  <a:pt x="2168" y="2205"/>
                  <a:pt x="2167" y="2205"/>
                </a:cubicBezTo>
                <a:cubicBezTo>
                  <a:pt x="2166" y="2204"/>
                  <a:pt x="2165" y="2203"/>
                  <a:pt x="2164" y="2203"/>
                </a:cubicBezTo>
                <a:cubicBezTo>
                  <a:pt x="2163" y="2203"/>
                  <a:pt x="2161" y="2203"/>
                  <a:pt x="2159" y="2203"/>
                </a:cubicBezTo>
                <a:cubicBezTo>
                  <a:pt x="2159" y="2202"/>
                  <a:pt x="2159" y="2201"/>
                  <a:pt x="2159" y="2200"/>
                </a:cubicBezTo>
                <a:cubicBezTo>
                  <a:pt x="2158" y="2198"/>
                  <a:pt x="2156" y="2197"/>
                  <a:pt x="2155" y="2195"/>
                </a:cubicBezTo>
                <a:cubicBezTo>
                  <a:pt x="2154" y="2195"/>
                  <a:pt x="2153" y="2195"/>
                  <a:pt x="2152" y="2195"/>
                </a:cubicBezTo>
                <a:cubicBezTo>
                  <a:pt x="2151" y="2194"/>
                  <a:pt x="2151" y="2193"/>
                  <a:pt x="2150" y="2192"/>
                </a:cubicBezTo>
                <a:cubicBezTo>
                  <a:pt x="2148" y="2192"/>
                  <a:pt x="2146" y="2192"/>
                  <a:pt x="2145" y="2192"/>
                </a:cubicBezTo>
                <a:cubicBezTo>
                  <a:pt x="2144" y="2193"/>
                  <a:pt x="2143" y="2194"/>
                  <a:pt x="2142" y="2195"/>
                </a:cubicBezTo>
                <a:cubicBezTo>
                  <a:pt x="2141" y="2194"/>
                  <a:pt x="2140" y="2193"/>
                  <a:pt x="2139" y="2192"/>
                </a:cubicBezTo>
                <a:cubicBezTo>
                  <a:pt x="2139" y="2191"/>
                  <a:pt x="2139" y="2189"/>
                  <a:pt x="2139" y="2187"/>
                </a:cubicBezTo>
                <a:cubicBezTo>
                  <a:pt x="2139" y="2187"/>
                  <a:pt x="2138" y="2186"/>
                  <a:pt x="2137" y="2185"/>
                </a:cubicBezTo>
                <a:cubicBezTo>
                  <a:pt x="2137" y="2181"/>
                  <a:pt x="2137" y="2177"/>
                  <a:pt x="2137" y="2172"/>
                </a:cubicBezTo>
                <a:cubicBezTo>
                  <a:pt x="2125" y="2172"/>
                  <a:pt x="2112" y="2172"/>
                  <a:pt x="2099" y="2172"/>
                </a:cubicBezTo>
                <a:cubicBezTo>
                  <a:pt x="2099" y="2173"/>
                  <a:pt x="2098" y="2174"/>
                  <a:pt x="2097" y="2175"/>
                </a:cubicBezTo>
                <a:cubicBezTo>
                  <a:pt x="2091" y="2175"/>
                  <a:pt x="2085" y="2175"/>
                  <a:pt x="2079" y="2175"/>
                </a:cubicBezTo>
                <a:cubicBezTo>
                  <a:pt x="2079" y="2176"/>
                  <a:pt x="2079" y="2177"/>
                  <a:pt x="2079" y="2177"/>
                </a:cubicBezTo>
                <a:cubicBezTo>
                  <a:pt x="2079" y="2178"/>
                  <a:pt x="2078" y="2179"/>
                  <a:pt x="2077" y="2180"/>
                </a:cubicBezTo>
                <a:cubicBezTo>
                  <a:pt x="2075" y="2180"/>
                  <a:pt x="2073" y="2180"/>
                  <a:pt x="2072" y="2180"/>
                </a:cubicBezTo>
                <a:cubicBezTo>
                  <a:pt x="2071" y="2181"/>
                  <a:pt x="2070" y="2182"/>
                  <a:pt x="2069" y="2183"/>
                </a:cubicBezTo>
                <a:cubicBezTo>
                  <a:pt x="2067" y="2183"/>
                  <a:pt x="2064" y="2183"/>
                  <a:pt x="2062" y="2183"/>
                </a:cubicBezTo>
                <a:cubicBezTo>
                  <a:pt x="2061" y="2183"/>
                  <a:pt x="2060" y="2184"/>
                  <a:pt x="2059" y="2185"/>
                </a:cubicBezTo>
                <a:cubicBezTo>
                  <a:pt x="2059" y="2185"/>
                  <a:pt x="2058" y="2185"/>
                  <a:pt x="2057" y="2185"/>
                </a:cubicBezTo>
                <a:cubicBezTo>
                  <a:pt x="2056" y="2186"/>
                  <a:pt x="2055" y="2186"/>
                  <a:pt x="2054" y="2187"/>
                </a:cubicBezTo>
                <a:cubicBezTo>
                  <a:pt x="2054" y="2187"/>
                  <a:pt x="2053" y="2187"/>
                  <a:pt x="2052" y="2187"/>
                </a:cubicBezTo>
                <a:cubicBezTo>
                  <a:pt x="2051" y="2188"/>
                  <a:pt x="2050" y="2189"/>
                  <a:pt x="2049" y="2190"/>
                </a:cubicBezTo>
                <a:cubicBezTo>
                  <a:pt x="2048" y="2190"/>
                  <a:pt x="2048" y="2190"/>
                  <a:pt x="2047" y="2190"/>
                </a:cubicBezTo>
                <a:cubicBezTo>
                  <a:pt x="2046" y="2191"/>
                  <a:pt x="2045" y="2191"/>
                  <a:pt x="2044" y="2192"/>
                </a:cubicBezTo>
                <a:cubicBezTo>
                  <a:pt x="2042" y="2192"/>
                  <a:pt x="2041" y="2192"/>
                  <a:pt x="2039" y="2192"/>
                </a:cubicBezTo>
                <a:cubicBezTo>
                  <a:pt x="2038" y="2193"/>
                  <a:pt x="2038" y="2194"/>
                  <a:pt x="2037" y="2195"/>
                </a:cubicBezTo>
                <a:cubicBezTo>
                  <a:pt x="2036" y="2195"/>
                  <a:pt x="2035" y="2195"/>
                  <a:pt x="2034" y="2195"/>
                </a:cubicBezTo>
                <a:cubicBezTo>
                  <a:pt x="2033" y="2196"/>
                  <a:pt x="2033" y="2196"/>
                  <a:pt x="2032" y="2197"/>
                </a:cubicBezTo>
                <a:cubicBezTo>
                  <a:pt x="2031" y="2197"/>
                  <a:pt x="2030" y="2197"/>
                  <a:pt x="2029" y="2197"/>
                </a:cubicBezTo>
                <a:cubicBezTo>
                  <a:pt x="2028" y="2198"/>
                  <a:pt x="2028" y="2199"/>
                  <a:pt x="2027" y="2200"/>
                </a:cubicBezTo>
                <a:cubicBezTo>
                  <a:pt x="2026" y="2200"/>
                  <a:pt x="2025" y="2200"/>
                  <a:pt x="2024" y="2200"/>
                </a:cubicBezTo>
                <a:cubicBezTo>
                  <a:pt x="2023" y="2201"/>
                  <a:pt x="2022" y="2202"/>
                  <a:pt x="2021" y="2203"/>
                </a:cubicBezTo>
                <a:cubicBezTo>
                  <a:pt x="2021" y="2203"/>
                  <a:pt x="2021" y="2204"/>
                  <a:pt x="2021" y="2205"/>
                </a:cubicBezTo>
                <a:cubicBezTo>
                  <a:pt x="2022" y="2206"/>
                  <a:pt x="2023" y="2207"/>
                  <a:pt x="2024" y="2208"/>
                </a:cubicBezTo>
                <a:cubicBezTo>
                  <a:pt x="2024" y="2209"/>
                  <a:pt x="2024" y="2211"/>
                  <a:pt x="2024" y="2213"/>
                </a:cubicBezTo>
                <a:cubicBezTo>
                  <a:pt x="2023" y="2213"/>
                  <a:pt x="2022" y="2213"/>
                  <a:pt x="2021" y="2213"/>
                </a:cubicBezTo>
                <a:cubicBezTo>
                  <a:pt x="2021" y="2213"/>
                  <a:pt x="2020" y="2214"/>
                  <a:pt x="2019" y="2215"/>
                </a:cubicBezTo>
                <a:cubicBezTo>
                  <a:pt x="2017" y="2215"/>
                  <a:pt x="2016" y="2215"/>
                  <a:pt x="2014" y="2215"/>
                </a:cubicBezTo>
                <a:cubicBezTo>
                  <a:pt x="2012" y="2217"/>
                  <a:pt x="2011" y="2218"/>
                  <a:pt x="2009" y="2220"/>
                </a:cubicBezTo>
                <a:cubicBezTo>
                  <a:pt x="2008" y="2220"/>
                  <a:pt x="2008" y="2220"/>
                  <a:pt x="2007" y="2220"/>
                </a:cubicBezTo>
                <a:cubicBezTo>
                  <a:pt x="2006" y="2221"/>
                  <a:pt x="2005" y="2222"/>
                  <a:pt x="2004" y="2222"/>
                </a:cubicBezTo>
                <a:cubicBezTo>
                  <a:pt x="2003" y="2222"/>
                  <a:pt x="2002" y="2222"/>
                  <a:pt x="2002" y="2222"/>
                </a:cubicBezTo>
                <a:cubicBezTo>
                  <a:pt x="2001" y="2223"/>
                  <a:pt x="2000" y="2224"/>
                  <a:pt x="1999" y="2225"/>
                </a:cubicBezTo>
                <a:cubicBezTo>
                  <a:pt x="1998" y="2225"/>
                  <a:pt x="1997" y="2225"/>
                  <a:pt x="1996" y="2225"/>
                </a:cubicBezTo>
                <a:cubicBezTo>
                  <a:pt x="1995" y="2227"/>
                  <a:pt x="1993" y="2228"/>
                  <a:pt x="1991" y="2230"/>
                </a:cubicBezTo>
                <a:cubicBezTo>
                  <a:pt x="1991" y="2230"/>
                  <a:pt x="1990" y="2230"/>
                  <a:pt x="1989" y="2230"/>
                </a:cubicBezTo>
                <a:cubicBezTo>
                  <a:pt x="1988" y="2231"/>
                  <a:pt x="1988" y="2232"/>
                  <a:pt x="1987" y="2233"/>
                </a:cubicBezTo>
                <a:cubicBezTo>
                  <a:pt x="1985" y="2233"/>
                  <a:pt x="1983" y="2233"/>
                  <a:pt x="1982" y="2233"/>
                </a:cubicBezTo>
                <a:cubicBezTo>
                  <a:pt x="1981" y="2233"/>
                  <a:pt x="1980" y="2234"/>
                  <a:pt x="1979" y="2235"/>
                </a:cubicBezTo>
                <a:cubicBezTo>
                  <a:pt x="1978" y="2235"/>
                  <a:pt x="1977" y="2235"/>
                  <a:pt x="1976" y="2235"/>
                </a:cubicBezTo>
                <a:cubicBezTo>
                  <a:pt x="1976" y="2236"/>
                  <a:pt x="1975" y="2237"/>
                  <a:pt x="1974" y="2238"/>
                </a:cubicBezTo>
                <a:cubicBezTo>
                  <a:pt x="1973" y="2238"/>
                  <a:pt x="1972" y="2238"/>
                  <a:pt x="1971" y="2238"/>
                </a:cubicBezTo>
                <a:cubicBezTo>
                  <a:pt x="1971" y="2238"/>
                  <a:pt x="1970" y="2239"/>
                  <a:pt x="1969" y="2240"/>
                </a:cubicBezTo>
                <a:cubicBezTo>
                  <a:pt x="1968" y="2240"/>
                  <a:pt x="1967" y="2240"/>
                  <a:pt x="1966" y="2240"/>
                </a:cubicBezTo>
                <a:cubicBezTo>
                  <a:pt x="1966" y="2241"/>
                  <a:pt x="1965" y="2242"/>
                  <a:pt x="1964" y="2243"/>
                </a:cubicBezTo>
                <a:cubicBezTo>
                  <a:pt x="1962" y="2243"/>
                  <a:pt x="1959" y="2243"/>
                  <a:pt x="1956" y="2243"/>
                </a:cubicBezTo>
                <a:cubicBezTo>
                  <a:pt x="1956" y="2242"/>
                  <a:pt x="1955" y="2241"/>
                  <a:pt x="1954" y="2240"/>
                </a:cubicBezTo>
                <a:cubicBezTo>
                  <a:pt x="1953" y="2240"/>
                  <a:pt x="1952" y="2240"/>
                  <a:pt x="1951" y="2240"/>
                </a:cubicBezTo>
                <a:cubicBezTo>
                  <a:pt x="1951" y="2239"/>
                  <a:pt x="1950" y="2239"/>
                  <a:pt x="1949" y="2238"/>
                </a:cubicBezTo>
                <a:cubicBezTo>
                  <a:pt x="1948" y="2238"/>
                  <a:pt x="1947" y="2239"/>
                  <a:pt x="1946" y="2240"/>
                </a:cubicBezTo>
                <a:cubicBezTo>
                  <a:pt x="1946" y="2240"/>
                  <a:pt x="1945" y="2240"/>
                  <a:pt x="1944" y="2240"/>
                </a:cubicBezTo>
                <a:cubicBezTo>
                  <a:pt x="1943" y="2241"/>
                  <a:pt x="1942" y="2242"/>
                  <a:pt x="1941" y="2243"/>
                </a:cubicBezTo>
                <a:cubicBezTo>
                  <a:pt x="1940" y="2243"/>
                  <a:pt x="1938" y="2243"/>
                  <a:pt x="1936" y="2243"/>
                </a:cubicBezTo>
                <a:cubicBezTo>
                  <a:pt x="1936" y="2243"/>
                  <a:pt x="1935" y="2244"/>
                  <a:pt x="1934" y="2245"/>
                </a:cubicBezTo>
                <a:cubicBezTo>
                  <a:pt x="1932" y="2243"/>
                  <a:pt x="1930" y="2242"/>
                  <a:pt x="1929" y="2240"/>
                </a:cubicBezTo>
                <a:cubicBezTo>
                  <a:pt x="1928" y="2240"/>
                  <a:pt x="1927" y="2240"/>
                  <a:pt x="1926" y="2240"/>
                </a:cubicBezTo>
                <a:cubicBezTo>
                  <a:pt x="1925" y="2239"/>
                  <a:pt x="1925" y="2239"/>
                  <a:pt x="1924" y="2238"/>
                </a:cubicBezTo>
                <a:cubicBezTo>
                  <a:pt x="1923" y="2238"/>
                  <a:pt x="1922" y="2238"/>
                  <a:pt x="1921" y="2238"/>
                </a:cubicBezTo>
                <a:cubicBezTo>
                  <a:pt x="1921" y="2238"/>
                  <a:pt x="1920" y="2239"/>
                  <a:pt x="1919" y="2240"/>
                </a:cubicBezTo>
                <a:cubicBezTo>
                  <a:pt x="1918" y="2240"/>
                  <a:pt x="1917" y="2240"/>
                  <a:pt x="1916" y="2240"/>
                </a:cubicBezTo>
                <a:cubicBezTo>
                  <a:pt x="1916" y="2239"/>
                  <a:pt x="1915" y="2239"/>
                  <a:pt x="1914" y="2238"/>
                </a:cubicBezTo>
                <a:cubicBezTo>
                  <a:pt x="1914" y="2237"/>
                  <a:pt x="1914" y="2236"/>
                  <a:pt x="1914" y="2235"/>
                </a:cubicBezTo>
                <a:cubicBezTo>
                  <a:pt x="1913" y="2234"/>
                  <a:pt x="1912" y="2234"/>
                  <a:pt x="1911" y="2233"/>
                </a:cubicBezTo>
                <a:cubicBezTo>
                  <a:pt x="1911" y="2231"/>
                  <a:pt x="1911" y="2229"/>
                  <a:pt x="1911" y="2228"/>
                </a:cubicBezTo>
                <a:cubicBezTo>
                  <a:pt x="1909" y="2225"/>
                  <a:pt x="1906" y="2223"/>
                  <a:pt x="1904" y="2220"/>
                </a:cubicBezTo>
                <a:cubicBezTo>
                  <a:pt x="1903" y="2220"/>
                  <a:pt x="1902" y="2220"/>
                  <a:pt x="1901" y="2220"/>
                </a:cubicBezTo>
                <a:cubicBezTo>
                  <a:pt x="1900" y="2219"/>
                  <a:pt x="1900" y="2218"/>
                  <a:pt x="1899" y="2217"/>
                </a:cubicBezTo>
                <a:cubicBezTo>
                  <a:pt x="1898" y="2217"/>
                  <a:pt x="1897" y="2217"/>
                  <a:pt x="1896" y="2217"/>
                </a:cubicBezTo>
                <a:cubicBezTo>
                  <a:pt x="1895" y="2217"/>
                  <a:pt x="1895" y="2216"/>
                  <a:pt x="1894" y="2215"/>
                </a:cubicBezTo>
                <a:cubicBezTo>
                  <a:pt x="1893" y="2215"/>
                  <a:pt x="1892" y="2215"/>
                  <a:pt x="1891" y="2215"/>
                </a:cubicBezTo>
                <a:cubicBezTo>
                  <a:pt x="1890" y="2213"/>
                  <a:pt x="1888" y="2212"/>
                  <a:pt x="1886" y="2210"/>
                </a:cubicBezTo>
                <a:cubicBezTo>
                  <a:pt x="1884" y="2210"/>
                  <a:pt x="1881" y="2210"/>
                  <a:pt x="1879" y="2210"/>
                </a:cubicBezTo>
                <a:cubicBezTo>
                  <a:pt x="1878" y="2209"/>
                  <a:pt x="1877" y="2209"/>
                  <a:pt x="1876" y="2208"/>
                </a:cubicBezTo>
                <a:cubicBezTo>
                  <a:pt x="1875" y="2208"/>
                  <a:pt x="1875" y="2208"/>
                  <a:pt x="1874" y="2208"/>
                </a:cubicBezTo>
                <a:cubicBezTo>
                  <a:pt x="1872" y="2206"/>
                  <a:pt x="1870" y="2204"/>
                  <a:pt x="1869" y="2203"/>
                </a:cubicBezTo>
                <a:cubicBezTo>
                  <a:pt x="1868" y="2203"/>
                  <a:pt x="1867" y="2203"/>
                  <a:pt x="1866" y="2203"/>
                </a:cubicBezTo>
                <a:cubicBezTo>
                  <a:pt x="1865" y="2201"/>
                  <a:pt x="1863" y="2199"/>
                  <a:pt x="1861" y="2197"/>
                </a:cubicBezTo>
                <a:cubicBezTo>
                  <a:pt x="1859" y="2197"/>
                  <a:pt x="1856" y="2197"/>
                  <a:pt x="1853" y="2197"/>
                </a:cubicBezTo>
                <a:cubicBezTo>
                  <a:pt x="1849" y="2193"/>
                  <a:pt x="1845" y="2189"/>
                  <a:pt x="1841" y="2185"/>
                </a:cubicBezTo>
                <a:cubicBezTo>
                  <a:pt x="1840" y="2185"/>
                  <a:pt x="1839" y="2185"/>
                  <a:pt x="1839" y="2185"/>
                </a:cubicBezTo>
                <a:cubicBezTo>
                  <a:pt x="1837" y="2183"/>
                  <a:pt x="1835" y="2182"/>
                  <a:pt x="1833" y="2180"/>
                </a:cubicBezTo>
                <a:cubicBezTo>
                  <a:pt x="1833" y="2179"/>
                  <a:pt x="1833" y="2178"/>
                  <a:pt x="1833" y="2177"/>
                </a:cubicBezTo>
                <a:cubicBezTo>
                  <a:pt x="1834" y="2177"/>
                  <a:pt x="1835" y="2176"/>
                  <a:pt x="1836" y="2175"/>
                </a:cubicBezTo>
                <a:cubicBezTo>
                  <a:pt x="1836" y="2172"/>
                  <a:pt x="1836" y="2170"/>
                  <a:pt x="1836" y="2167"/>
                </a:cubicBezTo>
                <a:cubicBezTo>
                  <a:pt x="1835" y="2167"/>
                  <a:pt x="1834" y="2166"/>
                  <a:pt x="1833" y="2165"/>
                </a:cubicBezTo>
                <a:cubicBezTo>
                  <a:pt x="1833" y="2164"/>
                  <a:pt x="1833" y="2163"/>
                  <a:pt x="1833" y="2162"/>
                </a:cubicBezTo>
                <a:cubicBezTo>
                  <a:pt x="1829" y="2158"/>
                  <a:pt x="1825" y="2154"/>
                  <a:pt x="1821" y="2150"/>
                </a:cubicBezTo>
                <a:cubicBezTo>
                  <a:pt x="1819" y="2150"/>
                  <a:pt x="1816" y="2150"/>
                  <a:pt x="1814" y="2150"/>
                </a:cubicBezTo>
                <a:cubicBezTo>
                  <a:pt x="1813" y="2149"/>
                  <a:pt x="1812" y="2148"/>
                  <a:pt x="1811" y="2147"/>
                </a:cubicBezTo>
                <a:cubicBezTo>
                  <a:pt x="1810" y="2147"/>
                  <a:pt x="1809" y="2147"/>
                  <a:pt x="1808" y="2147"/>
                </a:cubicBezTo>
                <a:cubicBezTo>
                  <a:pt x="1807" y="2149"/>
                  <a:pt x="1805" y="2151"/>
                  <a:pt x="1803" y="2152"/>
                </a:cubicBezTo>
                <a:cubicBezTo>
                  <a:pt x="1802" y="2152"/>
                  <a:pt x="1800" y="2152"/>
                  <a:pt x="1798" y="2152"/>
                </a:cubicBezTo>
                <a:cubicBezTo>
                  <a:pt x="1798" y="2152"/>
                  <a:pt x="1798" y="2151"/>
                  <a:pt x="1798" y="2150"/>
                </a:cubicBezTo>
                <a:cubicBezTo>
                  <a:pt x="1798" y="2149"/>
                  <a:pt x="1797" y="2148"/>
                  <a:pt x="1796" y="2147"/>
                </a:cubicBezTo>
                <a:cubicBezTo>
                  <a:pt x="1796" y="2147"/>
                  <a:pt x="1796" y="2146"/>
                  <a:pt x="1796" y="2145"/>
                </a:cubicBezTo>
                <a:cubicBezTo>
                  <a:pt x="1797" y="2144"/>
                  <a:pt x="1797" y="2143"/>
                  <a:pt x="1798" y="2142"/>
                </a:cubicBezTo>
                <a:cubicBezTo>
                  <a:pt x="1798" y="2142"/>
                  <a:pt x="1797" y="2141"/>
                  <a:pt x="1796" y="2140"/>
                </a:cubicBezTo>
                <a:cubicBezTo>
                  <a:pt x="1796" y="2127"/>
                  <a:pt x="1796" y="2115"/>
                  <a:pt x="1796" y="2102"/>
                </a:cubicBezTo>
                <a:cubicBezTo>
                  <a:pt x="1795" y="2101"/>
                  <a:pt x="1794" y="2101"/>
                  <a:pt x="1793" y="2100"/>
                </a:cubicBezTo>
                <a:cubicBezTo>
                  <a:pt x="1793" y="2098"/>
                  <a:pt x="1793" y="2096"/>
                  <a:pt x="1793" y="2095"/>
                </a:cubicBezTo>
                <a:cubicBezTo>
                  <a:pt x="1793" y="2095"/>
                  <a:pt x="1792" y="2095"/>
                  <a:pt x="1791" y="2095"/>
                </a:cubicBezTo>
                <a:cubicBezTo>
                  <a:pt x="1790" y="2095"/>
                  <a:pt x="1789" y="2096"/>
                  <a:pt x="1788" y="2097"/>
                </a:cubicBezTo>
                <a:cubicBezTo>
                  <a:pt x="1787" y="2097"/>
                  <a:pt x="1787" y="2097"/>
                  <a:pt x="1786" y="2097"/>
                </a:cubicBezTo>
                <a:cubicBezTo>
                  <a:pt x="1785" y="2096"/>
                  <a:pt x="1784" y="2096"/>
                  <a:pt x="1783" y="2095"/>
                </a:cubicBezTo>
                <a:cubicBezTo>
                  <a:pt x="1782" y="2095"/>
                  <a:pt x="1780" y="2095"/>
                  <a:pt x="1778" y="2095"/>
                </a:cubicBezTo>
                <a:cubicBezTo>
                  <a:pt x="1778" y="2094"/>
                  <a:pt x="1777" y="2093"/>
                  <a:pt x="1776" y="2092"/>
                </a:cubicBezTo>
                <a:cubicBezTo>
                  <a:pt x="1773" y="2092"/>
                  <a:pt x="1771" y="2092"/>
                  <a:pt x="1768" y="2092"/>
                </a:cubicBezTo>
                <a:cubicBezTo>
                  <a:pt x="1768" y="2091"/>
                  <a:pt x="1767" y="2091"/>
                  <a:pt x="1766" y="2090"/>
                </a:cubicBezTo>
                <a:cubicBezTo>
                  <a:pt x="1764" y="2090"/>
                  <a:pt x="1762" y="2090"/>
                  <a:pt x="1761" y="2090"/>
                </a:cubicBezTo>
                <a:cubicBezTo>
                  <a:pt x="1760" y="2090"/>
                  <a:pt x="1759" y="2091"/>
                  <a:pt x="1758" y="2092"/>
                </a:cubicBezTo>
                <a:cubicBezTo>
                  <a:pt x="1754" y="2092"/>
                  <a:pt x="1750" y="2092"/>
                  <a:pt x="1746" y="2092"/>
                </a:cubicBezTo>
                <a:cubicBezTo>
                  <a:pt x="1745" y="2091"/>
                  <a:pt x="1744" y="2091"/>
                  <a:pt x="1743" y="2090"/>
                </a:cubicBezTo>
                <a:cubicBezTo>
                  <a:pt x="1742" y="2090"/>
                  <a:pt x="1742" y="2090"/>
                  <a:pt x="1741" y="2090"/>
                </a:cubicBezTo>
                <a:cubicBezTo>
                  <a:pt x="1740" y="2089"/>
                  <a:pt x="1739" y="2088"/>
                  <a:pt x="1738" y="2087"/>
                </a:cubicBezTo>
                <a:cubicBezTo>
                  <a:pt x="1738" y="2087"/>
                  <a:pt x="1738" y="2086"/>
                  <a:pt x="1738" y="2085"/>
                </a:cubicBezTo>
                <a:cubicBezTo>
                  <a:pt x="1734" y="2085"/>
                  <a:pt x="1730" y="2085"/>
                  <a:pt x="1726" y="2085"/>
                </a:cubicBezTo>
                <a:cubicBezTo>
                  <a:pt x="1724" y="2086"/>
                  <a:pt x="1722" y="2088"/>
                  <a:pt x="1721" y="2090"/>
                </a:cubicBezTo>
                <a:cubicBezTo>
                  <a:pt x="1718" y="2090"/>
                  <a:pt x="1716" y="2090"/>
                  <a:pt x="1713" y="2090"/>
                </a:cubicBezTo>
                <a:cubicBezTo>
                  <a:pt x="1712" y="2090"/>
                  <a:pt x="1712" y="2091"/>
                  <a:pt x="1711" y="2092"/>
                </a:cubicBezTo>
                <a:cubicBezTo>
                  <a:pt x="1710" y="2092"/>
                  <a:pt x="1709" y="2092"/>
                  <a:pt x="1708" y="2092"/>
                </a:cubicBezTo>
                <a:cubicBezTo>
                  <a:pt x="1706" y="2090"/>
                  <a:pt x="1703" y="2087"/>
                  <a:pt x="1701" y="2085"/>
                </a:cubicBezTo>
                <a:cubicBezTo>
                  <a:pt x="1702" y="2083"/>
                  <a:pt x="1704" y="2081"/>
                  <a:pt x="1706" y="2080"/>
                </a:cubicBezTo>
                <a:cubicBezTo>
                  <a:pt x="1705" y="2079"/>
                  <a:pt x="1704" y="2078"/>
                  <a:pt x="1703" y="2077"/>
                </a:cubicBezTo>
                <a:cubicBezTo>
                  <a:pt x="1704" y="2076"/>
                  <a:pt x="1705" y="2076"/>
                  <a:pt x="1706" y="2075"/>
                </a:cubicBezTo>
                <a:cubicBezTo>
                  <a:pt x="1706" y="2074"/>
                  <a:pt x="1706" y="2073"/>
                  <a:pt x="1706" y="2072"/>
                </a:cubicBezTo>
                <a:cubicBezTo>
                  <a:pt x="1705" y="2072"/>
                  <a:pt x="1704" y="2072"/>
                  <a:pt x="1703" y="2072"/>
                </a:cubicBezTo>
                <a:cubicBezTo>
                  <a:pt x="1701" y="2070"/>
                  <a:pt x="1698" y="2067"/>
                  <a:pt x="1696" y="2065"/>
                </a:cubicBezTo>
                <a:cubicBezTo>
                  <a:pt x="1695" y="2065"/>
                  <a:pt x="1694" y="2065"/>
                  <a:pt x="1693" y="2065"/>
                </a:cubicBezTo>
                <a:cubicBezTo>
                  <a:pt x="1692" y="2064"/>
                  <a:pt x="1691" y="2063"/>
                  <a:pt x="1690" y="2062"/>
                </a:cubicBezTo>
                <a:cubicBezTo>
                  <a:pt x="1690" y="2062"/>
                  <a:pt x="1689" y="2062"/>
                  <a:pt x="1688" y="2062"/>
                </a:cubicBezTo>
                <a:cubicBezTo>
                  <a:pt x="1687" y="2061"/>
                  <a:pt x="1686" y="2061"/>
                  <a:pt x="1685" y="2060"/>
                </a:cubicBezTo>
                <a:cubicBezTo>
                  <a:pt x="1685" y="2060"/>
                  <a:pt x="1684" y="2060"/>
                  <a:pt x="1683" y="2060"/>
                </a:cubicBezTo>
                <a:cubicBezTo>
                  <a:pt x="1682" y="2060"/>
                  <a:pt x="1682" y="2061"/>
                  <a:pt x="1681" y="2062"/>
                </a:cubicBezTo>
                <a:cubicBezTo>
                  <a:pt x="1680" y="2061"/>
                  <a:pt x="1679" y="2061"/>
                  <a:pt x="1678" y="2060"/>
                </a:cubicBezTo>
                <a:cubicBezTo>
                  <a:pt x="1676" y="2060"/>
                  <a:pt x="1673" y="2060"/>
                  <a:pt x="1670" y="2060"/>
                </a:cubicBezTo>
                <a:cubicBezTo>
                  <a:pt x="1670" y="2059"/>
                  <a:pt x="1669" y="2058"/>
                  <a:pt x="1668" y="2057"/>
                </a:cubicBezTo>
                <a:cubicBezTo>
                  <a:pt x="1666" y="2057"/>
                  <a:pt x="1665" y="2057"/>
                  <a:pt x="1663" y="2057"/>
                </a:cubicBezTo>
                <a:cubicBezTo>
                  <a:pt x="1662" y="2056"/>
                  <a:pt x="1661" y="2055"/>
                  <a:pt x="1660" y="2054"/>
                </a:cubicBezTo>
                <a:cubicBezTo>
                  <a:pt x="1654" y="2054"/>
                  <a:pt x="1647" y="2054"/>
                  <a:pt x="1640" y="2054"/>
                </a:cubicBezTo>
                <a:cubicBezTo>
                  <a:pt x="1640" y="2054"/>
                  <a:pt x="1639" y="2053"/>
                  <a:pt x="1638" y="2052"/>
                </a:cubicBezTo>
                <a:cubicBezTo>
                  <a:pt x="1635" y="2052"/>
                  <a:pt x="1633" y="2052"/>
                  <a:pt x="1630" y="2052"/>
                </a:cubicBezTo>
                <a:cubicBezTo>
                  <a:pt x="1630" y="2051"/>
                  <a:pt x="1629" y="2050"/>
                  <a:pt x="1628" y="2049"/>
                </a:cubicBezTo>
                <a:cubicBezTo>
                  <a:pt x="1625" y="2049"/>
                  <a:pt x="1623" y="2049"/>
                  <a:pt x="1620" y="2049"/>
                </a:cubicBezTo>
                <a:cubicBezTo>
                  <a:pt x="1619" y="2049"/>
                  <a:pt x="1619" y="2048"/>
                  <a:pt x="1618" y="2047"/>
                </a:cubicBezTo>
                <a:cubicBezTo>
                  <a:pt x="1615" y="2047"/>
                  <a:pt x="1613" y="2047"/>
                  <a:pt x="1610" y="2047"/>
                </a:cubicBezTo>
                <a:cubicBezTo>
                  <a:pt x="1610" y="2046"/>
                  <a:pt x="1609" y="2046"/>
                  <a:pt x="1608" y="2045"/>
                </a:cubicBezTo>
                <a:cubicBezTo>
                  <a:pt x="1606" y="2045"/>
                  <a:pt x="1605" y="2045"/>
                  <a:pt x="1603" y="2045"/>
                </a:cubicBezTo>
                <a:cubicBezTo>
                  <a:pt x="1602" y="2044"/>
                  <a:pt x="1601" y="2043"/>
                  <a:pt x="1600" y="2042"/>
                </a:cubicBezTo>
                <a:cubicBezTo>
                  <a:pt x="1599" y="2042"/>
                  <a:pt x="1597" y="2042"/>
                  <a:pt x="1595" y="2042"/>
                </a:cubicBezTo>
                <a:cubicBezTo>
                  <a:pt x="1594" y="2041"/>
                  <a:pt x="1594" y="2041"/>
                  <a:pt x="1593" y="2040"/>
                </a:cubicBezTo>
                <a:cubicBezTo>
                  <a:pt x="1592" y="2040"/>
                  <a:pt x="1591" y="2040"/>
                  <a:pt x="1590" y="2040"/>
                </a:cubicBezTo>
                <a:cubicBezTo>
                  <a:pt x="1589" y="2039"/>
                  <a:pt x="1589" y="2038"/>
                  <a:pt x="1588" y="2037"/>
                </a:cubicBezTo>
                <a:cubicBezTo>
                  <a:pt x="1588" y="2035"/>
                  <a:pt x="1588" y="2032"/>
                  <a:pt x="1588" y="2029"/>
                </a:cubicBezTo>
                <a:cubicBezTo>
                  <a:pt x="1587" y="2029"/>
                  <a:pt x="1586" y="2029"/>
                  <a:pt x="1585" y="2029"/>
                </a:cubicBezTo>
                <a:cubicBezTo>
                  <a:pt x="1585" y="2029"/>
                  <a:pt x="1584" y="2028"/>
                  <a:pt x="1583" y="2027"/>
                </a:cubicBezTo>
                <a:cubicBezTo>
                  <a:pt x="1583" y="2026"/>
                  <a:pt x="1583" y="2025"/>
                  <a:pt x="1583" y="2024"/>
                </a:cubicBezTo>
                <a:cubicBezTo>
                  <a:pt x="1578" y="2024"/>
                  <a:pt x="1573" y="2024"/>
                  <a:pt x="1568" y="2024"/>
                </a:cubicBezTo>
                <a:cubicBezTo>
                  <a:pt x="1567" y="2025"/>
                  <a:pt x="1566" y="2026"/>
                  <a:pt x="1565" y="2027"/>
                </a:cubicBezTo>
                <a:cubicBezTo>
                  <a:pt x="1563" y="2027"/>
                  <a:pt x="1562" y="2027"/>
                  <a:pt x="1560" y="2027"/>
                </a:cubicBezTo>
                <a:cubicBezTo>
                  <a:pt x="1559" y="2028"/>
                  <a:pt x="1559" y="2028"/>
                  <a:pt x="1558" y="2029"/>
                </a:cubicBezTo>
                <a:cubicBezTo>
                  <a:pt x="1553" y="2029"/>
                  <a:pt x="1549" y="2029"/>
                  <a:pt x="1545" y="2029"/>
                </a:cubicBezTo>
                <a:cubicBezTo>
                  <a:pt x="1544" y="2030"/>
                  <a:pt x="1544" y="2031"/>
                  <a:pt x="1543" y="2032"/>
                </a:cubicBezTo>
                <a:cubicBezTo>
                  <a:pt x="1538" y="2032"/>
                  <a:pt x="1533" y="2032"/>
                  <a:pt x="1527" y="2032"/>
                </a:cubicBezTo>
                <a:cubicBezTo>
                  <a:pt x="1527" y="2033"/>
                  <a:pt x="1526" y="2034"/>
                  <a:pt x="1525" y="2035"/>
                </a:cubicBezTo>
                <a:cubicBezTo>
                  <a:pt x="1523" y="2035"/>
                  <a:pt x="1522" y="2035"/>
                  <a:pt x="1520" y="2035"/>
                </a:cubicBezTo>
                <a:cubicBezTo>
                  <a:pt x="1520" y="2028"/>
                  <a:pt x="1520" y="2021"/>
                  <a:pt x="1520" y="2015"/>
                </a:cubicBezTo>
                <a:cubicBezTo>
                  <a:pt x="1518" y="2013"/>
                  <a:pt x="1517" y="2011"/>
                  <a:pt x="1515" y="2009"/>
                </a:cubicBezTo>
                <a:cubicBezTo>
                  <a:pt x="1512" y="2009"/>
                  <a:pt x="1508" y="2009"/>
                  <a:pt x="1505" y="2009"/>
                </a:cubicBezTo>
                <a:cubicBezTo>
                  <a:pt x="1504" y="2010"/>
                  <a:pt x="1503" y="2011"/>
                  <a:pt x="1502" y="2012"/>
                </a:cubicBezTo>
                <a:cubicBezTo>
                  <a:pt x="1501" y="2012"/>
                  <a:pt x="1499" y="2012"/>
                  <a:pt x="1497" y="2012"/>
                </a:cubicBezTo>
                <a:cubicBezTo>
                  <a:pt x="1497" y="2011"/>
                  <a:pt x="1496" y="2010"/>
                  <a:pt x="1495" y="2009"/>
                </a:cubicBezTo>
                <a:cubicBezTo>
                  <a:pt x="1495" y="2008"/>
                  <a:pt x="1495" y="2006"/>
                  <a:pt x="1495" y="2004"/>
                </a:cubicBezTo>
                <a:cubicBezTo>
                  <a:pt x="1494" y="2004"/>
                  <a:pt x="1493" y="2003"/>
                  <a:pt x="1492" y="2002"/>
                </a:cubicBezTo>
                <a:cubicBezTo>
                  <a:pt x="1492" y="2000"/>
                  <a:pt x="1492" y="1999"/>
                  <a:pt x="1492" y="1997"/>
                </a:cubicBezTo>
                <a:cubicBezTo>
                  <a:pt x="1492" y="1996"/>
                  <a:pt x="1491" y="1995"/>
                  <a:pt x="1490" y="1994"/>
                </a:cubicBezTo>
                <a:cubicBezTo>
                  <a:pt x="1490" y="1993"/>
                  <a:pt x="1490" y="1991"/>
                  <a:pt x="1490" y="1989"/>
                </a:cubicBezTo>
                <a:cubicBezTo>
                  <a:pt x="1489" y="1989"/>
                  <a:pt x="1488" y="1989"/>
                  <a:pt x="1487" y="1989"/>
                </a:cubicBezTo>
                <a:cubicBezTo>
                  <a:pt x="1486" y="1990"/>
                  <a:pt x="1486" y="1991"/>
                  <a:pt x="1485" y="1992"/>
                </a:cubicBezTo>
                <a:cubicBezTo>
                  <a:pt x="1481" y="1992"/>
                  <a:pt x="1476" y="1992"/>
                  <a:pt x="1472" y="1992"/>
                </a:cubicBezTo>
                <a:cubicBezTo>
                  <a:pt x="1471" y="1993"/>
                  <a:pt x="1470" y="1994"/>
                  <a:pt x="1470" y="1994"/>
                </a:cubicBezTo>
                <a:cubicBezTo>
                  <a:pt x="1466" y="1994"/>
                  <a:pt x="1463" y="1994"/>
                  <a:pt x="1460" y="1994"/>
                </a:cubicBezTo>
                <a:cubicBezTo>
                  <a:pt x="1459" y="1995"/>
                  <a:pt x="1458" y="1996"/>
                  <a:pt x="1457" y="1997"/>
                </a:cubicBezTo>
                <a:cubicBezTo>
                  <a:pt x="1454" y="1997"/>
                  <a:pt x="1450" y="1997"/>
                  <a:pt x="1447" y="1997"/>
                </a:cubicBezTo>
                <a:cubicBezTo>
                  <a:pt x="1446" y="1998"/>
                  <a:pt x="1445" y="1999"/>
                  <a:pt x="1445" y="1999"/>
                </a:cubicBezTo>
                <a:cubicBezTo>
                  <a:pt x="1444" y="1999"/>
                  <a:pt x="1443" y="1999"/>
                  <a:pt x="1442" y="1999"/>
                </a:cubicBezTo>
                <a:cubicBezTo>
                  <a:pt x="1441" y="2000"/>
                  <a:pt x="1440" y="2001"/>
                  <a:pt x="1440" y="2002"/>
                </a:cubicBezTo>
                <a:cubicBezTo>
                  <a:pt x="1439" y="2002"/>
                  <a:pt x="1438" y="2002"/>
                  <a:pt x="1437" y="2002"/>
                </a:cubicBezTo>
                <a:cubicBezTo>
                  <a:pt x="1436" y="2001"/>
                  <a:pt x="1436" y="2000"/>
                  <a:pt x="1435" y="1999"/>
                </a:cubicBezTo>
                <a:cubicBezTo>
                  <a:pt x="1434" y="1999"/>
                  <a:pt x="1433" y="1999"/>
                  <a:pt x="1432" y="1999"/>
                </a:cubicBezTo>
                <a:cubicBezTo>
                  <a:pt x="1427" y="1995"/>
                  <a:pt x="1422" y="1989"/>
                  <a:pt x="1417" y="1984"/>
                </a:cubicBezTo>
                <a:cubicBezTo>
                  <a:pt x="1414" y="1984"/>
                  <a:pt x="1410" y="1984"/>
                  <a:pt x="1407" y="1984"/>
                </a:cubicBezTo>
                <a:cubicBezTo>
                  <a:pt x="1406" y="1984"/>
                  <a:pt x="1406" y="1983"/>
                  <a:pt x="1405" y="1982"/>
                </a:cubicBezTo>
                <a:cubicBezTo>
                  <a:pt x="1401" y="1982"/>
                  <a:pt x="1396" y="1982"/>
                  <a:pt x="1392" y="1982"/>
                </a:cubicBezTo>
                <a:cubicBezTo>
                  <a:pt x="1391" y="1981"/>
                  <a:pt x="1390" y="1980"/>
                  <a:pt x="1390" y="1979"/>
                </a:cubicBezTo>
                <a:cubicBezTo>
                  <a:pt x="1383" y="1979"/>
                  <a:pt x="1376" y="1979"/>
                  <a:pt x="1370" y="1979"/>
                </a:cubicBezTo>
                <a:cubicBezTo>
                  <a:pt x="1369" y="1979"/>
                  <a:pt x="1368" y="1978"/>
                  <a:pt x="1367" y="1977"/>
                </a:cubicBezTo>
                <a:cubicBezTo>
                  <a:pt x="1366" y="1977"/>
                  <a:pt x="1365" y="1977"/>
                  <a:pt x="1364" y="1977"/>
                </a:cubicBezTo>
                <a:cubicBezTo>
                  <a:pt x="1364" y="1976"/>
                  <a:pt x="1363" y="1975"/>
                  <a:pt x="1362" y="1974"/>
                </a:cubicBezTo>
                <a:cubicBezTo>
                  <a:pt x="1359" y="1974"/>
                  <a:pt x="1357" y="1974"/>
                  <a:pt x="1354" y="1974"/>
                </a:cubicBezTo>
                <a:cubicBezTo>
                  <a:pt x="1354" y="1975"/>
                  <a:pt x="1353" y="1976"/>
                  <a:pt x="1352" y="1977"/>
                </a:cubicBezTo>
                <a:cubicBezTo>
                  <a:pt x="1350" y="1977"/>
                  <a:pt x="1349" y="1977"/>
                  <a:pt x="1347" y="1977"/>
                </a:cubicBezTo>
                <a:cubicBezTo>
                  <a:pt x="1347" y="1979"/>
                  <a:pt x="1347" y="1982"/>
                  <a:pt x="1347" y="1984"/>
                </a:cubicBezTo>
                <a:cubicBezTo>
                  <a:pt x="1346" y="1985"/>
                  <a:pt x="1345" y="1986"/>
                  <a:pt x="1344" y="1987"/>
                </a:cubicBezTo>
                <a:cubicBezTo>
                  <a:pt x="1344" y="1989"/>
                  <a:pt x="1344" y="1990"/>
                  <a:pt x="1344" y="1992"/>
                </a:cubicBezTo>
                <a:cubicBezTo>
                  <a:pt x="1344" y="1993"/>
                  <a:pt x="1343" y="1993"/>
                  <a:pt x="1342" y="1994"/>
                </a:cubicBezTo>
                <a:cubicBezTo>
                  <a:pt x="1342" y="1995"/>
                  <a:pt x="1342" y="1996"/>
                  <a:pt x="1342" y="1997"/>
                </a:cubicBezTo>
                <a:cubicBezTo>
                  <a:pt x="1341" y="1998"/>
                  <a:pt x="1340" y="1998"/>
                  <a:pt x="1339" y="1999"/>
                </a:cubicBezTo>
                <a:cubicBezTo>
                  <a:pt x="1339" y="2002"/>
                  <a:pt x="1339" y="2004"/>
                  <a:pt x="1339" y="2007"/>
                </a:cubicBezTo>
                <a:cubicBezTo>
                  <a:pt x="1335" y="2007"/>
                  <a:pt x="1331" y="2007"/>
                  <a:pt x="1327" y="2007"/>
                </a:cubicBezTo>
                <a:cubicBezTo>
                  <a:pt x="1326" y="2006"/>
                  <a:pt x="1325" y="2005"/>
                  <a:pt x="1324" y="2004"/>
                </a:cubicBezTo>
                <a:cubicBezTo>
                  <a:pt x="1324" y="2004"/>
                  <a:pt x="1323" y="2004"/>
                  <a:pt x="1322" y="2004"/>
                </a:cubicBezTo>
                <a:cubicBezTo>
                  <a:pt x="1321" y="2004"/>
                  <a:pt x="1320" y="2003"/>
                  <a:pt x="1319" y="2002"/>
                </a:cubicBezTo>
                <a:cubicBezTo>
                  <a:pt x="1319" y="2001"/>
                  <a:pt x="1319" y="2000"/>
                  <a:pt x="1319" y="1999"/>
                </a:cubicBezTo>
                <a:cubicBezTo>
                  <a:pt x="1318" y="1999"/>
                  <a:pt x="1318" y="1999"/>
                  <a:pt x="1317" y="1999"/>
                </a:cubicBezTo>
                <a:cubicBezTo>
                  <a:pt x="1316" y="1999"/>
                  <a:pt x="1315" y="1998"/>
                  <a:pt x="1314" y="1997"/>
                </a:cubicBezTo>
                <a:cubicBezTo>
                  <a:pt x="1313" y="1997"/>
                  <a:pt x="1311" y="1997"/>
                  <a:pt x="1309" y="1997"/>
                </a:cubicBezTo>
                <a:cubicBezTo>
                  <a:pt x="1309" y="1996"/>
                  <a:pt x="1308" y="1995"/>
                  <a:pt x="1307" y="1994"/>
                </a:cubicBezTo>
                <a:cubicBezTo>
                  <a:pt x="1304" y="1994"/>
                  <a:pt x="1302" y="1994"/>
                  <a:pt x="1299" y="1994"/>
                </a:cubicBezTo>
                <a:cubicBezTo>
                  <a:pt x="1299" y="1994"/>
                  <a:pt x="1298" y="1993"/>
                  <a:pt x="1297" y="1992"/>
                </a:cubicBezTo>
                <a:cubicBezTo>
                  <a:pt x="1295" y="1992"/>
                  <a:pt x="1293" y="1992"/>
                  <a:pt x="1292" y="1992"/>
                </a:cubicBezTo>
                <a:cubicBezTo>
                  <a:pt x="1291" y="1991"/>
                  <a:pt x="1290" y="1990"/>
                  <a:pt x="1289" y="1989"/>
                </a:cubicBezTo>
                <a:cubicBezTo>
                  <a:pt x="1288" y="1989"/>
                  <a:pt x="1288" y="1989"/>
                  <a:pt x="1287" y="1989"/>
                </a:cubicBezTo>
                <a:cubicBezTo>
                  <a:pt x="1286" y="1990"/>
                  <a:pt x="1285" y="1991"/>
                  <a:pt x="1284" y="1992"/>
                </a:cubicBezTo>
                <a:cubicBezTo>
                  <a:pt x="1283" y="1992"/>
                  <a:pt x="1281" y="1992"/>
                  <a:pt x="1279" y="1992"/>
                </a:cubicBezTo>
                <a:cubicBezTo>
                  <a:pt x="1279" y="1993"/>
                  <a:pt x="1278" y="1993"/>
                  <a:pt x="1277" y="1994"/>
                </a:cubicBezTo>
                <a:cubicBezTo>
                  <a:pt x="1276" y="1994"/>
                  <a:pt x="1275" y="1993"/>
                  <a:pt x="1274" y="1992"/>
                </a:cubicBezTo>
                <a:cubicBezTo>
                  <a:pt x="1274" y="1990"/>
                  <a:pt x="1274" y="1989"/>
                  <a:pt x="1274" y="1987"/>
                </a:cubicBezTo>
                <a:cubicBezTo>
                  <a:pt x="1273" y="1986"/>
                  <a:pt x="1273" y="1985"/>
                  <a:pt x="1272" y="1984"/>
                </a:cubicBezTo>
                <a:cubicBezTo>
                  <a:pt x="1272" y="1984"/>
                  <a:pt x="1272" y="1983"/>
                  <a:pt x="1272" y="1982"/>
                </a:cubicBezTo>
                <a:cubicBezTo>
                  <a:pt x="1272" y="1981"/>
                  <a:pt x="1273" y="1980"/>
                  <a:pt x="1274" y="1979"/>
                </a:cubicBezTo>
                <a:cubicBezTo>
                  <a:pt x="1274" y="1978"/>
                  <a:pt x="1274" y="1976"/>
                  <a:pt x="1274" y="1974"/>
                </a:cubicBezTo>
                <a:cubicBezTo>
                  <a:pt x="1271" y="1974"/>
                  <a:pt x="1267" y="1974"/>
                  <a:pt x="1264" y="1974"/>
                </a:cubicBezTo>
                <a:cubicBezTo>
                  <a:pt x="1264" y="1976"/>
                  <a:pt x="1264" y="1978"/>
                  <a:pt x="1264" y="1979"/>
                </a:cubicBezTo>
                <a:cubicBezTo>
                  <a:pt x="1260" y="1979"/>
                  <a:pt x="1256" y="1979"/>
                  <a:pt x="1252" y="1979"/>
                </a:cubicBezTo>
                <a:cubicBezTo>
                  <a:pt x="1251" y="1979"/>
                  <a:pt x="1250" y="1978"/>
                  <a:pt x="1249" y="1977"/>
                </a:cubicBezTo>
                <a:cubicBezTo>
                  <a:pt x="1248" y="1977"/>
                  <a:pt x="1247" y="1977"/>
                  <a:pt x="1247" y="1977"/>
                </a:cubicBezTo>
                <a:cubicBezTo>
                  <a:pt x="1243" y="1980"/>
                  <a:pt x="1240" y="1983"/>
                  <a:pt x="1237" y="1987"/>
                </a:cubicBezTo>
                <a:cubicBezTo>
                  <a:pt x="1235" y="1987"/>
                  <a:pt x="1233" y="1987"/>
                  <a:pt x="1232" y="1987"/>
                </a:cubicBezTo>
                <a:cubicBezTo>
                  <a:pt x="1231" y="1986"/>
                  <a:pt x="1230" y="1985"/>
                  <a:pt x="1229" y="1984"/>
                </a:cubicBezTo>
                <a:cubicBezTo>
                  <a:pt x="1225" y="1984"/>
                  <a:pt x="1221" y="1984"/>
                  <a:pt x="1216" y="1984"/>
                </a:cubicBezTo>
                <a:cubicBezTo>
                  <a:pt x="1216" y="1984"/>
                  <a:pt x="1215" y="1983"/>
                  <a:pt x="1214" y="1982"/>
                </a:cubicBezTo>
                <a:cubicBezTo>
                  <a:pt x="1212" y="1982"/>
                  <a:pt x="1211" y="1982"/>
                  <a:pt x="1209" y="1982"/>
                </a:cubicBezTo>
                <a:cubicBezTo>
                  <a:pt x="1208" y="1983"/>
                  <a:pt x="1207" y="1983"/>
                  <a:pt x="1206" y="1984"/>
                </a:cubicBezTo>
                <a:cubicBezTo>
                  <a:pt x="1203" y="1984"/>
                  <a:pt x="1200" y="1984"/>
                  <a:pt x="1196" y="1984"/>
                </a:cubicBezTo>
                <a:cubicBezTo>
                  <a:pt x="1196" y="1985"/>
                  <a:pt x="1195" y="1986"/>
                  <a:pt x="1194" y="1987"/>
                </a:cubicBezTo>
                <a:cubicBezTo>
                  <a:pt x="1194" y="1993"/>
                  <a:pt x="1194" y="1998"/>
                  <a:pt x="1194" y="2004"/>
                </a:cubicBezTo>
                <a:cubicBezTo>
                  <a:pt x="1193" y="2005"/>
                  <a:pt x="1192" y="2006"/>
                  <a:pt x="1191" y="2007"/>
                </a:cubicBezTo>
                <a:cubicBezTo>
                  <a:pt x="1191" y="2009"/>
                  <a:pt x="1191" y="2012"/>
                  <a:pt x="1191" y="2015"/>
                </a:cubicBezTo>
                <a:cubicBezTo>
                  <a:pt x="1190" y="2016"/>
                  <a:pt x="1188" y="2018"/>
                  <a:pt x="1186" y="2019"/>
                </a:cubicBezTo>
                <a:cubicBezTo>
                  <a:pt x="1186" y="2021"/>
                  <a:pt x="1186" y="2023"/>
                  <a:pt x="1186" y="2024"/>
                </a:cubicBezTo>
                <a:cubicBezTo>
                  <a:pt x="1185" y="2026"/>
                  <a:pt x="1183" y="2028"/>
                  <a:pt x="1181" y="2029"/>
                </a:cubicBezTo>
                <a:cubicBezTo>
                  <a:pt x="1181" y="2032"/>
                  <a:pt x="1181" y="2034"/>
                  <a:pt x="1181" y="2037"/>
                </a:cubicBezTo>
                <a:cubicBezTo>
                  <a:pt x="1181" y="2038"/>
                  <a:pt x="1180" y="2039"/>
                  <a:pt x="1179" y="2040"/>
                </a:cubicBezTo>
                <a:cubicBezTo>
                  <a:pt x="1179" y="2040"/>
                  <a:pt x="1179" y="2041"/>
                  <a:pt x="1179" y="2042"/>
                </a:cubicBezTo>
                <a:cubicBezTo>
                  <a:pt x="1178" y="2043"/>
                  <a:pt x="1177" y="2044"/>
                  <a:pt x="1176" y="2045"/>
                </a:cubicBezTo>
                <a:cubicBezTo>
                  <a:pt x="1176" y="2045"/>
                  <a:pt x="1176" y="2046"/>
                  <a:pt x="1176" y="2047"/>
                </a:cubicBezTo>
                <a:cubicBezTo>
                  <a:pt x="1175" y="2048"/>
                  <a:pt x="1175" y="2048"/>
                  <a:pt x="1174" y="2049"/>
                </a:cubicBezTo>
                <a:cubicBezTo>
                  <a:pt x="1173" y="2049"/>
                  <a:pt x="1172" y="2049"/>
                  <a:pt x="1171" y="2049"/>
                </a:cubicBezTo>
                <a:cubicBezTo>
                  <a:pt x="1171" y="2050"/>
                  <a:pt x="1170" y="2051"/>
                  <a:pt x="1169" y="2052"/>
                </a:cubicBezTo>
                <a:cubicBezTo>
                  <a:pt x="1169" y="2054"/>
                  <a:pt x="1169" y="2055"/>
                  <a:pt x="1169" y="2057"/>
                </a:cubicBezTo>
                <a:cubicBezTo>
                  <a:pt x="1167" y="2059"/>
                  <a:pt x="1165" y="2060"/>
                  <a:pt x="1164" y="2062"/>
                </a:cubicBezTo>
                <a:cubicBezTo>
                  <a:pt x="1164" y="2063"/>
                  <a:pt x="1164" y="2064"/>
                  <a:pt x="1164" y="2065"/>
                </a:cubicBezTo>
                <a:cubicBezTo>
                  <a:pt x="1156" y="2065"/>
                  <a:pt x="1149" y="2065"/>
                  <a:pt x="1141" y="2065"/>
                </a:cubicBezTo>
                <a:cubicBezTo>
                  <a:pt x="1141" y="2073"/>
                  <a:pt x="1141" y="2081"/>
                  <a:pt x="1141" y="2090"/>
                </a:cubicBezTo>
                <a:cubicBezTo>
                  <a:pt x="1142" y="2090"/>
                  <a:pt x="1143" y="2090"/>
                  <a:pt x="1144" y="2090"/>
                </a:cubicBezTo>
                <a:cubicBezTo>
                  <a:pt x="1144" y="2090"/>
                  <a:pt x="1145" y="2091"/>
                  <a:pt x="1146" y="2092"/>
                </a:cubicBezTo>
                <a:cubicBezTo>
                  <a:pt x="1146" y="2093"/>
                  <a:pt x="1146" y="2094"/>
                  <a:pt x="1146" y="2095"/>
                </a:cubicBezTo>
                <a:cubicBezTo>
                  <a:pt x="1147" y="2095"/>
                  <a:pt x="1148" y="2096"/>
                  <a:pt x="1149" y="2097"/>
                </a:cubicBezTo>
                <a:cubicBezTo>
                  <a:pt x="1149" y="2099"/>
                  <a:pt x="1149" y="2100"/>
                  <a:pt x="1149" y="2102"/>
                </a:cubicBezTo>
                <a:cubicBezTo>
                  <a:pt x="1150" y="2103"/>
                  <a:pt x="1150" y="2104"/>
                  <a:pt x="1151" y="2105"/>
                </a:cubicBezTo>
                <a:cubicBezTo>
                  <a:pt x="1151" y="2106"/>
                  <a:pt x="1151" y="2106"/>
                  <a:pt x="1151" y="2107"/>
                </a:cubicBezTo>
                <a:cubicBezTo>
                  <a:pt x="1152" y="2108"/>
                  <a:pt x="1153" y="2109"/>
                  <a:pt x="1154" y="2110"/>
                </a:cubicBezTo>
                <a:cubicBezTo>
                  <a:pt x="1154" y="2111"/>
                  <a:pt x="1154" y="2113"/>
                  <a:pt x="1154" y="2115"/>
                </a:cubicBezTo>
                <a:cubicBezTo>
                  <a:pt x="1155" y="2115"/>
                  <a:pt x="1155" y="2116"/>
                  <a:pt x="1156" y="2117"/>
                </a:cubicBezTo>
                <a:cubicBezTo>
                  <a:pt x="1156" y="2120"/>
                  <a:pt x="1156" y="2122"/>
                  <a:pt x="1156" y="2125"/>
                </a:cubicBezTo>
                <a:cubicBezTo>
                  <a:pt x="1157" y="2126"/>
                  <a:pt x="1158" y="2126"/>
                  <a:pt x="1159" y="2127"/>
                </a:cubicBezTo>
                <a:cubicBezTo>
                  <a:pt x="1159" y="2134"/>
                  <a:pt x="1159" y="2141"/>
                  <a:pt x="1159" y="2147"/>
                </a:cubicBezTo>
                <a:cubicBezTo>
                  <a:pt x="1157" y="2147"/>
                  <a:pt x="1156" y="2147"/>
                  <a:pt x="1154" y="2147"/>
                </a:cubicBezTo>
                <a:cubicBezTo>
                  <a:pt x="1153" y="2148"/>
                  <a:pt x="1152" y="2149"/>
                  <a:pt x="1151" y="2150"/>
                </a:cubicBezTo>
                <a:cubicBezTo>
                  <a:pt x="1150" y="2149"/>
                  <a:pt x="1150" y="2148"/>
                  <a:pt x="1149" y="2147"/>
                </a:cubicBezTo>
                <a:cubicBezTo>
                  <a:pt x="1148" y="2147"/>
                  <a:pt x="1147" y="2147"/>
                  <a:pt x="1146" y="2147"/>
                </a:cubicBezTo>
                <a:cubicBezTo>
                  <a:pt x="1145" y="2148"/>
                  <a:pt x="1145" y="2149"/>
                  <a:pt x="1144" y="2150"/>
                </a:cubicBezTo>
                <a:cubicBezTo>
                  <a:pt x="1140" y="2150"/>
                  <a:pt x="1136" y="2150"/>
                  <a:pt x="1131" y="2150"/>
                </a:cubicBezTo>
                <a:cubicBezTo>
                  <a:pt x="1130" y="2149"/>
                  <a:pt x="1130" y="2148"/>
                  <a:pt x="1129" y="2147"/>
                </a:cubicBezTo>
                <a:cubicBezTo>
                  <a:pt x="1122" y="2147"/>
                  <a:pt x="1115" y="2147"/>
                  <a:pt x="1109" y="2147"/>
                </a:cubicBezTo>
                <a:cubicBezTo>
                  <a:pt x="1108" y="2147"/>
                  <a:pt x="1107" y="2146"/>
                  <a:pt x="1106" y="2145"/>
                </a:cubicBezTo>
                <a:cubicBezTo>
                  <a:pt x="1105" y="2145"/>
                  <a:pt x="1104" y="2145"/>
                  <a:pt x="1104" y="2145"/>
                </a:cubicBezTo>
                <a:cubicBezTo>
                  <a:pt x="1103" y="2146"/>
                  <a:pt x="1102" y="2146"/>
                  <a:pt x="1101" y="2147"/>
                </a:cubicBezTo>
                <a:cubicBezTo>
                  <a:pt x="1101" y="2148"/>
                  <a:pt x="1101" y="2149"/>
                  <a:pt x="1101" y="2150"/>
                </a:cubicBezTo>
                <a:cubicBezTo>
                  <a:pt x="1099" y="2150"/>
                  <a:pt x="1098" y="2150"/>
                  <a:pt x="1096" y="2150"/>
                </a:cubicBezTo>
                <a:cubicBezTo>
                  <a:pt x="1095" y="2151"/>
                  <a:pt x="1095" y="2152"/>
                  <a:pt x="1094" y="2152"/>
                </a:cubicBezTo>
                <a:cubicBezTo>
                  <a:pt x="1094" y="2156"/>
                  <a:pt x="1094" y="2159"/>
                  <a:pt x="1094" y="2162"/>
                </a:cubicBezTo>
                <a:cubicBezTo>
                  <a:pt x="1093" y="2163"/>
                  <a:pt x="1092" y="2164"/>
                  <a:pt x="1091" y="2165"/>
                </a:cubicBezTo>
                <a:cubicBezTo>
                  <a:pt x="1091" y="2166"/>
                  <a:pt x="1091" y="2168"/>
                  <a:pt x="1091" y="2170"/>
                </a:cubicBezTo>
                <a:cubicBezTo>
                  <a:pt x="1090" y="2171"/>
                  <a:pt x="1090" y="2172"/>
                  <a:pt x="1089" y="2172"/>
                </a:cubicBezTo>
                <a:cubicBezTo>
                  <a:pt x="1089" y="2177"/>
                  <a:pt x="1089" y="2181"/>
                  <a:pt x="1089" y="2185"/>
                </a:cubicBezTo>
                <a:cubicBezTo>
                  <a:pt x="1091" y="2185"/>
                  <a:pt x="1093" y="2185"/>
                  <a:pt x="1096" y="2185"/>
                </a:cubicBezTo>
                <a:cubicBezTo>
                  <a:pt x="1102" y="2191"/>
                  <a:pt x="1108" y="2197"/>
                  <a:pt x="1114" y="2203"/>
                </a:cubicBezTo>
                <a:cubicBezTo>
                  <a:pt x="1114" y="2203"/>
                  <a:pt x="1115" y="2203"/>
                  <a:pt x="1116" y="2203"/>
                </a:cubicBezTo>
                <a:cubicBezTo>
                  <a:pt x="1121" y="2207"/>
                  <a:pt x="1126" y="2212"/>
                  <a:pt x="1131" y="2217"/>
                </a:cubicBezTo>
                <a:cubicBezTo>
                  <a:pt x="1130" y="2218"/>
                  <a:pt x="1130" y="2219"/>
                  <a:pt x="1129" y="2220"/>
                </a:cubicBezTo>
                <a:cubicBezTo>
                  <a:pt x="1129" y="2221"/>
                  <a:pt x="1129" y="2222"/>
                  <a:pt x="1129" y="2223"/>
                </a:cubicBezTo>
                <a:cubicBezTo>
                  <a:pt x="1127" y="2223"/>
                  <a:pt x="1125" y="2223"/>
                  <a:pt x="1124" y="2223"/>
                </a:cubicBezTo>
                <a:cubicBezTo>
                  <a:pt x="1122" y="2224"/>
                  <a:pt x="1120" y="2226"/>
                  <a:pt x="1119" y="2228"/>
                </a:cubicBezTo>
                <a:cubicBezTo>
                  <a:pt x="1117" y="2228"/>
                  <a:pt x="1115" y="2228"/>
                  <a:pt x="1114" y="2228"/>
                </a:cubicBezTo>
                <a:cubicBezTo>
                  <a:pt x="1113" y="2228"/>
                  <a:pt x="1112" y="2229"/>
                  <a:pt x="1111" y="2230"/>
                </a:cubicBezTo>
                <a:cubicBezTo>
                  <a:pt x="1110" y="2230"/>
                  <a:pt x="1108" y="2230"/>
                  <a:pt x="1106" y="2230"/>
                </a:cubicBezTo>
                <a:cubicBezTo>
                  <a:pt x="1106" y="2231"/>
                  <a:pt x="1106" y="2232"/>
                  <a:pt x="1106" y="2233"/>
                </a:cubicBezTo>
                <a:cubicBezTo>
                  <a:pt x="1105" y="2233"/>
                  <a:pt x="1104" y="2234"/>
                  <a:pt x="1104" y="2235"/>
                </a:cubicBezTo>
                <a:cubicBezTo>
                  <a:pt x="1104" y="2236"/>
                  <a:pt x="1104" y="2237"/>
                  <a:pt x="1104" y="2238"/>
                </a:cubicBezTo>
                <a:cubicBezTo>
                  <a:pt x="1101" y="2240"/>
                  <a:pt x="1099" y="2243"/>
                  <a:pt x="1096" y="2245"/>
                </a:cubicBezTo>
                <a:cubicBezTo>
                  <a:pt x="1096" y="2246"/>
                  <a:pt x="1096" y="2247"/>
                  <a:pt x="1096" y="2248"/>
                </a:cubicBezTo>
                <a:cubicBezTo>
                  <a:pt x="1095" y="2248"/>
                  <a:pt x="1095" y="2249"/>
                  <a:pt x="1094" y="2250"/>
                </a:cubicBezTo>
                <a:cubicBezTo>
                  <a:pt x="1094" y="2251"/>
                  <a:pt x="1094" y="2252"/>
                  <a:pt x="1094" y="2253"/>
                </a:cubicBezTo>
                <a:cubicBezTo>
                  <a:pt x="1091" y="2253"/>
                  <a:pt x="1089" y="2253"/>
                  <a:pt x="1086" y="2253"/>
                </a:cubicBezTo>
                <a:cubicBezTo>
                  <a:pt x="1085" y="2254"/>
                  <a:pt x="1083" y="2256"/>
                  <a:pt x="1081" y="2258"/>
                </a:cubicBezTo>
                <a:cubicBezTo>
                  <a:pt x="1080" y="2258"/>
                  <a:pt x="1079" y="2258"/>
                  <a:pt x="1078" y="2258"/>
                </a:cubicBezTo>
                <a:cubicBezTo>
                  <a:pt x="1077" y="2259"/>
                  <a:pt x="1075" y="2261"/>
                  <a:pt x="1073" y="2263"/>
                </a:cubicBezTo>
                <a:cubicBezTo>
                  <a:pt x="1073" y="2263"/>
                  <a:pt x="1073" y="2264"/>
                  <a:pt x="1073" y="2265"/>
                </a:cubicBezTo>
                <a:cubicBezTo>
                  <a:pt x="1073" y="2266"/>
                  <a:pt x="1072" y="2267"/>
                  <a:pt x="1071" y="2268"/>
                </a:cubicBezTo>
                <a:cubicBezTo>
                  <a:pt x="1071" y="2269"/>
                  <a:pt x="1071" y="2269"/>
                  <a:pt x="1071" y="2270"/>
                </a:cubicBezTo>
                <a:cubicBezTo>
                  <a:pt x="1069" y="2272"/>
                  <a:pt x="1068" y="2274"/>
                  <a:pt x="1066" y="2275"/>
                </a:cubicBezTo>
                <a:cubicBezTo>
                  <a:pt x="1066" y="2276"/>
                  <a:pt x="1066" y="2277"/>
                  <a:pt x="1066" y="2278"/>
                </a:cubicBezTo>
                <a:cubicBezTo>
                  <a:pt x="1065" y="2278"/>
                  <a:pt x="1065" y="2279"/>
                  <a:pt x="1064" y="2280"/>
                </a:cubicBezTo>
                <a:cubicBezTo>
                  <a:pt x="1064" y="2282"/>
                  <a:pt x="1064" y="2284"/>
                  <a:pt x="1064" y="2285"/>
                </a:cubicBezTo>
                <a:cubicBezTo>
                  <a:pt x="1062" y="2287"/>
                  <a:pt x="1060" y="2289"/>
                  <a:pt x="1059" y="2290"/>
                </a:cubicBezTo>
                <a:cubicBezTo>
                  <a:pt x="1058" y="2290"/>
                  <a:pt x="1057" y="2290"/>
                  <a:pt x="1056" y="2290"/>
                </a:cubicBezTo>
                <a:cubicBezTo>
                  <a:pt x="1055" y="2291"/>
                  <a:pt x="1054" y="2292"/>
                  <a:pt x="1053" y="2293"/>
                </a:cubicBezTo>
                <a:cubicBezTo>
                  <a:pt x="1053" y="2293"/>
                  <a:pt x="1052" y="2293"/>
                  <a:pt x="1051" y="2293"/>
                </a:cubicBezTo>
                <a:cubicBezTo>
                  <a:pt x="1050" y="2294"/>
                  <a:pt x="1049" y="2294"/>
                  <a:pt x="1048" y="2295"/>
                </a:cubicBezTo>
                <a:cubicBezTo>
                  <a:pt x="1046" y="2295"/>
                  <a:pt x="1044" y="2295"/>
                  <a:pt x="1041" y="2295"/>
                </a:cubicBezTo>
                <a:cubicBezTo>
                  <a:pt x="1039" y="2294"/>
                  <a:pt x="1038" y="2292"/>
                  <a:pt x="1036" y="2290"/>
                </a:cubicBezTo>
                <a:cubicBezTo>
                  <a:pt x="1036" y="2290"/>
                  <a:pt x="1036" y="2289"/>
                  <a:pt x="1036" y="2288"/>
                </a:cubicBezTo>
                <a:cubicBezTo>
                  <a:pt x="1038" y="2286"/>
                  <a:pt x="1039" y="2284"/>
                  <a:pt x="1041" y="2283"/>
                </a:cubicBezTo>
                <a:cubicBezTo>
                  <a:pt x="1041" y="2280"/>
                  <a:pt x="1041" y="2278"/>
                  <a:pt x="1041" y="2275"/>
                </a:cubicBezTo>
                <a:cubicBezTo>
                  <a:pt x="1038" y="2272"/>
                  <a:pt x="1034" y="2269"/>
                  <a:pt x="1031" y="2265"/>
                </a:cubicBezTo>
                <a:cubicBezTo>
                  <a:pt x="1027" y="2269"/>
                  <a:pt x="1023" y="2273"/>
                  <a:pt x="1018" y="2278"/>
                </a:cubicBezTo>
                <a:cubicBezTo>
                  <a:pt x="1018" y="2278"/>
                  <a:pt x="1017" y="2278"/>
                  <a:pt x="1016" y="2278"/>
                </a:cubicBezTo>
                <a:cubicBezTo>
                  <a:pt x="1015" y="2278"/>
                  <a:pt x="1014" y="2279"/>
                  <a:pt x="1013" y="2280"/>
                </a:cubicBezTo>
                <a:cubicBezTo>
                  <a:pt x="1013" y="2280"/>
                  <a:pt x="1012" y="2280"/>
                  <a:pt x="1011" y="2280"/>
                </a:cubicBezTo>
                <a:cubicBezTo>
                  <a:pt x="1007" y="2284"/>
                  <a:pt x="1004" y="2287"/>
                  <a:pt x="1001" y="2290"/>
                </a:cubicBezTo>
                <a:cubicBezTo>
                  <a:pt x="1000" y="2290"/>
                  <a:pt x="999" y="2290"/>
                  <a:pt x="998" y="2290"/>
                </a:cubicBezTo>
                <a:cubicBezTo>
                  <a:pt x="998" y="2291"/>
                  <a:pt x="997" y="2292"/>
                  <a:pt x="996" y="2293"/>
                </a:cubicBezTo>
                <a:cubicBezTo>
                  <a:pt x="995" y="2293"/>
                  <a:pt x="994" y="2293"/>
                  <a:pt x="993" y="2293"/>
                </a:cubicBezTo>
                <a:cubicBezTo>
                  <a:pt x="993" y="2294"/>
                  <a:pt x="992" y="2294"/>
                  <a:pt x="991" y="2295"/>
                </a:cubicBezTo>
                <a:cubicBezTo>
                  <a:pt x="991" y="2296"/>
                  <a:pt x="991" y="2297"/>
                  <a:pt x="991" y="2298"/>
                </a:cubicBezTo>
                <a:cubicBezTo>
                  <a:pt x="992" y="2299"/>
                  <a:pt x="992" y="2299"/>
                  <a:pt x="993" y="2300"/>
                </a:cubicBezTo>
                <a:cubicBezTo>
                  <a:pt x="993" y="2301"/>
                  <a:pt x="993" y="2302"/>
                  <a:pt x="993" y="2303"/>
                </a:cubicBezTo>
                <a:cubicBezTo>
                  <a:pt x="994" y="2304"/>
                  <a:pt x="995" y="2304"/>
                  <a:pt x="996" y="2305"/>
                </a:cubicBezTo>
                <a:cubicBezTo>
                  <a:pt x="996" y="2306"/>
                  <a:pt x="996" y="2307"/>
                  <a:pt x="996" y="2308"/>
                </a:cubicBezTo>
                <a:cubicBezTo>
                  <a:pt x="997" y="2309"/>
                  <a:pt x="999" y="2311"/>
                  <a:pt x="1001" y="2313"/>
                </a:cubicBezTo>
                <a:cubicBezTo>
                  <a:pt x="1001" y="2313"/>
                  <a:pt x="1002" y="2313"/>
                  <a:pt x="1003" y="2313"/>
                </a:cubicBezTo>
                <a:cubicBezTo>
                  <a:pt x="1005" y="2315"/>
                  <a:pt x="1007" y="2316"/>
                  <a:pt x="1008" y="2318"/>
                </a:cubicBezTo>
                <a:cubicBezTo>
                  <a:pt x="1008" y="2319"/>
                  <a:pt x="1008" y="2320"/>
                  <a:pt x="1008" y="2321"/>
                </a:cubicBezTo>
                <a:cubicBezTo>
                  <a:pt x="1009" y="2321"/>
                  <a:pt x="1010" y="2322"/>
                  <a:pt x="1011" y="2323"/>
                </a:cubicBezTo>
                <a:cubicBezTo>
                  <a:pt x="1010" y="2324"/>
                  <a:pt x="1009" y="2324"/>
                  <a:pt x="1008" y="2325"/>
                </a:cubicBezTo>
                <a:cubicBezTo>
                  <a:pt x="1007" y="2325"/>
                  <a:pt x="1007" y="2325"/>
                  <a:pt x="1006" y="2325"/>
                </a:cubicBezTo>
                <a:cubicBezTo>
                  <a:pt x="1006" y="2329"/>
                  <a:pt x="1006" y="2332"/>
                  <a:pt x="1006" y="2335"/>
                </a:cubicBezTo>
                <a:cubicBezTo>
                  <a:pt x="1005" y="2336"/>
                  <a:pt x="1004" y="2337"/>
                  <a:pt x="1003" y="2338"/>
                </a:cubicBezTo>
                <a:cubicBezTo>
                  <a:pt x="1003" y="2339"/>
                  <a:pt x="1003" y="2340"/>
                  <a:pt x="1003" y="2341"/>
                </a:cubicBezTo>
                <a:cubicBezTo>
                  <a:pt x="1002" y="2342"/>
                  <a:pt x="1000" y="2344"/>
                  <a:pt x="998" y="2346"/>
                </a:cubicBezTo>
                <a:cubicBezTo>
                  <a:pt x="998" y="2346"/>
                  <a:pt x="998" y="2347"/>
                  <a:pt x="998" y="2348"/>
                </a:cubicBezTo>
                <a:cubicBezTo>
                  <a:pt x="998" y="2348"/>
                  <a:pt x="997" y="2348"/>
                  <a:pt x="996" y="2348"/>
                </a:cubicBezTo>
                <a:cubicBezTo>
                  <a:pt x="995" y="2349"/>
                  <a:pt x="994" y="2350"/>
                  <a:pt x="993" y="2351"/>
                </a:cubicBezTo>
                <a:cubicBezTo>
                  <a:pt x="991" y="2351"/>
                  <a:pt x="988" y="2351"/>
                  <a:pt x="986" y="2351"/>
                </a:cubicBezTo>
                <a:cubicBezTo>
                  <a:pt x="985" y="2350"/>
                  <a:pt x="984" y="2349"/>
                  <a:pt x="983" y="2348"/>
                </a:cubicBezTo>
                <a:cubicBezTo>
                  <a:pt x="982" y="2349"/>
                  <a:pt x="982" y="2350"/>
                  <a:pt x="981" y="2351"/>
                </a:cubicBezTo>
                <a:cubicBezTo>
                  <a:pt x="980" y="2351"/>
                  <a:pt x="979" y="2351"/>
                  <a:pt x="978" y="2351"/>
                </a:cubicBezTo>
                <a:cubicBezTo>
                  <a:pt x="977" y="2351"/>
                  <a:pt x="977" y="2352"/>
                  <a:pt x="976" y="2353"/>
                </a:cubicBezTo>
                <a:cubicBezTo>
                  <a:pt x="976" y="2354"/>
                  <a:pt x="976" y="2354"/>
                  <a:pt x="976" y="2355"/>
                </a:cubicBezTo>
                <a:cubicBezTo>
                  <a:pt x="974" y="2355"/>
                  <a:pt x="972" y="2355"/>
                  <a:pt x="971" y="2355"/>
                </a:cubicBezTo>
                <a:cubicBezTo>
                  <a:pt x="970" y="2356"/>
                  <a:pt x="969" y="2357"/>
                  <a:pt x="968" y="2358"/>
                </a:cubicBezTo>
                <a:cubicBezTo>
                  <a:pt x="965" y="2358"/>
                  <a:pt x="961" y="2358"/>
                  <a:pt x="958" y="2358"/>
                </a:cubicBezTo>
                <a:cubicBezTo>
                  <a:pt x="958" y="2357"/>
                  <a:pt x="958" y="2356"/>
                  <a:pt x="958" y="2355"/>
                </a:cubicBezTo>
                <a:cubicBezTo>
                  <a:pt x="957" y="2355"/>
                  <a:pt x="957" y="2354"/>
                  <a:pt x="956" y="2353"/>
                </a:cubicBezTo>
                <a:cubicBezTo>
                  <a:pt x="955" y="2353"/>
                  <a:pt x="954" y="2353"/>
                  <a:pt x="953" y="2353"/>
                </a:cubicBezTo>
                <a:cubicBezTo>
                  <a:pt x="953" y="2352"/>
                  <a:pt x="953" y="2352"/>
                  <a:pt x="953" y="2351"/>
                </a:cubicBezTo>
                <a:cubicBezTo>
                  <a:pt x="951" y="2349"/>
                  <a:pt x="950" y="2347"/>
                  <a:pt x="948" y="2346"/>
                </a:cubicBezTo>
                <a:cubicBezTo>
                  <a:pt x="943" y="2346"/>
                  <a:pt x="938" y="2346"/>
                  <a:pt x="933" y="2346"/>
                </a:cubicBezTo>
                <a:cubicBezTo>
                  <a:pt x="932" y="2346"/>
                  <a:pt x="931" y="2347"/>
                  <a:pt x="930" y="2348"/>
                </a:cubicBezTo>
                <a:cubicBezTo>
                  <a:pt x="930" y="2348"/>
                  <a:pt x="929" y="2348"/>
                  <a:pt x="928" y="2348"/>
                </a:cubicBezTo>
                <a:cubicBezTo>
                  <a:pt x="927" y="2349"/>
                  <a:pt x="927" y="2350"/>
                  <a:pt x="926" y="2351"/>
                </a:cubicBezTo>
                <a:cubicBezTo>
                  <a:pt x="925" y="2351"/>
                  <a:pt x="924" y="2351"/>
                  <a:pt x="923" y="2351"/>
                </a:cubicBezTo>
                <a:cubicBezTo>
                  <a:pt x="922" y="2351"/>
                  <a:pt x="922" y="2352"/>
                  <a:pt x="921" y="2353"/>
                </a:cubicBezTo>
                <a:cubicBezTo>
                  <a:pt x="920" y="2352"/>
                  <a:pt x="919" y="2352"/>
                  <a:pt x="918" y="2351"/>
                </a:cubicBezTo>
                <a:cubicBezTo>
                  <a:pt x="916" y="2351"/>
                  <a:pt x="915" y="2351"/>
                  <a:pt x="913" y="2351"/>
                </a:cubicBezTo>
                <a:cubicBezTo>
                  <a:pt x="912" y="2351"/>
                  <a:pt x="911" y="2352"/>
                  <a:pt x="910" y="2353"/>
                </a:cubicBezTo>
                <a:cubicBezTo>
                  <a:pt x="910" y="2353"/>
                  <a:pt x="909" y="2353"/>
                  <a:pt x="908" y="2353"/>
                </a:cubicBezTo>
                <a:cubicBezTo>
                  <a:pt x="907" y="2354"/>
                  <a:pt x="906" y="2354"/>
                  <a:pt x="905" y="2355"/>
                </a:cubicBezTo>
                <a:cubicBezTo>
                  <a:pt x="905" y="2357"/>
                  <a:pt x="905" y="2359"/>
                  <a:pt x="905" y="2360"/>
                </a:cubicBezTo>
                <a:cubicBezTo>
                  <a:pt x="905" y="2361"/>
                  <a:pt x="904" y="2362"/>
                  <a:pt x="903" y="2363"/>
                </a:cubicBezTo>
                <a:cubicBezTo>
                  <a:pt x="903" y="2364"/>
                  <a:pt x="903" y="2365"/>
                  <a:pt x="903" y="2366"/>
                </a:cubicBezTo>
                <a:cubicBezTo>
                  <a:pt x="900" y="2366"/>
                  <a:pt x="896" y="2366"/>
                  <a:pt x="893" y="2366"/>
                </a:cubicBezTo>
                <a:cubicBezTo>
                  <a:pt x="892" y="2365"/>
                  <a:pt x="891" y="2364"/>
                  <a:pt x="890" y="2363"/>
                </a:cubicBezTo>
                <a:cubicBezTo>
                  <a:pt x="890" y="2362"/>
                  <a:pt x="890" y="2361"/>
                  <a:pt x="890" y="2360"/>
                </a:cubicBezTo>
                <a:cubicBezTo>
                  <a:pt x="890" y="2360"/>
                  <a:pt x="889" y="2359"/>
                  <a:pt x="888" y="2358"/>
                </a:cubicBezTo>
                <a:cubicBezTo>
                  <a:pt x="888" y="2357"/>
                  <a:pt x="888" y="2356"/>
                  <a:pt x="888" y="2355"/>
                </a:cubicBezTo>
                <a:cubicBezTo>
                  <a:pt x="889" y="2355"/>
                  <a:pt x="890" y="2354"/>
                  <a:pt x="890" y="2353"/>
                </a:cubicBezTo>
                <a:cubicBezTo>
                  <a:pt x="890" y="2352"/>
                  <a:pt x="890" y="2352"/>
                  <a:pt x="890" y="2351"/>
                </a:cubicBezTo>
                <a:cubicBezTo>
                  <a:pt x="890" y="2350"/>
                  <a:pt x="889" y="2349"/>
                  <a:pt x="888" y="2348"/>
                </a:cubicBezTo>
                <a:cubicBezTo>
                  <a:pt x="885" y="2348"/>
                  <a:pt x="883" y="2348"/>
                  <a:pt x="880" y="2348"/>
                </a:cubicBezTo>
                <a:cubicBezTo>
                  <a:pt x="879" y="2349"/>
                  <a:pt x="879" y="2350"/>
                  <a:pt x="878" y="2351"/>
                </a:cubicBezTo>
                <a:cubicBezTo>
                  <a:pt x="878" y="2352"/>
                  <a:pt x="878" y="2352"/>
                  <a:pt x="878" y="2353"/>
                </a:cubicBezTo>
                <a:cubicBezTo>
                  <a:pt x="877" y="2354"/>
                  <a:pt x="876" y="2355"/>
                  <a:pt x="875" y="2355"/>
                </a:cubicBezTo>
                <a:cubicBezTo>
                  <a:pt x="874" y="2355"/>
                  <a:pt x="874" y="2355"/>
                  <a:pt x="873" y="2355"/>
                </a:cubicBezTo>
                <a:cubicBezTo>
                  <a:pt x="872" y="2354"/>
                  <a:pt x="871" y="2354"/>
                  <a:pt x="870" y="2353"/>
                </a:cubicBezTo>
                <a:cubicBezTo>
                  <a:pt x="869" y="2353"/>
                  <a:pt x="869" y="2353"/>
                  <a:pt x="868" y="2353"/>
                </a:cubicBezTo>
                <a:cubicBezTo>
                  <a:pt x="867" y="2352"/>
                  <a:pt x="866" y="2351"/>
                  <a:pt x="865" y="2351"/>
                </a:cubicBezTo>
                <a:cubicBezTo>
                  <a:pt x="864" y="2351"/>
                  <a:pt x="864" y="2351"/>
                  <a:pt x="863" y="2351"/>
                </a:cubicBezTo>
                <a:cubicBezTo>
                  <a:pt x="862" y="2350"/>
                  <a:pt x="861" y="2349"/>
                  <a:pt x="860" y="2348"/>
                </a:cubicBezTo>
                <a:cubicBezTo>
                  <a:pt x="858" y="2348"/>
                  <a:pt x="855" y="2348"/>
                  <a:pt x="853" y="2348"/>
                </a:cubicBezTo>
                <a:cubicBezTo>
                  <a:pt x="850" y="2351"/>
                  <a:pt x="848" y="2353"/>
                  <a:pt x="845" y="2355"/>
                </a:cubicBezTo>
                <a:cubicBezTo>
                  <a:pt x="845" y="2357"/>
                  <a:pt x="845" y="2359"/>
                  <a:pt x="845" y="2360"/>
                </a:cubicBezTo>
                <a:cubicBezTo>
                  <a:pt x="844" y="2360"/>
                  <a:pt x="842" y="2360"/>
                  <a:pt x="840" y="2360"/>
                </a:cubicBezTo>
                <a:cubicBezTo>
                  <a:pt x="840" y="2361"/>
                  <a:pt x="840" y="2362"/>
                  <a:pt x="840" y="2363"/>
                </a:cubicBezTo>
                <a:cubicBezTo>
                  <a:pt x="839" y="2364"/>
                  <a:pt x="838" y="2365"/>
                  <a:pt x="838" y="2366"/>
                </a:cubicBezTo>
                <a:cubicBezTo>
                  <a:pt x="834" y="2366"/>
                  <a:pt x="831" y="2366"/>
                  <a:pt x="828" y="2366"/>
                </a:cubicBezTo>
                <a:cubicBezTo>
                  <a:pt x="827" y="2367"/>
                  <a:pt x="826" y="2367"/>
                  <a:pt x="825" y="2368"/>
                </a:cubicBezTo>
                <a:cubicBezTo>
                  <a:pt x="825" y="2370"/>
                  <a:pt x="825" y="2371"/>
                  <a:pt x="825" y="2373"/>
                </a:cubicBezTo>
                <a:cubicBezTo>
                  <a:pt x="823" y="2373"/>
                  <a:pt x="820" y="2373"/>
                  <a:pt x="818" y="2373"/>
                </a:cubicBezTo>
                <a:cubicBezTo>
                  <a:pt x="817" y="2374"/>
                  <a:pt x="816" y="2375"/>
                  <a:pt x="815" y="2376"/>
                </a:cubicBezTo>
                <a:cubicBezTo>
                  <a:pt x="809" y="2376"/>
                  <a:pt x="803" y="2376"/>
                  <a:pt x="798" y="2376"/>
                </a:cubicBezTo>
                <a:cubicBezTo>
                  <a:pt x="798" y="2375"/>
                  <a:pt x="798" y="2374"/>
                  <a:pt x="798" y="2373"/>
                </a:cubicBezTo>
                <a:cubicBezTo>
                  <a:pt x="796" y="2371"/>
                  <a:pt x="794" y="2370"/>
                  <a:pt x="793" y="2368"/>
                </a:cubicBezTo>
                <a:cubicBezTo>
                  <a:pt x="791" y="2368"/>
                  <a:pt x="789" y="2368"/>
                  <a:pt x="788" y="2368"/>
                </a:cubicBezTo>
                <a:cubicBezTo>
                  <a:pt x="788" y="2371"/>
                  <a:pt x="788" y="2373"/>
                  <a:pt x="788" y="2376"/>
                </a:cubicBezTo>
                <a:cubicBezTo>
                  <a:pt x="789" y="2377"/>
                  <a:pt x="789" y="2377"/>
                  <a:pt x="790" y="2378"/>
                </a:cubicBezTo>
                <a:cubicBezTo>
                  <a:pt x="789" y="2379"/>
                  <a:pt x="788" y="2380"/>
                  <a:pt x="788" y="2381"/>
                </a:cubicBezTo>
                <a:cubicBezTo>
                  <a:pt x="788" y="2382"/>
                  <a:pt x="788" y="2382"/>
                  <a:pt x="788" y="2383"/>
                </a:cubicBezTo>
                <a:cubicBezTo>
                  <a:pt x="787" y="2384"/>
                  <a:pt x="786" y="2385"/>
                  <a:pt x="785" y="2386"/>
                </a:cubicBezTo>
                <a:cubicBezTo>
                  <a:pt x="784" y="2386"/>
                  <a:pt x="783" y="2386"/>
                  <a:pt x="783" y="2386"/>
                </a:cubicBezTo>
                <a:cubicBezTo>
                  <a:pt x="782" y="2386"/>
                  <a:pt x="781" y="2387"/>
                  <a:pt x="780" y="2388"/>
                </a:cubicBezTo>
                <a:cubicBezTo>
                  <a:pt x="773" y="2388"/>
                  <a:pt x="766" y="2388"/>
                  <a:pt x="760" y="2388"/>
                </a:cubicBezTo>
                <a:cubicBezTo>
                  <a:pt x="758" y="2386"/>
                  <a:pt x="755" y="2383"/>
                  <a:pt x="753" y="2381"/>
                </a:cubicBezTo>
                <a:cubicBezTo>
                  <a:pt x="749" y="2381"/>
                  <a:pt x="746" y="2381"/>
                  <a:pt x="742" y="2381"/>
                </a:cubicBezTo>
                <a:cubicBezTo>
                  <a:pt x="742" y="2380"/>
                  <a:pt x="741" y="2379"/>
                  <a:pt x="740" y="2378"/>
                </a:cubicBezTo>
                <a:cubicBezTo>
                  <a:pt x="738" y="2378"/>
                  <a:pt x="735" y="2378"/>
                  <a:pt x="732" y="2378"/>
                </a:cubicBezTo>
                <a:cubicBezTo>
                  <a:pt x="732" y="2377"/>
                  <a:pt x="731" y="2377"/>
                  <a:pt x="730" y="2376"/>
                </a:cubicBezTo>
                <a:cubicBezTo>
                  <a:pt x="729" y="2376"/>
                  <a:pt x="728" y="2376"/>
                  <a:pt x="727" y="2376"/>
                </a:cubicBezTo>
                <a:cubicBezTo>
                  <a:pt x="727" y="2376"/>
                  <a:pt x="726" y="2377"/>
                  <a:pt x="725" y="2378"/>
                </a:cubicBezTo>
                <a:cubicBezTo>
                  <a:pt x="723" y="2378"/>
                  <a:pt x="721" y="2378"/>
                  <a:pt x="720" y="2378"/>
                </a:cubicBezTo>
                <a:cubicBezTo>
                  <a:pt x="719" y="2377"/>
                  <a:pt x="718" y="2377"/>
                  <a:pt x="717" y="2376"/>
                </a:cubicBezTo>
                <a:cubicBezTo>
                  <a:pt x="717" y="2376"/>
                  <a:pt x="716" y="2376"/>
                  <a:pt x="715" y="2376"/>
                </a:cubicBezTo>
                <a:cubicBezTo>
                  <a:pt x="714" y="2376"/>
                  <a:pt x="713" y="2377"/>
                  <a:pt x="712" y="2378"/>
                </a:cubicBezTo>
                <a:cubicBezTo>
                  <a:pt x="711" y="2378"/>
                  <a:pt x="709" y="2378"/>
                  <a:pt x="707" y="2378"/>
                </a:cubicBezTo>
                <a:cubicBezTo>
                  <a:pt x="706" y="2380"/>
                  <a:pt x="704" y="2381"/>
                  <a:pt x="702" y="2383"/>
                </a:cubicBezTo>
                <a:cubicBezTo>
                  <a:pt x="702" y="2383"/>
                  <a:pt x="701" y="2383"/>
                  <a:pt x="700" y="2383"/>
                </a:cubicBezTo>
                <a:cubicBezTo>
                  <a:pt x="699" y="2384"/>
                  <a:pt x="698" y="2385"/>
                  <a:pt x="697" y="2386"/>
                </a:cubicBezTo>
                <a:cubicBezTo>
                  <a:pt x="697" y="2387"/>
                  <a:pt x="697" y="2389"/>
                  <a:pt x="697" y="2391"/>
                </a:cubicBezTo>
                <a:cubicBezTo>
                  <a:pt x="697" y="2391"/>
                  <a:pt x="696" y="2391"/>
                  <a:pt x="695" y="2391"/>
                </a:cubicBezTo>
                <a:cubicBezTo>
                  <a:pt x="693" y="2392"/>
                  <a:pt x="691" y="2394"/>
                  <a:pt x="690" y="2396"/>
                </a:cubicBezTo>
                <a:cubicBezTo>
                  <a:pt x="689" y="2396"/>
                  <a:pt x="688" y="2396"/>
                  <a:pt x="687" y="2396"/>
                </a:cubicBezTo>
                <a:cubicBezTo>
                  <a:pt x="686" y="2397"/>
                  <a:pt x="684" y="2399"/>
                  <a:pt x="682" y="2401"/>
                </a:cubicBezTo>
                <a:cubicBezTo>
                  <a:pt x="673" y="2401"/>
                  <a:pt x="664" y="2401"/>
                  <a:pt x="655" y="2401"/>
                </a:cubicBezTo>
                <a:cubicBezTo>
                  <a:pt x="654" y="2400"/>
                  <a:pt x="653" y="2399"/>
                  <a:pt x="652" y="2398"/>
                </a:cubicBezTo>
                <a:cubicBezTo>
                  <a:pt x="650" y="2398"/>
                  <a:pt x="649" y="2398"/>
                  <a:pt x="647" y="2398"/>
                </a:cubicBezTo>
                <a:cubicBezTo>
                  <a:pt x="645" y="2397"/>
                  <a:pt x="644" y="2395"/>
                  <a:pt x="642" y="2393"/>
                </a:cubicBezTo>
                <a:cubicBezTo>
                  <a:pt x="641" y="2393"/>
                  <a:pt x="639" y="2393"/>
                  <a:pt x="637" y="2393"/>
                </a:cubicBezTo>
                <a:cubicBezTo>
                  <a:pt x="636" y="2395"/>
                  <a:pt x="634" y="2396"/>
                  <a:pt x="632" y="2398"/>
                </a:cubicBezTo>
                <a:cubicBezTo>
                  <a:pt x="631" y="2398"/>
                  <a:pt x="630" y="2398"/>
                  <a:pt x="630" y="2398"/>
                </a:cubicBezTo>
                <a:cubicBezTo>
                  <a:pt x="629" y="2399"/>
                  <a:pt x="628" y="2400"/>
                  <a:pt x="627" y="2401"/>
                </a:cubicBezTo>
                <a:cubicBezTo>
                  <a:pt x="626" y="2401"/>
                  <a:pt x="625" y="2401"/>
                  <a:pt x="624" y="2401"/>
                </a:cubicBezTo>
                <a:cubicBezTo>
                  <a:pt x="624" y="2401"/>
                  <a:pt x="623" y="2402"/>
                  <a:pt x="622" y="2403"/>
                </a:cubicBezTo>
                <a:cubicBezTo>
                  <a:pt x="620" y="2403"/>
                  <a:pt x="619" y="2403"/>
                  <a:pt x="617" y="2403"/>
                </a:cubicBezTo>
                <a:cubicBezTo>
                  <a:pt x="615" y="2401"/>
                  <a:pt x="614" y="2400"/>
                  <a:pt x="612" y="2398"/>
                </a:cubicBezTo>
                <a:cubicBezTo>
                  <a:pt x="611" y="2398"/>
                  <a:pt x="611" y="2398"/>
                  <a:pt x="610" y="2398"/>
                </a:cubicBezTo>
                <a:cubicBezTo>
                  <a:pt x="609" y="2397"/>
                  <a:pt x="608" y="2397"/>
                  <a:pt x="607" y="2396"/>
                </a:cubicBezTo>
                <a:cubicBezTo>
                  <a:pt x="605" y="2396"/>
                  <a:pt x="604" y="2396"/>
                  <a:pt x="602" y="2396"/>
                </a:cubicBezTo>
                <a:cubicBezTo>
                  <a:pt x="601" y="2395"/>
                  <a:pt x="600" y="2394"/>
                  <a:pt x="599" y="2393"/>
                </a:cubicBezTo>
                <a:cubicBezTo>
                  <a:pt x="599" y="2393"/>
                  <a:pt x="598" y="2393"/>
                  <a:pt x="597" y="2393"/>
                </a:cubicBezTo>
                <a:cubicBezTo>
                  <a:pt x="596" y="2394"/>
                  <a:pt x="595" y="2395"/>
                  <a:pt x="594" y="2396"/>
                </a:cubicBezTo>
                <a:cubicBezTo>
                  <a:pt x="593" y="2396"/>
                  <a:pt x="593" y="2396"/>
                  <a:pt x="592" y="2396"/>
                </a:cubicBezTo>
                <a:cubicBezTo>
                  <a:pt x="591" y="2395"/>
                  <a:pt x="590" y="2394"/>
                  <a:pt x="590" y="2393"/>
                </a:cubicBezTo>
                <a:cubicBezTo>
                  <a:pt x="589" y="2393"/>
                  <a:pt x="588" y="2393"/>
                  <a:pt x="587" y="2393"/>
                </a:cubicBezTo>
                <a:cubicBezTo>
                  <a:pt x="587" y="2396"/>
                  <a:pt x="587" y="2398"/>
                  <a:pt x="587" y="2401"/>
                </a:cubicBezTo>
                <a:cubicBezTo>
                  <a:pt x="584" y="2401"/>
                  <a:pt x="582" y="2401"/>
                  <a:pt x="579" y="2401"/>
                </a:cubicBezTo>
                <a:cubicBezTo>
                  <a:pt x="578" y="2402"/>
                  <a:pt x="578" y="2402"/>
                  <a:pt x="577" y="2403"/>
                </a:cubicBezTo>
                <a:cubicBezTo>
                  <a:pt x="575" y="2403"/>
                  <a:pt x="574" y="2403"/>
                  <a:pt x="572" y="2403"/>
                </a:cubicBezTo>
                <a:cubicBezTo>
                  <a:pt x="571" y="2402"/>
                  <a:pt x="570" y="2401"/>
                  <a:pt x="569" y="2401"/>
                </a:cubicBezTo>
                <a:cubicBezTo>
                  <a:pt x="566" y="2401"/>
                  <a:pt x="563" y="2401"/>
                  <a:pt x="559" y="2401"/>
                </a:cubicBezTo>
                <a:cubicBezTo>
                  <a:pt x="558" y="2402"/>
                  <a:pt x="558" y="2402"/>
                  <a:pt x="557" y="2403"/>
                </a:cubicBezTo>
                <a:cubicBezTo>
                  <a:pt x="557" y="2404"/>
                  <a:pt x="557" y="2405"/>
                  <a:pt x="557" y="2406"/>
                </a:cubicBezTo>
                <a:cubicBezTo>
                  <a:pt x="555" y="2407"/>
                  <a:pt x="553" y="2409"/>
                  <a:pt x="552" y="2411"/>
                </a:cubicBezTo>
                <a:cubicBezTo>
                  <a:pt x="552" y="2412"/>
                  <a:pt x="552" y="2414"/>
                  <a:pt x="552" y="2416"/>
                </a:cubicBezTo>
                <a:cubicBezTo>
                  <a:pt x="551" y="2417"/>
                  <a:pt x="550" y="2418"/>
                  <a:pt x="549" y="2418"/>
                </a:cubicBezTo>
                <a:cubicBezTo>
                  <a:pt x="549" y="2421"/>
                  <a:pt x="549" y="2423"/>
                  <a:pt x="549" y="2426"/>
                </a:cubicBezTo>
                <a:cubicBezTo>
                  <a:pt x="548" y="2427"/>
                  <a:pt x="548" y="2428"/>
                  <a:pt x="547" y="2428"/>
                </a:cubicBezTo>
                <a:cubicBezTo>
                  <a:pt x="547" y="2430"/>
                  <a:pt x="547" y="2432"/>
                  <a:pt x="547" y="2433"/>
                </a:cubicBezTo>
                <a:cubicBezTo>
                  <a:pt x="548" y="2434"/>
                  <a:pt x="549" y="2435"/>
                  <a:pt x="549" y="2436"/>
                </a:cubicBezTo>
                <a:cubicBezTo>
                  <a:pt x="549" y="2438"/>
                  <a:pt x="549" y="2439"/>
                  <a:pt x="549" y="2441"/>
                </a:cubicBezTo>
                <a:cubicBezTo>
                  <a:pt x="550" y="2442"/>
                  <a:pt x="551" y="2443"/>
                  <a:pt x="552" y="2443"/>
                </a:cubicBezTo>
                <a:cubicBezTo>
                  <a:pt x="552" y="2444"/>
                  <a:pt x="552" y="2445"/>
                  <a:pt x="552" y="2446"/>
                </a:cubicBezTo>
                <a:cubicBezTo>
                  <a:pt x="553" y="2447"/>
                  <a:pt x="555" y="2449"/>
                  <a:pt x="557" y="2451"/>
                </a:cubicBezTo>
                <a:cubicBezTo>
                  <a:pt x="557" y="2452"/>
                  <a:pt x="557" y="2454"/>
                  <a:pt x="557" y="2456"/>
                </a:cubicBezTo>
                <a:cubicBezTo>
                  <a:pt x="558" y="2458"/>
                  <a:pt x="560" y="2459"/>
                  <a:pt x="562" y="2461"/>
                </a:cubicBezTo>
                <a:cubicBezTo>
                  <a:pt x="562" y="2463"/>
                  <a:pt x="562" y="2464"/>
                  <a:pt x="562" y="2466"/>
                </a:cubicBezTo>
                <a:cubicBezTo>
                  <a:pt x="561" y="2467"/>
                  <a:pt x="560" y="2468"/>
                  <a:pt x="559" y="2468"/>
                </a:cubicBezTo>
                <a:cubicBezTo>
                  <a:pt x="559" y="2473"/>
                  <a:pt x="559" y="2477"/>
                  <a:pt x="559" y="2481"/>
                </a:cubicBezTo>
                <a:cubicBezTo>
                  <a:pt x="558" y="2481"/>
                  <a:pt x="556" y="2481"/>
                  <a:pt x="554" y="2481"/>
                </a:cubicBezTo>
                <a:cubicBezTo>
                  <a:pt x="553" y="2480"/>
                  <a:pt x="552" y="2479"/>
                  <a:pt x="552" y="2478"/>
                </a:cubicBezTo>
                <a:cubicBezTo>
                  <a:pt x="549" y="2478"/>
                  <a:pt x="547" y="2478"/>
                  <a:pt x="544" y="2478"/>
                </a:cubicBezTo>
                <a:cubicBezTo>
                  <a:pt x="543" y="2480"/>
                  <a:pt x="541" y="2482"/>
                  <a:pt x="539" y="2484"/>
                </a:cubicBezTo>
                <a:cubicBezTo>
                  <a:pt x="539" y="2487"/>
                  <a:pt x="539" y="2490"/>
                  <a:pt x="539" y="2493"/>
                </a:cubicBezTo>
                <a:cubicBezTo>
                  <a:pt x="540" y="2493"/>
                  <a:pt x="541" y="2493"/>
                  <a:pt x="542" y="2493"/>
                </a:cubicBezTo>
                <a:cubicBezTo>
                  <a:pt x="545" y="2496"/>
                  <a:pt x="547" y="2499"/>
                  <a:pt x="549" y="2501"/>
                </a:cubicBezTo>
                <a:cubicBezTo>
                  <a:pt x="549" y="2504"/>
                  <a:pt x="549" y="2508"/>
                  <a:pt x="549" y="2511"/>
                </a:cubicBezTo>
                <a:cubicBezTo>
                  <a:pt x="548" y="2513"/>
                  <a:pt x="546" y="2514"/>
                  <a:pt x="544" y="2516"/>
                </a:cubicBezTo>
                <a:cubicBezTo>
                  <a:pt x="543" y="2516"/>
                  <a:pt x="543" y="2516"/>
                  <a:pt x="542" y="2516"/>
                </a:cubicBezTo>
                <a:cubicBezTo>
                  <a:pt x="539" y="2519"/>
                  <a:pt x="537" y="2521"/>
                  <a:pt x="534" y="2523"/>
                </a:cubicBezTo>
                <a:cubicBezTo>
                  <a:pt x="534" y="2524"/>
                  <a:pt x="534" y="2525"/>
                  <a:pt x="534" y="2526"/>
                </a:cubicBezTo>
                <a:cubicBezTo>
                  <a:pt x="533" y="2527"/>
                  <a:pt x="533" y="2528"/>
                  <a:pt x="532" y="2529"/>
                </a:cubicBezTo>
                <a:cubicBezTo>
                  <a:pt x="531" y="2529"/>
                  <a:pt x="530" y="2529"/>
                  <a:pt x="529" y="2529"/>
                </a:cubicBezTo>
                <a:cubicBezTo>
                  <a:pt x="525" y="2533"/>
                  <a:pt x="521" y="2537"/>
                  <a:pt x="517" y="2541"/>
                </a:cubicBezTo>
                <a:cubicBezTo>
                  <a:pt x="520" y="2544"/>
                  <a:pt x="522" y="2546"/>
                  <a:pt x="524" y="2549"/>
                </a:cubicBezTo>
                <a:cubicBezTo>
                  <a:pt x="526" y="2547"/>
                  <a:pt x="528" y="2545"/>
                  <a:pt x="529" y="2544"/>
                </a:cubicBezTo>
                <a:cubicBezTo>
                  <a:pt x="530" y="2544"/>
                  <a:pt x="531" y="2544"/>
                  <a:pt x="532" y="2544"/>
                </a:cubicBezTo>
                <a:cubicBezTo>
                  <a:pt x="532" y="2543"/>
                  <a:pt x="532" y="2542"/>
                  <a:pt x="532" y="2541"/>
                </a:cubicBezTo>
                <a:cubicBezTo>
                  <a:pt x="533" y="2540"/>
                  <a:pt x="533" y="2539"/>
                  <a:pt x="534" y="2539"/>
                </a:cubicBezTo>
                <a:cubicBezTo>
                  <a:pt x="537" y="2541"/>
                  <a:pt x="539" y="2544"/>
                  <a:pt x="542" y="2546"/>
                </a:cubicBezTo>
                <a:cubicBezTo>
                  <a:pt x="541" y="2547"/>
                  <a:pt x="540" y="2548"/>
                  <a:pt x="539" y="2549"/>
                </a:cubicBezTo>
                <a:cubicBezTo>
                  <a:pt x="539" y="2550"/>
                  <a:pt x="539" y="2552"/>
                  <a:pt x="539" y="2554"/>
                </a:cubicBezTo>
                <a:cubicBezTo>
                  <a:pt x="538" y="2555"/>
                  <a:pt x="536" y="2557"/>
                  <a:pt x="534" y="2559"/>
                </a:cubicBezTo>
                <a:cubicBezTo>
                  <a:pt x="534" y="2560"/>
                  <a:pt x="534" y="2561"/>
                  <a:pt x="534" y="2561"/>
                </a:cubicBezTo>
                <a:cubicBezTo>
                  <a:pt x="535" y="2561"/>
                  <a:pt x="536" y="2561"/>
                  <a:pt x="537" y="2561"/>
                </a:cubicBezTo>
                <a:cubicBezTo>
                  <a:pt x="538" y="2562"/>
                  <a:pt x="539" y="2563"/>
                  <a:pt x="539" y="2564"/>
                </a:cubicBezTo>
                <a:cubicBezTo>
                  <a:pt x="539" y="2565"/>
                  <a:pt x="539" y="2566"/>
                  <a:pt x="539" y="2566"/>
                </a:cubicBezTo>
                <a:cubicBezTo>
                  <a:pt x="539" y="2568"/>
                  <a:pt x="539" y="2570"/>
                  <a:pt x="539" y="2571"/>
                </a:cubicBezTo>
                <a:cubicBezTo>
                  <a:pt x="540" y="2572"/>
                  <a:pt x="541" y="2573"/>
                  <a:pt x="542" y="2574"/>
                </a:cubicBezTo>
                <a:cubicBezTo>
                  <a:pt x="540" y="2575"/>
                  <a:pt x="539" y="2577"/>
                  <a:pt x="537" y="2579"/>
                </a:cubicBezTo>
                <a:cubicBezTo>
                  <a:pt x="539" y="2581"/>
                  <a:pt x="540" y="2582"/>
                  <a:pt x="542" y="2584"/>
                </a:cubicBezTo>
                <a:cubicBezTo>
                  <a:pt x="542" y="2585"/>
                  <a:pt x="542" y="2586"/>
                  <a:pt x="542" y="2586"/>
                </a:cubicBezTo>
                <a:cubicBezTo>
                  <a:pt x="541" y="2587"/>
                  <a:pt x="540" y="2588"/>
                  <a:pt x="539" y="2589"/>
                </a:cubicBezTo>
                <a:cubicBezTo>
                  <a:pt x="537" y="2589"/>
                  <a:pt x="534" y="2589"/>
                  <a:pt x="532" y="2589"/>
                </a:cubicBezTo>
                <a:cubicBezTo>
                  <a:pt x="531" y="2590"/>
                  <a:pt x="530" y="2591"/>
                  <a:pt x="529" y="2591"/>
                </a:cubicBezTo>
                <a:cubicBezTo>
                  <a:pt x="528" y="2591"/>
                  <a:pt x="526" y="2591"/>
                  <a:pt x="524" y="2591"/>
                </a:cubicBezTo>
                <a:cubicBezTo>
                  <a:pt x="523" y="2592"/>
                  <a:pt x="522" y="2593"/>
                  <a:pt x="522" y="2594"/>
                </a:cubicBezTo>
                <a:cubicBezTo>
                  <a:pt x="520" y="2594"/>
                  <a:pt x="518" y="2594"/>
                  <a:pt x="517" y="2594"/>
                </a:cubicBezTo>
                <a:cubicBezTo>
                  <a:pt x="516" y="2595"/>
                  <a:pt x="515" y="2596"/>
                  <a:pt x="514" y="2596"/>
                </a:cubicBezTo>
                <a:cubicBezTo>
                  <a:pt x="511" y="2596"/>
                  <a:pt x="507" y="2596"/>
                  <a:pt x="504" y="2596"/>
                </a:cubicBezTo>
                <a:cubicBezTo>
                  <a:pt x="504" y="2595"/>
                  <a:pt x="504" y="2594"/>
                  <a:pt x="504" y="2594"/>
                </a:cubicBezTo>
                <a:cubicBezTo>
                  <a:pt x="503" y="2593"/>
                  <a:pt x="502" y="2592"/>
                  <a:pt x="502" y="2591"/>
                </a:cubicBezTo>
                <a:cubicBezTo>
                  <a:pt x="502" y="2590"/>
                  <a:pt x="502" y="2588"/>
                  <a:pt x="502" y="2586"/>
                </a:cubicBezTo>
                <a:cubicBezTo>
                  <a:pt x="504" y="2586"/>
                  <a:pt x="507" y="2586"/>
                  <a:pt x="509" y="2586"/>
                </a:cubicBezTo>
                <a:cubicBezTo>
                  <a:pt x="510" y="2587"/>
                  <a:pt x="511" y="2588"/>
                  <a:pt x="512" y="2589"/>
                </a:cubicBezTo>
                <a:cubicBezTo>
                  <a:pt x="513" y="2589"/>
                  <a:pt x="515" y="2589"/>
                  <a:pt x="517" y="2589"/>
                </a:cubicBezTo>
                <a:cubicBezTo>
                  <a:pt x="517" y="2587"/>
                  <a:pt x="517" y="2585"/>
                  <a:pt x="517" y="2584"/>
                </a:cubicBezTo>
                <a:cubicBezTo>
                  <a:pt x="518" y="2583"/>
                  <a:pt x="519" y="2582"/>
                  <a:pt x="519" y="2581"/>
                </a:cubicBezTo>
                <a:cubicBezTo>
                  <a:pt x="519" y="2580"/>
                  <a:pt x="519" y="2578"/>
                  <a:pt x="519" y="2576"/>
                </a:cubicBezTo>
                <a:cubicBezTo>
                  <a:pt x="518" y="2575"/>
                  <a:pt x="516" y="2573"/>
                  <a:pt x="514" y="2571"/>
                </a:cubicBezTo>
                <a:cubicBezTo>
                  <a:pt x="513" y="2571"/>
                  <a:pt x="513" y="2571"/>
                  <a:pt x="512" y="2571"/>
                </a:cubicBezTo>
                <a:cubicBezTo>
                  <a:pt x="511" y="2570"/>
                  <a:pt x="510" y="2569"/>
                  <a:pt x="509" y="2569"/>
                </a:cubicBezTo>
                <a:cubicBezTo>
                  <a:pt x="507" y="2569"/>
                  <a:pt x="504" y="2569"/>
                  <a:pt x="502" y="2569"/>
                </a:cubicBezTo>
                <a:cubicBezTo>
                  <a:pt x="501" y="2568"/>
                  <a:pt x="500" y="2567"/>
                  <a:pt x="499" y="2566"/>
                </a:cubicBezTo>
                <a:cubicBezTo>
                  <a:pt x="499" y="2565"/>
                  <a:pt x="499" y="2563"/>
                  <a:pt x="499" y="2561"/>
                </a:cubicBezTo>
                <a:cubicBezTo>
                  <a:pt x="495" y="2561"/>
                  <a:pt x="491" y="2561"/>
                  <a:pt x="487" y="2561"/>
                </a:cubicBezTo>
                <a:cubicBezTo>
                  <a:pt x="486" y="2560"/>
                  <a:pt x="485" y="2559"/>
                  <a:pt x="484" y="2559"/>
                </a:cubicBezTo>
                <a:cubicBezTo>
                  <a:pt x="484" y="2558"/>
                  <a:pt x="484" y="2557"/>
                  <a:pt x="484" y="2556"/>
                </a:cubicBezTo>
                <a:cubicBezTo>
                  <a:pt x="483" y="2555"/>
                  <a:pt x="482" y="2554"/>
                  <a:pt x="482" y="2554"/>
                </a:cubicBezTo>
                <a:cubicBezTo>
                  <a:pt x="479" y="2554"/>
                  <a:pt x="476" y="2554"/>
                  <a:pt x="474" y="2554"/>
                </a:cubicBezTo>
                <a:cubicBezTo>
                  <a:pt x="474" y="2555"/>
                  <a:pt x="474" y="2557"/>
                  <a:pt x="474" y="2559"/>
                </a:cubicBezTo>
                <a:cubicBezTo>
                  <a:pt x="473" y="2560"/>
                  <a:pt x="472" y="2561"/>
                  <a:pt x="472" y="2561"/>
                </a:cubicBezTo>
                <a:cubicBezTo>
                  <a:pt x="469" y="2561"/>
                  <a:pt x="467" y="2561"/>
                  <a:pt x="464" y="2561"/>
                </a:cubicBezTo>
                <a:cubicBezTo>
                  <a:pt x="464" y="2560"/>
                  <a:pt x="464" y="2559"/>
                  <a:pt x="464" y="2559"/>
                </a:cubicBezTo>
                <a:cubicBezTo>
                  <a:pt x="463" y="2558"/>
                  <a:pt x="462" y="2557"/>
                  <a:pt x="461" y="2556"/>
                </a:cubicBezTo>
                <a:cubicBezTo>
                  <a:pt x="461" y="2555"/>
                  <a:pt x="461" y="2554"/>
                  <a:pt x="461" y="2554"/>
                </a:cubicBezTo>
                <a:cubicBezTo>
                  <a:pt x="461" y="2553"/>
                  <a:pt x="460" y="2552"/>
                  <a:pt x="459" y="2551"/>
                </a:cubicBezTo>
                <a:cubicBezTo>
                  <a:pt x="453" y="2557"/>
                  <a:pt x="447" y="2563"/>
                  <a:pt x="442" y="2569"/>
                </a:cubicBezTo>
                <a:cubicBezTo>
                  <a:pt x="441" y="2569"/>
                  <a:pt x="440" y="2569"/>
                  <a:pt x="439" y="2569"/>
                </a:cubicBezTo>
                <a:cubicBezTo>
                  <a:pt x="437" y="2570"/>
                  <a:pt x="436" y="2572"/>
                  <a:pt x="434" y="2574"/>
                </a:cubicBezTo>
                <a:cubicBezTo>
                  <a:pt x="433" y="2574"/>
                  <a:pt x="432" y="2574"/>
                  <a:pt x="431" y="2574"/>
                </a:cubicBezTo>
                <a:cubicBezTo>
                  <a:pt x="430" y="2575"/>
                  <a:pt x="430" y="2575"/>
                  <a:pt x="429" y="2576"/>
                </a:cubicBezTo>
                <a:cubicBezTo>
                  <a:pt x="426" y="2576"/>
                  <a:pt x="424" y="2576"/>
                  <a:pt x="422" y="2576"/>
                </a:cubicBezTo>
                <a:cubicBezTo>
                  <a:pt x="421" y="2577"/>
                  <a:pt x="420" y="2578"/>
                  <a:pt x="419" y="2579"/>
                </a:cubicBezTo>
                <a:cubicBezTo>
                  <a:pt x="418" y="2579"/>
                  <a:pt x="417" y="2579"/>
                  <a:pt x="416" y="2579"/>
                </a:cubicBezTo>
                <a:cubicBezTo>
                  <a:pt x="416" y="2581"/>
                  <a:pt x="416" y="2582"/>
                  <a:pt x="416" y="2584"/>
                </a:cubicBezTo>
                <a:cubicBezTo>
                  <a:pt x="416" y="2585"/>
                  <a:pt x="415" y="2586"/>
                  <a:pt x="414" y="2586"/>
                </a:cubicBezTo>
                <a:cubicBezTo>
                  <a:pt x="414" y="2588"/>
                  <a:pt x="414" y="2590"/>
                  <a:pt x="414" y="2591"/>
                </a:cubicBezTo>
                <a:cubicBezTo>
                  <a:pt x="415" y="2592"/>
                  <a:pt x="416" y="2593"/>
                  <a:pt x="416" y="2594"/>
                </a:cubicBezTo>
                <a:cubicBezTo>
                  <a:pt x="416" y="2595"/>
                  <a:pt x="415" y="2596"/>
                  <a:pt x="414" y="2596"/>
                </a:cubicBezTo>
                <a:cubicBezTo>
                  <a:pt x="414" y="2599"/>
                  <a:pt x="414" y="2601"/>
                  <a:pt x="414" y="2604"/>
                </a:cubicBezTo>
                <a:cubicBezTo>
                  <a:pt x="413" y="2605"/>
                  <a:pt x="412" y="2606"/>
                  <a:pt x="411" y="2606"/>
                </a:cubicBezTo>
                <a:cubicBezTo>
                  <a:pt x="411" y="2611"/>
                  <a:pt x="411" y="2616"/>
                  <a:pt x="411" y="2621"/>
                </a:cubicBezTo>
                <a:cubicBezTo>
                  <a:pt x="412" y="2622"/>
                  <a:pt x="413" y="2623"/>
                  <a:pt x="414" y="2624"/>
                </a:cubicBezTo>
                <a:cubicBezTo>
                  <a:pt x="414" y="2626"/>
                  <a:pt x="414" y="2627"/>
                  <a:pt x="414" y="2629"/>
                </a:cubicBezTo>
                <a:cubicBezTo>
                  <a:pt x="416" y="2631"/>
                  <a:pt x="417" y="2632"/>
                  <a:pt x="419" y="2634"/>
                </a:cubicBezTo>
                <a:cubicBezTo>
                  <a:pt x="419" y="2636"/>
                  <a:pt x="419" y="2637"/>
                  <a:pt x="419" y="2639"/>
                </a:cubicBezTo>
                <a:cubicBezTo>
                  <a:pt x="418" y="2640"/>
                  <a:pt x="417" y="2641"/>
                  <a:pt x="416" y="2641"/>
                </a:cubicBezTo>
                <a:cubicBezTo>
                  <a:pt x="416" y="2646"/>
                  <a:pt x="416" y="2652"/>
                  <a:pt x="416" y="2657"/>
                </a:cubicBezTo>
                <a:cubicBezTo>
                  <a:pt x="407" y="2657"/>
                  <a:pt x="398" y="2657"/>
                  <a:pt x="389" y="2657"/>
                </a:cubicBezTo>
                <a:cubicBezTo>
                  <a:pt x="388" y="2658"/>
                  <a:pt x="387" y="2658"/>
                  <a:pt x="386" y="2659"/>
                </a:cubicBezTo>
                <a:cubicBezTo>
                  <a:pt x="386" y="2660"/>
                  <a:pt x="386" y="2661"/>
                  <a:pt x="386" y="2661"/>
                </a:cubicBezTo>
                <a:cubicBezTo>
                  <a:pt x="387" y="2662"/>
                  <a:pt x="388" y="2663"/>
                  <a:pt x="389" y="2664"/>
                </a:cubicBezTo>
                <a:cubicBezTo>
                  <a:pt x="390" y="2664"/>
                  <a:pt x="391" y="2664"/>
                  <a:pt x="391" y="2664"/>
                </a:cubicBezTo>
                <a:cubicBezTo>
                  <a:pt x="391" y="2668"/>
                  <a:pt x="391" y="2672"/>
                  <a:pt x="391" y="2677"/>
                </a:cubicBezTo>
                <a:cubicBezTo>
                  <a:pt x="392" y="2677"/>
                  <a:pt x="393" y="2677"/>
                  <a:pt x="394" y="2677"/>
                </a:cubicBezTo>
                <a:cubicBezTo>
                  <a:pt x="396" y="2679"/>
                  <a:pt x="399" y="2682"/>
                  <a:pt x="401" y="2684"/>
                </a:cubicBezTo>
                <a:cubicBezTo>
                  <a:pt x="400" y="2685"/>
                  <a:pt x="400" y="2686"/>
                  <a:pt x="399" y="2687"/>
                </a:cubicBezTo>
                <a:cubicBezTo>
                  <a:pt x="399" y="2689"/>
                  <a:pt x="399" y="2692"/>
                  <a:pt x="399" y="2694"/>
                </a:cubicBezTo>
                <a:cubicBezTo>
                  <a:pt x="396" y="2694"/>
                  <a:pt x="394" y="2694"/>
                  <a:pt x="391" y="2694"/>
                </a:cubicBezTo>
                <a:cubicBezTo>
                  <a:pt x="391" y="2695"/>
                  <a:pt x="391" y="2696"/>
                  <a:pt x="391" y="2697"/>
                </a:cubicBezTo>
                <a:cubicBezTo>
                  <a:pt x="390" y="2698"/>
                  <a:pt x="390" y="2698"/>
                  <a:pt x="389" y="2699"/>
                </a:cubicBezTo>
                <a:cubicBezTo>
                  <a:pt x="389" y="2700"/>
                  <a:pt x="389" y="2701"/>
                  <a:pt x="389" y="2702"/>
                </a:cubicBezTo>
                <a:cubicBezTo>
                  <a:pt x="390" y="2702"/>
                  <a:pt x="391" y="2702"/>
                  <a:pt x="391" y="2702"/>
                </a:cubicBezTo>
                <a:cubicBezTo>
                  <a:pt x="392" y="2703"/>
                  <a:pt x="393" y="2704"/>
                  <a:pt x="394" y="2704"/>
                </a:cubicBezTo>
                <a:cubicBezTo>
                  <a:pt x="394" y="2705"/>
                  <a:pt x="394" y="2706"/>
                  <a:pt x="394" y="2707"/>
                </a:cubicBezTo>
                <a:cubicBezTo>
                  <a:pt x="393" y="2708"/>
                  <a:pt x="392" y="2708"/>
                  <a:pt x="391" y="2709"/>
                </a:cubicBezTo>
                <a:cubicBezTo>
                  <a:pt x="391" y="2710"/>
                  <a:pt x="391" y="2711"/>
                  <a:pt x="391" y="2712"/>
                </a:cubicBezTo>
                <a:cubicBezTo>
                  <a:pt x="390" y="2713"/>
                  <a:pt x="388" y="2715"/>
                  <a:pt x="386" y="2717"/>
                </a:cubicBezTo>
                <a:cubicBezTo>
                  <a:pt x="384" y="2717"/>
                  <a:pt x="381" y="2717"/>
                  <a:pt x="379" y="2717"/>
                </a:cubicBezTo>
                <a:cubicBezTo>
                  <a:pt x="378" y="2718"/>
                  <a:pt x="377" y="2718"/>
                  <a:pt x="376" y="2719"/>
                </a:cubicBezTo>
                <a:cubicBezTo>
                  <a:pt x="376" y="2720"/>
                  <a:pt x="376" y="2721"/>
                  <a:pt x="376" y="2722"/>
                </a:cubicBezTo>
                <a:cubicBezTo>
                  <a:pt x="375" y="2723"/>
                  <a:pt x="375" y="2724"/>
                  <a:pt x="374" y="2724"/>
                </a:cubicBezTo>
                <a:cubicBezTo>
                  <a:pt x="379" y="2729"/>
                  <a:pt x="384" y="2734"/>
                  <a:pt x="389" y="2739"/>
                </a:cubicBezTo>
                <a:cubicBezTo>
                  <a:pt x="389" y="2740"/>
                  <a:pt x="389" y="2741"/>
                  <a:pt x="389" y="2742"/>
                </a:cubicBezTo>
                <a:cubicBezTo>
                  <a:pt x="391" y="2744"/>
                  <a:pt x="394" y="2747"/>
                  <a:pt x="396" y="2749"/>
                </a:cubicBezTo>
                <a:cubicBezTo>
                  <a:pt x="396" y="2751"/>
                  <a:pt x="396" y="2753"/>
                  <a:pt x="396" y="2754"/>
                </a:cubicBezTo>
                <a:cubicBezTo>
                  <a:pt x="396" y="2754"/>
                  <a:pt x="395" y="2754"/>
                  <a:pt x="394" y="2754"/>
                </a:cubicBezTo>
                <a:cubicBezTo>
                  <a:pt x="393" y="2755"/>
                  <a:pt x="392" y="2756"/>
                  <a:pt x="391" y="2757"/>
                </a:cubicBezTo>
                <a:cubicBezTo>
                  <a:pt x="391" y="2757"/>
                  <a:pt x="390" y="2757"/>
                  <a:pt x="389" y="2757"/>
                </a:cubicBezTo>
                <a:cubicBezTo>
                  <a:pt x="388" y="2757"/>
                  <a:pt x="387" y="2758"/>
                  <a:pt x="386" y="2759"/>
                </a:cubicBezTo>
                <a:cubicBezTo>
                  <a:pt x="382" y="2759"/>
                  <a:pt x="378" y="2759"/>
                  <a:pt x="374" y="2759"/>
                </a:cubicBezTo>
                <a:cubicBezTo>
                  <a:pt x="373" y="2759"/>
                  <a:pt x="372" y="2758"/>
                  <a:pt x="371" y="2757"/>
                </a:cubicBezTo>
                <a:cubicBezTo>
                  <a:pt x="370" y="2757"/>
                  <a:pt x="370" y="2757"/>
                  <a:pt x="369" y="2757"/>
                </a:cubicBezTo>
                <a:cubicBezTo>
                  <a:pt x="367" y="2755"/>
                  <a:pt x="365" y="2753"/>
                  <a:pt x="364" y="2752"/>
                </a:cubicBezTo>
                <a:cubicBezTo>
                  <a:pt x="364" y="2750"/>
                  <a:pt x="364" y="2749"/>
                  <a:pt x="364" y="2747"/>
                </a:cubicBezTo>
                <a:cubicBezTo>
                  <a:pt x="363" y="2746"/>
                  <a:pt x="362" y="2745"/>
                  <a:pt x="361" y="2744"/>
                </a:cubicBezTo>
                <a:cubicBezTo>
                  <a:pt x="361" y="2743"/>
                  <a:pt x="361" y="2741"/>
                  <a:pt x="361" y="2739"/>
                </a:cubicBezTo>
                <a:cubicBezTo>
                  <a:pt x="361" y="2738"/>
                  <a:pt x="360" y="2738"/>
                  <a:pt x="359" y="2737"/>
                </a:cubicBezTo>
                <a:cubicBezTo>
                  <a:pt x="359" y="2736"/>
                  <a:pt x="359" y="2735"/>
                  <a:pt x="359" y="2734"/>
                </a:cubicBezTo>
                <a:cubicBezTo>
                  <a:pt x="357" y="2733"/>
                  <a:pt x="355" y="2731"/>
                  <a:pt x="354" y="2729"/>
                </a:cubicBezTo>
                <a:cubicBezTo>
                  <a:pt x="351" y="2729"/>
                  <a:pt x="347" y="2729"/>
                  <a:pt x="344" y="2729"/>
                </a:cubicBezTo>
                <a:cubicBezTo>
                  <a:pt x="341" y="2732"/>
                  <a:pt x="339" y="2734"/>
                  <a:pt x="336" y="2737"/>
                </a:cubicBezTo>
                <a:cubicBezTo>
                  <a:pt x="336" y="2738"/>
                  <a:pt x="336" y="2740"/>
                  <a:pt x="336" y="2742"/>
                </a:cubicBezTo>
                <a:cubicBezTo>
                  <a:pt x="335" y="2743"/>
                  <a:pt x="335" y="2743"/>
                  <a:pt x="334" y="2744"/>
                </a:cubicBezTo>
                <a:cubicBezTo>
                  <a:pt x="334" y="2746"/>
                  <a:pt x="334" y="2748"/>
                  <a:pt x="334" y="2749"/>
                </a:cubicBezTo>
                <a:cubicBezTo>
                  <a:pt x="333" y="2750"/>
                  <a:pt x="332" y="2751"/>
                  <a:pt x="331" y="2752"/>
                </a:cubicBezTo>
                <a:cubicBezTo>
                  <a:pt x="331" y="2752"/>
                  <a:pt x="331" y="2753"/>
                  <a:pt x="331" y="2754"/>
                </a:cubicBezTo>
                <a:cubicBezTo>
                  <a:pt x="331" y="2754"/>
                  <a:pt x="330" y="2754"/>
                  <a:pt x="329" y="2754"/>
                </a:cubicBezTo>
                <a:cubicBezTo>
                  <a:pt x="327" y="2756"/>
                  <a:pt x="325" y="2758"/>
                  <a:pt x="324" y="2759"/>
                </a:cubicBezTo>
                <a:cubicBezTo>
                  <a:pt x="323" y="2759"/>
                  <a:pt x="322" y="2759"/>
                  <a:pt x="321" y="2759"/>
                </a:cubicBezTo>
                <a:cubicBezTo>
                  <a:pt x="320" y="2759"/>
                  <a:pt x="319" y="2758"/>
                  <a:pt x="318" y="2757"/>
                </a:cubicBezTo>
                <a:cubicBezTo>
                  <a:pt x="318" y="2757"/>
                  <a:pt x="317" y="2757"/>
                  <a:pt x="316" y="2757"/>
                </a:cubicBezTo>
                <a:cubicBezTo>
                  <a:pt x="315" y="2757"/>
                  <a:pt x="315" y="2757"/>
                  <a:pt x="314" y="2757"/>
                </a:cubicBezTo>
                <a:cubicBezTo>
                  <a:pt x="312" y="2755"/>
                  <a:pt x="310" y="2753"/>
                  <a:pt x="309" y="2752"/>
                </a:cubicBezTo>
                <a:cubicBezTo>
                  <a:pt x="309" y="2751"/>
                  <a:pt x="309" y="2750"/>
                  <a:pt x="309" y="2749"/>
                </a:cubicBezTo>
                <a:cubicBezTo>
                  <a:pt x="308" y="2749"/>
                  <a:pt x="307" y="2748"/>
                  <a:pt x="306" y="2747"/>
                </a:cubicBezTo>
                <a:cubicBezTo>
                  <a:pt x="306" y="2745"/>
                  <a:pt x="306" y="2744"/>
                  <a:pt x="306" y="2742"/>
                </a:cubicBezTo>
                <a:cubicBezTo>
                  <a:pt x="305" y="2741"/>
                  <a:pt x="305" y="2740"/>
                  <a:pt x="304" y="2739"/>
                </a:cubicBezTo>
                <a:cubicBezTo>
                  <a:pt x="304" y="2737"/>
                  <a:pt x="304" y="2734"/>
                  <a:pt x="304" y="2732"/>
                </a:cubicBezTo>
                <a:cubicBezTo>
                  <a:pt x="303" y="2731"/>
                  <a:pt x="302" y="2730"/>
                  <a:pt x="301" y="2729"/>
                </a:cubicBezTo>
                <a:cubicBezTo>
                  <a:pt x="301" y="2729"/>
                  <a:pt x="301" y="2728"/>
                  <a:pt x="301" y="2727"/>
                </a:cubicBezTo>
                <a:cubicBezTo>
                  <a:pt x="300" y="2726"/>
                  <a:pt x="299" y="2725"/>
                  <a:pt x="299" y="2724"/>
                </a:cubicBezTo>
                <a:cubicBezTo>
                  <a:pt x="299" y="2724"/>
                  <a:pt x="299" y="2723"/>
                  <a:pt x="299" y="2722"/>
                </a:cubicBezTo>
                <a:cubicBezTo>
                  <a:pt x="298" y="2721"/>
                  <a:pt x="297" y="2720"/>
                  <a:pt x="296" y="2719"/>
                </a:cubicBezTo>
                <a:cubicBezTo>
                  <a:pt x="296" y="2718"/>
                  <a:pt x="296" y="2718"/>
                  <a:pt x="296" y="2717"/>
                </a:cubicBezTo>
                <a:cubicBezTo>
                  <a:pt x="290" y="2711"/>
                  <a:pt x="285" y="2705"/>
                  <a:pt x="279" y="2699"/>
                </a:cubicBezTo>
                <a:cubicBezTo>
                  <a:pt x="278" y="2699"/>
                  <a:pt x="277" y="2699"/>
                  <a:pt x="276" y="2699"/>
                </a:cubicBezTo>
                <a:cubicBezTo>
                  <a:pt x="274" y="2698"/>
                  <a:pt x="273" y="2696"/>
                  <a:pt x="271" y="2694"/>
                </a:cubicBezTo>
                <a:cubicBezTo>
                  <a:pt x="270" y="2694"/>
                  <a:pt x="269" y="2694"/>
                  <a:pt x="268" y="2694"/>
                </a:cubicBezTo>
                <a:cubicBezTo>
                  <a:pt x="266" y="2692"/>
                  <a:pt x="264" y="2689"/>
                  <a:pt x="261" y="2687"/>
                </a:cubicBezTo>
                <a:cubicBezTo>
                  <a:pt x="260" y="2687"/>
                  <a:pt x="259" y="2687"/>
                  <a:pt x="258" y="2687"/>
                </a:cubicBezTo>
                <a:cubicBezTo>
                  <a:pt x="258" y="2686"/>
                  <a:pt x="257" y="2685"/>
                  <a:pt x="256" y="2684"/>
                </a:cubicBezTo>
                <a:cubicBezTo>
                  <a:pt x="255" y="2684"/>
                  <a:pt x="254" y="2684"/>
                  <a:pt x="253" y="2684"/>
                </a:cubicBezTo>
                <a:cubicBezTo>
                  <a:pt x="253" y="2683"/>
                  <a:pt x="252" y="2683"/>
                  <a:pt x="251" y="2682"/>
                </a:cubicBezTo>
                <a:cubicBezTo>
                  <a:pt x="247" y="2682"/>
                  <a:pt x="243" y="2682"/>
                  <a:pt x="238" y="2682"/>
                </a:cubicBezTo>
                <a:cubicBezTo>
                  <a:pt x="238" y="2681"/>
                  <a:pt x="237" y="2680"/>
                  <a:pt x="236" y="2679"/>
                </a:cubicBezTo>
                <a:cubicBezTo>
                  <a:pt x="234" y="2679"/>
                  <a:pt x="233" y="2679"/>
                  <a:pt x="231" y="2679"/>
                </a:cubicBezTo>
                <a:cubicBezTo>
                  <a:pt x="226" y="2674"/>
                  <a:pt x="221" y="2669"/>
                  <a:pt x="216" y="2664"/>
                </a:cubicBezTo>
                <a:cubicBezTo>
                  <a:pt x="216" y="2663"/>
                  <a:pt x="216" y="2662"/>
                  <a:pt x="216" y="2661"/>
                </a:cubicBezTo>
                <a:cubicBezTo>
                  <a:pt x="214" y="2660"/>
                  <a:pt x="212" y="2658"/>
                  <a:pt x="211" y="2657"/>
                </a:cubicBezTo>
                <a:cubicBezTo>
                  <a:pt x="211" y="2656"/>
                  <a:pt x="211" y="2655"/>
                  <a:pt x="211" y="2654"/>
                </a:cubicBezTo>
                <a:cubicBezTo>
                  <a:pt x="210" y="2653"/>
                  <a:pt x="209" y="2653"/>
                  <a:pt x="208" y="2652"/>
                </a:cubicBezTo>
                <a:cubicBezTo>
                  <a:pt x="208" y="2651"/>
                  <a:pt x="208" y="2650"/>
                  <a:pt x="208" y="2649"/>
                </a:cubicBezTo>
                <a:cubicBezTo>
                  <a:pt x="208" y="2648"/>
                  <a:pt x="207" y="2647"/>
                  <a:pt x="206" y="2646"/>
                </a:cubicBezTo>
                <a:cubicBezTo>
                  <a:pt x="206" y="2646"/>
                  <a:pt x="206" y="2645"/>
                  <a:pt x="206" y="2644"/>
                </a:cubicBezTo>
                <a:cubicBezTo>
                  <a:pt x="205" y="2643"/>
                  <a:pt x="204" y="2642"/>
                  <a:pt x="203" y="2641"/>
                </a:cubicBezTo>
                <a:cubicBezTo>
                  <a:pt x="203" y="2641"/>
                  <a:pt x="203" y="2640"/>
                  <a:pt x="203" y="2639"/>
                </a:cubicBezTo>
                <a:cubicBezTo>
                  <a:pt x="202" y="2638"/>
                  <a:pt x="202" y="2637"/>
                  <a:pt x="201" y="2636"/>
                </a:cubicBezTo>
                <a:cubicBezTo>
                  <a:pt x="201" y="2634"/>
                  <a:pt x="201" y="2632"/>
                  <a:pt x="201" y="2629"/>
                </a:cubicBezTo>
                <a:cubicBezTo>
                  <a:pt x="200" y="2628"/>
                  <a:pt x="199" y="2627"/>
                  <a:pt x="198" y="2627"/>
                </a:cubicBezTo>
                <a:cubicBezTo>
                  <a:pt x="198" y="2623"/>
                  <a:pt x="198" y="2620"/>
                  <a:pt x="198" y="2616"/>
                </a:cubicBezTo>
                <a:cubicBezTo>
                  <a:pt x="200" y="2615"/>
                  <a:pt x="201" y="2613"/>
                  <a:pt x="203" y="2611"/>
                </a:cubicBezTo>
                <a:cubicBezTo>
                  <a:pt x="203" y="2610"/>
                  <a:pt x="203" y="2608"/>
                  <a:pt x="203" y="2606"/>
                </a:cubicBezTo>
                <a:cubicBezTo>
                  <a:pt x="204" y="2606"/>
                  <a:pt x="205" y="2605"/>
                  <a:pt x="206" y="2604"/>
                </a:cubicBezTo>
                <a:cubicBezTo>
                  <a:pt x="205" y="2603"/>
                  <a:pt x="204" y="2602"/>
                  <a:pt x="203" y="2601"/>
                </a:cubicBezTo>
                <a:cubicBezTo>
                  <a:pt x="203" y="2595"/>
                  <a:pt x="203" y="2590"/>
                  <a:pt x="203" y="2584"/>
                </a:cubicBezTo>
                <a:cubicBezTo>
                  <a:pt x="202" y="2583"/>
                  <a:pt x="202" y="2582"/>
                  <a:pt x="201" y="2581"/>
                </a:cubicBezTo>
                <a:cubicBezTo>
                  <a:pt x="201" y="2576"/>
                  <a:pt x="201" y="2571"/>
                  <a:pt x="201" y="2566"/>
                </a:cubicBezTo>
                <a:cubicBezTo>
                  <a:pt x="200" y="2566"/>
                  <a:pt x="199" y="2565"/>
                  <a:pt x="198" y="2564"/>
                </a:cubicBezTo>
                <a:cubicBezTo>
                  <a:pt x="198" y="2559"/>
                  <a:pt x="198" y="2554"/>
                  <a:pt x="198" y="2549"/>
                </a:cubicBezTo>
                <a:cubicBezTo>
                  <a:pt x="200" y="2547"/>
                  <a:pt x="201" y="2545"/>
                  <a:pt x="203" y="2544"/>
                </a:cubicBezTo>
                <a:cubicBezTo>
                  <a:pt x="203" y="2543"/>
                  <a:pt x="203" y="2542"/>
                  <a:pt x="203" y="2541"/>
                </a:cubicBezTo>
                <a:cubicBezTo>
                  <a:pt x="211" y="2533"/>
                  <a:pt x="220" y="2524"/>
                  <a:pt x="228" y="2516"/>
                </a:cubicBezTo>
                <a:cubicBezTo>
                  <a:pt x="228" y="2515"/>
                  <a:pt x="228" y="2515"/>
                  <a:pt x="228" y="2514"/>
                </a:cubicBezTo>
                <a:cubicBezTo>
                  <a:pt x="230" y="2512"/>
                  <a:pt x="232" y="2510"/>
                  <a:pt x="233" y="2509"/>
                </a:cubicBezTo>
                <a:cubicBezTo>
                  <a:pt x="233" y="2508"/>
                  <a:pt x="233" y="2507"/>
                  <a:pt x="233" y="2506"/>
                </a:cubicBezTo>
                <a:cubicBezTo>
                  <a:pt x="237" y="2503"/>
                  <a:pt x="240" y="2499"/>
                  <a:pt x="243" y="2496"/>
                </a:cubicBezTo>
                <a:cubicBezTo>
                  <a:pt x="243" y="2495"/>
                  <a:pt x="243" y="2494"/>
                  <a:pt x="243" y="2493"/>
                </a:cubicBezTo>
                <a:cubicBezTo>
                  <a:pt x="244" y="2493"/>
                  <a:pt x="245" y="2492"/>
                  <a:pt x="246" y="2491"/>
                </a:cubicBezTo>
                <a:cubicBezTo>
                  <a:pt x="246" y="2488"/>
                  <a:pt x="246" y="2484"/>
                  <a:pt x="246" y="2481"/>
                </a:cubicBezTo>
                <a:cubicBezTo>
                  <a:pt x="247" y="2480"/>
                  <a:pt x="247" y="2479"/>
                  <a:pt x="248" y="2478"/>
                </a:cubicBezTo>
                <a:cubicBezTo>
                  <a:pt x="248" y="2476"/>
                  <a:pt x="248" y="2474"/>
                  <a:pt x="248" y="2471"/>
                </a:cubicBezTo>
                <a:cubicBezTo>
                  <a:pt x="248" y="2470"/>
                  <a:pt x="247" y="2469"/>
                  <a:pt x="246" y="2468"/>
                </a:cubicBezTo>
                <a:cubicBezTo>
                  <a:pt x="246" y="2468"/>
                  <a:pt x="246" y="2467"/>
                  <a:pt x="246" y="2466"/>
                </a:cubicBezTo>
                <a:cubicBezTo>
                  <a:pt x="245" y="2465"/>
                  <a:pt x="244" y="2464"/>
                  <a:pt x="243" y="2463"/>
                </a:cubicBezTo>
                <a:cubicBezTo>
                  <a:pt x="243" y="2462"/>
                  <a:pt x="243" y="2460"/>
                  <a:pt x="243" y="2458"/>
                </a:cubicBezTo>
                <a:cubicBezTo>
                  <a:pt x="243" y="2458"/>
                  <a:pt x="242" y="2457"/>
                  <a:pt x="241" y="2456"/>
                </a:cubicBezTo>
                <a:cubicBezTo>
                  <a:pt x="241" y="2455"/>
                  <a:pt x="241" y="2454"/>
                  <a:pt x="241" y="2453"/>
                </a:cubicBezTo>
                <a:cubicBezTo>
                  <a:pt x="240" y="2453"/>
                  <a:pt x="239" y="2452"/>
                  <a:pt x="238" y="2451"/>
                </a:cubicBezTo>
                <a:cubicBezTo>
                  <a:pt x="238" y="2450"/>
                  <a:pt x="238" y="2449"/>
                  <a:pt x="238" y="2448"/>
                </a:cubicBezTo>
                <a:cubicBezTo>
                  <a:pt x="238" y="2448"/>
                  <a:pt x="237" y="2447"/>
                  <a:pt x="236" y="2446"/>
                </a:cubicBezTo>
                <a:cubicBezTo>
                  <a:pt x="236" y="2445"/>
                  <a:pt x="236" y="2444"/>
                  <a:pt x="236" y="2443"/>
                </a:cubicBezTo>
                <a:cubicBezTo>
                  <a:pt x="230" y="2438"/>
                  <a:pt x="224" y="2432"/>
                  <a:pt x="218" y="2426"/>
                </a:cubicBezTo>
                <a:cubicBezTo>
                  <a:pt x="218" y="2420"/>
                  <a:pt x="218" y="2414"/>
                  <a:pt x="218" y="2408"/>
                </a:cubicBezTo>
                <a:cubicBezTo>
                  <a:pt x="219" y="2407"/>
                  <a:pt x="220" y="2407"/>
                  <a:pt x="221" y="2406"/>
                </a:cubicBezTo>
                <a:cubicBezTo>
                  <a:pt x="221" y="2405"/>
                  <a:pt x="221" y="2404"/>
                  <a:pt x="221" y="2403"/>
                </a:cubicBezTo>
                <a:cubicBezTo>
                  <a:pt x="223" y="2401"/>
                  <a:pt x="226" y="2398"/>
                  <a:pt x="228" y="2396"/>
                </a:cubicBezTo>
                <a:cubicBezTo>
                  <a:pt x="229" y="2396"/>
                  <a:pt x="230" y="2396"/>
                  <a:pt x="231" y="2396"/>
                </a:cubicBezTo>
                <a:cubicBezTo>
                  <a:pt x="232" y="2395"/>
                  <a:pt x="232" y="2394"/>
                  <a:pt x="233" y="2393"/>
                </a:cubicBezTo>
                <a:cubicBezTo>
                  <a:pt x="234" y="2393"/>
                  <a:pt x="235" y="2393"/>
                  <a:pt x="236" y="2393"/>
                </a:cubicBezTo>
                <a:cubicBezTo>
                  <a:pt x="237" y="2393"/>
                  <a:pt x="237" y="2392"/>
                  <a:pt x="238" y="2391"/>
                </a:cubicBezTo>
                <a:cubicBezTo>
                  <a:pt x="239" y="2391"/>
                  <a:pt x="240" y="2391"/>
                  <a:pt x="241" y="2391"/>
                </a:cubicBezTo>
                <a:cubicBezTo>
                  <a:pt x="245" y="2386"/>
                  <a:pt x="249" y="2382"/>
                  <a:pt x="253" y="2378"/>
                </a:cubicBezTo>
                <a:cubicBezTo>
                  <a:pt x="253" y="2377"/>
                  <a:pt x="253" y="2377"/>
                  <a:pt x="253" y="2376"/>
                </a:cubicBezTo>
                <a:cubicBezTo>
                  <a:pt x="254" y="2375"/>
                  <a:pt x="255" y="2374"/>
                  <a:pt x="256" y="2373"/>
                </a:cubicBezTo>
                <a:cubicBezTo>
                  <a:pt x="256" y="2372"/>
                  <a:pt x="256" y="2372"/>
                  <a:pt x="256" y="2371"/>
                </a:cubicBezTo>
                <a:cubicBezTo>
                  <a:pt x="257" y="2370"/>
                  <a:pt x="257" y="2369"/>
                  <a:pt x="258" y="2368"/>
                </a:cubicBezTo>
                <a:cubicBezTo>
                  <a:pt x="258" y="2367"/>
                  <a:pt x="258" y="2367"/>
                  <a:pt x="258" y="2366"/>
                </a:cubicBezTo>
                <a:cubicBezTo>
                  <a:pt x="259" y="2365"/>
                  <a:pt x="260" y="2364"/>
                  <a:pt x="261" y="2363"/>
                </a:cubicBezTo>
                <a:cubicBezTo>
                  <a:pt x="261" y="2362"/>
                  <a:pt x="261" y="2361"/>
                  <a:pt x="261" y="2360"/>
                </a:cubicBezTo>
                <a:cubicBezTo>
                  <a:pt x="262" y="2360"/>
                  <a:pt x="262" y="2359"/>
                  <a:pt x="263" y="2358"/>
                </a:cubicBezTo>
                <a:cubicBezTo>
                  <a:pt x="263" y="2356"/>
                  <a:pt x="263" y="2355"/>
                  <a:pt x="263" y="2353"/>
                </a:cubicBezTo>
                <a:cubicBezTo>
                  <a:pt x="264" y="2352"/>
                  <a:pt x="265" y="2352"/>
                  <a:pt x="266" y="2351"/>
                </a:cubicBezTo>
                <a:cubicBezTo>
                  <a:pt x="266" y="2347"/>
                  <a:pt x="266" y="2344"/>
                  <a:pt x="266" y="2341"/>
                </a:cubicBezTo>
                <a:cubicBezTo>
                  <a:pt x="267" y="2340"/>
                  <a:pt x="267" y="2339"/>
                  <a:pt x="268" y="2338"/>
                </a:cubicBezTo>
                <a:cubicBezTo>
                  <a:pt x="268" y="2333"/>
                  <a:pt x="268" y="2328"/>
                  <a:pt x="268" y="2323"/>
                </a:cubicBezTo>
                <a:cubicBezTo>
                  <a:pt x="269" y="2322"/>
                  <a:pt x="270" y="2321"/>
                  <a:pt x="271" y="2321"/>
                </a:cubicBezTo>
                <a:cubicBezTo>
                  <a:pt x="271" y="2320"/>
                  <a:pt x="271" y="2319"/>
                  <a:pt x="271" y="2318"/>
                </a:cubicBezTo>
                <a:cubicBezTo>
                  <a:pt x="273" y="2316"/>
                  <a:pt x="274" y="2315"/>
                  <a:pt x="276" y="2313"/>
                </a:cubicBezTo>
                <a:cubicBezTo>
                  <a:pt x="276" y="2310"/>
                  <a:pt x="276" y="2308"/>
                  <a:pt x="276" y="2305"/>
                </a:cubicBezTo>
                <a:cubicBezTo>
                  <a:pt x="274" y="2304"/>
                  <a:pt x="273" y="2302"/>
                  <a:pt x="271" y="2300"/>
                </a:cubicBezTo>
                <a:cubicBezTo>
                  <a:pt x="271" y="2300"/>
                  <a:pt x="271" y="2299"/>
                  <a:pt x="271" y="2298"/>
                </a:cubicBezTo>
                <a:cubicBezTo>
                  <a:pt x="269" y="2296"/>
                  <a:pt x="268" y="2295"/>
                  <a:pt x="266" y="2293"/>
                </a:cubicBezTo>
                <a:cubicBezTo>
                  <a:pt x="265" y="2293"/>
                  <a:pt x="264" y="2293"/>
                  <a:pt x="263" y="2293"/>
                </a:cubicBezTo>
                <a:cubicBezTo>
                  <a:pt x="263" y="2292"/>
                  <a:pt x="262" y="2291"/>
                  <a:pt x="261" y="2290"/>
                </a:cubicBezTo>
                <a:cubicBezTo>
                  <a:pt x="261" y="2290"/>
                  <a:pt x="261" y="2289"/>
                  <a:pt x="261" y="2288"/>
                </a:cubicBezTo>
                <a:cubicBezTo>
                  <a:pt x="260" y="2287"/>
                  <a:pt x="259" y="2286"/>
                  <a:pt x="258" y="2285"/>
                </a:cubicBezTo>
                <a:cubicBezTo>
                  <a:pt x="258" y="2284"/>
                  <a:pt x="258" y="2282"/>
                  <a:pt x="258" y="2280"/>
                </a:cubicBezTo>
                <a:cubicBezTo>
                  <a:pt x="258" y="2280"/>
                  <a:pt x="257" y="2279"/>
                  <a:pt x="256" y="2278"/>
                </a:cubicBezTo>
                <a:cubicBezTo>
                  <a:pt x="256" y="2277"/>
                  <a:pt x="256" y="2276"/>
                  <a:pt x="256" y="2275"/>
                </a:cubicBezTo>
                <a:cubicBezTo>
                  <a:pt x="255" y="2275"/>
                  <a:pt x="254" y="2274"/>
                  <a:pt x="253" y="2273"/>
                </a:cubicBezTo>
                <a:cubicBezTo>
                  <a:pt x="253" y="2269"/>
                  <a:pt x="253" y="2266"/>
                  <a:pt x="253" y="2263"/>
                </a:cubicBezTo>
                <a:cubicBezTo>
                  <a:pt x="251" y="2260"/>
                  <a:pt x="248" y="2258"/>
                  <a:pt x="246" y="2255"/>
                </a:cubicBezTo>
                <a:cubicBezTo>
                  <a:pt x="246" y="2255"/>
                  <a:pt x="246" y="2254"/>
                  <a:pt x="246" y="2253"/>
                </a:cubicBezTo>
                <a:cubicBezTo>
                  <a:pt x="244" y="2251"/>
                  <a:pt x="243" y="2249"/>
                  <a:pt x="241" y="2248"/>
                </a:cubicBezTo>
                <a:cubicBezTo>
                  <a:pt x="241" y="2247"/>
                  <a:pt x="241" y="2246"/>
                  <a:pt x="241" y="2245"/>
                </a:cubicBezTo>
                <a:cubicBezTo>
                  <a:pt x="237" y="2245"/>
                  <a:pt x="233" y="2245"/>
                  <a:pt x="228" y="2245"/>
                </a:cubicBezTo>
                <a:cubicBezTo>
                  <a:pt x="227" y="2244"/>
                  <a:pt x="227" y="2244"/>
                  <a:pt x="226" y="2243"/>
                </a:cubicBezTo>
                <a:cubicBezTo>
                  <a:pt x="224" y="2243"/>
                  <a:pt x="222" y="2243"/>
                  <a:pt x="221" y="2243"/>
                </a:cubicBezTo>
                <a:cubicBezTo>
                  <a:pt x="220" y="2242"/>
                  <a:pt x="219" y="2241"/>
                  <a:pt x="218" y="2240"/>
                </a:cubicBezTo>
                <a:cubicBezTo>
                  <a:pt x="216" y="2240"/>
                  <a:pt x="213" y="2240"/>
                  <a:pt x="211" y="2240"/>
                </a:cubicBezTo>
                <a:cubicBezTo>
                  <a:pt x="210" y="2239"/>
                  <a:pt x="209" y="2239"/>
                  <a:pt x="208" y="2238"/>
                </a:cubicBezTo>
                <a:cubicBezTo>
                  <a:pt x="207" y="2238"/>
                  <a:pt x="207" y="2238"/>
                  <a:pt x="206" y="2238"/>
                </a:cubicBezTo>
                <a:cubicBezTo>
                  <a:pt x="205" y="2237"/>
                  <a:pt x="204" y="2236"/>
                  <a:pt x="203" y="2235"/>
                </a:cubicBezTo>
                <a:cubicBezTo>
                  <a:pt x="202" y="2235"/>
                  <a:pt x="202" y="2235"/>
                  <a:pt x="201" y="2235"/>
                </a:cubicBezTo>
                <a:cubicBezTo>
                  <a:pt x="200" y="2234"/>
                  <a:pt x="199" y="2234"/>
                  <a:pt x="198" y="2233"/>
                </a:cubicBezTo>
                <a:cubicBezTo>
                  <a:pt x="197" y="2233"/>
                  <a:pt x="197" y="2233"/>
                  <a:pt x="196" y="2233"/>
                </a:cubicBezTo>
                <a:cubicBezTo>
                  <a:pt x="195" y="2232"/>
                  <a:pt x="194" y="2231"/>
                  <a:pt x="193" y="2230"/>
                </a:cubicBezTo>
                <a:cubicBezTo>
                  <a:pt x="193" y="2230"/>
                  <a:pt x="192" y="2230"/>
                  <a:pt x="191" y="2230"/>
                </a:cubicBezTo>
                <a:cubicBezTo>
                  <a:pt x="190" y="2229"/>
                  <a:pt x="189" y="2228"/>
                  <a:pt x="188" y="2228"/>
                </a:cubicBezTo>
                <a:cubicBezTo>
                  <a:pt x="185" y="2228"/>
                  <a:pt x="181" y="2228"/>
                  <a:pt x="178" y="2228"/>
                </a:cubicBezTo>
                <a:cubicBezTo>
                  <a:pt x="177" y="2227"/>
                  <a:pt x="177" y="2226"/>
                  <a:pt x="176" y="2225"/>
                </a:cubicBezTo>
                <a:cubicBezTo>
                  <a:pt x="171" y="2225"/>
                  <a:pt x="166" y="2225"/>
                  <a:pt x="161" y="2225"/>
                </a:cubicBezTo>
                <a:cubicBezTo>
                  <a:pt x="160" y="2224"/>
                  <a:pt x="159" y="2223"/>
                  <a:pt x="158" y="2222"/>
                </a:cubicBezTo>
                <a:cubicBezTo>
                  <a:pt x="157" y="2222"/>
                  <a:pt x="156" y="2222"/>
                  <a:pt x="155" y="2222"/>
                </a:cubicBezTo>
                <a:cubicBezTo>
                  <a:pt x="155" y="2222"/>
                  <a:pt x="154" y="2221"/>
                  <a:pt x="153" y="2220"/>
                </a:cubicBezTo>
                <a:cubicBezTo>
                  <a:pt x="152" y="2220"/>
                  <a:pt x="151" y="2220"/>
                  <a:pt x="150" y="2220"/>
                </a:cubicBezTo>
                <a:cubicBezTo>
                  <a:pt x="149" y="2218"/>
                  <a:pt x="147" y="2217"/>
                  <a:pt x="146" y="2215"/>
                </a:cubicBezTo>
                <a:cubicBezTo>
                  <a:pt x="145" y="2215"/>
                  <a:pt x="144" y="2215"/>
                  <a:pt x="143" y="2215"/>
                </a:cubicBezTo>
                <a:cubicBezTo>
                  <a:pt x="141" y="2213"/>
                  <a:pt x="140" y="2212"/>
                  <a:pt x="138" y="2210"/>
                </a:cubicBezTo>
                <a:cubicBezTo>
                  <a:pt x="137" y="2210"/>
                  <a:pt x="136" y="2210"/>
                  <a:pt x="136" y="2210"/>
                </a:cubicBezTo>
                <a:cubicBezTo>
                  <a:pt x="135" y="2209"/>
                  <a:pt x="134" y="2209"/>
                  <a:pt x="133" y="2208"/>
                </a:cubicBezTo>
                <a:cubicBezTo>
                  <a:pt x="132" y="2208"/>
                  <a:pt x="131" y="2208"/>
                  <a:pt x="130" y="2208"/>
                </a:cubicBezTo>
                <a:cubicBezTo>
                  <a:pt x="127" y="2204"/>
                  <a:pt x="124" y="2201"/>
                  <a:pt x="120" y="2197"/>
                </a:cubicBezTo>
                <a:cubicBezTo>
                  <a:pt x="113" y="2197"/>
                  <a:pt x="105" y="2197"/>
                  <a:pt x="98" y="2197"/>
                </a:cubicBezTo>
                <a:cubicBezTo>
                  <a:pt x="97" y="2197"/>
                  <a:pt x="96" y="2196"/>
                  <a:pt x="95" y="2195"/>
                </a:cubicBezTo>
                <a:cubicBezTo>
                  <a:pt x="93" y="2195"/>
                  <a:pt x="90" y="2195"/>
                  <a:pt x="88" y="2195"/>
                </a:cubicBezTo>
                <a:cubicBezTo>
                  <a:pt x="87" y="2194"/>
                  <a:pt x="86" y="2193"/>
                  <a:pt x="85" y="2192"/>
                </a:cubicBezTo>
                <a:cubicBezTo>
                  <a:pt x="85" y="2192"/>
                  <a:pt x="84" y="2192"/>
                  <a:pt x="83" y="2192"/>
                </a:cubicBezTo>
                <a:cubicBezTo>
                  <a:pt x="79" y="2189"/>
                  <a:pt x="76" y="2186"/>
                  <a:pt x="73" y="2183"/>
                </a:cubicBezTo>
                <a:cubicBezTo>
                  <a:pt x="73" y="2177"/>
                  <a:pt x="73" y="2172"/>
                  <a:pt x="73" y="2167"/>
                </a:cubicBezTo>
                <a:cubicBezTo>
                  <a:pt x="72" y="2167"/>
                  <a:pt x="71" y="2166"/>
                  <a:pt x="70" y="2165"/>
                </a:cubicBezTo>
                <a:cubicBezTo>
                  <a:pt x="70" y="2164"/>
                  <a:pt x="70" y="2163"/>
                  <a:pt x="70" y="2162"/>
                </a:cubicBezTo>
                <a:cubicBezTo>
                  <a:pt x="68" y="2160"/>
                  <a:pt x="65" y="2157"/>
                  <a:pt x="63" y="2155"/>
                </a:cubicBezTo>
                <a:cubicBezTo>
                  <a:pt x="61" y="2155"/>
                  <a:pt x="59" y="2155"/>
                  <a:pt x="58" y="2155"/>
                </a:cubicBezTo>
                <a:cubicBezTo>
                  <a:pt x="57" y="2154"/>
                  <a:pt x="56" y="2153"/>
                  <a:pt x="55" y="2152"/>
                </a:cubicBezTo>
                <a:cubicBezTo>
                  <a:pt x="55" y="2152"/>
                  <a:pt x="54" y="2152"/>
                  <a:pt x="53" y="2152"/>
                </a:cubicBezTo>
                <a:cubicBezTo>
                  <a:pt x="52" y="2152"/>
                  <a:pt x="51" y="2151"/>
                  <a:pt x="50" y="2150"/>
                </a:cubicBezTo>
                <a:cubicBezTo>
                  <a:pt x="50" y="2142"/>
                  <a:pt x="50" y="2135"/>
                  <a:pt x="50" y="2127"/>
                </a:cubicBezTo>
                <a:cubicBezTo>
                  <a:pt x="53" y="2125"/>
                  <a:pt x="55" y="2122"/>
                  <a:pt x="58" y="2120"/>
                </a:cubicBezTo>
                <a:cubicBezTo>
                  <a:pt x="58" y="2120"/>
                  <a:pt x="59" y="2120"/>
                  <a:pt x="60" y="2120"/>
                </a:cubicBezTo>
                <a:cubicBezTo>
                  <a:pt x="63" y="2117"/>
                  <a:pt x="65" y="2115"/>
                  <a:pt x="68" y="2112"/>
                </a:cubicBezTo>
                <a:cubicBezTo>
                  <a:pt x="68" y="2111"/>
                  <a:pt x="68" y="2109"/>
                  <a:pt x="68" y="2107"/>
                </a:cubicBezTo>
                <a:cubicBezTo>
                  <a:pt x="69" y="2106"/>
                  <a:pt x="69" y="2106"/>
                  <a:pt x="70" y="2105"/>
                </a:cubicBezTo>
                <a:cubicBezTo>
                  <a:pt x="70" y="2103"/>
                  <a:pt x="70" y="2101"/>
                  <a:pt x="70" y="2100"/>
                </a:cubicBezTo>
                <a:cubicBezTo>
                  <a:pt x="70" y="2099"/>
                  <a:pt x="69" y="2098"/>
                  <a:pt x="68" y="2097"/>
                </a:cubicBezTo>
                <a:cubicBezTo>
                  <a:pt x="68" y="2096"/>
                  <a:pt x="68" y="2096"/>
                  <a:pt x="68" y="2095"/>
                </a:cubicBezTo>
                <a:cubicBezTo>
                  <a:pt x="66" y="2093"/>
                  <a:pt x="64" y="2091"/>
                  <a:pt x="63" y="2090"/>
                </a:cubicBezTo>
                <a:cubicBezTo>
                  <a:pt x="63" y="2089"/>
                  <a:pt x="63" y="2088"/>
                  <a:pt x="63" y="2087"/>
                </a:cubicBezTo>
                <a:cubicBezTo>
                  <a:pt x="62" y="2086"/>
                  <a:pt x="61" y="2085"/>
                  <a:pt x="60" y="2085"/>
                </a:cubicBezTo>
                <a:cubicBezTo>
                  <a:pt x="60" y="2084"/>
                  <a:pt x="60" y="2083"/>
                  <a:pt x="60" y="2082"/>
                </a:cubicBezTo>
                <a:cubicBezTo>
                  <a:pt x="59" y="2081"/>
                  <a:pt x="59" y="2080"/>
                  <a:pt x="58" y="2079"/>
                </a:cubicBezTo>
                <a:cubicBezTo>
                  <a:pt x="58" y="2078"/>
                  <a:pt x="58" y="2076"/>
                  <a:pt x="58" y="2075"/>
                </a:cubicBezTo>
                <a:cubicBezTo>
                  <a:pt x="58" y="2074"/>
                  <a:pt x="59" y="2073"/>
                  <a:pt x="60" y="2072"/>
                </a:cubicBezTo>
                <a:cubicBezTo>
                  <a:pt x="60" y="2069"/>
                  <a:pt x="60" y="2065"/>
                  <a:pt x="60" y="2062"/>
                </a:cubicBezTo>
                <a:cubicBezTo>
                  <a:pt x="59" y="2060"/>
                  <a:pt x="57" y="2059"/>
                  <a:pt x="55" y="2057"/>
                </a:cubicBezTo>
                <a:cubicBezTo>
                  <a:pt x="55" y="2056"/>
                  <a:pt x="55" y="2055"/>
                  <a:pt x="55" y="2054"/>
                </a:cubicBezTo>
                <a:cubicBezTo>
                  <a:pt x="54" y="2053"/>
                  <a:pt x="52" y="2051"/>
                  <a:pt x="50" y="2049"/>
                </a:cubicBezTo>
                <a:cubicBezTo>
                  <a:pt x="50" y="2049"/>
                  <a:pt x="49" y="2049"/>
                  <a:pt x="48" y="2049"/>
                </a:cubicBezTo>
                <a:cubicBezTo>
                  <a:pt x="47" y="2049"/>
                  <a:pt x="46" y="2048"/>
                  <a:pt x="45" y="2047"/>
                </a:cubicBezTo>
                <a:cubicBezTo>
                  <a:pt x="44" y="2047"/>
                  <a:pt x="42" y="2047"/>
                  <a:pt x="40" y="2047"/>
                </a:cubicBezTo>
                <a:cubicBezTo>
                  <a:pt x="38" y="2045"/>
                  <a:pt x="37" y="2044"/>
                  <a:pt x="35" y="2042"/>
                </a:cubicBezTo>
                <a:cubicBezTo>
                  <a:pt x="35" y="2041"/>
                  <a:pt x="35" y="2040"/>
                  <a:pt x="35" y="2040"/>
                </a:cubicBezTo>
                <a:cubicBezTo>
                  <a:pt x="34" y="2039"/>
                  <a:pt x="34" y="2038"/>
                  <a:pt x="33" y="2037"/>
                </a:cubicBezTo>
                <a:cubicBezTo>
                  <a:pt x="33" y="2034"/>
                  <a:pt x="33" y="2032"/>
                  <a:pt x="33" y="2029"/>
                </a:cubicBezTo>
                <a:cubicBezTo>
                  <a:pt x="33" y="2029"/>
                  <a:pt x="34" y="2028"/>
                  <a:pt x="35" y="2027"/>
                </a:cubicBezTo>
                <a:cubicBezTo>
                  <a:pt x="35" y="2026"/>
                  <a:pt x="35" y="2025"/>
                  <a:pt x="35" y="2024"/>
                </a:cubicBezTo>
                <a:cubicBezTo>
                  <a:pt x="36" y="2024"/>
                  <a:pt x="37" y="2023"/>
                  <a:pt x="38" y="2022"/>
                </a:cubicBezTo>
                <a:cubicBezTo>
                  <a:pt x="38" y="2015"/>
                  <a:pt x="38" y="2008"/>
                  <a:pt x="38" y="2002"/>
                </a:cubicBezTo>
                <a:cubicBezTo>
                  <a:pt x="37" y="2001"/>
                  <a:pt x="36" y="2000"/>
                  <a:pt x="35" y="1999"/>
                </a:cubicBezTo>
                <a:cubicBezTo>
                  <a:pt x="35" y="1999"/>
                  <a:pt x="35" y="1998"/>
                  <a:pt x="35" y="1997"/>
                </a:cubicBezTo>
                <a:cubicBezTo>
                  <a:pt x="33" y="1995"/>
                  <a:pt x="32" y="1994"/>
                  <a:pt x="30" y="1992"/>
                </a:cubicBezTo>
                <a:cubicBezTo>
                  <a:pt x="30" y="1991"/>
                  <a:pt x="30" y="1990"/>
                  <a:pt x="30" y="1989"/>
                </a:cubicBezTo>
                <a:cubicBezTo>
                  <a:pt x="29" y="1988"/>
                  <a:pt x="29" y="1988"/>
                  <a:pt x="28" y="1987"/>
                </a:cubicBezTo>
                <a:close/>
              </a:path>
            </a:pathLst>
          </a:custGeom>
          <a:solidFill>
            <a:srgbClr val="FAE6E8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Freeform 7"/>
          <p:cNvSpPr>
            <a:spLocks noChangeAspect="1"/>
          </p:cNvSpPr>
          <p:nvPr/>
        </p:nvSpPr>
        <p:spPr bwMode="auto">
          <a:xfrm>
            <a:off x="1060196" y="1162672"/>
            <a:ext cx="1486384" cy="2284551"/>
          </a:xfrm>
          <a:custGeom>
            <a:avLst/>
            <a:gdLst>
              <a:gd name="T0" fmla="*/ 2449 w 3451"/>
              <a:gd name="T1" fmla="*/ 2900 h 5300"/>
              <a:gd name="T2" fmla="*/ 2420 w 3451"/>
              <a:gd name="T3" fmla="*/ 3138 h 5300"/>
              <a:gd name="T4" fmla="*/ 2644 w 3451"/>
              <a:gd name="T5" fmla="*/ 3200 h 5300"/>
              <a:gd name="T6" fmla="*/ 2656 w 3451"/>
              <a:gd name="T7" fmla="*/ 3452 h 5300"/>
              <a:gd name="T8" fmla="*/ 2921 w 3451"/>
              <a:gd name="T9" fmla="*/ 3490 h 5300"/>
              <a:gd name="T10" fmla="*/ 2865 w 3451"/>
              <a:gd name="T11" fmla="*/ 3756 h 5300"/>
              <a:gd name="T12" fmla="*/ 3134 w 3451"/>
              <a:gd name="T13" fmla="*/ 3814 h 5300"/>
              <a:gd name="T14" fmla="*/ 3310 w 3451"/>
              <a:gd name="T15" fmla="*/ 3862 h 5300"/>
              <a:gd name="T16" fmla="*/ 3440 w 3451"/>
              <a:gd name="T17" fmla="*/ 4137 h 5300"/>
              <a:gd name="T18" fmla="*/ 3321 w 3451"/>
              <a:gd name="T19" fmla="*/ 4340 h 5300"/>
              <a:gd name="T20" fmla="*/ 3134 w 3451"/>
              <a:gd name="T21" fmla="*/ 4437 h 5300"/>
              <a:gd name="T22" fmla="*/ 2978 w 3451"/>
              <a:gd name="T23" fmla="*/ 4250 h 5300"/>
              <a:gd name="T24" fmla="*/ 2751 w 3451"/>
              <a:gd name="T25" fmla="*/ 4113 h 5300"/>
              <a:gd name="T26" fmla="*/ 2624 w 3451"/>
              <a:gd name="T27" fmla="*/ 4119 h 5300"/>
              <a:gd name="T28" fmla="*/ 2531 w 3451"/>
              <a:gd name="T29" fmla="*/ 4243 h 5300"/>
              <a:gd name="T30" fmla="*/ 2350 w 3451"/>
              <a:gd name="T31" fmla="*/ 4471 h 5300"/>
              <a:gd name="T32" fmla="*/ 2180 w 3451"/>
              <a:gd name="T33" fmla="*/ 4759 h 5300"/>
              <a:gd name="T34" fmla="*/ 1976 w 3451"/>
              <a:gd name="T35" fmla="*/ 5017 h 5300"/>
              <a:gd name="T36" fmla="*/ 1719 w 3451"/>
              <a:gd name="T37" fmla="*/ 4907 h 5300"/>
              <a:gd name="T38" fmla="*/ 1427 w 3451"/>
              <a:gd name="T39" fmla="*/ 4909 h 5300"/>
              <a:gd name="T40" fmla="*/ 1328 w 3451"/>
              <a:gd name="T41" fmla="*/ 5167 h 5300"/>
              <a:gd name="T42" fmla="*/ 1102 w 3451"/>
              <a:gd name="T43" fmla="*/ 5048 h 5300"/>
              <a:gd name="T44" fmla="*/ 858 w 3451"/>
              <a:gd name="T45" fmla="*/ 5184 h 5300"/>
              <a:gd name="T46" fmla="*/ 640 w 3451"/>
              <a:gd name="T47" fmla="*/ 5147 h 5300"/>
              <a:gd name="T48" fmla="*/ 510 w 3451"/>
              <a:gd name="T49" fmla="*/ 4912 h 5300"/>
              <a:gd name="T50" fmla="*/ 218 w 3451"/>
              <a:gd name="T51" fmla="*/ 4762 h 5300"/>
              <a:gd name="T52" fmla="*/ 280 w 3451"/>
              <a:gd name="T53" fmla="*/ 4476 h 5300"/>
              <a:gd name="T54" fmla="*/ 170 w 3451"/>
              <a:gd name="T55" fmla="*/ 4213 h 5300"/>
              <a:gd name="T56" fmla="*/ 105 w 3451"/>
              <a:gd name="T57" fmla="*/ 3958 h 5300"/>
              <a:gd name="T58" fmla="*/ 43 w 3451"/>
              <a:gd name="T59" fmla="*/ 3772 h 5300"/>
              <a:gd name="T60" fmla="*/ 238 w 3451"/>
              <a:gd name="T61" fmla="*/ 3531 h 5300"/>
              <a:gd name="T62" fmla="*/ 337 w 3451"/>
              <a:gd name="T63" fmla="*/ 3231 h 5300"/>
              <a:gd name="T64" fmla="*/ 231 w 3451"/>
              <a:gd name="T65" fmla="*/ 2913 h 5300"/>
              <a:gd name="T66" fmla="*/ 281 w 3451"/>
              <a:gd name="T67" fmla="*/ 2545 h 5300"/>
              <a:gd name="T68" fmla="*/ 58 w 3451"/>
              <a:gd name="T69" fmla="*/ 2313 h 5300"/>
              <a:gd name="T70" fmla="*/ 81 w 3451"/>
              <a:gd name="T71" fmla="*/ 1962 h 5300"/>
              <a:gd name="T72" fmla="*/ 163 w 3451"/>
              <a:gd name="T73" fmla="*/ 1699 h 5300"/>
              <a:gd name="T74" fmla="*/ 117 w 3451"/>
              <a:gd name="T75" fmla="*/ 1379 h 5300"/>
              <a:gd name="T76" fmla="*/ 395 w 3451"/>
              <a:gd name="T77" fmla="*/ 1390 h 5300"/>
              <a:gd name="T78" fmla="*/ 553 w 3451"/>
              <a:gd name="T79" fmla="*/ 1053 h 5300"/>
              <a:gd name="T80" fmla="*/ 684 w 3451"/>
              <a:gd name="T81" fmla="*/ 838 h 5300"/>
              <a:gd name="T82" fmla="*/ 780 w 3451"/>
              <a:gd name="T83" fmla="*/ 731 h 5300"/>
              <a:gd name="T84" fmla="*/ 918 w 3451"/>
              <a:gd name="T85" fmla="*/ 705 h 5300"/>
              <a:gd name="T86" fmla="*/ 1125 w 3451"/>
              <a:gd name="T87" fmla="*/ 807 h 5300"/>
              <a:gd name="T88" fmla="*/ 1380 w 3451"/>
              <a:gd name="T89" fmla="*/ 711 h 5300"/>
              <a:gd name="T90" fmla="*/ 1544 w 3451"/>
              <a:gd name="T91" fmla="*/ 586 h 5300"/>
              <a:gd name="T92" fmla="*/ 1657 w 3451"/>
              <a:gd name="T93" fmla="*/ 481 h 5300"/>
              <a:gd name="T94" fmla="*/ 1938 w 3451"/>
              <a:gd name="T95" fmla="*/ 337 h 5300"/>
              <a:gd name="T96" fmla="*/ 2161 w 3451"/>
              <a:gd name="T97" fmla="*/ 419 h 5300"/>
              <a:gd name="T98" fmla="*/ 2410 w 3451"/>
              <a:gd name="T99" fmla="*/ 328 h 5300"/>
              <a:gd name="T100" fmla="*/ 2498 w 3451"/>
              <a:gd name="T101" fmla="*/ 173 h 5300"/>
              <a:gd name="T102" fmla="*/ 2662 w 3451"/>
              <a:gd name="T103" fmla="*/ 3 h 5300"/>
              <a:gd name="T104" fmla="*/ 2807 w 3451"/>
              <a:gd name="T105" fmla="*/ 173 h 5300"/>
              <a:gd name="T106" fmla="*/ 2736 w 3451"/>
              <a:gd name="T107" fmla="*/ 459 h 5300"/>
              <a:gd name="T108" fmla="*/ 2761 w 3451"/>
              <a:gd name="T109" fmla="*/ 716 h 5300"/>
              <a:gd name="T110" fmla="*/ 2651 w 3451"/>
              <a:gd name="T111" fmla="*/ 872 h 5300"/>
              <a:gd name="T112" fmla="*/ 2679 w 3451"/>
              <a:gd name="T113" fmla="*/ 1090 h 5300"/>
              <a:gd name="T114" fmla="*/ 2402 w 3451"/>
              <a:gd name="T115" fmla="*/ 1268 h 5300"/>
              <a:gd name="T116" fmla="*/ 2393 w 3451"/>
              <a:gd name="T117" fmla="*/ 1574 h 5300"/>
              <a:gd name="T118" fmla="*/ 2478 w 3451"/>
              <a:gd name="T119" fmla="*/ 1846 h 5300"/>
              <a:gd name="T120" fmla="*/ 2555 w 3451"/>
              <a:gd name="T121" fmla="*/ 2061 h 5300"/>
              <a:gd name="T122" fmla="*/ 2382 w 3451"/>
              <a:gd name="T123" fmla="*/ 2081 h 5300"/>
              <a:gd name="T124" fmla="*/ 2526 w 3451"/>
              <a:gd name="T125" fmla="*/ 2302 h 5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1" h="5300">
                <a:moveTo>
                  <a:pt x="2503" y="2551"/>
                </a:moveTo>
                <a:cubicBezTo>
                  <a:pt x="2504" y="2553"/>
                  <a:pt x="2505" y="2553"/>
                  <a:pt x="2506" y="2554"/>
                </a:cubicBezTo>
                <a:cubicBezTo>
                  <a:pt x="2504" y="2555"/>
                  <a:pt x="2504" y="2556"/>
                  <a:pt x="2503" y="2557"/>
                </a:cubicBezTo>
                <a:cubicBezTo>
                  <a:pt x="2503" y="2561"/>
                  <a:pt x="2503" y="2565"/>
                  <a:pt x="2503" y="2569"/>
                </a:cubicBezTo>
                <a:cubicBezTo>
                  <a:pt x="2501" y="2571"/>
                  <a:pt x="2499" y="2572"/>
                  <a:pt x="2497" y="2574"/>
                </a:cubicBezTo>
                <a:cubicBezTo>
                  <a:pt x="2495" y="2574"/>
                  <a:pt x="2493" y="2574"/>
                  <a:pt x="2491" y="2574"/>
                </a:cubicBezTo>
                <a:cubicBezTo>
                  <a:pt x="2490" y="2575"/>
                  <a:pt x="2489" y="2576"/>
                  <a:pt x="2488" y="2577"/>
                </a:cubicBezTo>
                <a:cubicBezTo>
                  <a:pt x="2487" y="2577"/>
                  <a:pt x="2487" y="2577"/>
                  <a:pt x="2486" y="2577"/>
                </a:cubicBezTo>
                <a:cubicBezTo>
                  <a:pt x="2485" y="2578"/>
                  <a:pt x="2484" y="2579"/>
                  <a:pt x="2483" y="2580"/>
                </a:cubicBezTo>
                <a:cubicBezTo>
                  <a:pt x="2483" y="2582"/>
                  <a:pt x="2483" y="2584"/>
                  <a:pt x="2483" y="2585"/>
                </a:cubicBezTo>
                <a:cubicBezTo>
                  <a:pt x="2484" y="2587"/>
                  <a:pt x="2485" y="2588"/>
                  <a:pt x="2486" y="2588"/>
                </a:cubicBezTo>
                <a:cubicBezTo>
                  <a:pt x="2483" y="2591"/>
                  <a:pt x="2480" y="2594"/>
                  <a:pt x="2477" y="2597"/>
                </a:cubicBezTo>
                <a:cubicBezTo>
                  <a:pt x="2477" y="2599"/>
                  <a:pt x="2477" y="2601"/>
                  <a:pt x="2477" y="2603"/>
                </a:cubicBezTo>
                <a:cubicBezTo>
                  <a:pt x="2472" y="2607"/>
                  <a:pt x="2468" y="2612"/>
                  <a:pt x="2463" y="2617"/>
                </a:cubicBezTo>
                <a:cubicBezTo>
                  <a:pt x="2461" y="2617"/>
                  <a:pt x="2459" y="2617"/>
                  <a:pt x="2457" y="2617"/>
                </a:cubicBezTo>
                <a:cubicBezTo>
                  <a:pt x="2456" y="2618"/>
                  <a:pt x="2455" y="2619"/>
                  <a:pt x="2454" y="2619"/>
                </a:cubicBezTo>
                <a:cubicBezTo>
                  <a:pt x="2454" y="2621"/>
                  <a:pt x="2454" y="2622"/>
                  <a:pt x="2454" y="2622"/>
                </a:cubicBezTo>
                <a:cubicBezTo>
                  <a:pt x="2453" y="2623"/>
                  <a:pt x="2453" y="2624"/>
                  <a:pt x="2452" y="2625"/>
                </a:cubicBezTo>
                <a:cubicBezTo>
                  <a:pt x="2452" y="2626"/>
                  <a:pt x="2452" y="2627"/>
                  <a:pt x="2452" y="2628"/>
                </a:cubicBezTo>
                <a:cubicBezTo>
                  <a:pt x="2451" y="2629"/>
                  <a:pt x="2450" y="2630"/>
                  <a:pt x="2449" y="2631"/>
                </a:cubicBezTo>
                <a:cubicBezTo>
                  <a:pt x="2449" y="2632"/>
                  <a:pt x="2449" y="2633"/>
                  <a:pt x="2449" y="2634"/>
                </a:cubicBezTo>
                <a:cubicBezTo>
                  <a:pt x="2450" y="2635"/>
                  <a:pt x="2451" y="2636"/>
                  <a:pt x="2452" y="2637"/>
                </a:cubicBezTo>
                <a:cubicBezTo>
                  <a:pt x="2452" y="2638"/>
                  <a:pt x="2452" y="2640"/>
                  <a:pt x="2452" y="2642"/>
                </a:cubicBezTo>
                <a:cubicBezTo>
                  <a:pt x="2450" y="2644"/>
                  <a:pt x="2448" y="2646"/>
                  <a:pt x="2446" y="2648"/>
                </a:cubicBezTo>
                <a:cubicBezTo>
                  <a:pt x="2446" y="2653"/>
                  <a:pt x="2446" y="2657"/>
                  <a:pt x="2446" y="2662"/>
                </a:cubicBezTo>
                <a:cubicBezTo>
                  <a:pt x="2448" y="2664"/>
                  <a:pt x="2450" y="2666"/>
                  <a:pt x="2452" y="2668"/>
                </a:cubicBezTo>
                <a:cubicBezTo>
                  <a:pt x="2452" y="2669"/>
                  <a:pt x="2452" y="2670"/>
                  <a:pt x="2452" y="2671"/>
                </a:cubicBezTo>
                <a:cubicBezTo>
                  <a:pt x="2453" y="2672"/>
                  <a:pt x="2454" y="2672"/>
                  <a:pt x="2454" y="2673"/>
                </a:cubicBezTo>
                <a:cubicBezTo>
                  <a:pt x="2454" y="2680"/>
                  <a:pt x="2454" y="2687"/>
                  <a:pt x="2454" y="2693"/>
                </a:cubicBezTo>
                <a:cubicBezTo>
                  <a:pt x="2456" y="2694"/>
                  <a:pt x="2457" y="2695"/>
                  <a:pt x="2457" y="2696"/>
                </a:cubicBezTo>
                <a:cubicBezTo>
                  <a:pt x="2457" y="2703"/>
                  <a:pt x="2457" y="2709"/>
                  <a:pt x="2457" y="2716"/>
                </a:cubicBezTo>
                <a:cubicBezTo>
                  <a:pt x="2456" y="2717"/>
                  <a:pt x="2455" y="2718"/>
                  <a:pt x="2454" y="2719"/>
                </a:cubicBezTo>
                <a:cubicBezTo>
                  <a:pt x="2454" y="2720"/>
                  <a:pt x="2454" y="2722"/>
                  <a:pt x="2454" y="2724"/>
                </a:cubicBezTo>
                <a:cubicBezTo>
                  <a:pt x="2456" y="2725"/>
                  <a:pt x="2457" y="2726"/>
                  <a:pt x="2457" y="2727"/>
                </a:cubicBezTo>
                <a:cubicBezTo>
                  <a:pt x="2457" y="2733"/>
                  <a:pt x="2457" y="2738"/>
                  <a:pt x="2457" y="2744"/>
                </a:cubicBezTo>
                <a:cubicBezTo>
                  <a:pt x="2456" y="2746"/>
                  <a:pt x="2454" y="2748"/>
                  <a:pt x="2452" y="2750"/>
                </a:cubicBezTo>
                <a:cubicBezTo>
                  <a:pt x="2452" y="2751"/>
                  <a:pt x="2452" y="2752"/>
                  <a:pt x="2452" y="2753"/>
                </a:cubicBezTo>
                <a:cubicBezTo>
                  <a:pt x="2451" y="2754"/>
                  <a:pt x="2450" y="2754"/>
                  <a:pt x="2449" y="2755"/>
                </a:cubicBezTo>
                <a:cubicBezTo>
                  <a:pt x="2449" y="2756"/>
                  <a:pt x="2449" y="2757"/>
                  <a:pt x="2449" y="2758"/>
                </a:cubicBezTo>
                <a:cubicBezTo>
                  <a:pt x="2448" y="2759"/>
                  <a:pt x="2447" y="2760"/>
                  <a:pt x="2446" y="2761"/>
                </a:cubicBezTo>
                <a:cubicBezTo>
                  <a:pt x="2446" y="2762"/>
                  <a:pt x="2446" y="2763"/>
                  <a:pt x="2446" y="2764"/>
                </a:cubicBezTo>
                <a:cubicBezTo>
                  <a:pt x="2445" y="2765"/>
                  <a:pt x="2444" y="2766"/>
                  <a:pt x="2443" y="2767"/>
                </a:cubicBezTo>
                <a:cubicBezTo>
                  <a:pt x="2443" y="2768"/>
                  <a:pt x="2443" y="2769"/>
                  <a:pt x="2443" y="2769"/>
                </a:cubicBezTo>
                <a:cubicBezTo>
                  <a:pt x="2442" y="2770"/>
                  <a:pt x="2441" y="2772"/>
                  <a:pt x="2440" y="2772"/>
                </a:cubicBezTo>
                <a:cubicBezTo>
                  <a:pt x="2440" y="2773"/>
                  <a:pt x="2440" y="2774"/>
                  <a:pt x="2440" y="2775"/>
                </a:cubicBezTo>
                <a:cubicBezTo>
                  <a:pt x="2439" y="2776"/>
                  <a:pt x="2438" y="2777"/>
                  <a:pt x="2438" y="2778"/>
                </a:cubicBezTo>
                <a:cubicBezTo>
                  <a:pt x="2438" y="2779"/>
                  <a:pt x="2438" y="2780"/>
                  <a:pt x="2438" y="2781"/>
                </a:cubicBezTo>
                <a:cubicBezTo>
                  <a:pt x="2439" y="2782"/>
                  <a:pt x="2440" y="2783"/>
                  <a:pt x="2440" y="2784"/>
                </a:cubicBezTo>
                <a:cubicBezTo>
                  <a:pt x="2440" y="2787"/>
                  <a:pt x="2440" y="2791"/>
                  <a:pt x="2440" y="2795"/>
                </a:cubicBezTo>
                <a:cubicBezTo>
                  <a:pt x="2441" y="2796"/>
                  <a:pt x="2443" y="2797"/>
                  <a:pt x="2443" y="2798"/>
                </a:cubicBezTo>
                <a:cubicBezTo>
                  <a:pt x="2443" y="2801"/>
                  <a:pt x="2443" y="2804"/>
                  <a:pt x="2443" y="2806"/>
                </a:cubicBezTo>
                <a:cubicBezTo>
                  <a:pt x="2445" y="2808"/>
                  <a:pt x="2447" y="2810"/>
                  <a:pt x="2449" y="2812"/>
                </a:cubicBezTo>
                <a:cubicBezTo>
                  <a:pt x="2449" y="2814"/>
                  <a:pt x="2449" y="2816"/>
                  <a:pt x="2449" y="2818"/>
                </a:cubicBezTo>
                <a:cubicBezTo>
                  <a:pt x="2450" y="2819"/>
                  <a:pt x="2451" y="2820"/>
                  <a:pt x="2452" y="2821"/>
                </a:cubicBezTo>
                <a:cubicBezTo>
                  <a:pt x="2452" y="2822"/>
                  <a:pt x="2452" y="2824"/>
                  <a:pt x="2452" y="2826"/>
                </a:cubicBezTo>
                <a:cubicBezTo>
                  <a:pt x="2453" y="2827"/>
                  <a:pt x="2454" y="2828"/>
                  <a:pt x="2454" y="2829"/>
                </a:cubicBezTo>
                <a:cubicBezTo>
                  <a:pt x="2454" y="2831"/>
                  <a:pt x="2454" y="2833"/>
                  <a:pt x="2454" y="2835"/>
                </a:cubicBezTo>
                <a:cubicBezTo>
                  <a:pt x="2453" y="2836"/>
                  <a:pt x="2453" y="2837"/>
                  <a:pt x="2452" y="2837"/>
                </a:cubicBezTo>
                <a:cubicBezTo>
                  <a:pt x="2452" y="2844"/>
                  <a:pt x="2452" y="2851"/>
                  <a:pt x="2452" y="2857"/>
                </a:cubicBezTo>
                <a:cubicBezTo>
                  <a:pt x="2451" y="2858"/>
                  <a:pt x="2450" y="2859"/>
                  <a:pt x="2449" y="2860"/>
                </a:cubicBezTo>
                <a:cubicBezTo>
                  <a:pt x="2449" y="2863"/>
                  <a:pt x="2449" y="2866"/>
                  <a:pt x="2449" y="2869"/>
                </a:cubicBezTo>
                <a:cubicBezTo>
                  <a:pt x="2450" y="2870"/>
                  <a:pt x="2451" y="2871"/>
                  <a:pt x="2452" y="2871"/>
                </a:cubicBezTo>
                <a:cubicBezTo>
                  <a:pt x="2452" y="2873"/>
                  <a:pt x="2452" y="2875"/>
                  <a:pt x="2452" y="2877"/>
                </a:cubicBezTo>
                <a:cubicBezTo>
                  <a:pt x="2453" y="2878"/>
                  <a:pt x="2454" y="2879"/>
                  <a:pt x="2454" y="2880"/>
                </a:cubicBezTo>
                <a:cubicBezTo>
                  <a:pt x="2454" y="2885"/>
                  <a:pt x="2454" y="2890"/>
                  <a:pt x="2454" y="2894"/>
                </a:cubicBezTo>
                <a:cubicBezTo>
                  <a:pt x="2453" y="2896"/>
                  <a:pt x="2451" y="2898"/>
                  <a:pt x="2449" y="2900"/>
                </a:cubicBezTo>
                <a:cubicBezTo>
                  <a:pt x="2449" y="2901"/>
                  <a:pt x="2449" y="2902"/>
                  <a:pt x="2449" y="2903"/>
                </a:cubicBezTo>
                <a:cubicBezTo>
                  <a:pt x="2448" y="2904"/>
                  <a:pt x="2447" y="2905"/>
                  <a:pt x="2446" y="2905"/>
                </a:cubicBezTo>
                <a:cubicBezTo>
                  <a:pt x="2446" y="2910"/>
                  <a:pt x="2446" y="2915"/>
                  <a:pt x="2446" y="2919"/>
                </a:cubicBezTo>
                <a:cubicBezTo>
                  <a:pt x="2447" y="2919"/>
                  <a:pt x="2448" y="2919"/>
                  <a:pt x="2449" y="2919"/>
                </a:cubicBezTo>
                <a:cubicBezTo>
                  <a:pt x="2450" y="2921"/>
                  <a:pt x="2451" y="2922"/>
                  <a:pt x="2452" y="2922"/>
                </a:cubicBezTo>
                <a:cubicBezTo>
                  <a:pt x="2454" y="2922"/>
                  <a:pt x="2456" y="2922"/>
                  <a:pt x="2457" y="2922"/>
                </a:cubicBezTo>
                <a:cubicBezTo>
                  <a:pt x="2459" y="2924"/>
                  <a:pt x="2459" y="2924"/>
                  <a:pt x="2460" y="2925"/>
                </a:cubicBezTo>
                <a:cubicBezTo>
                  <a:pt x="2461" y="2925"/>
                  <a:pt x="2462" y="2925"/>
                  <a:pt x="2463" y="2925"/>
                </a:cubicBezTo>
                <a:cubicBezTo>
                  <a:pt x="2464" y="2926"/>
                  <a:pt x="2465" y="2927"/>
                  <a:pt x="2466" y="2928"/>
                </a:cubicBezTo>
                <a:cubicBezTo>
                  <a:pt x="2470" y="2928"/>
                  <a:pt x="2473" y="2928"/>
                  <a:pt x="2477" y="2928"/>
                </a:cubicBezTo>
                <a:cubicBezTo>
                  <a:pt x="2478" y="2929"/>
                  <a:pt x="2479" y="2930"/>
                  <a:pt x="2480" y="2931"/>
                </a:cubicBezTo>
                <a:cubicBezTo>
                  <a:pt x="2480" y="2932"/>
                  <a:pt x="2480" y="2933"/>
                  <a:pt x="2480" y="2934"/>
                </a:cubicBezTo>
                <a:cubicBezTo>
                  <a:pt x="2481" y="2935"/>
                  <a:pt x="2482" y="2936"/>
                  <a:pt x="2483" y="2937"/>
                </a:cubicBezTo>
                <a:cubicBezTo>
                  <a:pt x="2485" y="2937"/>
                  <a:pt x="2487" y="2937"/>
                  <a:pt x="2488" y="2937"/>
                </a:cubicBezTo>
                <a:cubicBezTo>
                  <a:pt x="2490" y="2938"/>
                  <a:pt x="2491" y="2938"/>
                  <a:pt x="2491" y="2939"/>
                </a:cubicBezTo>
                <a:cubicBezTo>
                  <a:pt x="2490" y="2940"/>
                  <a:pt x="2489" y="2941"/>
                  <a:pt x="2488" y="2942"/>
                </a:cubicBezTo>
                <a:cubicBezTo>
                  <a:pt x="2488" y="2948"/>
                  <a:pt x="2488" y="2954"/>
                  <a:pt x="2488" y="2959"/>
                </a:cubicBezTo>
                <a:cubicBezTo>
                  <a:pt x="2490" y="2960"/>
                  <a:pt x="2491" y="2961"/>
                  <a:pt x="2491" y="2962"/>
                </a:cubicBezTo>
                <a:cubicBezTo>
                  <a:pt x="2491" y="2964"/>
                  <a:pt x="2491" y="2966"/>
                  <a:pt x="2491" y="2968"/>
                </a:cubicBezTo>
                <a:cubicBezTo>
                  <a:pt x="2490" y="2969"/>
                  <a:pt x="2489" y="2970"/>
                  <a:pt x="2488" y="2971"/>
                </a:cubicBezTo>
                <a:cubicBezTo>
                  <a:pt x="2488" y="2972"/>
                  <a:pt x="2488" y="2974"/>
                  <a:pt x="2488" y="2976"/>
                </a:cubicBezTo>
                <a:cubicBezTo>
                  <a:pt x="2487" y="2977"/>
                  <a:pt x="2487" y="2978"/>
                  <a:pt x="2486" y="2979"/>
                </a:cubicBezTo>
                <a:cubicBezTo>
                  <a:pt x="2486" y="2983"/>
                  <a:pt x="2486" y="2987"/>
                  <a:pt x="2486" y="2990"/>
                </a:cubicBezTo>
                <a:cubicBezTo>
                  <a:pt x="2485" y="2991"/>
                  <a:pt x="2484" y="2992"/>
                  <a:pt x="2483" y="2993"/>
                </a:cubicBezTo>
                <a:cubicBezTo>
                  <a:pt x="2483" y="2994"/>
                  <a:pt x="2483" y="2995"/>
                  <a:pt x="2483" y="2996"/>
                </a:cubicBezTo>
                <a:cubicBezTo>
                  <a:pt x="2482" y="2997"/>
                  <a:pt x="2481" y="2998"/>
                  <a:pt x="2480" y="2999"/>
                </a:cubicBezTo>
                <a:cubicBezTo>
                  <a:pt x="2480" y="3002"/>
                  <a:pt x="2480" y="3004"/>
                  <a:pt x="2480" y="3007"/>
                </a:cubicBezTo>
                <a:cubicBezTo>
                  <a:pt x="2479" y="3008"/>
                  <a:pt x="2478" y="3009"/>
                  <a:pt x="2477" y="3010"/>
                </a:cubicBezTo>
                <a:cubicBezTo>
                  <a:pt x="2477" y="3014"/>
                  <a:pt x="2477" y="3018"/>
                  <a:pt x="2477" y="3021"/>
                </a:cubicBezTo>
                <a:cubicBezTo>
                  <a:pt x="2476" y="3022"/>
                  <a:pt x="2475" y="3024"/>
                  <a:pt x="2474" y="3024"/>
                </a:cubicBezTo>
                <a:cubicBezTo>
                  <a:pt x="2474" y="3027"/>
                  <a:pt x="2474" y="3030"/>
                  <a:pt x="2474" y="3033"/>
                </a:cubicBezTo>
                <a:cubicBezTo>
                  <a:pt x="2473" y="3034"/>
                  <a:pt x="2472" y="3035"/>
                  <a:pt x="2472" y="3036"/>
                </a:cubicBezTo>
                <a:cubicBezTo>
                  <a:pt x="2472" y="3037"/>
                  <a:pt x="2472" y="3038"/>
                  <a:pt x="2472" y="3038"/>
                </a:cubicBezTo>
                <a:cubicBezTo>
                  <a:pt x="2469" y="3038"/>
                  <a:pt x="2466" y="3038"/>
                  <a:pt x="2463" y="3038"/>
                </a:cubicBezTo>
                <a:cubicBezTo>
                  <a:pt x="2462" y="3040"/>
                  <a:pt x="2461" y="3040"/>
                  <a:pt x="2460" y="3041"/>
                </a:cubicBezTo>
                <a:cubicBezTo>
                  <a:pt x="2459" y="3041"/>
                  <a:pt x="2458" y="3041"/>
                  <a:pt x="2457" y="3041"/>
                </a:cubicBezTo>
                <a:cubicBezTo>
                  <a:pt x="2453" y="3046"/>
                  <a:pt x="2448" y="3051"/>
                  <a:pt x="2443" y="3056"/>
                </a:cubicBezTo>
                <a:cubicBezTo>
                  <a:pt x="2441" y="3056"/>
                  <a:pt x="2440" y="3056"/>
                  <a:pt x="2438" y="3056"/>
                </a:cubicBezTo>
                <a:cubicBezTo>
                  <a:pt x="2437" y="3057"/>
                  <a:pt x="2436" y="3057"/>
                  <a:pt x="2435" y="3058"/>
                </a:cubicBezTo>
                <a:cubicBezTo>
                  <a:pt x="2435" y="3059"/>
                  <a:pt x="2435" y="3060"/>
                  <a:pt x="2435" y="3061"/>
                </a:cubicBezTo>
                <a:cubicBezTo>
                  <a:pt x="2434" y="3062"/>
                  <a:pt x="2433" y="3063"/>
                  <a:pt x="2432" y="3064"/>
                </a:cubicBezTo>
                <a:cubicBezTo>
                  <a:pt x="2432" y="3066"/>
                  <a:pt x="2432" y="3068"/>
                  <a:pt x="2432" y="3070"/>
                </a:cubicBezTo>
                <a:cubicBezTo>
                  <a:pt x="2433" y="3071"/>
                  <a:pt x="2434" y="3072"/>
                  <a:pt x="2435" y="3072"/>
                </a:cubicBezTo>
                <a:cubicBezTo>
                  <a:pt x="2434" y="3074"/>
                  <a:pt x="2433" y="3074"/>
                  <a:pt x="2432" y="3075"/>
                </a:cubicBezTo>
                <a:cubicBezTo>
                  <a:pt x="2432" y="3076"/>
                  <a:pt x="2432" y="3077"/>
                  <a:pt x="2432" y="3078"/>
                </a:cubicBezTo>
                <a:cubicBezTo>
                  <a:pt x="2429" y="3081"/>
                  <a:pt x="2426" y="3084"/>
                  <a:pt x="2423" y="3087"/>
                </a:cubicBezTo>
                <a:cubicBezTo>
                  <a:pt x="2420" y="3087"/>
                  <a:pt x="2418" y="3087"/>
                  <a:pt x="2415" y="3087"/>
                </a:cubicBezTo>
                <a:cubicBezTo>
                  <a:pt x="2414" y="3088"/>
                  <a:pt x="2413" y="3089"/>
                  <a:pt x="2412" y="3090"/>
                </a:cubicBezTo>
                <a:cubicBezTo>
                  <a:pt x="2411" y="3090"/>
                  <a:pt x="2410" y="3090"/>
                  <a:pt x="2409" y="3090"/>
                </a:cubicBezTo>
                <a:cubicBezTo>
                  <a:pt x="2408" y="3091"/>
                  <a:pt x="2407" y="3091"/>
                  <a:pt x="2406" y="3092"/>
                </a:cubicBezTo>
                <a:cubicBezTo>
                  <a:pt x="2405" y="3092"/>
                  <a:pt x="2404" y="3092"/>
                  <a:pt x="2404" y="3092"/>
                </a:cubicBezTo>
                <a:cubicBezTo>
                  <a:pt x="2403" y="3093"/>
                  <a:pt x="2402" y="3094"/>
                  <a:pt x="2401" y="3095"/>
                </a:cubicBezTo>
                <a:cubicBezTo>
                  <a:pt x="2399" y="3095"/>
                  <a:pt x="2397" y="3095"/>
                  <a:pt x="2395" y="3095"/>
                </a:cubicBezTo>
                <a:cubicBezTo>
                  <a:pt x="2395" y="3097"/>
                  <a:pt x="2395" y="3099"/>
                  <a:pt x="2395" y="3101"/>
                </a:cubicBezTo>
                <a:cubicBezTo>
                  <a:pt x="2396" y="3102"/>
                  <a:pt x="2397" y="3103"/>
                  <a:pt x="2398" y="3104"/>
                </a:cubicBezTo>
                <a:cubicBezTo>
                  <a:pt x="2398" y="3106"/>
                  <a:pt x="2398" y="3107"/>
                  <a:pt x="2398" y="3109"/>
                </a:cubicBezTo>
                <a:cubicBezTo>
                  <a:pt x="2399" y="3110"/>
                  <a:pt x="2400" y="3111"/>
                  <a:pt x="2401" y="3112"/>
                </a:cubicBezTo>
                <a:cubicBezTo>
                  <a:pt x="2401" y="3113"/>
                  <a:pt x="2401" y="3114"/>
                  <a:pt x="2401" y="3115"/>
                </a:cubicBezTo>
                <a:cubicBezTo>
                  <a:pt x="2403" y="3117"/>
                  <a:pt x="2405" y="3119"/>
                  <a:pt x="2406" y="3121"/>
                </a:cubicBezTo>
                <a:cubicBezTo>
                  <a:pt x="2406" y="3122"/>
                  <a:pt x="2406" y="3123"/>
                  <a:pt x="2406" y="3124"/>
                </a:cubicBezTo>
                <a:cubicBezTo>
                  <a:pt x="2407" y="3125"/>
                  <a:pt x="2409" y="3125"/>
                  <a:pt x="2409" y="3126"/>
                </a:cubicBezTo>
                <a:cubicBezTo>
                  <a:pt x="2409" y="3127"/>
                  <a:pt x="2409" y="3128"/>
                  <a:pt x="2409" y="3129"/>
                </a:cubicBezTo>
                <a:cubicBezTo>
                  <a:pt x="2410" y="3130"/>
                  <a:pt x="2411" y="3131"/>
                  <a:pt x="2412" y="3132"/>
                </a:cubicBezTo>
                <a:cubicBezTo>
                  <a:pt x="2414" y="3132"/>
                  <a:pt x="2416" y="3132"/>
                  <a:pt x="2418" y="3132"/>
                </a:cubicBezTo>
                <a:cubicBezTo>
                  <a:pt x="2419" y="3133"/>
                  <a:pt x="2420" y="3134"/>
                  <a:pt x="2420" y="3135"/>
                </a:cubicBezTo>
                <a:cubicBezTo>
                  <a:pt x="2420" y="3136"/>
                  <a:pt x="2420" y="3137"/>
                  <a:pt x="2420" y="3138"/>
                </a:cubicBezTo>
                <a:cubicBezTo>
                  <a:pt x="2422" y="3139"/>
                  <a:pt x="2423" y="3140"/>
                  <a:pt x="2423" y="3140"/>
                </a:cubicBezTo>
                <a:cubicBezTo>
                  <a:pt x="2423" y="3141"/>
                  <a:pt x="2423" y="3142"/>
                  <a:pt x="2423" y="3143"/>
                </a:cubicBezTo>
                <a:cubicBezTo>
                  <a:pt x="2425" y="3145"/>
                  <a:pt x="2427" y="3147"/>
                  <a:pt x="2429" y="3149"/>
                </a:cubicBezTo>
                <a:cubicBezTo>
                  <a:pt x="2429" y="3150"/>
                  <a:pt x="2429" y="3151"/>
                  <a:pt x="2429" y="3152"/>
                </a:cubicBezTo>
                <a:cubicBezTo>
                  <a:pt x="2430" y="3153"/>
                  <a:pt x="2431" y="3154"/>
                  <a:pt x="2432" y="3154"/>
                </a:cubicBezTo>
                <a:cubicBezTo>
                  <a:pt x="2432" y="3156"/>
                  <a:pt x="2432" y="3157"/>
                  <a:pt x="2432" y="3157"/>
                </a:cubicBezTo>
                <a:cubicBezTo>
                  <a:pt x="2433" y="3159"/>
                  <a:pt x="2434" y="3159"/>
                  <a:pt x="2435" y="3160"/>
                </a:cubicBezTo>
                <a:cubicBezTo>
                  <a:pt x="2435" y="3161"/>
                  <a:pt x="2435" y="3162"/>
                  <a:pt x="2435" y="3163"/>
                </a:cubicBezTo>
                <a:cubicBezTo>
                  <a:pt x="2436" y="3164"/>
                  <a:pt x="2437" y="3165"/>
                  <a:pt x="2438" y="3166"/>
                </a:cubicBezTo>
                <a:cubicBezTo>
                  <a:pt x="2438" y="3167"/>
                  <a:pt x="2438" y="3168"/>
                  <a:pt x="2438" y="3169"/>
                </a:cubicBezTo>
                <a:cubicBezTo>
                  <a:pt x="2439" y="3170"/>
                  <a:pt x="2440" y="3171"/>
                  <a:pt x="2440" y="3172"/>
                </a:cubicBezTo>
                <a:cubicBezTo>
                  <a:pt x="2441" y="3172"/>
                  <a:pt x="2442" y="3172"/>
                  <a:pt x="2443" y="3172"/>
                </a:cubicBezTo>
                <a:cubicBezTo>
                  <a:pt x="2444" y="3173"/>
                  <a:pt x="2445" y="3174"/>
                  <a:pt x="2446" y="3174"/>
                </a:cubicBezTo>
                <a:cubicBezTo>
                  <a:pt x="2449" y="3174"/>
                  <a:pt x="2452" y="3174"/>
                  <a:pt x="2454" y="3174"/>
                </a:cubicBezTo>
                <a:cubicBezTo>
                  <a:pt x="2456" y="3173"/>
                  <a:pt x="2457" y="3172"/>
                  <a:pt x="2457" y="3172"/>
                </a:cubicBezTo>
                <a:cubicBezTo>
                  <a:pt x="2460" y="3172"/>
                  <a:pt x="2463" y="3172"/>
                  <a:pt x="2466" y="3172"/>
                </a:cubicBezTo>
                <a:cubicBezTo>
                  <a:pt x="2467" y="3171"/>
                  <a:pt x="2468" y="3169"/>
                  <a:pt x="2469" y="3169"/>
                </a:cubicBezTo>
                <a:cubicBezTo>
                  <a:pt x="2471" y="3169"/>
                  <a:pt x="2473" y="3169"/>
                  <a:pt x="2474" y="3169"/>
                </a:cubicBezTo>
                <a:cubicBezTo>
                  <a:pt x="2475" y="3170"/>
                  <a:pt x="2476" y="3171"/>
                  <a:pt x="2477" y="3172"/>
                </a:cubicBezTo>
                <a:cubicBezTo>
                  <a:pt x="2478" y="3172"/>
                  <a:pt x="2479" y="3172"/>
                  <a:pt x="2480" y="3172"/>
                </a:cubicBezTo>
                <a:cubicBezTo>
                  <a:pt x="2480" y="3173"/>
                  <a:pt x="2480" y="3174"/>
                  <a:pt x="2480" y="3174"/>
                </a:cubicBezTo>
                <a:cubicBezTo>
                  <a:pt x="2481" y="3175"/>
                  <a:pt x="2482" y="3176"/>
                  <a:pt x="2483" y="3177"/>
                </a:cubicBezTo>
                <a:cubicBezTo>
                  <a:pt x="2484" y="3177"/>
                  <a:pt x="2485" y="3177"/>
                  <a:pt x="2486" y="3177"/>
                </a:cubicBezTo>
                <a:cubicBezTo>
                  <a:pt x="2487" y="3178"/>
                  <a:pt x="2488" y="3179"/>
                  <a:pt x="2488" y="3180"/>
                </a:cubicBezTo>
                <a:cubicBezTo>
                  <a:pt x="2490" y="3180"/>
                  <a:pt x="2492" y="3180"/>
                  <a:pt x="2494" y="3180"/>
                </a:cubicBezTo>
                <a:cubicBezTo>
                  <a:pt x="2496" y="3182"/>
                  <a:pt x="2498" y="3184"/>
                  <a:pt x="2500" y="3186"/>
                </a:cubicBezTo>
                <a:cubicBezTo>
                  <a:pt x="2500" y="3187"/>
                  <a:pt x="2500" y="3188"/>
                  <a:pt x="2500" y="3188"/>
                </a:cubicBezTo>
                <a:cubicBezTo>
                  <a:pt x="2502" y="3190"/>
                  <a:pt x="2504" y="3192"/>
                  <a:pt x="2506" y="3194"/>
                </a:cubicBezTo>
                <a:cubicBezTo>
                  <a:pt x="2506" y="3195"/>
                  <a:pt x="2506" y="3196"/>
                  <a:pt x="2506" y="3197"/>
                </a:cubicBezTo>
                <a:cubicBezTo>
                  <a:pt x="2507" y="3198"/>
                  <a:pt x="2507" y="3199"/>
                  <a:pt x="2508" y="3200"/>
                </a:cubicBezTo>
                <a:cubicBezTo>
                  <a:pt x="2508" y="3201"/>
                  <a:pt x="2508" y="3202"/>
                  <a:pt x="2508" y="3203"/>
                </a:cubicBezTo>
                <a:cubicBezTo>
                  <a:pt x="2509" y="3203"/>
                  <a:pt x="2510" y="3203"/>
                  <a:pt x="2511" y="3203"/>
                </a:cubicBezTo>
                <a:cubicBezTo>
                  <a:pt x="2512" y="3204"/>
                  <a:pt x="2513" y="3205"/>
                  <a:pt x="2514" y="3206"/>
                </a:cubicBezTo>
                <a:cubicBezTo>
                  <a:pt x="2515" y="3206"/>
                  <a:pt x="2516" y="3206"/>
                  <a:pt x="2517" y="3206"/>
                </a:cubicBezTo>
                <a:cubicBezTo>
                  <a:pt x="2520" y="3209"/>
                  <a:pt x="2523" y="3211"/>
                  <a:pt x="2525" y="3214"/>
                </a:cubicBezTo>
                <a:cubicBezTo>
                  <a:pt x="2526" y="3214"/>
                  <a:pt x="2527" y="3214"/>
                  <a:pt x="2528" y="3214"/>
                </a:cubicBezTo>
                <a:cubicBezTo>
                  <a:pt x="2529" y="3215"/>
                  <a:pt x="2530" y="3216"/>
                  <a:pt x="2531" y="3217"/>
                </a:cubicBezTo>
                <a:cubicBezTo>
                  <a:pt x="2532" y="3217"/>
                  <a:pt x="2533" y="3217"/>
                  <a:pt x="2534" y="3217"/>
                </a:cubicBezTo>
                <a:cubicBezTo>
                  <a:pt x="2535" y="3218"/>
                  <a:pt x="2536" y="3219"/>
                  <a:pt x="2537" y="3220"/>
                </a:cubicBezTo>
                <a:cubicBezTo>
                  <a:pt x="2538" y="3220"/>
                  <a:pt x="2539" y="3220"/>
                  <a:pt x="2539" y="3220"/>
                </a:cubicBezTo>
                <a:cubicBezTo>
                  <a:pt x="2541" y="3222"/>
                  <a:pt x="2543" y="3224"/>
                  <a:pt x="2545" y="3225"/>
                </a:cubicBezTo>
                <a:cubicBezTo>
                  <a:pt x="2546" y="3225"/>
                  <a:pt x="2547" y="3225"/>
                  <a:pt x="2548" y="3225"/>
                </a:cubicBezTo>
                <a:cubicBezTo>
                  <a:pt x="2551" y="3228"/>
                  <a:pt x="2554" y="3231"/>
                  <a:pt x="2557" y="3234"/>
                </a:cubicBezTo>
                <a:cubicBezTo>
                  <a:pt x="2558" y="3233"/>
                  <a:pt x="2559" y="3232"/>
                  <a:pt x="2559" y="3231"/>
                </a:cubicBezTo>
                <a:cubicBezTo>
                  <a:pt x="2559" y="3226"/>
                  <a:pt x="2559" y="3221"/>
                  <a:pt x="2559" y="3217"/>
                </a:cubicBezTo>
                <a:cubicBezTo>
                  <a:pt x="2560" y="3216"/>
                  <a:pt x="2561" y="3215"/>
                  <a:pt x="2562" y="3214"/>
                </a:cubicBezTo>
                <a:cubicBezTo>
                  <a:pt x="2562" y="3211"/>
                  <a:pt x="2562" y="3208"/>
                  <a:pt x="2562" y="3206"/>
                </a:cubicBezTo>
                <a:cubicBezTo>
                  <a:pt x="2565" y="3203"/>
                  <a:pt x="2568" y="3200"/>
                  <a:pt x="2571" y="3197"/>
                </a:cubicBezTo>
                <a:cubicBezTo>
                  <a:pt x="2571" y="3196"/>
                  <a:pt x="2571" y="3195"/>
                  <a:pt x="2571" y="3194"/>
                </a:cubicBezTo>
                <a:cubicBezTo>
                  <a:pt x="2572" y="3193"/>
                  <a:pt x="2573" y="3192"/>
                  <a:pt x="2573" y="3191"/>
                </a:cubicBezTo>
                <a:cubicBezTo>
                  <a:pt x="2573" y="3185"/>
                  <a:pt x="2573" y="3178"/>
                  <a:pt x="2573" y="3172"/>
                </a:cubicBezTo>
                <a:cubicBezTo>
                  <a:pt x="2580" y="3172"/>
                  <a:pt x="2587" y="3172"/>
                  <a:pt x="2593" y="3172"/>
                </a:cubicBezTo>
                <a:cubicBezTo>
                  <a:pt x="2594" y="3173"/>
                  <a:pt x="2595" y="3174"/>
                  <a:pt x="2596" y="3174"/>
                </a:cubicBezTo>
                <a:cubicBezTo>
                  <a:pt x="2598" y="3174"/>
                  <a:pt x="2600" y="3174"/>
                  <a:pt x="2602" y="3174"/>
                </a:cubicBezTo>
                <a:cubicBezTo>
                  <a:pt x="2603" y="3175"/>
                  <a:pt x="2604" y="3176"/>
                  <a:pt x="2605" y="3177"/>
                </a:cubicBezTo>
                <a:cubicBezTo>
                  <a:pt x="2607" y="3177"/>
                  <a:pt x="2609" y="3177"/>
                  <a:pt x="2610" y="3177"/>
                </a:cubicBezTo>
                <a:cubicBezTo>
                  <a:pt x="2611" y="3178"/>
                  <a:pt x="2612" y="3179"/>
                  <a:pt x="2613" y="3180"/>
                </a:cubicBezTo>
                <a:cubicBezTo>
                  <a:pt x="2614" y="3180"/>
                  <a:pt x="2615" y="3180"/>
                  <a:pt x="2616" y="3180"/>
                </a:cubicBezTo>
                <a:cubicBezTo>
                  <a:pt x="2618" y="3182"/>
                  <a:pt x="2620" y="3184"/>
                  <a:pt x="2622" y="3186"/>
                </a:cubicBezTo>
                <a:cubicBezTo>
                  <a:pt x="2623" y="3186"/>
                  <a:pt x="2624" y="3186"/>
                  <a:pt x="2625" y="3186"/>
                </a:cubicBezTo>
                <a:cubicBezTo>
                  <a:pt x="2626" y="3187"/>
                  <a:pt x="2626" y="3188"/>
                  <a:pt x="2627" y="3188"/>
                </a:cubicBezTo>
                <a:cubicBezTo>
                  <a:pt x="2628" y="3188"/>
                  <a:pt x="2629" y="3188"/>
                  <a:pt x="2630" y="3188"/>
                </a:cubicBezTo>
                <a:cubicBezTo>
                  <a:pt x="2631" y="3190"/>
                  <a:pt x="2632" y="3191"/>
                  <a:pt x="2633" y="3191"/>
                </a:cubicBezTo>
                <a:cubicBezTo>
                  <a:pt x="2635" y="3191"/>
                  <a:pt x="2637" y="3191"/>
                  <a:pt x="2639" y="3191"/>
                </a:cubicBezTo>
                <a:cubicBezTo>
                  <a:pt x="2639" y="3193"/>
                  <a:pt x="2639" y="3193"/>
                  <a:pt x="2639" y="3194"/>
                </a:cubicBezTo>
                <a:cubicBezTo>
                  <a:pt x="2641" y="3196"/>
                  <a:pt x="2642" y="3198"/>
                  <a:pt x="2644" y="3200"/>
                </a:cubicBezTo>
                <a:cubicBezTo>
                  <a:pt x="2644" y="3202"/>
                  <a:pt x="2644" y="3204"/>
                  <a:pt x="2644" y="3206"/>
                </a:cubicBezTo>
                <a:cubicBezTo>
                  <a:pt x="2645" y="3207"/>
                  <a:pt x="2646" y="3207"/>
                  <a:pt x="2647" y="3208"/>
                </a:cubicBezTo>
                <a:cubicBezTo>
                  <a:pt x="2646" y="3209"/>
                  <a:pt x="2645" y="3210"/>
                  <a:pt x="2644" y="3211"/>
                </a:cubicBezTo>
                <a:cubicBezTo>
                  <a:pt x="2644" y="3212"/>
                  <a:pt x="2644" y="3213"/>
                  <a:pt x="2644" y="3214"/>
                </a:cubicBezTo>
                <a:cubicBezTo>
                  <a:pt x="2645" y="3214"/>
                  <a:pt x="2646" y="3214"/>
                  <a:pt x="2647" y="3214"/>
                </a:cubicBezTo>
                <a:cubicBezTo>
                  <a:pt x="2648" y="3215"/>
                  <a:pt x="2649" y="3216"/>
                  <a:pt x="2650" y="3217"/>
                </a:cubicBezTo>
                <a:cubicBezTo>
                  <a:pt x="2652" y="3217"/>
                  <a:pt x="2654" y="3217"/>
                  <a:pt x="2656" y="3217"/>
                </a:cubicBezTo>
                <a:cubicBezTo>
                  <a:pt x="2656" y="3219"/>
                  <a:pt x="2656" y="3221"/>
                  <a:pt x="2656" y="3222"/>
                </a:cubicBezTo>
                <a:cubicBezTo>
                  <a:pt x="2657" y="3224"/>
                  <a:pt x="2659" y="3226"/>
                  <a:pt x="2661" y="3228"/>
                </a:cubicBezTo>
                <a:cubicBezTo>
                  <a:pt x="2662" y="3228"/>
                  <a:pt x="2663" y="3228"/>
                  <a:pt x="2664" y="3228"/>
                </a:cubicBezTo>
                <a:cubicBezTo>
                  <a:pt x="2665" y="3229"/>
                  <a:pt x="2666" y="3230"/>
                  <a:pt x="2667" y="3231"/>
                </a:cubicBezTo>
                <a:cubicBezTo>
                  <a:pt x="2669" y="3231"/>
                  <a:pt x="2671" y="3231"/>
                  <a:pt x="2673" y="3231"/>
                </a:cubicBezTo>
                <a:cubicBezTo>
                  <a:pt x="2673" y="3233"/>
                  <a:pt x="2673" y="3235"/>
                  <a:pt x="2673" y="3237"/>
                </a:cubicBezTo>
                <a:cubicBezTo>
                  <a:pt x="2674" y="3238"/>
                  <a:pt x="2675" y="3239"/>
                  <a:pt x="2675" y="3240"/>
                </a:cubicBezTo>
                <a:cubicBezTo>
                  <a:pt x="2675" y="3243"/>
                  <a:pt x="2675" y="3245"/>
                  <a:pt x="2675" y="3248"/>
                </a:cubicBezTo>
                <a:cubicBezTo>
                  <a:pt x="2676" y="3249"/>
                  <a:pt x="2677" y="3250"/>
                  <a:pt x="2678" y="3251"/>
                </a:cubicBezTo>
                <a:cubicBezTo>
                  <a:pt x="2677" y="3252"/>
                  <a:pt x="2676" y="3253"/>
                  <a:pt x="2675" y="3254"/>
                </a:cubicBezTo>
                <a:cubicBezTo>
                  <a:pt x="2675" y="3255"/>
                  <a:pt x="2675" y="3256"/>
                  <a:pt x="2675" y="3256"/>
                </a:cubicBezTo>
                <a:cubicBezTo>
                  <a:pt x="2676" y="3257"/>
                  <a:pt x="2677" y="3259"/>
                  <a:pt x="2678" y="3259"/>
                </a:cubicBezTo>
                <a:cubicBezTo>
                  <a:pt x="2679" y="3259"/>
                  <a:pt x="2680" y="3259"/>
                  <a:pt x="2681" y="3259"/>
                </a:cubicBezTo>
                <a:cubicBezTo>
                  <a:pt x="2683" y="3261"/>
                  <a:pt x="2685" y="3263"/>
                  <a:pt x="2687" y="3265"/>
                </a:cubicBezTo>
                <a:cubicBezTo>
                  <a:pt x="2690" y="3265"/>
                  <a:pt x="2692" y="3265"/>
                  <a:pt x="2695" y="3265"/>
                </a:cubicBezTo>
                <a:cubicBezTo>
                  <a:pt x="2696" y="3266"/>
                  <a:pt x="2697" y="3267"/>
                  <a:pt x="2698" y="3268"/>
                </a:cubicBezTo>
                <a:cubicBezTo>
                  <a:pt x="2699" y="3268"/>
                  <a:pt x="2700" y="3268"/>
                  <a:pt x="2701" y="3268"/>
                </a:cubicBezTo>
                <a:cubicBezTo>
                  <a:pt x="2703" y="3270"/>
                  <a:pt x="2705" y="3272"/>
                  <a:pt x="2707" y="3274"/>
                </a:cubicBezTo>
                <a:cubicBezTo>
                  <a:pt x="2707" y="3275"/>
                  <a:pt x="2707" y="3275"/>
                  <a:pt x="2707" y="3276"/>
                </a:cubicBezTo>
                <a:cubicBezTo>
                  <a:pt x="2708" y="3277"/>
                  <a:pt x="2708" y="3278"/>
                  <a:pt x="2709" y="3279"/>
                </a:cubicBezTo>
                <a:cubicBezTo>
                  <a:pt x="2708" y="3280"/>
                  <a:pt x="2707" y="3281"/>
                  <a:pt x="2707" y="3282"/>
                </a:cubicBezTo>
                <a:cubicBezTo>
                  <a:pt x="2704" y="3282"/>
                  <a:pt x="2701" y="3282"/>
                  <a:pt x="2698" y="3282"/>
                </a:cubicBezTo>
                <a:cubicBezTo>
                  <a:pt x="2697" y="3283"/>
                  <a:pt x="2696" y="3284"/>
                  <a:pt x="2695" y="3285"/>
                </a:cubicBezTo>
                <a:cubicBezTo>
                  <a:pt x="2694" y="3285"/>
                  <a:pt x="2693" y="3285"/>
                  <a:pt x="2692" y="3285"/>
                </a:cubicBezTo>
                <a:cubicBezTo>
                  <a:pt x="2691" y="3287"/>
                  <a:pt x="2689" y="3288"/>
                  <a:pt x="2687" y="3290"/>
                </a:cubicBezTo>
                <a:cubicBezTo>
                  <a:pt x="2685" y="3290"/>
                  <a:pt x="2683" y="3290"/>
                  <a:pt x="2681" y="3290"/>
                </a:cubicBezTo>
                <a:cubicBezTo>
                  <a:pt x="2681" y="3293"/>
                  <a:pt x="2681" y="3296"/>
                  <a:pt x="2681" y="3299"/>
                </a:cubicBezTo>
                <a:cubicBezTo>
                  <a:pt x="2680" y="3300"/>
                  <a:pt x="2679" y="3301"/>
                  <a:pt x="2678" y="3302"/>
                </a:cubicBezTo>
                <a:cubicBezTo>
                  <a:pt x="2678" y="3304"/>
                  <a:pt x="2678" y="3306"/>
                  <a:pt x="2678" y="3307"/>
                </a:cubicBezTo>
                <a:cubicBezTo>
                  <a:pt x="2677" y="3309"/>
                  <a:pt x="2676" y="3309"/>
                  <a:pt x="2675" y="3310"/>
                </a:cubicBezTo>
                <a:cubicBezTo>
                  <a:pt x="2675" y="3313"/>
                  <a:pt x="2675" y="3316"/>
                  <a:pt x="2675" y="3319"/>
                </a:cubicBezTo>
                <a:cubicBezTo>
                  <a:pt x="2676" y="3320"/>
                  <a:pt x="2677" y="3321"/>
                  <a:pt x="2678" y="3322"/>
                </a:cubicBezTo>
                <a:cubicBezTo>
                  <a:pt x="2678" y="3323"/>
                  <a:pt x="2678" y="3323"/>
                  <a:pt x="2678" y="3324"/>
                </a:cubicBezTo>
                <a:cubicBezTo>
                  <a:pt x="2679" y="3325"/>
                  <a:pt x="2680" y="3326"/>
                  <a:pt x="2681" y="3327"/>
                </a:cubicBezTo>
                <a:cubicBezTo>
                  <a:pt x="2681" y="3328"/>
                  <a:pt x="2681" y="3329"/>
                  <a:pt x="2681" y="3330"/>
                </a:cubicBezTo>
                <a:cubicBezTo>
                  <a:pt x="2682" y="3331"/>
                  <a:pt x="2683" y="3332"/>
                  <a:pt x="2684" y="3333"/>
                </a:cubicBezTo>
                <a:cubicBezTo>
                  <a:pt x="2684" y="3335"/>
                  <a:pt x="2684" y="3337"/>
                  <a:pt x="2684" y="3338"/>
                </a:cubicBezTo>
                <a:cubicBezTo>
                  <a:pt x="2665" y="3338"/>
                  <a:pt x="2646" y="3338"/>
                  <a:pt x="2627" y="3338"/>
                </a:cubicBezTo>
                <a:cubicBezTo>
                  <a:pt x="2627" y="3340"/>
                  <a:pt x="2627" y="3341"/>
                  <a:pt x="2627" y="3341"/>
                </a:cubicBezTo>
                <a:cubicBezTo>
                  <a:pt x="2628" y="3343"/>
                  <a:pt x="2629" y="3343"/>
                  <a:pt x="2630" y="3344"/>
                </a:cubicBezTo>
                <a:cubicBezTo>
                  <a:pt x="2630" y="3346"/>
                  <a:pt x="2630" y="3348"/>
                  <a:pt x="2630" y="3350"/>
                </a:cubicBezTo>
                <a:cubicBezTo>
                  <a:pt x="2631" y="3351"/>
                  <a:pt x="2632" y="3352"/>
                  <a:pt x="2633" y="3353"/>
                </a:cubicBezTo>
                <a:cubicBezTo>
                  <a:pt x="2632" y="3354"/>
                  <a:pt x="2631" y="3355"/>
                  <a:pt x="2630" y="3356"/>
                </a:cubicBezTo>
                <a:cubicBezTo>
                  <a:pt x="2630" y="3357"/>
                  <a:pt x="2630" y="3359"/>
                  <a:pt x="2630" y="3361"/>
                </a:cubicBezTo>
                <a:cubicBezTo>
                  <a:pt x="2630" y="3363"/>
                  <a:pt x="2630" y="3365"/>
                  <a:pt x="2630" y="3367"/>
                </a:cubicBezTo>
                <a:cubicBezTo>
                  <a:pt x="2629" y="3368"/>
                  <a:pt x="2628" y="3369"/>
                  <a:pt x="2627" y="3370"/>
                </a:cubicBezTo>
                <a:cubicBezTo>
                  <a:pt x="2627" y="3377"/>
                  <a:pt x="2627" y="3385"/>
                  <a:pt x="2627" y="3392"/>
                </a:cubicBezTo>
                <a:cubicBezTo>
                  <a:pt x="2628" y="3393"/>
                  <a:pt x="2629" y="3394"/>
                  <a:pt x="2630" y="3395"/>
                </a:cubicBezTo>
                <a:cubicBezTo>
                  <a:pt x="2630" y="3397"/>
                  <a:pt x="2630" y="3399"/>
                  <a:pt x="2630" y="3401"/>
                </a:cubicBezTo>
                <a:cubicBezTo>
                  <a:pt x="2631" y="3402"/>
                  <a:pt x="2632" y="3403"/>
                  <a:pt x="2633" y="3404"/>
                </a:cubicBezTo>
                <a:cubicBezTo>
                  <a:pt x="2633" y="3414"/>
                  <a:pt x="2633" y="3425"/>
                  <a:pt x="2633" y="3435"/>
                </a:cubicBezTo>
                <a:cubicBezTo>
                  <a:pt x="2634" y="3436"/>
                  <a:pt x="2635" y="3437"/>
                  <a:pt x="2636" y="3438"/>
                </a:cubicBezTo>
                <a:cubicBezTo>
                  <a:pt x="2636" y="3439"/>
                  <a:pt x="2636" y="3440"/>
                  <a:pt x="2636" y="3440"/>
                </a:cubicBezTo>
                <a:cubicBezTo>
                  <a:pt x="2637" y="3441"/>
                  <a:pt x="2638" y="3442"/>
                  <a:pt x="2639" y="3443"/>
                </a:cubicBezTo>
                <a:cubicBezTo>
                  <a:pt x="2639" y="3444"/>
                  <a:pt x="2639" y="3445"/>
                  <a:pt x="2639" y="3446"/>
                </a:cubicBezTo>
                <a:cubicBezTo>
                  <a:pt x="2640" y="3447"/>
                  <a:pt x="2641" y="3448"/>
                  <a:pt x="2641" y="3449"/>
                </a:cubicBezTo>
                <a:cubicBezTo>
                  <a:pt x="2643" y="3449"/>
                  <a:pt x="2645" y="3449"/>
                  <a:pt x="2647" y="3449"/>
                </a:cubicBezTo>
                <a:cubicBezTo>
                  <a:pt x="2648" y="3448"/>
                  <a:pt x="2649" y="3447"/>
                  <a:pt x="2650" y="3446"/>
                </a:cubicBezTo>
                <a:cubicBezTo>
                  <a:pt x="2652" y="3448"/>
                  <a:pt x="2654" y="3450"/>
                  <a:pt x="2656" y="3452"/>
                </a:cubicBezTo>
                <a:cubicBezTo>
                  <a:pt x="2657" y="3452"/>
                  <a:pt x="2659" y="3452"/>
                  <a:pt x="2661" y="3452"/>
                </a:cubicBezTo>
                <a:cubicBezTo>
                  <a:pt x="2661" y="3454"/>
                  <a:pt x="2661" y="3456"/>
                  <a:pt x="2661" y="3457"/>
                </a:cubicBezTo>
                <a:cubicBezTo>
                  <a:pt x="2663" y="3457"/>
                  <a:pt x="2665" y="3457"/>
                  <a:pt x="2667" y="3457"/>
                </a:cubicBezTo>
                <a:cubicBezTo>
                  <a:pt x="2668" y="3456"/>
                  <a:pt x="2669" y="3455"/>
                  <a:pt x="2670" y="3454"/>
                </a:cubicBezTo>
                <a:cubicBezTo>
                  <a:pt x="2669" y="3453"/>
                  <a:pt x="2668" y="3453"/>
                  <a:pt x="2667" y="3452"/>
                </a:cubicBezTo>
                <a:cubicBezTo>
                  <a:pt x="2667" y="3448"/>
                  <a:pt x="2667" y="3444"/>
                  <a:pt x="2667" y="3440"/>
                </a:cubicBezTo>
                <a:cubicBezTo>
                  <a:pt x="2666" y="3439"/>
                  <a:pt x="2665" y="3438"/>
                  <a:pt x="2664" y="3438"/>
                </a:cubicBezTo>
                <a:cubicBezTo>
                  <a:pt x="2664" y="3436"/>
                  <a:pt x="2664" y="3434"/>
                  <a:pt x="2664" y="3432"/>
                </a:cubicBezTo>
                <a:cubicBezTo>
                  <a:pt x="2666" y="3432"/>
                  <a:pt x="2668" y="3432"/>
                  <a:pt x="2670" y="3432"/>
                </a:cubicBezTo>
                <a:cubicBezTo>
                  <a:pt x="2670" y="3433"/>
                  <a:pt x="2670" y="3434"/>
                  <a:pt x="2670" y="3435"/>
                </a:cubicBezTo>
                <a:cubicBezTo>
                  <a:pt x="2671" y="3436"/>
                  <a:pt x="2672" y="3437"/>
                  <a:pt x="2673" y="3438"/>
                </a:cubicBezTo>
                <a:cubicBezTo>
                  <a:pt x="2673" y="3439"/>
                  <a:pt x="2673" y="3440"/>
                  <a:pt x="2673" y="3440"/>
                </a:cubicBezTo>
                <a:cubicBezTo>
                  <a:pt x="2675" y="3442"/>
                  <a:pt x="2676" y="3444"/>
                  <a:pt x="2678" y="3446"/>
                </a:cubicBezTo>
                <a:cubicBezTo>
                  <a:pt x="2679" y="3446"/>
                  <a:pt x="2680" y="3446"/>
                  <a:pt x="2681" y="3446"/>
                </a:cubicBezTo>
                <a:cubicBezTo>
                  <a:pt x="2687" y="3452"/>
                  <a:pt x="2692" y="3457"/>
                  <a:pt x="2698" y="3463"/>
                </a:cubicBezTo>
                <a:cubicBezTo>
                  <a:pt x="2698" y="3464"/>
                  <a:pt x="2698" y="3465"/>
                  <a:pt x="2698" y="3466"/>
                </a:cubicBezTo>
                <a:cubicBezTo>
                  <a:pt x="2699" y="3467"/>
                  <a:pt x="2700" y="3468"/>
                  <a:pt x="2701" y="3469"/>
                </a:cubicBezTo>
                <a:cubicBezTo>
                  <a:pt x="2701" y="3470"/>
                  <a:pt x="2701" y="3471"/>
                  <a:pt x="2701" y="3472"/>
                </a:cubicBezTo>
                <a:cubicBezTo>
                  <a:pt x="2702" y="3473"/>
                  <a:pt x="2703" y="3473"/>
                  <a:pt x="2704" y="3474"/>
                </a:cubicBezTo>
                <a:cubicBezTo>
                  <a:pt x="2704" y="3477"/>
                  <a:pt x="2704" y="3480"/>
                  <a:pt x="2704" y="3483"/>
                </a:cubicBezTo>
                <a:cubicBezTo>
                  <a:pt x="2705" y="3484"/>
                  <a:pt x="2706" y="3485"/>
                  <a:pt x="2707" y="3486"/>
                </a:cubicBezTo>
                <a:cubicBezTo>
                  <a:pt x="2707" y="3491"/>
                  <a:pt x="2706" y="3496"/>
                  <a:pt x="2706" y="3502"/>
                </a:cubicBezTo>
                <a:cubicBezTo>
                  <a:pt x="2707" y="3502"/>
                  <a:pt x="2708" y="3502"/>
                  <a:pt x="2709" y="3502"/>
                </a:cubicBezTo>
                <a:cubicBezTo>
                  <a:pt x="2710" y="3503"/>
                  <a:pt x="2711" y="3504"/>
                  <a:pt x="2712" y="3504"/>
                </a:cubicBezTo>
                <a:cubicBezTo>
                  <a:pt x="2714" y="3504"/>
                  <a:pt x="2716" y="3504"/>
                  <a:pt x="2717" y="3504"/>
                </a:cubicBezTo>
                <a:cubicBezTo>
                  <a:pt x="2719" y="3505"/>
                  <a:pt x="2720" y="3506"/>
                  <a:pt x="2720" y="3507"/>
                </a:cubicBezTo>
                <a:cubicBezTo>
                  <a:pt x="2725" y="3507"/>
                  <a:pt x="2730" y="3507"/>
                  <a:pt x="2735" y="3507"/>
                </a:cubicBezTo>
                <a:cubicBezTo>
                  <a:pt x="2736" y="3508"/>
                  <a:pt x="2737" y="3509"/>
                  <a:pt x="2737" y="3510"/>
                </a:cubicBezTo>
                <a:cubicBezTo>
                  <a:pt x="2739" y="3510"/>
                  <a:pt x="2741" y="3510"/>
                  <a:pt x="2743" y="3510"/>
                </a:cubicBezTo>
                <a:cubicBezTo>
                  <a:pt x="2744" y="3511"/>
                  <a:pt x="2745" y="3512"/>
                  <a:pt x="2746" y="3513"/>
                </a:cubicBezTo>
                <a:cubicBezTo>
                  <a:pt x="2748" y="3513"/>
                  <a:pt x="2750" y="3513"/>
                  <a:pt x="2751" y="3513"/>
                </a:cubicBezTo>
                <a:cubicBezTo>
                  <a:pt x="2753" y="3514"/>
                  <a:pt x="2754" y="3515"/>
                  <a:pt x="2754" y="3516"/>
                </a:cubicBezTo>
                <a:cubicBezTo>
                  <a:pt x="2765" y="3516"/>
                  <a:pt x="2775" y="3516"/>
                  <a:pt x="2785" y="3516"/>
                </a:cubicBezTo>
                <a:cubicBezTo>
                  <a:pt x="2787" y="3517"/>
                  <a:pt x="2788" y="3518"/>
                  <a:pt x="2788" y="3519"/>
                </a:cubicBezTo>
                <a:cubicBezTo>
                  <a:pt x="2794" y="3519"/>
                  <a:pt x="2800" y="3519"/>
                  <a:pt x="2805" y="3519"/>
                </a:cubicBezTo>
                <a:cubicBezTo>
                  <a:pt x="2806" y="3517"/>
                  <a:pt x="2807" y="3517"/>
                  <a:pt x="2808" y="3516"/>
                </a:cubicBezTo>
                <a:cubicBezTo>
                  <a:pt x="2810" y="3516"/>
                  <a:pt x="2812" y="3516"/>
                  <a:pt x="2814" y="3516"/>
                </a:cubicBezTo>
                <a:cubicBezTo>
                  <a:pt x="2815" y="3515"/>
                  <a:pt x="2816" y="3514"/>
                  <a:pt x="2817" y="3513"/>
                </a:cubicBezTo>
                <a:cubicBezTo>
                  <a:pt x="2818" y="3513"/>
                  <a:pt x="2819" y="3513"/>
                  <a:pt x="2819" y="3513"/>
                </a:cubicBezTo>
                <a:cubicBezTo>
                  <a:pt x="2820" y="3512"/>
                  <a:pt x="2822" y="3511"/>
                  <a:pt x="2822" y="3510"/>
                </a:cubicBezTo>
                <a:cubicBezTo>
                  <a:pt x="2823" y="3510"/>
                  <a:pt x="2824" y="3510"/>
                  <a:pt x="2825" y="3510"/>
                </a:cubicBezTo>
                <a:cubicBezTo>
                  <a:pt x="2826" y="3509"/>
                  <a:pt x="2827" y="3508"/>
                  <a:pt x="2828" y="3507"/>
                </a:cubicBezTo>
                <a:cubicBezTo>
                  <a:pt x="2829" y="3507"/>
                  <a:pt x="2830" y="3507"/>
                  <a:pt x="2831" y="3507"/>
                </a:cubicBezTo>
                <a:cubicBezTo>
                  <a:pt x="2832" y="3506"/>
                  <a:pt x="2833" y="3505"/>
                  <a:pt x="2834" y="3504"/>
                </a:cubicBezTo>
                <a:cubicBezTo>
                  <a:pt x="2835" y="3504"/>
                  <a:pt x="2837" y="3504"/>
                  <a:pt x="2839" y="3504"/>
                </a:cubicBezTo>
                <a:cubicBezTo>
                  <a:pt x="2840" y="3503"/>
                  <a:pt x="2841" y="3502"/>
                  <a:pt x="2842" y="3502"/>
                </a:cubicBezTo>
                <a:cubicBezTo>
                  <a:pt x="2842" y="3501"/>
                  <a:pt x="2842" y="3499"/>
                  <a:pt x="2842" y="3499"/>
                </a:cubicBezTo>
                <a:cubicBezTo>
                  <a:pt x="2845" y="3496"/>
                  <a:pt x="2848" y="3493"/>
                  <a:pt x="2851" y="3490"/>
                </a:cubicBezTo>
                <a:cubicBezTo>
                  <a:pt x="2852" y="3490"/>
                  <a:pt x="2853" y="3490"/>
                  <a:pt x="2853" y="3490"/>
                </a:cubicBezTo>
                <a:cubicBezTo>
                  <a:pt x="2854" y="3489"/>
                  <a:pt x="2856" y="3488"/>
                  <a:pt x="2856" y="3487"/>
                </a:cubicBezTo>
                <a:cubicBezTo>
                  <a:pt x="2857" y="3487"/>
                  <a:pt x="2858" y="3487"/>
                  <a:pt x="2859" y="3487"/>
                </a:cubicBezTo>
                <a:cubicBezTo>
                  <a:pt x="2864" y="3482"/>
                  <a:pt x="2869" y="3478"/>
                  <a:pt x="2873" y="3473"/>
                </a:cubicBezTo>
                <a:cubicBezTo>
                  <a:pt x="2874" y="3473"/>
                  <a:pt x="2875" y="3473"/>
                  <a:pt x="2876" y="3473"/>
                </a:cubicBezTo>
                <a:cubicBezTo>
                  <a:pt x="2878" y="3471"/>
                  <a:pt x="2880" y="3469"/>
                  <a:pt x="2882" y="3468"/>
                </a:cubicBezTo>
                <a:cubicBezTo>
                  <a:pt x="2883" y="3468"/>
                  <a:pt x="2884" y="3468"/>
                  <a:pt x="2885" y="3468"/>
                </a:cubicBezTo>
                <a:cubicBezTo>
                  <a:pt x="2886" y="3466"/>
                  <a:pt x="2888" y="3464"/>
                  <a:pt x="2890" y="3462"/>
                </a:cubicBezTo>
                <a:cubicBezTo>
                  <a:pt x="2892" y="3464"/>
                  <a:pt x="2894" y="3466"/>
                  <a:pt x="2896" y="3468"/>
                </a:cubicBezTo>
                <a:cubicBezTo>
                  <a:pt x="2899" y="3468"/>
                  <a:pt x="2902" y="3468"/>
                  <a:pt x="2904" y="3468"/>
                </a:cubicBezTo>
                <a:cubicBezTo>
                  <a:pt x="2906" y="3469"/>
                  <a:pt x="2906" y="3470"/>
                  <a:pt x="2907" y="3470"/>
                </a:cubicBezTo>
                <a:cubicBezTo>
                  <a:pt x="2908" y="3470"/>
                  <a:pt x="2909" y="3470"/>
                  <a:pt x="2910" y="3470"/>
                </a:cubicBezTo>
                <a:cubicBezTo>
                  <a:pt x="2911" y="3472"/>
                  <a:pt x="2912" y="3472"/>
                  <a:pt x="2913" y="3473"/>
                </a:cubicBezTo>
                <a:cubicBezTo>
                  <a:pt x="2915" y="3473"/>
                  <a:pt x="2917" y="3473"/>
                  <a:pt x="2919" y="3473"/>
                </a:cubicBezTo>
                <a:cubicBezTo>
                  <a:pt x="2920" y="3474"/>
                  <a:pt x="2920" y="3475"/>
                  <a:pt x="2921" y="3476"/>
                </a:cubicBezTo>
                <a:cubicBezTo>
                  <a:pt x="2920" y="3477"/>
                  <a:pt x="2919" y="3478"/>
                  <a:pt x="2919" y="3479"/>
                </a:cubicBezTo>
                <a:cubicBezTo>
                  <a:pt x="2919" y="3482"/>
                  <a:pt x="2919" y="3485"/>
                  <a:pt x="2919" y="3487"/>
                </a:cubicBezTo>
                <a:cubicBezTo>
                  <a:pt x="2920" y="3488"/>
                  <a:pt x="2920" y="3489"/>
                  <a:pt x="2921" y="3490"/>
                </a:cubicBezTo>
                <a:cubicBezTo>
                  <a:pt x="2921" y="3492"/>
                  <a:pt x="2921" y="3494"/>
                  <a:pt x="2921" y="3496"/>
                </a:cubicBezTo>
                <a:cubicBezTo>
                  <a:pt x="2922" y="3497"/>
                  <a:pt x="2923" y="3498"/>
                  <a:pt x="2924" y="3499"/>
                </a:cubicBezTo>
                <a:cubicBezTo>
                  <a:pt x="2924" y="3501"/>
                  <a:pt x="2924" y="3502"/>
                  <a:pt x="2924" y="3504"/>
                </a:cubicBezTo>
                <a:cubicBezTo>
                  <a:pt x="2925" y="3505"/>
                  <a:pt x="2926" y="3506"/>
                  <a:pt x="2927" y="3507"/>
                </a:cubicBezTo>
                <a:cubicBezTo>
                  <a:pt x="2927" y="3508"/>
                  <a:pt x="2927" y="3509"/>
                  <a:pt x="2927" y="3510"/>
                </a:cubicBezTo>
                <a:cubicBezTo>
                  <a:pt x="2928" y="3511"/>
                  <a:pt x="2929" y="3512"/>
                  <a:pt x="2930" y="3513"/>
                </a:cubicBezTo>
                <a:cubicBezTo>
                  <a:pt x="2930" y="3516"/>
                  <a:pt x="2930" y="3519"/>
                  <a:pt x="2930" y="3521"/>
                </a:cubicBezTo>
                <a:cubicBezTo>
                  <a:pt x="2931" y="3521"/>
                  <a:pt x="2932" y="3521"/>
                  <a:pt x="2933" y="3521"/>
                </a:cubicBezTo>
                <a:cubicBezTo>
                  <a:pt x="2934" y="3522"/>
                  <a:pt x="2935" y="3523"/>
                  <a:pt x="2936" y="3524"/>
                </a:cubicBezTo>
                <a:cubicBezTo>
                  <a:pt x="2936" y="3527"/>
                  <a:pt x="2936" y="3530"/>
                  <a:pt x="2936" y="3533"/>
                </a:cubicBezTo>
                <a:cubicBezTo>
                  <a:pt x="2937" y="3534"/>
                  <a:pt x="2938" y="3535"/>
                  <a:pt x="2938" y="3536"/>
                </a:cubicBezTo>
                <a:cubicBezTo>
                  <a:pt x="2938" y="3537"/>
                  <a:pt x="2938" y="3538"/>
                  <a:pt x="2938" y="3538"/>
                </a:cubicBezTo>
                <a:cubicBezTo>
                  <a:pt x="2937" y="3539"/>
                  <a:pt x="2936" y="3540"/>
                  <a:pt x="2936" y="3541"/>
                </a:cubicBezTo>
                <a:cubicBezTo>
                  <a:pt x="2936" y="3546"/>
                  <a:pt x="2936" y="3551"/>
                  <a:pt x="2936" y="3555"/>
                </a:cubicBezTo>
                <a:cubicBezTo>
                  <a:pt x="2938" y="3555"/>
                  <a:pt x="2939" y="3555"/>
                  <a:pt x="2941" y="3555"/>
                </a:cubicBezTo>
                <a:cubicBezTo>
                  <a:pt x="2941" y="3565"/>
                  <a:pt x="2941" y="3574"/>
                  <a:pt x="2941" y="3584"/>
                </a:cubicBezTo>
                <a:cubicBezTo>
                  <a:pt x="2942" y="3585"/>
                  <a:pt x="2943" y="3586"/>
                  <a:pt x="2944" y="3586"/>
                </a:cubicBezTo>
                <a:cubicBezTo>
                  <a:pt x="2944" y="3589"/>
                  <a:pt x="2944" y="3592"/>
                  <a:pt x="2944" y="3595"/>
                </a:cubicBezTo>
                <a:cubicBezTo>
                  <a:pt x="2943" y="3595"/>
                  <a:pt x="2942" y="3595"/>
                  <a:pt x="2941" y="3595"/>
                </a:cubicBezTo>
                <a:cubicBezTo>
                  <a:pt x="2940" y="3596"/>
                  <a:pt x="2939" y="3597"/>
                  <a:pt x="2938" y="3598"/>
                </a:cubicBezTo>
                <a:cubicBezTo>
                  <a:pt x="2935" y="3598"/>
                  <a:pt x="2931" y="3598"/>
                  <a:pt x="2927" y="3598"/>
                </a:cubicBezTo>
                <a:cubicBezTo>
                  <a:pt x="2926" y="3599"/>
                  <a:pt x="2925" y="3600"/>
                  <a:pt x="2924" y="3601"/>
                </a:cubicBezTo>
                <a:cubicBezTo>
                  <a:pt x="2923" y="3601"/>
                  <a:pt x="2922" y="3601"/>
                  <a:pt x="2921" y="3601"/>
                </a:cubicBezTo>
                <a:cubicBezTo>
                  <a:pt x="2920" y="3602"/>
                  <a:pt x="2919" y="3603"/>
                  <a:pt x="2919" y="3604"/>
                </a:cubicBezTo>
                <a:cubicBezTo>
                  <a:pt x="2919" y="3605"/>
                  <a:pt x="2919" y="3605"/>
                  <a:pt x="2919" y="3606"/>
                </a:cubicBezTo>
                <a:cubicBezTo>
                  <a:pt x="2920" y="3608"/>
                  <a:pt x="2922" y="3610"/>
                  <a:pt x="2924" y="3612"/>
                </a:cubicBezTo>
                <a:cubicBezTo>
                  <a:pt x="2924" y="3614"/>
                  <a:pt x="2924" y="3616"/>
                  <a:pt x="2924" y="3618"/>
                </a:cubicBezTo>
                <a:cubicBezTo>
                  <a:pt x="2925" y="3619"/>
                  <a:pt x="2926" y="3620"/>
                  <a:pt x="2927" y="3620"/>
                </a:cubicBezTo>
                <a:cubicBezTo>
                  <a:pt x="2927" y="3621"/>
                  <a:pt x="2927" y="3623"/>
                  <a:pt x="2927" y="3623"/>
                </a:cubicBezTo>
                <a:cubicBezTo>
                  <a:pt x="2928" y="3624"/>
                  <a:pt x="2929" y="3625"/>
                  <a:pt x="2930" y="3626"/>
                </a:cubicBezTo>
                <a:cubicBezTo>
                  <a:pt x="2929" y="3627"/>
                  <a:pt x="2928" y="3628"/>
                  <a:pt x="2927" y="3629"/>
                </a:cubicBezTo>
                <a:cubicBezTo>
                  <a:pt x="2926" y="3629"/>
                  <a:pt x="2925" y="3629"/>
                  <a:pt x="2924" y="3629"/>
                </a:cubicBezTo>
                <a:cubicBezTo>
                  <a:pt x="2923" y="3630"/>
                  <a:pt x="2922" y="3631"/>
                  <a:pt x="2921" y="3632"/>
                </a:cubicBezTo>
                <a:cubicBezTo>
                  <a:pt x="2921" y="3633"/>
                  <a:pt x="2921" y="3634"/>
                  <a:pt x="2921" y="3635"/>
                </a:cubicBezTo>
                <a:cubicBezTo>
                  <a:pt x="2923" y="3635"/>
                  <a:pt x="2925" y="3635"/>
                  <a:pt x="2927" y="3635"/>
                </a:cubicBezTo>
                <a:cubicBezTo>
                  <a:pt x="2928" y="3636"/>
                  <a:pt x="2929" y="3637"/>
                  <a:pt x="2930" y="3638"/>
                </a:cubicBezTo>
                <a:cubicBezTo>
                  <a:pt x="2928" y="3639"/>
                  <a:pt x="2926" y="3641"/>
                  <a:pt x="2924" y="3643"/>
                </a:cubicBezTo>
                <a:cubicBezTo>
                  <a:pt x="2924" y="3645"/>
                  <a:pt x="2924" y="3647"/>
                  <a:pt x="2924" y="3649"/>
                </a:cubicBezTo>
                <a:cubicBezTo>
                  <a:pt x="2923" y="3650"/>
                  <a:pt x="2922" y="3651"/>
                  <a:pt x="2921" y="3652"/>
                </a:cubicBezTo>
                <a:cubicBezTo>
                  <a:pt x="2921" y="3655"/>
                  <a:pt x="2921" y="3659"/>
                  <a:pt x="2921" y="3663"/>
                </a:cubicBezTo>
                <a:cubicBezTo>
                  <a:pt x="2926" y="3663"/>
                  <a:pt x="2931" y="3663"/>
                  <a:pt x="2936" y="3663"/>
                </a:cubicBezTo>
                <a:cubicBezTo>
                  <a:pt x="2936" y="3667"/>
                  <a:pt x="2936" y="3670"/>
                  <a:pt x="2936" y="3674"/>
                </a:cubicBezTo>
                <a:cubicBezTo>
                  <a:pt x="2938" y="3676"/>
                  <a:pt x="2939" y="3678"/>
                  <a:pt x="2941" y="3680"/>
                </a:cubicBezTo>
                <a:cubicBezTo>
                  <a:pt x="2941" y="3682"/>
                  <a:pt x="2941" y="3684"/>
                  <a:pt x="2941" y="3686"/>
                </a:cubicBezTo>
                <a:cubicBezTo>
                  <a:pt x="2939" y="3688"/>
                  <a:pt x="2937" y="3689"/>
                  <a:pt x="2936" y="3691"/>
                </a:cubicBezTo>
                <a:cubicBezTo>
                  <a:pt x="2936" y="3692"/>
                  <a:pt x="2936" y="3693"/>
                  <a:pt x="2936" y="3694"/>
                </a:cubicBezTo>
                <a:cubicBezTo>
                  <a:pt x="2932" y="3694"/>
                  <a:pt x="2928" y="3694"/>
                  <a:pt x="2924" y="3694"/>
                </a:cubicBezTo>
                <a:cubicBezTo>
                  <a:pt x="2922" y="3696"/>
                  <a:pt x="2920" y="3698"/>
                  <a:pt x="2919" y="3700"/>
                </a:cubicBezTo>
                <a:cubicBezTo>
                  <a:pt x="2919" y="3701"/>
                  <a:pt x="2919" y="3702"/>
                  <a:pt x="2919" y="3702"/>
                </a:cubicBezTo>
                <a:cubicBezTo>
                  <a:pt x="2922" y="3702"/>
                  <a:pt x="2926" y="3702"/>
                  <a:pt x="2930" y="3702"/>
                </a:cubicBezTo>
                <a:cubicBezTo>
                  <a:pt x="2930" y="3704"/>
                  <a:pt x="2930" y="3705"/>
                  <a:pt x="2930" y="3705"/>
                </a:cubicBezTo>
                <a:cubicBezTo>
                  <a:pt x="2931" y="3707"/>
                  <a:pt x="2932" y="3707"/>
                  <a:pt x="2933" y="3708"/>
                </a:cubicBezTo>
                <a:cubicBezTo>
                  <a:pt x="2933" y="3709"/>
                  <a:pt x="2933" y="3710"/>
                  <a:pt x="2933" y="3711"/>
                </a:cubicBezTo>
                <a:cubicBezTo>
                  <a:pt x="2930" y="3711"/>
                  <a:pt x="2927" y="3711"/>
                  <a:pt x="2924" y="3711"/>
                </a:cubicBezTo>
                <a:cubicBezTo>
                  <a:pt x="2923" y="3712"/>
                  <a:pt x="2922" y="3713"/>
                  <a:pt x="2921" y="3714"/>
                </a:cubicBezTo>
                <a:cubicBezTo>
                  <a:pt x="2919" y="3714"/>
                  <a:pt x="2917" y="3714"/>
                  <a:pt x="2916" y="3714"/>
                </a:cubicBezTo>
                <a:cubicBezTo>
                  <a:pt x="2915" y="3715"/>
                  <a:pt x="2914" y="3716"/>
                  <a:pt x="2913" y="3717"/>
                </a:cubicBezTo>
                <a:cubicBezTo>
                  <a:pt x="2912" y="3717"/>
                  <a:pt x="2911" y="3717"/>
                  <a:pt x="2910" y="3717"/>
                </a:cubicBezTo>
                <a:cubicBezTo>
                  <a:pt x="2907" y="3720"/>
                  <a:pt x="2904" y="3723"/>
                  <a:pt x="2902" y="3725"/>
                </a:cubicBezTo>
                <a:cubicBezTo>
                  <a:pt x="2902" y="3726"/>
                  <a:pt x="2902" y="3727"/>
                  <a:pt x="2902" y="3728"/>
                </a:cubicBezTo>
                <a:cubicBezTo>
                  <a:pt x="2898" y="3732"/>
                  <a:pt x="2894" y="3736"/>
                  <a:pt x="2890" y="3739"/>
                </a:cubicBezTo>
                <a:cubicBezTo>
                  <a:pt x="2890" y="3741"/>
                  <a:pt x="2890" y="3741"/>
                  <a:pt x="2890" y="3742"/>
                </a:cubicBezTo>
                <a:cubicBezTo>
                  <a:pt x="2888" y="3744"/>
                  <a:pt x="2886" y="3746"/>
                  <a:pt x="2885" y="3748"/>
                </a:cubicBezTo>
                <a:cubicBezTo>
                  <a:pt x="2883" y="3748"/>
                  <a:pt x="2881" y="3748"/>
                  <a:pt x="2879" y="3748"/>
                </a:cubicBezTo>
                <a:cubicBezTo>
                  <a:pt x="2878" y="3747"/>
                  <a:pt x="2877" y="3746"/>
                  <a:pt x="2876" y="3745"/>
                </a:cubicBezTo>
                <a:cubicBezTo>
                  <a:pt x="2872" y="3749"/>
                  <a:pt x="2869" y="3753"/>
                  <a:pt x="2865" y="3756"/>
                </a:cubicBezTo>
                <a:cubicBezTo>
                  <a:pt x="2866" y="3757"/>
                  <a:pt x="2867" y="3758"/>
                  <a:pt x="2868" y="3759"/>
                </a:cubicBezTo>
                <a:cubicBezTo>
                  <a:pt x="2868" y="3761"/>
                  <a:pt x="2868" y="3763"/>
                  <a:pt x="2868" y="3765"/>
                </a:cubicBezTo>
                <a:cubicBezTo>
                  <a:pt x="2869" y="3766"/>
                  <a:pt x="2870" y="3767"/>
                  <a:pt x="2870" y="3768"/>
                </a:cubicBezTo>
                <a:cubicBezTo>
                  <a:pt x="2870" y="3769"/>
                  <a:pt x="2870" y="3770"/>
                  <a:pt x="2870" y="3770"/>
                </a:cubicBezTo>
                <a:cubicBezTo>
                  <a:pt x="2869" y="3771"/>
                  <a:pt x="2869" y="3773"/>
                  <a:pt x="2868" y="3773"/>
                </a:cubicBezTo>
                <a:cubicBezTo>
                  <a:pt x="2867" y="3773"/>
                  <a:pt x="2866" y="3773"/>
                  <a:pt x="2865" y="3773"/>
                </a:cubicBezTo>
                <a:cubicBezTo>
                  <a:pt x="2865" y="3775"/>
                  <a:pt x="2865" y="3777"/>
                  <a:pt x="2865" y="3779"/>
                </a:cubicBezTo>
                <a:cubicBezTo>
                  <a:pt x="2866" y="3780"/>
                  <a:pt x="2867" y="3781"/>
                  <a:pt x="2868" y="3782"/>
                </a:cubicBezTo>
                <a:cubicBezTo>
                  <a:pt x="2869" y="3782"/>
                  <a:pt x="2870" y="3782"/>
                  <a:pt x="2870" y="3782"/>
                </a:cubicBezTo>
                <a:cubicBezTo>
                  <a:pt x="2873" y="3779"/>
                  <a:pt x="2876" y="3776"/>
                  <a:pt x="2879" y="3773"/>
                </a:cubicBezTo>
                <a:cubicBezTo>
                  <a:pt x="2893" y="3773"/>
                  <a:pt x="2907" y="3773"/>
                  <a:pt x="2921" y="3773"/>
                </a:cubicBezTo>
                <a:cubicBezTo>
                  <a:pt x="2922" y="3774"/>
                  <a:pt x="2923" y="3775"/>
                  <a:pt x="2924" y="3776"/>
                </a:cubicBezTo>
                <a:cubicBezTo>
                  <a:pt x="2927" y="3776"/>
                  <a:pt x="2930" y="3776"/>
                  <a:pt x="2933" y="3776"/>
                </a:cubicBezTo>
                <a:cubicBezTo>
                  <a:pt x="2934" y="3777"/>
                  <a:pt x="2935" y="3778"/>
                  <a:pt x="2936" y="3779"/>
                </a:cubicBezTo>
                <a:cubicBezTo>
                  <a:pt x="2937" y="3779"/>
                  <a:pt x="2938" y="3779"/>
                  <a:pt x="2938" y="3779"/>
                </a:cubicBezTo>
                <a:cubicBezTo>
                  <a:pt x="2939" y="3780"/>
                  <a:pt x="2940" y="3781"/>
                  <a:pt x="2941" y="3782"/>
                </a:cubicBezTo>
                <a:cubicBezTo>
                  <a:pt x="2942" y="3781"/>
                  <a:pt x="2943" y="3780"/>
                  <a:pt x="2944" y="3779"/>
                </a:cubicBezTo>
                <a:cubicBezTo>
                  <a:pt x="2947" y="3779"/>
                  <a:pt x="2950" y="3779"/>
                  <a:pt x="2953" y="3779"/>
                </a:cubicBezTo>
                <a:cubicBezTo>
                  <a:pt x="2953" y="3780"/>
                  <a:pt x="2953" y="3781"/>
                  <a:pt x="2953" y="3782"/>
                </a:cubicBezTo>
                <a:cubicBezTo>
                  <a:pt x="2954" y="3783"/>
                  <a:pt x="2954" y="3784"/>
                  <a:pt x="2955" y="3785"/>
                </a:cubicBezTo>
                <a:cubicBezTo>
                  <a:pt x="2957" y="3785"/>
                  <a:pt x="2959" y="3785"/>
                  <a:pt x="2961" y="3785"/>
                </a:cubicBezTo>
                <a:cubicBezTo>
                  <a:pt x="2962" y="3786"/>
                  <a:pt x="2963" y="3787"/>
                  <a:pt x="2964" y="3788"/>
                </a:cubicBezTo>
                <a:cubicBezTo>
                  <a:pt x="2971" y="3788"/>
                  <a:pt x="2977" y="3788"/>
                  <a:pt x="2984" y="3788"/>
                </a:cubicBezTo>
                <a:cubicBezTo>
                  <a:pt x="2984" y="3790"/>
                  <a:pt x="2984" y="3793"/>
                  <a:pt x="2984" y="3796"/>
                </a:cubicBezTo>
                <a:cubicBezTo>
                  <a:pt x="2985" y="3797"/>
                  <a:pt x="2986" y="3798"/>
                  <a:pt x="2986" y="3799"/>
                </a:cubicBezTo>
                <a:cubicBezTo>
                  <a:pt x="2986" y="3800"/>
                  <a:pt x="2986" y="3801"/>
                  <a:pt x="2986" y="3802"/>
                </a:cubicBezTo>
                <a:cubicBezTo>
                  <a:pt x="2988" y="3804"/>
                  <a:pt x="2990" y="3805"/>
                  <a:pt x="2992" y="3807"/>
                </a:cubicBezTo>
                <a:cubicBezTo>
                  <a:pt x="2992" y="3808"/>
                  <a:pt x="2992" y="3809"/>
                  <a:pt x="2992" y="3810"/>
                </a:cubicBezTo>
                <a:cubicBezTo>
                  <a:pt x="2993" y="3811"/>
                  <a:pt x="2994" y="3812"/>
                  <a:pt x="2995" y="3813"/>
                </a:cubicBezTo>
                <a:cubicBezTo>
                  <a:pt x="2996" y="3813"/>
                  <a:pt x="2997" y="3813"/>
                  <a:pt x="2998" y="3813"/>
                </a:cubicBezTo>
                <a:cubicBezTo>
                  <a:pt x="2999" y="3814"/>
                  <a:pt x="3000" y="3815"/>
                  <a:pt x="3001" y="3816"/>
                </a:cubicBezTo>
                <a:cubicBezTo>
                  <a:pt x="3003" y="3816"/>
                  <a:pt x="3004" y="3816"/>
                  <a:pt x="3006" y="3816"/>
                </a:cubicBezTo>
                <a:cubicBezTo>
                  <a:pt x="3007" y="3817"/>
                  <a:pt x="3008" y="3818"/>
                  <a:pt x="3009" y="3818"/>
                </a:cubicBezTo>
                <a:cubicBezTo>
                  <a:pt x="3012" y="3818"/>
                  <a:pt x="3015" y="3818"/>
                  <a:pt x="3018" y="3818"/>
                </a:cubicBezTo>
                <a:cubicBezTo>
                  <a:pt x="3019" y="3820"/>
                  <a:pt x="3020" y="3821"/>
                  <a:pt x="3020" y="3821"/>
                </a:cubicBezTo>
                <a:cubicBezTo>
                  <a:pt x="3022" y="3821"/>
                  <a:pt x="3023" y="3821"/>
                  <a:pt x="3023" y="3821"/>
                </a:cubicBezTo>
                <a:cubicBezTo>
                  <a:pt x="3025" y="3823"/>
                  <a:pt x="3025" y="3823"/>
                  <a:pt x="3026" y="3824"/>
                </a:cubicBezTo>
                <a:cubicBezTo>
                  <a:pt x="3027" y="3824"/>
                  <a:pt x="3028" y="3824"/>
                  <a:pt x="3029" y="3824"/>
                </a:cubicBezTo>
                <a:cubicBezTo>
                  <a:pt x="3029" y="3820"/>
                  <a:pt x="3029" y="3817"/>
                  <a:pt x="3029" y="3813"/>
                </a:cubicBezTo>
                <a:cubicBezTo>
                  <a:pt x="3033" y="3813"/>
                  <a:pt x="3036" y="3813"/>
                  <a:pt x="3040" y="3813"/>
                </a:cubicBezTo>
                <a:cubicBezTo>
                  <a:pt x="3040" y="3819"/>
                  <a:pt x="3040" y="3824"/>
                  <a:pt x="3040" y="3830"/>
                </a:cubicBezTo>
                <a:cubicBezTo>
                  <a:pt x="3041" y="3831"/>
                  <a:pt x="3042" y="3832"/>
                  <a:pt x="3043" y="3833"/>
                </a:cubicBezTo>
                <a:cubicBezTo>
                  <a:pt x="3043" y="3834"/>
                  <a:pt x="3043" y="3835"/>
                  <a:pt x="3043" y="3836"/>
                </a:cubicBezTo>
                <a:cubicBezTo>
                  <a:pt x="3044" y="3837"/>
                  <a:pt x="3045" y="3837"/>
                  <a:pt x="3046" y="3838"/>
                </a:cubicBezTo>
                <a:cubicBezTo>
                  <a:pt x="3046" y="3840"/>
                  <a:pt x="3046" y="3842"/>
                  <a:pt x="3046" y="3844"/>
                </a:cubicBezTo>
                <a:cubicBezTo>
                  <a:pt x="3048" y="3846"/>
                  <a:pt x="3050" y="3848"/>
                  <a:pt x="3052" y="3850"/>
                </a:cubicBezTo>
                <a:cubicBezTo>
                  <a:pt x="3052" y="3851"/>
                  <a:pt x="3052" y="3852"/>
                  <a:pt x="3052" y="3852"/>
                </a:cubicBezTo>
                <a:cubicBezTo>
                  <a:pt x="3053" y="3854"/>
                  <a:pt x="3054" y="3856"/>
                  <a:pt x="3055" y="3857"/>
                </a:cubicBezTo>
                <a:cubicBezTo>
                  <a:pt x="3058" y="3857"/>
                  <a:pt x="3060" y="3857"/>
                  <a:pt x="3063" y="3857"/>
                </a:cubicBezTo>
                <a:cubicBezTo>
                  <a:pt x="3064" y="3858"/>
                  <a:pt x="3065" y="3858"/>
                  <a:pt x="3066" y="3859"/>
                </a:cubicBezTo>
                <a:cubicBezTo>
                  <a:pt x="3068" y="3859"/>
                  <a:pt x="3070" y="3859"/>
                  <a:pt x="3072" y="3859"/>
                </a:cubicBezTo>
                <a:cubicBezTo>
                  <a:pt x="3073" y="3860"/>
                  <a:pt x="3074" y="3861"/>
                  <a:pt x="3075" y="3862"/>
                </a:cubicBezTo>
                <a:cubicBezTo>
                  <a:pt x="3076" y="3862"/>
                  <a:pt x="3078" y="3862"/>
                  <a:pt x="3080" y="3862"/>
                </a:cubicBezTo>
                <a:cubicBezTo>
                  <a:pt x="3083" y="3859"/>
                  <a:pt x="3086" y="3856"/>
                  <a:pt x="3089" y="3854"/>
                </a:cubicBezTo>
                <a:cubicBezTo>
                  <a:pt x="3090" y="3854"/>
                  <a:pt x="3091" y="3854"/>
                  <a:pt x="3092" y="3854"/>
                </a:cubicBezTo>
                <a:cubicBezTo>
                  <a:pt x="3094" y="3852"/>
                  <a:pt x="3095" y="3850"/>
                  <a:pt x="3097" y="3848"/>
                </a:cubicBezTo>
                <a:cubicBezTo>
                  <a:pt x="3098" y="3848"/>
                  <a:pt x="3099" y="3848"/>
                  <a:pt x="3100" y="3848"/>
                </a:cubicBezTo>
                <a:cubicBezTo>
                  <a:pt x="3101" y="3847"/>
                  <a:pt x="3102" y="3846"/>
                  <a:pt x="3103" y="3845"/>
                </a:cubicBezTo>
                <a:cubicBezTo>
                  <a:pt x="3104" y="3845"/>
                  <a:pt x="3105" y="3845"/>
                  <a:pt x="3106" y="3845"/>
                </a:cubicBezTo>
                <a:cubicBezTo>
                  <a:pt x="3110" y="3841"/>
                  <a:pt x="3113" y="3838"/>
                  <a:pt x="3117" y="3834"/>
                </a:cubicBezTo>
                <a:cubicBezTo>
                  <a:pt x="3117" y="3832"/>
                  <a:pt x="3117" y="3830"/>
                  <a:pt x="3117" y="3828"/>
                </a:cubicBezTo>
                <a:cubicBezTo>
                  <a:pt x="3118" y="3827"/>
                  <a:pt x="3119" y="3826"/>
                  <a:pt x="3120" y="3825"/>
                </a:cubicBezTo>
                <a:cubicBezTo>
                  <a:pt x="3122" y="3825"/>
                  <a:pt x="3124" y="3825"/>
                  <a:pt x="3126" y="3825"/>
                </a:cubicBezTo>
                <a:cubicBezTo>
                  <a:pt x="3127" y="3824"/>
                  <a:pt x="3127" y="3823"/>
                  <a:pt x="3128" y="3823"/>
                </a:cubicBezTo>
                <a:cubicBezTo>
                  <a:pt x="3128" y="3822"/>
                  <a:pt x="3128" y="3820"/>
                  <a:pt x="3128" y="3820"/>
                </a:cubicBezTo>
                <a:cubicBezTo>
                  <a:pt x="3130" y="3818"/>
                  <a:pt x="3132" y="3816"/>
                  <a:pt x="3134" y="3814"/>
                </a:cubicBezTo>
                <a:cubicBezTo>
                  <a:pt x="3134" y="3812"/>
                  <a:pt x="3134" y="3810"/>
                  <a:pt x="3134" y="3808"/>
                </a:cubicBezTo>
                <a:cubicBezTo>
                  <a:pt x="3135" y="3807"/>
                  <a:pt x="3136" y="3806"/>
                  <a:pt x="3137" y="3806"/>
                </a:cubicBezTo>
                <a:cubicBezTo>
                  <a:pt x="3137" y="3804"/>
                  <a:pt x="3137" y="3804"/>
                  <a:pt x="3137" y="3803"/>
                </a:cubicBezTo>
                <a:cubicBezTo>
                  <a:pt x="3138" y="3802"/>
                  <a:pt x="3139" y="3801"/>
                  <a:pt x="3140" y="3800"/>
                </a:cubicBezTo>
                <a:cubicBezTo>
                  <a:pt x="3140" y="3797"/>
                  <a:pt x="3140" y="3794"/>
                  <a:pt x="3140" y="3791"/>
                </a:cubicBezTo>
                <a:cubicBezTo>
                  <a:pt x="3141" y="3790"/>
                  <a:pt x="3142" y="3789"/>
                  <a:pt x="3142" y="3789"/>
                </a:cubicBezTo>
                <a:cubicBezTo>
                  <a:pt x="3142" y="3787"/>
                  <a:pt x="3142" y="3785"/>
                  <a:pt x="3142" y="3783"/>
                </a:cubicBezTo>
                <a:cubicBezTo>
                  <a:pt x="3144" y="3781"/>
                  <a:pt x="3146" y="3779"/>
                  <a:pt x="3148" y="3777"/>
                </a:cubicBezTo>
                <a:cubicBezTo>
                  <a:pt x="3148" y="3775"/>
                  <a:pt x="3148" y="3773"/>
                  <a:pt x="3148" y="3772"/>
                </a:cubicBezTo>
                <a:cubicBezTo>
                  <a:pt x="3153" y="3772"/>
                  <a:pt x="3158" y="3772"/>
                  <a:pt x="3162" y="3772"/>
                </a:cubicBezTo>
                <a:cubicBezTo>
                  <a:pt x="3162" y="3773"/>
                  <a:pt x="3162" y="3774"/>
                  <a:pt x="3162" y="3775"/>
                </a:cubicBezTo>
                <a:cubicBezTo>
                  <a:pt x="3163" y="3776"/>
                  <a:pt x="3164" y="3776"/>
                  <a:pt x="3165" y="3777"/>
                </a:cubicBezTo>
                <a:cubicBezTo>
                  <a:pt x="3168" y="3777"/>
                  <a:pt x="3171" y="3777"/>
                  <a:pt x="3174" y="3777"/>
                </a:cubicBezTo>
                <a:cubicBezTo>
                  <a:pt x="3175" y="3778"/>
                  <a:pt x="3176" y="3779"/>
                  <a:pt x="3176" y="3780"/>
                </a:cubicBezTo>
                <a:cubicBezTo>
                  <a:pt x="3179" y="3780"/>
                  <a:pt x="3182" y="3780"/>
                  <a:pt x="3185" y="3780"/>
                </a:cubicBezTo>
                <a:cubicBezTo>
                  <a:pt x="3186" y="3781"/>
                  <a:pt x="3187" y="3782"/>
                  <a:pt x="3188" y="3783"/>
                </a:cubicBezTo>
                <a:cubicBezTo>
                  <a:pt x="3188" y="3784"/>
                  <a:pt x="3188" y="3785"/>
                  <a:pt x="3188" y="3786"/>
                </a:cubicBezTo>
                <a:cubicBezTo>
                  <a:pt x="3189" y="3787"/>
                  <a:pt x="3190" y="3788"/>
                  <a:pt x="3191" y="3789"/>
                </a:cubicBezTo>
                <a:cubicBezTo>
                  <a:pt x="3192" y="3788"/>
                  <a:pt x="3193" y="3786"/>
                  <a:pt x="3194" y="3786"/>
                </a:cubicBezTo>
                <a:cubicBezTo>
                  <a:pt x="3195" y="3786"/>
                  <a:pt x="3197" y="3786"/>
                  <a:pt x="3199" y="3786"/>
                </a:cubicBezTo>
                <a:cubicBezTo>
                  <a:pt x="3200" y="3785"/>
                  <a:pt x="3201" y="3784"/>
                  <a:pt x="3202" y="3783"/>
                </a:cubicBezTo>
                <a:cubicBezTo>
                  <a:pt x="3202" y="3781"/>
                  <a:pt x="3202" y="3779"/>
                  <a:pt x="3202" y="3777"/>
                </a:cubicBezTo>
                <a:cubicBezTo>
                  <a:pt x="3203" y="3776"/>
                  <a:pt x="3204" y="3775"/>
                  <a:pt x="3205" y="3775"/>
                </a:cubicBezTo>
                <a:cubicBezTo>
                  <a:pt x="3210" y="3775"/>
                  <a:pt x="3216" y="3775"/>
                  <a:pt x="3222" y="3775"/>
                </a:cubicBezTo>
                <a:cubicBezTo>
                  <a:pt x="3222" y="3776"/>
                  <a:pt x="3222" y="3776"/>
                  <a:pt x="3222" y="3777"/>
                </a:cubicBezTo>
                <a:cubicBezTo>
                  <a:pt x="3223" y="3778"/>
                  <a:pt x="3224" y="3779"/>
                  <a:pt x="3224" y="3780"/>
                </a:cubicBezTo>
                <a:cubicBezTo>
                  <a:pt x="3224" y="3781"/>
                  <a:pt x="3224" y="3782"/>
                  <a:pt x="3224" y="3783"/>
                </a:cubicBezTo>
                <a:cubicBezTo>
                  <a:pt x="3226" y="3784"/>
                  <a:pt x="3227" y="3785"/>
                  <a:pt x="3227" y="3786"/>
                </a:cubicBezTo>
                <a:cubicBezTo>
                  <a:pt x="3227" y="3787"/>
                  <a:pt x="3227" y="3788"/>
                  <a:pt x="3227" y="3789"/>
                </a:cubicBezTo>
                <a:cubicBezTo>
                  <a:pt x="3229" y="3790"/>
                  <a:pt x="3229" y="3791"/>
                  <a:pt x="3230" y="3791"/>
                </a:cubicBezTo>
                <a:cubicBezTo>
                  <a:pt x="3233" y="3791"/>
                  <a:pt x="3236" y="3791"/>
                  <a:pt x="3239" y="3791"/>
                </a:cubicBezTo>
                <a:cubicBezTo>
                  <a:pt x="3245" y="3798"/>
                  <a:pt x="3252" y="3805"/>
                  <a:pt x="3258" y="3811"/>
                </a:cubicBezTo>
                <a:cubicBezTo>
                  <a:pt x="3258" y="3812"/>
                  <a:pt x="3258" y="3813"/>
                  <a:pt x="3258" y="3814"/>
                </a:cubicBezTo>
                <a:cubicBezTo>
                  <a:pt x="3260" y="3814"/>
                  <a:pt x="3262" y="3814"/>
                  <a:pt x="3264" y="3814"/>
                </a:cubicBezTo>
                <a:cubicBezTo>
                  <a:pt x="3266" y="3816"/>
                  <a:pt x="3268" y="3818"/>
                  <a:pt x="3270" y="3820"/>
                </a:cubicBezTo>
                <a:cubicBezTo>
                  <a:pt x="3271" y="3819"/>
                  <a:pt x="3272" y="3818"/>
                  <a:pt x="3273" y="3817"/>
                </a:cubicBezTo>
                <a:cubicBezTo>
                  <a:pt x="3274" y="3818"/>
                  <a:pt x="3275" y="3819"/>
                  <a:pt x="3276" y="3820"/>
                </a:cubicBezTo>
                <a:cubicBezTo>
                  <a:pt x="3277" y="3819"/>
                  <a:pt x="3277" y="3818"/>
                  <a:pt x="3278" y="3817"/>
                </a:cubicBezTo>
                <a:cubicBezTo>
                  <a:pt x="3279" y="3817"/>
                  <a:pt x="3280" y="3817"/>
                  <a:pt x="3281" y="3817"/>
                </a:cubicBezTo>
                <a:cubicBezTo>
                  <a:pt x="3282" y="3818"/>
                  <a:pt x="3283" y="3819"/>
                  <a:pt x="3284" y="3820"/>
                </a:cubicBezTo>
                <a:cubicBezTo>
                  <a:pt x="3286" y="3820"/>
                  <a:pt x="3288" y="3820"/>
                  <a:pt x="3290" y="3820"/>
                </a:cubicBezTo>
                <a:cubicBezTo>
                  <a:pt x="3291" y="3821"/>
                  <a:pt x="3292" y="3822"/>
                  <a:pt x="3292" y="3823"/>
                </a:cubicBezTo>
                <a:cubicBezTo>
                  <a:pt x="3294" y="3823"/>
                  <a:pt x="3296" y="3823"/>
                  <a:pt x="3298" y="3823"/>
                </a:cubicBezTo>
                <a:cubicBezTo>
                  <a:pt x="3299" y="3824"/>
                  <a:pt x="3300" y="3825"/>
                  <a:pt x="3301" y="3825"/>
                </a:cubicBezTo>
                <a:cubicBezTo>
                  <a:pt x="3303" y="3825"/>
                  <a:pt x="3305" y="3825"/>
                  <a:pt x="3307" y="3825"/>
                </a:cubicBezTo>
                <a:cubicBezTo>
                  <a:pt x="3308" y="3826"/>
                  <a:pt x="3309" y="3828"/>
                  <a:pt x="3310" y="3828"/>
                </a:cubicBezTo>
                <a:cubicBezTo>
                  <a:pt x="3311" y="3828"/>
                  <a:pt x="3311" y="3828"/>
                  <a:pt x="3312" y="3828"/>
                </a:cubicBezTo>
                <a:cubicBezTo>
                  <a:pt x="3313" y="3829"/>
                  <a:pt x="3314" y="3830"/>
                  <a:pt x="3315" y="3831"/>
                </a:cubicBezTo>
                <a:cubicBezTo>
                  <a:pt x="3317" y="3831"/>
                  <a:pt x="3319" y="3831"/>
                  <a:pt x="3321" y="3831"/>
                </a:cubicBezTo>
                <a:cubicBezTo>
                  <a:pt x="3322" y="3832"/>
                  <a:pt x="3323" y="3833"/>
                  <a:pt x="3324" y="3834"/>
                </a:cubicBezTo>
                <a:cubicBezTo>
                  <a:pt x="3326" y="3834"/>
                  <a:pt x="3327" y="3834"/>
                  <a:pt x="3329" y="3834"/>
                </a:cubicBezTo>
                <a:cubicBezTo>
                  <a:pt x="3330" y="3835"/>
                  <a:pt x="3331" y="3836"/>
                  <a:pt x="3332" y="3837"/>
                </a:cubicBezTo>
                <a:cubicBezTo>
                  <a:pt x="3334" y="3837"/>
                  <a:pt x="3336" y="3837"/>
                  <a:pt x="3338" y="3837"/>
                </a:cubicBezTo>
                <a:cubicBezTo>
                  <a:pt x="3338" y="3839"/>
                  <a:pt x="3338" y="3841"/>
                  <a:pt x="3338" y="3842"/>
                </a:cubicBezTo>
                <a:cubicBezTo>
                  <a:pt x="3337" y="3844"/>
                  <a:pt x="3336" y="3844"/>
                  <a:pt x="3335" y="3845"/>
                </a:cubicBezTo>
                <a:cubicBezTo>
                  <a:pt x="3335" y="3846"/>
                  <a:pt x="3335" y="3847"/>
                  <a:pt x="3335" y="3848"/>
                </a:cubicBezTo>
                <a:cubicBezTo>
                  <a:pt x="3333" y="3850"/>
                  <a:pt x="3331" y="3852"/>
                  <a:pt x="3329" y="3854"/>
                </a:cubicBezTo>
                <a:cubicBezTo>
                  <a:pt x="3329" y="3855"/>
                  <a:pt x="3329" y="3856"/>
                  <a:pt x="3329" y="3857"/>
                </a:cubicBezTo>
                <a:cubicBezTo>
                  <a:pt x="3328" y="3857"/>
                  <a:pt x="3327" y="3857"/>
                  <a:pt x="3326" y="3857"/>
                </a:cubicBezTo>
                <a:cubicBezTo>
                  <a:pt x="3325" y="3856"/>
                  <a:pt x="3324" y="3854"/>
                  <a:pt x="3324" y="3854"/>
                </a:cubicBezTo>
                <a:cubicBezTo>
                  <a:pt x="3323" y="3854"/>
                  <a:pt x="3321" y="3854"/>
                  <a:pt x="3321" y="3854"/>
                </a:cubicBezTo>
                <a:cubicBezTo>
                  <a:pt x="3320" y="3853"/>
                  <a:pt x="3319" y="3852"/>
                  <a:pt x="3318" y="3851"/>
                </a:cubicBezTo>
                <a:cubicBezTo>
                  <a:pt x="3317" y="3851"/>
                  <a:pt x="3316" y="3851"/>
                  <a:pt x="3315" y="3851"/>
                </a:cubicBezTo>
                <a:cubicBezTo>
                  <a:pt x="3314" y="3852"/>
                  <a:pt x="3313" y="3853"/>
                  <a:pt x="3312" y="3854"/>
                </a:cubicBezTo>
                <a:cubicBezTo>
                  <a:pt x="3312" y="3856"/>
                  <a:pt x="3312" y="3857"/>
                  <a:pt x="3312" y="3859"/>
                </a:cubicBezTo>
                <a:cubicBezTo>
                  <a:pt x="3311" y="3860"/>
                  <a:pt x="3310" y="3861"/>
                  <a:pt x="3310" y="3862"/>
                </a:cubicBezTo>
                <a:cubicBezTo>
                  <a:pt x="3310" y="3864"/>
                  <a:pt x="3310" y="3866"/>
                  <a:pt x="3310" y="3868"/>
                </a:cubicBezTo>
                <a:cubicBezTo>
                  <a:pt x="3311" y="3868"/>
                  <a:pt x="3311" y="3868"/>
                  <a:pt x="3312" y="3868"/>
                </a:cubicBezTo>
                <a:cubicBezTo>
                  <a:pt x="3313" y="3869"/>
                  <a:pt x="3314" y="3870"/>
                  <a:pt x="3315" y="3871"/>
                </a:cubicBezTo>
                <a:cubicBezTo>
                  <a:pt x="3317" y="3871"/>
                  <a:pt x="3319" y="3871"/>
                  <a:pt x="3321" y="3871"/>
                </a:cubicBezTo>
                <a:cubicBezTo>
                  <a:pt x="3321" y="3873"/>
                  <a:pt x="3321" y="3875"/>
                  <a:pt x="3321" y="3876"/>
                </a:cubicBezTo>
                <a:cubicBezTo>
                  <a:pt x="3326" y="3882"/>
                  <a:pt x="3332" y="3888"/>
                  <a:pt x="3338" y="3893"/>
                </a:cubicBezTo>
                <a:cubicBezTo>
                  <a:pt x="3338" y="3895"/>
                  <a:pt x="3338" y="3897"/>
                  <a:pt x="3338" y="3899"/>
                </a:cubicBezTo>
                <a:cubicBezTo>
                  <a:pt x="3343" y="3904"/>
                  <a:pt x="3347" y="3908"/>
                  <a:pt x="3352" y="3913"/>
                </a:cubicBezTo>
                <a:cubicBezTo>
                  <a:pt x="3353" y="3913"/>
                  <a:pt x="3354" y="3913"/>
                  <a:pt x="3355" y="3913"/>
                </a:cubicBezTo>
                <a:cubicBezTo>
                  <a:pt x="3356" y="3914"/>
                  <a:pt x="3357" y="3915"/>
                  <a:pt x="3358" y="3916"/>
                </a:cubicBezTo>
                <a:cubicBezTo>
                  <a:pt x="3360" y="3916"/>
                  <a:pt x="3361" y="3916"/>
                  <a:pt x="3363" y="3916"/>
                </a:cubicBezTo>
                <a:cubicBezTo>
                  <a:pt x="3364" y="3917"/>
                  <a:pt x="3365" y="3918"/>
                  <a:pt x="3366" y="3919"/>
                </a:cubicBezTo>
                <a:cubicBezTo>
                  <a:pt x="3370" y="3919"/>
                  <a:pt x="3374" y="3919"/>
                  <a:pt x="3377" y="3919"/>
                </a:cubicBezTo>
                <a:cubicBezTo>
                  <a:pt x="3377" y="3920"/>
                  <a:pt x="3377" y="3921"/>
                  <a:pt x="3377" y="3922"/>
                </a:cubicBezTo>
                <a:cubicBezTo>
                  <a:pt x="3380" y="3925"/>
                  <a:pt x="3383" y="3928"/>
                  <a:pt x="3386" y="3930"/>
                </a:cubicBezTo>
                <a:cubicBezTo>
                  <a:pt x="3387" y="3930"/>
                  <a:pt x="3388" y="3930"/>
                  <a:pt x="3389" y="3930"/>
                </a:cubicBezTo>
                <a:cubicBezTo>
                  <a:pt x="3389" y="3932"/>
                  <a:pt x="3389" y="3934"/>
                  <a:pt x="3389" y="3936"/>
                </a:cubicBezTo>
                <a:cubicBezTo>
                  <a:pt x="3390" y="3936"/>
                  <a:pt x="3391" y="3936"/>
                  <a:pt x="3392" y="3936"/>
                </a:cubicBezTo>
                <a:cubicBezTo>
                  <a:pt x="3393" y="3937"/>
                  <a:pt x="3393" y="3938"/>
                  <a:pt x="3394" y="3939"/>
                </a:cubicBezTo>
                <a:cubicBezTo>
                  <a:pt x="3395" y="3939"/>
                  <a:pt x="3396" y="3939"/>
                  <a:pt x="3397" y="3939"/>
                </a:cubicBezTo>
                <a:cubicBezTo>
                  <a:pt x="3398" y="3940"/>
                  <a:pt x="3399" y="3941"/>
                  <a:pt x="3400" y="3941"/>
                </a:cubicBezTo>
                <a:cubicBezTo>
                  <a:pt x="3400" y="3942"/>
                  <a:pt x="3400" y="3944"/>
                  <a:pt x="3400" y="3944"/>
                </a:cubicBezTo>
                <a:cubicBezTo>
                  <a:pt x="3401" y="3945"/>
                  <a:pt x="3402" y="3946"/>
                  <a:pt x="3403" y="3947"/>
                </a:cubicBezTo>
                <a:cubicBezTo>
                  <a:pt x="3401" y="3949"/>
                  <a:pt x="3399" y="3951"/>
                  <a:pt x="3397" y="3953"/>
                </a:cubicBezTo>
                <a:cubicBezTo>
                  <a:pt x="3397" y="3954"/>
                  <a:pt x="3397" y="3955"/>
                  <a:pt x="3397" y="3955"/>
                </a:cubicBezTo>
                <a:cubicBezTo>
                  <a:pt x="3394" y="3958"/>
                  <a:pt x="3391" y="3961"/>
                  <a:pt x="3389" y="3964"/>
                </a:cubicBezTo>
                <a:cubicBezTo>
                  <a:pt x="3389" y="3965"/>
                  <a:pt x="3389" y="3966"/>
                  <a:pt x="3389" y="3967"/>
                </a:cubicBezTo>
                <a:cubicBezTo>
                  <a:pt x="3390" y="3967"/>
                  <a:pt x="3391" y="3967"/>
                  <a:pt x="3392" y="3967"/>
                </a:cubicBezTo>
                <a:cubicBezTo>
                  <a:pt x="3393" y="3968"/>
                  <a:pt x="3393" y="3969"/>
                  <a:pt x="3394" y="3970"/>
                </a:cubicBezTo>
                <a:cubicBezTo>
                  <a:pt x="3400" y="3970"/>
                  <a:pt x="3406" y="3970"/>
                  <a:pt x="3411" y="3970"/>
                </a:cubicBezTo>
                <a:cubicBezTo>
                  <a:pt x="3413" y="3971"/>
                  <a:pt x="3413" y="3972"/>
                  <a:pt x="3414" y="3973"/>
                </a:cubicBezTo>
                <a:cubicBezTo>
                  <a:pt x="3418" y="3973"/>
                  <a:pt x="3422" y="3973"/>
                  <a:pt x="3426" y="3973"/>
                </a:cubicBezTo>
                <a:cubicBezTo>
                  <a:pt x="3426" y="3979"/>
                  <a:pt x="3426" y="3986"/>
                  <a:pt x="3426" y="3992"/>
                </a:cubicBezTo>
                <a:cubicBezTo>
                  <a:pt x="3427" y="3994"/>
                  <a:pt x="3427" y="3994"/>
                  <a:pt x="3428" y="3995"/>
                </a:cubicBezTo>
                <a:cubicBezTo>
                  <a:pt x="3425" y="3998"/>
                  <a:pt x="3423" y="4001"/>
                  <a:pt x="3420" y="4004"/>
                </a:cubicBezTo>
                <a:cubicBezTo>
                  <a:pt x="3420" y="4007"/>
                  <a:pt x="3420" y="4010"/>
                  <a:pt x="3420" y="4012"/>
                </a:cubicBezTo>
                <a:cubicBezTo>
                  <a:pt x="3419" y="4013"/>
                  <a:pt x="3418" y="4014"/>
                  <a:pt x="3417" y="4015"/>
                </a:cubicBezTo>
                <a:cubicBezTo>
                  <a:pt x="3417" y="4016"/>
                  <a:pt x="3417" y="4017"/>
                  <a:pt x="3417" y="4018"/>
                </a:cubicBezTo>
                <a:cubicBezTo>
                  <a:pt x="3416" y="4019"/>
                  <a:pt x="3415" y="4020"/>
                  <a:pt x="3414" y="4021"/>
                </a:cubicBezTo>
                <a:cubicBezTo>
                  <a:pt x="3414" y="4025"/>
                  <a:pt x="3414" y="4028"/>
                  <a:pt x="3414" y="4032"/>
                </a:cubicBezTo>
                <a:cubicBezTo>
                  <a:pt x="3417" y="4035"/>
                  <a:pt x="3420" y="4038"/>
                  <a:pt x="3423" y="4041"/>
                </a:cubicBezTo>
                <a:cubicBezTo>
                  <a:pt x="3423" y="4042"/>
                  <a:pt x="3423" y="4042"/>
                  <a:pt x="3423" y="4043"/>
                </a:cubicBezTo>
                <a:cubicBezTo>
                  <a:pt x="3424" y="4044"/>
                  <a:pt x="3425" y="4045"/>
                  <a:pt x="3426" y="4046"/>
                </a:cubicBezTo>
                <a:cubicBezTo>
                  <a:pt x="3426" y="4047"/>
                  <a:pt x="3426" y="4048"/>
                  <a:pt x="3426" y="4049"/>
                </a:cubicBezTo>
                <a:cubicBezTo>
                  <a:pt x="3427" y="4050"/>
                  <a:pt x="3427" y="4051"/>
                  <a:pt x="3428" y="4052"/>
                </a:cubicBezTo>
                <a:cubicBezTo>
                  <a:pt x="3428" y="4059"/>
                  <a:pt x="3428" y="4065"/>
                  <a:pt x="3428" y="4072"/>
                </a:cubicBezTo>
                <a:cubicBezTo>
                  <a:pt x="3427" y="4073"/>
                  <a:pt x="3426" y="4074"/>
                  <a:pt x="3426" y="4074"/>
                </a:cubicBezTo>
                <a:cubicBezTo>
                  <a:pt x="3426" y="4076"/>
                  <a:pt x="3426" y="4076"/>
                  <a:pt x="3426" y="4077"/>
                </a:cubicBezTo>
                <a:cubicBezTo>
                  <a:pt x="3424" y="4079"/>
                  <a:pt x="3422" y="4081"/>
                  <a:pt x="3420" y="4083"/>
                </a:cubicBezTo>
                <a:cubicBezTo>
                  <a:pt x="3420" y="4084"/>
                  <a:pt x="3420" y="4085"/>
                  <a:pt x="3420" y="4086"/>
                </a:cubicBezTo>
                <a:cubicBezTo>
                  <a:pt x="3419" y="4087"/>
                  <a:pt x="3418" y="4088"/>
                  <a:pt x="3417" y="4089"/>
                </a:cubicBezTo>
                <a:cubicBezTo>
                  <a:pt x="3417" y="4090"/>
                  <a:pt x="3417" y="4091"/>
                  <a:pt x="3417" y="4092"/>
                </a:cubicBezTo>
                <a:cubicBezTo>
                  <a:pt x="3411" y="4097"/>
                  <a:pt x="3406" y="4103"/>
                  <a:pt x="3400" y="4108"/>
                </a:cubicBezTo>
                <a:cubicBezTo>
                  <a:pt x="3400" y="4111"/>
                  <a:pt x="3400" y="4114"/>
                  <a:pt x="3400" y="4117"/>
                </a:cubicBezTo>
                <a:cubicBezTo>
                  <a:pt x="3402" y="4119"/>
                  <a:pt x="3404" y="4121"/>
                  <a:pt x="3406" y="4123"/>
                </a:cubicBezTo>
                <a:cubicBezTo>
                  <a:pt x="3406" y="4124"/>
                  <a:pt x="3406" y="4125"/>
                  <a:pt x="3406" y="4126"/>
                </a:cubicBezTo>
                <a:cubicBezTo>
                  <a:pt x="3407" y="4127"/>
                  <a:pt x="3408" y="4127"/>
                  <a:pt x="3408" y="4128"/>
                </a:cubicBezTo>
                <a:cubicBezTo>
                  <a:pt x="3410" y="4128"/>
                  <a:pt x="3411" y="4128"/>
                  <a:pt x="3411" y="4128"/>
                </a:cubicBezTo>
                <a:cubicBezTo>
                  <a:pt x="3413" y="4126"/>
                  <a:pt x="3415" y="4124"/>
                  <a:pt x="3417" y="4123"/>
                </a:cubicBezTo>
                <a:cubicBezTo>
                  <a:pt x="3418" y="4123"/>
                  <a:pt x="3419" y="4123"/>
                  <a:pt x="3420" y="4123"/>
                </a:cubicBezTo>
                <a:cubicBezTo>
                  <a:pt x="3421" y="4122"/>
                  <a:pt x="3422" y="4121"/>
                  <a:pt x="3423" y="4120"/>
                </a:cubicBezTo>
                <a:cubicBezTo>
                  <a:pt x="3424" y="4120"/>
                  <a:pt x="3425" y="4120"/>
                  <a:pt x="3426" y="4120"/>
                </a:cubicBezTo>
                <a:cubicBezTo>
                  <a:pt x="3426" y="4122"/>
                  <a:pt x="3426" y="4124"/>
                  <a:pt x="3426" y="4126"/>
                </a:cubicBezTo>
                <a:cubicBezTo>
                  <a:pt x="3427" y="4127"/>
                  <a:pt x="3429" y="4129"/>
                  <a:pt x="3431" y="4131"/>
                </a:cubicBezTo>
                <a:cubicBezTo>
                  <a:pt x="3432" y="4131"/>
                  <a:pt x="3433" y="4131"/>
                  <a:pt x="3434" y="4131"/>
                </a:cubicBezTo>
                <a:cubicBezTo>
                  <a:pt x="3436" y="4133"/>
                  <a:pt x="3438" y="4135"/>
                  <a:pt x="3440" y="4137"/>
                </a:cubicBezTo>
                <a:cubicBezTo>
                  <a:pt x="3443" y="4137"/>
                  <a:pt x="3447" y="4137"/>
                  <a:pt x="3451" y="4137"/>
                </a:cubicBezTo>
                <a:cubicBezTo>
                  <a:pt x="3451" y="4139"/>
                  <a:pt x="3451" y="4141"/>
                  <a:pt x="3451" y="4142"/>
                </a:cubicBezTo>
                <a:cubicBezTo>
                  <a:pt x="3450" y="4142"/>
                  <a:pt x="3449" y="4142"/>
                  <a:pt x="3448" y="4142"/>
                </a:cubicBezTo>
                <a:cubicBezTo>
                  <a:pt x="3445" y="4145"/>
                  <a:pt x="3442" y="4148"/>
                  <a:pt x="3440" y="4151"/>
                </a:cubicBezTo>
                <a:cubicBezTo>
                  <a:pt x="3441" y="4152"/>
                  <a:pt x="3442" y="4153"/>
                  <a:pt x="3442" y="4154"/>
                </a:cubicBezTo>
                <a:cubicBezTo>
                  <a:pt x="3441" y="4155"/>
                  <a:pt x="3440" y="4156"/>
                  <a:pt x="3440" y="4157"/>
                </a:cubicBezTo>
                <a:cubicBezTo>
                  <a:pt x="3440" y="4158"/>
                  <a:pt x="3440" y="4159"/>
                  <a:pt x="3440" y="4160"/>
                </a:cubicBezTo>
                <a:cubicBezTo>
                  <a:pt x="3439" y="4161"/>
                  <a:pt x="3438" y="4161"/>
                  <a:pt x="3437" y="4162"/>
                </a:cubicBezTo>
                <a:cubicBezTo>
                  <a:pt x="3437" y="4163"/>
                  <a:pt x="3437" y="4164"/>
                  <a:pt x="3437" y="4165"/>
                </a:cubicBezTo>
                <a:cubicBezTo>
                  <a:pt x="3436" y="4166"/>
                  <a:pt x="3435" y="4167"/>
                  <a:pt x="3434" y="4168"/>
                </a:cubicBezTo>
                <a:cubicBezTo>
                  <a:pt x="3434" y="4169"/>
                  <a:pt x="3434" y="4170"/>
                  <a:pt x="3434" y="4171"/>
                </a:cubicBezTo>
                <a:cubicBezTo>
                  <a:pt x="3433" y="4172"/>
                  <a:pt x="3432" y="4173"/>
                  <a:pt x="3431" y="4174"/>
                </a:cubicBezTo>
                <a:cubicBezTo>
                  <a:pt x="3430" y="4174"/>
                  <a:pt x="3429" y="4174"/>
                  <a:pt x="3428" y="4174"/>
                </a:cubicBezTo>
                <a:cubicBezTo>
                  <a:pt x="3427" y="4175"/>
                  <a:pt x="3426" y="4176"/>
                  <a:pt x="3426" y="4176"/>
                </a:cubicBezTo>
                <a:cubicBezTo>
                  <a:pt x="3424" y="4176"/>
                  <a:pt x="3422" y="4176"/>
                  <a:pt x="3420" y="4176"/>
                </a:cubicBezTo>
                <a:cubicBezTo>
                  <a:pt x="3418" y="4178"/>
                  <a:pt x="3416" y="4180"/>
                  <a:pt x="3414" y="4182"/>
                </a:cubicBezTo>
                <a:cubicBezTo>
                  <a:pt x="3414" y="4183"/>
                  <a:pt x="3414" y="4184"/>
                  <a:pt x="3414" y="4185"/>
                </a:cubicBezTo>
                <a:cubicBezTo>
                  <a:pt x="3413" y="4186"/>
                  <a:pt x="3412" y="4187"/>
                  <a:pt x="3411" y="4188"/>
                </a:cubicBezTo>
                <a:cubicBezTo>
                  <a:pt x="3410" y="4188"/>
                  <a:pt x="3409" y="4188"/>
                  <a:pt x="3408" y="4188"/>
                </a:cubicBezTo>
                <a:cubicBezTo>
                  <a:pt x="3407" y="4187"/>
                  <a:pt x="3407" y="4186"/>
                  <a:pt x="3406" y="4185"/>
                </a:cubicBezTo>
                <a:cubicBezTo>
                  <a:pt x="3405" y="4185"/>
                  <a:pt x="3404" y="4185"/>
                  <a:pt x="3403" y="4185"/>
                </a:cubicBezTo>
                <a:cubicBezTo>
                  <a:pt x="3402" y="4184"/>
                  <a:pt x="3401" y="4183"/>
                  <a:pt x="3400" y="4182"/>
                </a:cubicBezTo>
                <a:cubicBezTo>
                  <a:pt x="3399" y="4182"/>
                  <a:pt x="3398" y="4182"/>
                  <a:pt x="3397" y="4182"/>
                </a:cubicBezTo>
                <a:cubicBezTo>
                  <a:pt x="3396" y="4181"/>
                  <a:pt x="3395" y="4180"/>
                  <a:pt x="3394" y="4179"/>
                </a:cubicBezTo>
                <a:cubicBezTo>
                  <a:pt x="3392" y="4179"/>
                  <a:pt x="3391" y="4179"/>
                  <a:pt x="3389" y="4179"/>
                </a:cubicBezTo>
                <a:cubicBezTo>
                  <a:pt x="3387" y="4181"/>
                  <a:pt x="3385" y="4183"/>
                  <a:pt x="3383" y="4185"/>
                </a:cubicBezTo>
                <a:cubicBezTo>
                  <a:pt x="3382" y="4185"/>
                  <a:pt x="3381" y="4185"/>
                  <a:pt x="3380" y="4185"/>
                </a:cubicBezTo>
                <a:cubicBezTo>
                  <a:pt x="3379" y="4186"/>
                  <a:pt x="3378" y="4187"/>
                  <a:pt x="3377" y="4188"/>
                </a:cubicBezTo>
                <a:cubicBezTo>
                  <a:pt x="3377" y="4192"/>
                  <a:pt x="3377" y="4195"/>
                  <a:pt x="3377" y="4199"/>
                </a:cubicBezTo>
                <a:cubicBezTo>
                  <a:pt x="3376" y="4200"/>
                  <a:pt x="3375" y="4201"/>
                  <a:pt x="3374" y="4202"/>
                </a:cubicBezTo>
                <a:cubicBezTo>
                  <a:pt x="3374" y="4210"/>
                  <a:pt x="3374" y="4217"/>
                  <a:pt x="3374" y="4224"/>
                </a:cubicBezTo>
                <a:cubicBezTo>
                  <a:pt x="3376" y="4226"/>
                  <a:pt x="3377" y="4227"/>
                  <a:pt x="3377" y="4227"/>
                </a:cubicBezTo>
                <a:cubicBezTo>
                  <a:pt x="3377" y="4229"/>
                  <a:pt x="3377" y="4229"/>
                  <a:pt x="3377" y="4230"/>
                </a:cubicBezTo>
                <a:cubicBezTo>
                  <a:pt x="3376" y="4232"/>
                  <a:pt x="3374" y="4234"/>
                  <a:pt x="3372" y="4236"/>
                </a:cubicBezTo>
                <a:cubicBezTo>
                  <a:pt x="3371" y="4236"/>
                  <a:pt x="3370" y="4236"/>
                  <a:pt x="3369" y="4236"/>
                </a:cubicBezTo>
                <a:cubicBezTo>
                  <a:pt x="3367" y="4238"/>
                  <a:pt x="3365" y="4240"/>
                  <a:pt x="3363" y="4242"/>
                </a:cubicBezTo>
                <a:cubicBezTo>
                  <a:pt x="3363" y="4245"/>
                  <a:pt x="3363" y="4249"/>
                  <a:pt x="3363" y="4253"/>
                </a:cubicBezTo>
                <a:cubicBezTo>
                  <a:pt x="3362" y="4253"/>
                  <a:pt x="3361" y="4253"/>
                  <a:pt x="3360" y="4253"/>
                </a:cubicBezTo>
                <a:cubicBezTo>
                  <a:pt x="3359" y="4254"/>
                  <a:pt x="3358" y="4255"/>
                  <a:pt x="3358" y="4256"/>
                </a:cubicBezTo>
                <a:cubicBezTo>
                  <a:pt x="3358" y="4257"/>
                  <a:pt x="3358" y="4258"/>
                  <a:pt x="3358" y="4258"/>
                </a:cubicBezTo>
                <a:cubicBezTo>
                  <a:pt x="3357" y="4258"/>
                  <a:pt x="3355" y="4258"/>
                  <a:pt x="3355" y="4258"/>
                </a:cubicBezTo>
                <a:cubicBezTo>
                  <a:pt x="3354" y="4260"/>
                  <a:pt x="3353" y="4261"/>
                  <a:pt x="3352" y="4261"/>
                </a:cubicBezTo>
                <a:cubicBezTo>
                  <a:pt x="3351" y="4261"/>
                  <a:pt x="3350" y="4261"/>
                  <a:pt x="3349" y="4261"/>
                </a:cubicBezTo>
                <a:cubicBezTo>
                  <a:pt x="3348" y="4263"/>
                  <a:pt x="3347" y="4263"/>
                  <a:pt x="3346" y="4264"/>
                </a:cubicBezTo>
                <a:cubicBezTo>
                  <a:pt x="3346" y="4265"/>
                  <a:pt x="3346" y="4266"/>
                  <a:pt x="3346" y="4267"/>
                </a:cubicBezTo>
                <a:cubicBezTo>
                  <a:pt x="3345" y="4268"/>
                  <a:pt x="3344" y="4269"/>
                  <a:pt x="3343" y="4270"/>
                </a:cubicBezTo>
                <a:cubicBezTo>
                  <a:pt x="3343" y="4274"/>
                  <a:pt x="3343" y="4277"/>
                  <a:pt x="3343" y="4281"/>
                </a:cubicBezTo>
                <a:cubicBezTo>
                  <a:pt x="3345" y="4281"/>
                  <a:pt x="3345" y="4281"/>
                  <a:pt x="3346" y="4281"/>
                </a:cubicBezTo>
                <a:cubicBezTo>
                  <a:pt x="3347" y="4282"/>
                  <a:pt x="3348" y="4283"/>
                  <a:pt x="3349" y="4284"/>
                </a:cubicBezTo>
                <a:cubicBezTo>
                  <a:pt x="3349" y="4285"/>
                  <a:pt x="3349" y="4286"/>
                  <a:pt x="3349" y="4287"/>
                </a:cubicBezTo>
                <a:cubicBezTo>
                  <a:pt x="3350" y="4288"/>
                  <a:pt x="3351" y="4289"/>
                  <a:pt x="3352" y="4290"/>
                </a:cubicBezTo>
                <a:cubicBezTo>
                  <a:pt x="3352" y="4296"/>
                  <a:pt x="3352" y="4303"/>
                  <a:pt x="3352" y="4310"/>
                </a:cubicBezTo>
                <a:cubicBezTo>
                  <a:pt x="3351" y="4310"/>
                  <a:pt x="3350" y="4311"/>
                  <a:pt x="3349" y="4312"/>
                </a:cubicBezTo>
                <a:cubicBezTo>
                  <a:pt x="3349" y="4313"/>
                  <a:pt x="3349" y="4314"/>
                  <a:pt x="3349" y="4315"/>
                </a:cubicBezTo>
                <a:cubicBezTo>
                  <a:pt x="3348" y="4315"/>
                  <a:pt x="3347" y="4315"/>
                  <a:pt x="3346" y="4315"/>
                </a:cubicBezTo>
                <a:cubicBezTo>
                  <a:pt x="3344" y="4317"/>
                  <a:pt x="3342" y="4319"/>
                  <a:pt x="3341" y="4321"/>
                </a:cubicBezTo>
                <a:cubicBezTo>
                  <a:pt x="3341" y="4321"/>
                  <a:pt x="3341" y="4323"/>
                  <a:pt x="3341" y="4324"/>
                </a:cubicBezTo>
                <a:cubicBezTo>
                  <a:pt x="3340" y="4324"/>
                  <a:pt x="3339" y="4324"/>
                  <a:pt x="3338" y="4324"/>
                </a:cubicBezTo>
                <a:cubicBezTo>
                  <a:pt x="3337" y="4324"/>
                  <a:pt x="3336" y="4325"/>
                  <a:pt x="3335" y="4326"/>
                </a:cubicBezTo>
                <a:cubicBezTo>
                  <a:pt x="3335" y="4328"/>
                  <a:pt x="3335" y="4330"/>
                  <a:pt x="3335" y="4332"/>
                </a:cubicBezTo>
                <a:cubicBezTo>
                  <a:pt x="3336" y="4333"/>
                  <a:pt x="3337" y="4334"/>
                  <a:pt x="3338" y="4335"/>
                </a:cubicBezTo>
                <a:cubicBezTo>
                  <a:pt x="3337" y="4336"/>
                  <a:pt x="3336" y="4337"/>
                  <a:pt x="3335" y="4338"/>
                </a:cubicBezTo>
                <a:cubicBezTo>
                  <a:pt x="3334" y="4338"/>
                  <a:pt x="3333" y="4338"/>
                  <a:pt x="3332" y="4338"/>
                </a:cubicBezTo>
                <a:cubicBezTo>
                  <a:pt x="3330" y="4340"/>
                  <a:pt x="3328" y="4342"/>
                  <a:pt x="3326" y="4343"/>
                </a:cubicBezTo>
                <a:cubicBezTo>
                  <a:pt x="3326" y="4343"/>
                  <a:pt x="3325" y="4342"/>
                  <a:pt x="3324" y="4340"/>
                </a:cubicBezTo>
                <a:cubicBezTo>
                  <a:pt x="3323" y="4340"/>
                  <a:pt x="3322" y="4340"/>
                  <a:pt x="3321" y="4340"/>
                </a:cubicBezTo>
                <a:cubicBezTo>
                  <a:pt x="3321" y="4342"/>
                  <a:pt x="3321" y="4344"/>
                  <a:pt x="3321" y="4346"/>
                </a:cubicBezTo>
                <a:cubicBezTo>
                  <a:pt x="3319" y="4348"/>
                  <a:pt x="3317" y="4350"/>
                  <a:pt x="3315" y="4352"/>
                </a:cubicBezTo>
                <a:cubicBezTo>
                  <a:pt x="3315" y="4353"/>
                  <a:pt x="3315" y="4354"/>
                  <a:pt x="3315" y="4355"/>
                </a:cubicBezTo>
                <a:cubicBezTo>
                  <a:pt x="3316" y="4355"/>
                  <a:pt x="3317" y="4357"/>
                  <a:pt x="3318" y="4358"/>
                </a:cubicBezTo>
                <a:cubicBezTo>
                  <a:pt x="3316" y="4360"/>
                  <a:pt x="3314" y="4361"/>
                  <a:pt x="3312" y="4363"/>
                </a:cubicBezTo>
                <a:cubicBezTo>
                  <a:pt x="3311" y="4363"/>
                  <a:pt x="3311" y="4363"/>
                  <a:pt x="3310" y="4363"/>
                </a:cubicBezTo>
                <a:cubicBezTo>
                  <a:pt x="3309" y="4363"/>
                  <a:pt x="3308" y="4361"/>
                  <a:pt x="3307" y="4360"/>
                </a:cubicBezTo>
                <a:cubicBezTo>
                  <a:pt x="3306" y="4360"/>
                  <a:pt x="3305" y="4360"/>
                  <a:pt x="3304" y="4360"/>
                </a:cubicBezTo>
                <a:cubicBezTo>
                  <a:pt x="3303" y="4361"/>
                  <a:pt x="3302" y="4362"/>
                  <a:pt x="3301" y="4363"/>
                </a:cubicBezTo>
                <a:cubicBezTo>
                  <a:pt x="3300" y="4363"/>
                  <a:pt x="3299" y="4363"/>
                  <a:pt x="3298" y="4363"/>
                </a:cubicBezTo>
                <a:cubicBezTo>
                  <a:pt x="3298" y="4365"/>
                  <a:pt x="3298" y="4367"/>
                  <a:pt x="3298" y="4369"/>
                </a:cubicBezTo>
                <a:cubicBezTo>
                  <a:pt x="3297" y="4370"/>
                  <a:pt x="3296" y="4371"/>
                  <a:pt x="3295" y="4372"/>
                </a:cubicBezTo>
                <a:cubicBezTo>
                  <a:pt x="3295" y="4372"/>
                  <a:pt x="3293" y="4372"/>
                  <a:pt x="3292" y="4372"/>
                </a:cubicBezTo>
                <a:cubicBezTo>
                  <a:pt x="3292" y="4373"/>
                  <a:pt x="3291" y="4373"/>
                  <a:pt x="3290" y="4374"/>
                </a:cubicBezTo>
                <a:cubicBezTo>
                  <a:pt x="3288" y="4374"/>
                  <a:pt x="3286" y="4374"/>
                  <a:pt x="3284" y="4374"/>
                </a:cubicBezTo>
                <a:cubicBezTo>
                  <a:pt x="3283" y="4375"/>
                  <a:pt x="3282" y="4376"/>
                  <a:pt x="3281" y="4377"/>
                </a:cubicBezTo>
                <a:cubicBezTo>
                  <a:pt x="3280" y="4377"/>
                  <a:pt x="3279" y="4377"/>
                  <a:pt x="3278" y="4377"/>
                </a:cubicBezTo>
                <a:cubicBezTo>
                  <a:pt x="3276" y="4379"/>
                  <a:pt x="3274" y="4381"/>
                  <a:pt x="3273" y="4383"/>
                </a:cubicBezTo>
                <a:cubicBezTo>
                  <a:pt x="3272" y="4383"/>
                  <a:pt x="3271" y="4383"/>
                  <a:pt x="3270" y="4383"/>
                </a:cubicBezTo>
                <a:cubicBezTo>
                  <a:pt x="3269" y="4382"/>
                  <a:pt x="3268" y="4381"/>
                  <a:pt x="3267" y="4380"/>
                </a:cubicBezTo>
                <a:cubicBezTo>
                  <a:pt x="3262" y="4380"/>
                  <a:pt x="3258" y="4380"/>
                  <a:pt x="3253" y="4380"/>
                </a:cubicBezTo>
                <a:cubicBezTo>
                  <a:pt x="3252" y="4381"/>
                  <a:pt x="3251" y="4382"/>
                  <a:pt x="3250" y="4383"/>
                </a:cubicBezTo>
                <a:cubicBezTo>
                  <a:pt x="3248" y="4383"/>
                  <a:pt x="3246" y="4383"/>
                  <a:pt x="3244" y="4383"/>
                </a:cubicBezTo>
                <a:cubicBezTo>
                  <a:pt x="3244" y="4384"/>
                  <a:pt x="3243" y="4385"/>
                  <a:pt x="3242" y="4386"/>
                </a:cubicBezTo>
                <a:cubicBezTo>
                  <a:pt x="3241" y="4386"/>
                  <a:pt x="3240" y="4386"/>
                  <a:pt x="3239" y="4386"/>
                </a:cubicBezTo>
                <a:cubicBezTo>
                  <a:pt x="3238" y="4387"/>
                  <a:pt x="3237" y="4388"/>
                  <a:pt x="3236" y="4389"/>
                </a:cubicBezTo>
                <a:cubicBezTo>
                  <a:pt x="3235" y="4389"/>
                  <a:pt x="3234" y="4389"/>
                  <a:pt x="3233" y="4389"/>
                </a:cubicBezTo>
                <a:cubicBezTo>
                  <a:pt x="3232" y="4389"/>
                  <a:pt x="3231" y="4390"/>
                  <a:pt x="3230" y="4392"/>
                </a:cubicBezTo>
                <a:cubicBezTo>
                  <a:pt x="3229" y="4392"/>
                  <a:pt x="3229" y="4392"/>
                  <a:pt x="3227" y="4392"/>
                </a:cubicBezTo>
                <a:cubicBezTo>
                  <a:pt x="3227" y="4394"/>
                  <a:pt x="3227" y="4397"/>
                  <a:pt x="3227" y="4400"/>
                </a:cubicBezTo>
                <a:cubicBezTo>
                  <a:pt x="3227" y="4400"/>
                  <a:pt x="3226" y="4400"/>
                  <a:pt x="3224" y="4400"/>
                </a:cubicBezTo>
                <a:cubicBezTo>
                  <a:pt x="3224" y="4401"/>
                  <a:pt x="3223" y="4402"/>
                  <a:pt x="3222" y="4403"/>
                </a:cubicBezTo>
                <a:cubicBezTo>
                  <a:pt x="3220" y="4403"/>
                  <a:pt x="3218" y="4403"/>
                  <a:pt x="3216" y="4403"/>
                </a:cubicBezTo>
                <a:cubicBezTo>
                  <a:pt x="3216" y="4404"/>
                  <a:pt x="3216" y="4405"/>
                  <a:pt x="3216" y="4406"/>
                </a:cubicBezTo>
                <a:cubicBezTo>
                  <a:pt x="3217" y="4407"/>
                  <a:pt x="3218" y="4407"/>
                  <a:pt x="3219" y="4408"/>
                </a:cubicBezTo>
                <a:cubicBezTo>
                  <a:pt x="3219" y="4411"/>
                  <a:pt x="3219" y="4414"/>
                  <a:pt x="3219" y="4417"/>
                </a:cubicBezTo>
                <a:cubicBezTo>
                  <a:pt x="3212" y="4417"/>
                  <a:pt x="3206" y="4417"/>
                  <a:pt x="3199" y="4417"/>
                </a:cubicBezTo>
                <a:cubicBezTo>
                  <a:pt x="3198" y="4418"/>
                  <a:pt x="3197" y="4419"/>
                  <a:pt x="3196" y="4420"/>
                </a:cubicBezTo>
                <a:cubicBezTo>
                  <a:pt x="3191" y="4420"/>
                  <a:pt x="3185" y="4420"/>
                  <a:pt x="3179" y="4420"/>
                </a:cubicBezTo>
                <a:cubicBezTo>
                  <a:pt x="3179" y="4421"/>
                  <a:pt x="3177" y="4421"/>
                  <a:pt x="3176" y="4423"/>
                </a:cubicBezTo>
                <a:cubicBezTo>
                  <a:pt x="3176" y="4423"/>
                  <a:pt x="3176" y="4424"/>
                  <a:pt x="3176" y="4426"/>
                </a:cubicBezTo>
                <a:cubicBezTo>
                  <a:pt x="3174" y="4426"/>
                  <a:pt x="3173" y="4426"/>
                  <a:pt x="3171" y="4426"/>
                </a:cubicBezTo>
                <a:cubicBezTo>
                  <a:pt x="3170" y="4426"/>
                  <a:pt x="3169" y="4427"/>
                  <a:pt x="3168" y="4428"/>
                </a:cubicBezTo>
                <a:cubicBezTo>
                  <a:pt x="3167" y="4428"/>
                  <a:pt x="3166" y="4428"/>
                  <a:pt x="3165" y="4428"/>
                </a:cubicBezTo>
                <a:cubicBezTo>
                  <a:pt x="3164" y="4429"/>
                  <a:pt x="3163" y="4430"/>
                  <a:pt x="3162" y="4431"/>
                </a:cubicBezTo>
                <a:cubicBezTo>
                  <a:pt x="3162" y="4434"/>
                  <a:pt x="3162" y="4437"/>
                  <a:pt x="3162" y="4440"/>
                </a:cubicBezTo>
                <a:cubicBezTo>
                  <a:pt x="3161" y="4440"/>
                  <a:pt x="3161" y="4441"/>
                  <a:pt x="3160" y="4442"/>
                </a:cubicBezTo>
                <a:cubicBezTo>
                  <a:pt x="3160" y="4447"/>
                  <a:pt x="3160" y="4452"/>
                  <a:pt x="3160" y="4457"/>
                </a:cubicBezTo>
                <a:cubicBezTo>
                  <a:pt x="3162" y="4459"/>
                  <a:pt x="3165" y="4462"/>
                  <a:pt x="3168" y="4465"/>
                </a:cubicBezTo>
                <a:cubicBezTo>
                  <a:pt x="3169" y="4465"/>
                  <a:pt x="3170" y="4465"/>
                  <a:pt x="3171" y="4465"/>
                </a:cubicBezTo>
                <a:cubicBezTo>
                  <a:pt x="3171" y="4468"/>
                  <a:pt x="3171" y="4471"/>
                  <a:pt x="3171" y="4474"/>
                </a:cubicBezTo>
                <a:cubicBezTo>
                  <a:pt x="3170" y="4474"/>
                  <a:pt x="3169" y="4475"/>
                  <a:pt x="3168" y="4476"/>
                </a:cubicBezTo>
                <a:cubicBezTo>
                  <a:pt x="3168" y="4477"/>
                  <a:pt x="3168" y="4478"/>
                  <a:pt x="3168" y="4479"/>
                </a:cubicBezTo>
                <a:cubicBezTo>
                  <a:pt x="3166" y="4481"/>
                  <a:pt x="3164" y="4483"/>
                  <a:pt x="3162" y="4485"/>
                </a:cubicBezTo>
                <a:cubicBezTo>
                  <a:pt x="3162" y="4488"/>
                  <a:pt x="3162" y="4490"/>
                  <a:pt x="3162" y="4493"/>
                </a:cubicBezTo>
                <a:cubicBezTo>
                  <a:pt x="3161" y="4493"/>
                  <a:pt x="3161" y="4493"/>
                  <a:pt x="3160" y="4493"/>
                </a:cubicBezTo>
                <a:cubicBezTo>
                  <a:pt x="3159" y="4493"/>
                  <a:pt x="3158" y="4492"/>
                  <a:pt x="3157" y="4490"/>
                </a:cubicBezTo>
                <a:cubicBezTo>
                  <a:pt x="3157" y="4488"/>
                  <a:pt x="3157" y="4485"/>
                  <a:pt x="3157" y="4482"/>
                </a:cubicBezTo>
                <a:cubicBezTo>
                  <a:pt x="3156" y="4481"/>
                  <a:pt x="3155" y="4480"/>
                  <a:pt x="3154" y="4479"/>
                </a:cubicBezTo>
                <a:cubicBezTo>
                  <a:pt x="3154" y="4476"/>
                  <a:pt x="3154" y="4472"/>
                  <a:pt x="3154" y="4468"/>
                </a:cubicBezTo>
                <a:cubicBezTo>
                  <a:pt x="3152" y="4466"/>
                  <a:pt x="3150" y="4464"/>
                  <a:pt x="3148" y="4462"/>
                </a:cubicBezTo>
                <a:cubicBezTo>
                  <a:pt x="3148" y="4461"/>
                  <a:pt x="3148" y="4461"/>
                  <a:pt x="3148" y="4460"/>
                </a:cubicBezTo>
                <a:cubicBezTo>
                  <a:pt x="3147" y="4459"/>
                  <a:pt x="3146" y="4458"/>
                  <a:pt x="3145" y="4457"/>
                </a:cubicBezTo>
                <a:cubicBezTo>
                  <a:pt x="3144" y="4457"/>
                  <a:pt x="3144" y="4457"/>
                  <a:pt x="3142" y="4457"/>
                </a:cubicBezTo>
                <a:cubicBezTo>
                  <a:pt x="3140" y="4454"/>
                  <a:pt x="3137" y="4451"/>
                  <a:pt x="3134" y="4448"/>
                </a:cubicBezTo>
                <a:cubicBezTo>
                  <a:pt x="3134" y="4445"/>
                  <a:pt x="3134" y="4441"/>
                  <a:pt x="3134" y="4437"/>
                </a:cubicBezTo>
                <a:cubicBezTo>
                  <a:pt x="3133" y="4436"/>
                  <a:pt x="3132" y="4435"/>
                  <a:pt x="3131" y="4434"/>
                </a:cubicBezTo>
                <a:cubicBezTo>
                  <a:pt x="3131" y="4432"/>
                  <a:pt x="3131" y="4430"/>
                  <a:pt x="3131" y="4428"/>
                </a:cubicBezTo>
                <a:cubicBezTo>
                  <a:pt x="3129" y="4426"/>
                  <a:pt x="3127" y="4424"/>
                  <a:pt x="3126" y="4423"/>
                </a:cubicBezTo>
                <a:cubicBezTo>
                  <a:pt x="3122" y="4423"/>
                  <a:pt x="3118" y="4423"/>
                  <a:pt x="3114" y="4423"/>
                </a:cubicBezTo>
                <a:cubicBezTo>
                  <a:pt x="3113" y="4422"/>
                  <a:pt x="3112" y="4421"/>
                  <a:pt x="3111" y="4420"/>
                </a:cubicBezTo>
                <a:cubicBezTo>
                  <a:pt x="3110" y="4420"/>
                  <a:pt x="3108" y="4420"/>
                  <a:pt x="3106" y="4420"/>
                </a:cubicBezTo>
                <a:cubicBezTo>
                  <a:pt x="3105" y="4419"/>
                  <a:pt x="3104" y="4418"/>
                  <a:pt x="3103" y="4417"/>
                </a:cubicBezTo>
                <a:cubicBezTo>
                  <a:pt x="3102" y="4417"/>
                  <a:pt x="3101" y="4417"/>
                  <a:pt x="3100" y="4417"/>
                </a:cubicBezTo>
                <a:cubicBezTo>
                  <a:pt x="3098" y="4415"/>
                  <a:pt x="3096" y="4413"/>
                  <a:pt x="3094" y="4411"/>
                </a:cubicBezTo>
                <a:cubicBezTo>
                  <a:pt x="3094" y="4411"/>
                  <a:pt x="3093" y="4411"/>
                  <a:pt x="3092" y="4411"/>
                </a:cubicBezTo>
                <a:cubicBezTo>
                  <a:pt x="3090" y="4410"/>
                  <a:pt x="3088" y="4408"/>
                  <a:pt x="3086" y="4406"/>
                </a:cubicBezTo>
                <a:cubicBezTo>
                  <a:pt x="3086" y="4405"/>
                  <a:pt x="3086" y="4404"/>
                  <a:pt x="3086" y="4403"/>
                </a:cubicBezTo>
                <a:cubicBezTo>
                  <a:pt x="3084" y="4401"/>
                  <a:pt x="3082" y="4399"/>
                  <a:pt x="3080" y="4397"/>
                </a:cubicBezTo>
                <a:cubicBezTo>
                  <a:pt x="3079" y="4397"/>
                  <a:pt x="3078" y="4397"/>
                  <a:pt x="3077" y="4397"/>
                </a:cubicBezTo>
                <a:cubicBezTo>
                  <a:pt x="3077" y="4395"/>
                  <a:pt x="3077" y="4393"/>
                  <a:pt x="3077" y="4392"/>
                </a:cubicBezTo>
                <a:cubicBezTo>
                  <a:pt x="3078" y="4391"/>
                  <a:pt x="3079" y="4390"/>
                  <a:pt x="3080" y="4389"/>
                </a:cubicBezTo>
                <a:cubicBezTo>
                  <a:pt x="3081" y="4389"/>
                  <a:pt x="3082" y="4389"/>
                  <a:pt x="3083" y="4389"/>
                </a:cubicBezTo>
                <a:cubicBezTo>
                  <a:pt x="3084" y="4388"/>
                  <a:pt x="3085" y="4387"/>
                  <a:pt x="3086" y="4386"/>
                </a:cubicBezTo>
                <a:cubicBezTo>
                  <a:pt x="3086" y="4384"/>
                  <a:pt x="3086" y="4382"/>
                  <a:pt x="3086" y="4380"/>
                </a:cubicBezTo>
                <a:cubicBezTo>
                  <a:pt x="3083" y="4377"/>
                  <a:pt x="3080" y="4374"/>
                  <a:pt x="3077" y="4372"/>
                </a:cubicBezTo>
                <a:cubicBezTo>
                  <a:pt x="3077" y="4371"/>
                  <a:pt x="3077" y="4370"/>
                  <a:pt x="3077" y="4369"/>
                </a:cubicBezTo>
                <a:cubicBezTo>
                  <a:pt x="3076" y="4368"/>
                  <a:pt x="3075" y="4367"/>
                  <a:pt x="3075" y="4366"/>
                </a:cubicBezTo>
                <a:cubicBezTo>
                  <a:pt x="3075" y="4364"/>
                  <a:pt x="3075" y="4362"/>
                  <a:pt x="3075" y="4360"/>
                </a:cubicBezTo>
                <a:cubicBezTo>
                  <a:pt x="3073" y="4359"/>
                  <a:pt x="3073" y="4358"/>
                  <a:pt x="3072" y="4358"/>
                </a:cubicBezTo>
                <a:cubicBezTo>
                  <a:pt x="3072" y="4357"/>
                  <a:pt x="3072" y="4355"/>
                  <a:pt x="3072" y="4355"/>
                </a:cubicBezTo>
                <a:cubicBezTo>
                  <a:pt x="3071" y="4354"/>
                  <a:pt x="3070" y="4353"/>
                  <a:pt x="3069" y="4352"/>
                </a:cubicBezTo>
                <a:cubicBezTo>
                  <a:pt x="3069" y="4347"/>
                  <a:pt x="3069" y="4342"/>
                  <a:pt x="3069" y="4338"/>
                </a:cubicBezTo>
                <a:cubicBezTo>
                  <a:pt x="3063" y="4338"/>
                  <a:pt x="3057" y="4338"/>
                  <a:pt x="3052" y="4338"/>
                </a:cubicBezTo>
                <a:cubicBezTo>
                  <a:pt x="3051" y="4337"/>
                  <a:pt x="3050" y="4336"/>
                  <a:pt x="3049" y="4335"/>
                </a:cubicBezTo>
                <a:cubicBezTo>
                  <a:pt x="3045" y="4335"/>
                  <a:pt x="3041" y="4335"/>
                  <a:pt x="3038" y="4335"/>
                </a:cubicBezTo>
                <a:cubicBezTo>
                  <a:pt x="3038" y="4332"/>
                  <a:pt x="3038" y="4329"/>
                  <a:pt x="3038" y="4326"/>
                </a:cubicBezTo>
                <a:cubicBezTo>
                  <a:pt x="3037" y="4325"/>
                  <a:pt x="3036" y="4324"/>
                  <a:pt x="3035" y="4324"/>
                </a:cubicBezTo>
                <a:cubicBezTo>
                  <a:pt x="3034" y="4324"/>
                  <a:pt x="3033" y="4324"/>
                  <a:pt x="3032" y="4324"/>
                </a:cubicBezTo>
                <a:cubicBezTo>
                  <a:pt x="3029" y="4327"/>
                  <a:pt x="3026" y="4329"/>
                  <a:pt x="3024" y="4332"/>
                </a:cubicBezTo>
                <a:cubicBezTo>
                  <a:pt x="3023" y="4331"/>
                  <a:pt x="3022" y="4330"/>
                  <a:pt x="3021" y="4329"/>
                </a:cubicBezTo>
                <a:cubicBezTo>
                  <a:pt x="3020" y="4329"/>
                  <a:pt x="3019" y="4329"/>
                  <a:pt x="3018" y="4329"/>
                </a:cubicBezTo>
                <a:cubicBezTo>
                  <a:pt x="3017" y="4330"/>
                  <a:pt x="3016" y="4331"/>
                  <a:pt x="3015" y="4332"/>
                </a:cubicBezTo>
                <a:cubicBezTo>
                  <a:pt x="3012" y="4332"/>
                  <a:pt x="3009" y="4332"/>
                  <a:pt x="3007" y="4332"/>
                </a:cubicBezTo>
                <a:cubicBezTo>
                  <a:pt x="3005" y="4334"/>
                  <a:pt x="3003" y="4336"/>
                  <a:pt x="3001" y="4338"/>
                </a:cubicBezTo>
                <a:cubicBezTo>
                  <a:pt x="3001" y="4340"/>
                  <a:pt x="3001" y="4342"/>
                  <a:pt x="3001" y="4343"/>
                </a:cubicBezTo>
                <a:cubicBezTo>
                  <a:pt x="2998" y="4343"/>
                  <a:pt x="2995" y="4343"/>
                  <a:pt x="2992" y="4343"/>
                </a:cubicBezTo>
                <a:cubicBezTo>
                  <a:pt x="2991" y="4342"/>
                  <a:pt x="2990" y="4341"/>
                  <a:pt x="2989" y="4340"/>
                </a:cubicBezTo>
                <a:cubicBezTo>
                  <a:pt x="2988" y="4340"/>
                  <a:pt x="2988" y="4340"/>
                  <a:pt x="2987" y="4340"/>
                </a:cubicBezTo>
                <a:cubicBezTo>
                  <a:pt x="2985" y="4342"/>
                  <a:pt x="2983" y="4344"/>
                  <a:pt x="2981" y="4346"/>
                </a:cubicBezTo>
                <a:cubicBezTo>
                  <a:pt x="2981" y="4347"/>
                  <a:pt x="2981" y="4348"/>
                  <a:pt x="2981" y="4349"/>
                </a:cubicBezTo>
                <a:cubicBezTo>
                  <a:pt x="2977" y="4349"/>
                  <a:pt x="2973" y="4349"/>
                  <a:pt x="2970" y="4349"/>
                </a:cubicBezTo>
                <a:cubicBezTo>
                  <a:pt x="2969" y="4348"/>
                  <a:pt x="2968" y="4347"/>
                  <a:pt x="2967" y="4346"/>
                </a:cubicBezTo>
                <a:cubicBezTo>
                  <a:pt x="2966" y="4346"/>
                  <a:pt x="2965" y="4346"/>
                  <a:pt x="2964" y="4346"/>
                </a:cubicBezTo>
                <a:cubicBezTo>
                  <a:pt x="2962" y="4344"/>
                  <a:pt x="2960" y="4342"/>
                  <a:pt x="2958" y="4340"/>
                </a:cubicBezTo>
                <a:cubicBezTo>
                  <a:pt x="2958" y="4338"/>
                  <a:pt x="2958" y="4335"/>
                  <a:pt x="2958" y="4332"/>
                </a:cubicBezTo>
                <a:cubicBezTo>
                  <a:pt x="2957" y="4331"/>
                  <a:pt x="2956" y="4330"/>
                  <a:pt x="2955" y="4329"/>
                </a:cubicBezTo>
                <a:cubicBezTo>
                  <a:pt x="2955" y="4326"/>
                  <a:pt x="2955" y="4323"/>
                  <a:pt x="2955" y="4321"/>
                </a:cubicBezTo>
                <a:cubicBezTo>
                  <a:pt x="2957" y="4321"/>
                  <a:pt x="2959" y="4321"/>
                  <a:pt x="2961" y="4321"/>
                </a:cubicBezTo>
                <a:cubicBezTo>
                  <a:pt x="2961" y="4319"/>
                  <a:pt x="2961" y="4317"/>
                  <a:pt x="2961" y="4315"/>
                </a:cubicBezTo>
                <a:cubicBezTo>
                  <a:pt x="2962" y="4314"/>
                  <a:pt x="2963" y="4313"/>
                  <a:pt x="2964" y="4312"/>
                </a:cubicBezTo>
                <a:cubicBezTo>
                  <a:pt x="2964" y="4310"/>
                  <a:pt x="2964" y="4308"/>
                  <a:pt x="2964" y="4307"/>
                </a:cubicBezTo>
                <a:cubicBezTo>
                  <a:pt x="2965" y="4305"/>
                  <a:pt x="2966" y="4305"/>
                  <a:pt x="2967" y="4304"/>
                </a:cubicBezTo>
                <a:cubicBezTo>
                  <a:pt x="2967" y="4301"/>
                  <a:pt x="2967" y="4298"/>
                  <a:pt x="2967" y="4295"/>
                </a:cubicBezTo>
                <a:cubicBezTo>
                  <a:pt x="2968" y="4294"/>
                  <a:pt x="2969" y="4293"/>
                  <a:pt x="2970" y="4292"/>
                </a:cubicBezTo>
                <a:cubicBezTo>
                  <a:pt x="2970" y="4289"/>
                  <a:pt x="2970" y="4287"/>
                  <a:pt x="2970" y="4284"/>
                </a:cubicBezTo>
                <a:cubicBezTo>
                  <a:pt x="2971" y="4283"/>
                  <a:pt x="2972" y="4282"/>
                  <a:pt x="2973" y="4281"/>
                </a:cubicBezTo>
                <a:cubicBezTo>
                  <a:pt x="2973" y="4280"/>
                  <a:pt x="2973" y="4279"/>
                  <a:pt x="2973" y="4278"/>
                </a:cubicBezTo>
                <a:cubicBezTo>
                  <a:pt x="2974" y="4277"/>
                  <a:pt x="2975" y="4276"/>
                  <a:pt x="2975" y="4276"/>
                </a:cubicBezTo>
                <a:cubicBezTo>
                  <a:pt x="2975" y="4273"/>
                  <a:pt x="2975" y="4270"/>
                  <a:pt x="2975" y="4267"/>
                </a:cubicBezTo>
                <a:cubicBezTo>
                  <a:pt x="2976" y="4266"/>
                  <a:pt x="2977" y="4265"/>
                  <a:pt x="2978" y="4264"/>
                </a:cubicBezTo>
                <a:cubicBezTo>
                  <a:pt x="2978" y="4259"/>
                  <a:pt x="2978" y="4255"/>
                  <a:pt x="2978" y="4250"/>
                </a:cubicBezTo>
                <a:cubicBezTo>
                  <a:pt x="2979" y="4249"/>
                  <a:pt x="2980" y="4248"/>
                  <a:pt x="2981" y="4247"/>
                </a:cubicBezTo>
                <a:cubicBezTo>
                  <a:pt x="2981" y="4244"/>
                  <a:pt x="2981" y="4241"/>
                  <a:pt x="2981" y="4239"/>
                </a:cubicBezTo>
                <a:cubicBezTo>
                  <a:pt x="2982" y="4238"/>
                  <a:pt x="2983" y="4237"/>
                  <a:pt x="2984" y="4236"/>
                </a:cubicBezTo>
                <a:cubicBezTo>
                  <a:pt x="2984" y="4234"/>
                  <a:pt x="2984" y="4232"/>
                  <a:pt x="2984" y="4230"/>
                </a:cubicBezTo>
                <a:cubicBezTo>
                  <a:pt x="2985" y="4229"/>
                  <a:pt x="2986" y="4228"/>
                  <a:pt x="2987" y="4227"/>
                </a:cubicBezTo>
                <a:cubicBezTo>
                  <a:pt x="2987" y="4224"/>
                  <a:pt x="2987" y="4221"/>
                  <a:pt x="2987" y="4219"/>
                </a:cubicBezTo>
                <a:cubicBezTo>
                  <a:pt x="2988" y="4218"/>
                  <a:pt x="2989" y="4217"/>
                  <a:pt x="2989" y="4216"/>
                </a:cubicBezTo>
                <a:cubicBezTo>
                  <a:pt x="2989" y="4213"/>
                  <a:pt x="2989" y="4210"/>
                  <a:pt x="2989" y="4208"/>
                </a:cubicBezTo>
                <a:cubicBezTo>
                  <a:pt x="2991" y="4207"/>
                  <a:pt x="2992" y="4205"/>
                  <a:pt x="2992" y="4205"/>
                </a:cubicBezTo>
                <a:cubicBezTo>
                  <a:pt x="2992" y="4203"/>
                  <a:pt x="2992" y="4201"/>
                  <a:pt x="2992" y="4199"/>
                </a:cubicBezTo>
                <a:cubicBezTo>
                  <a:pt x="2994" y="4198"/>
                  <a:pt x="2994" y="4197"/>
                  <a:pt x="2995" y="4196"/>
                </a:cubicBezTo>
                <a:cubicBezTo>
                  <a:pt x="2995" y="4193"/>
                  <a:pt x="2995" y="4191"/>
                  <a:pt x="2995" y="4188"/>
                </a:cubicBezTo>
                <a:cubicBezTo>
                  <a:pt x="2996" y="4187"/>
                  <a:pt x="2997" y="4186"/>
                  <a:pt x="2998" y="4185"/>
                </a:cubicBezTo>
                <a:cubicBezTo>
                  <a:pt x="2998" y="4184"/>
                  <a:pt x="2998" y="4183"/>
                  <a:pt x="2998" y="4182"/>
                </a:cubicBezTo>
                <a:cubicBezTo>
                  <a:pt x="2996" y="4182"/>
                  <a:pt x="2994" y="4182"/>
                  <a:pt x="2992" y="4182"/>
                </a:cubicBezTo>
                <a:cubicBezTo>
                  <a:pt x="2991" y="4183"/>
                  <a:pt x="2990" y="4184"/>
                  <a:pt x="2989" y="4185"/>
                </a:cubicBezTo>
                <a:cubicBezTo>
                  <a:pt x="2988" y="4185"/>
                  <a:pt x="2988" y="4185"/>
                  <a:pt x="2987" y="4185"/>
                </a:cubicBezTo>
                <a:cubicBezTo>
                  <a:pt x="2986" y="4186"/>
                  <a:pt x="2985" y="4187"/>
                  <a:pt x="2984" y="4188"/>
                </a:cubicBezTo>
                <a:cubicBezTo>
                  <a:pt x="2983" y="4188"/>
                  <a:pt x="2982" y="4188"/>
                  <a:pt x="2981" y="4188"/>
                </a:cubicBezTo>
                <a:cubicBezTo>
                  <a:pt x="2979" y="4190"/>
                  <a:pt x="2977" y="4192"/>
                  <a:pt x="2975" y="4194"/>
                </a:cubicBezTo>
                <a:cubicBezTo>
                  <a:pt x="2974" y="4194"/>
                  <a:pt x="2973" y="4194"/>
                  <a:pt x="2973" y="4194"/>
                </a:cubicBezTo>
                <a:cubicBezTo>
                  <a:pt x="2972" y="4195"/>
                  <a:pt x="2971" y="4195"/>
                  <a:pt x="2970" y="4196"/>
                </a:cubicBezTo>
                <a:cubicBezTo>
                  <a:pt x="2965" y="4196"/>
                  <a:pt x="2960" y="4196"/>
                  <a:pt x="2955" y="4196"/>
                </a:cubicBezTo>
                <a:cubicBezTo>
                  <a:pt x="2954" y="4195"/>
                  <a:pt x="2954" y="4194"/>
                  <a:pt x="2953" y="4194"/>
                </a:cubicBezTo>
                <a:cubicBezTo>
                  <a:pt x="2944" y="4194"/>
                  <a:pt x="2935" y="4192"/>
                  <a:pt x="2927" y="4192"/>
                </a:cubicBezTo>
                <a:cubicBezTo>
                  <a:pt x="2922" y="4192"/>
                  <a:pt x="2918" y="4192"/>
                  <a:pt x="2913" y="4192"/>
                </a:cubicBezTo>
                <a:cubicBezTo>
                  <a:pt x="2913" y="4190"/>
                  <a:pt x="2913" y="4187"/>
                  <a:pt x="2913" y="4184"/>
                </a:cubicBezTo>
                <a:cubicBezTo>
                  <a:pt x="2914" y="4183"/>
                  <a:pt x="2915" y="4182"/>
                  <a:pt x="2916" y="4181"/>
                </a:cubicBezTo>
                <a:cubicBezTo>
                  <a:pt x="2916" y="4179"/>
                  <a:pt x="2916" y="4177"/>
                  <a:pt x="2916" y="4175"/>
                </a:cubicBezTo>
                <a:cubicBezTo>
                  <a:pt x="2913" y="4175"/>
                  <a:pt x="2910" y="4175"/>
                  <a:pt x="2907" y="4175"/>
                </a:cubicBezTo>
                <a:cubicBezTo>
                  <a:pt x="2906" y="4174"/>
                  <a:pt x="2906" y="4174"/>
                  <a:pt x="2904" y="4173"/>
                </a:cubicBezTo>
                <a:cubicBezTo>
                  <a:pt x="2898" y="4173"/>
                  <a:pt x="2891" y="4173"/>
                  <a:pt x="2885" y="4173"/>
                </a:cubicBezTo>
                <a:cubicBezTo>
                  <a:pt x="2884" y="4173"/>
                  <a:pt x="2883" y="4174"/>
                  <a:pt x="2882" y="4175"/>
                </a:cubicBezTo>
                <a:cubicBezTo>
                  <a:pt x="2882" y="4176"/>
                  <a:pt x="2882" y="4177"/>
                  <a:pt x="2882" y="4178"/>
                </a:cubicBezTo>
                <a:cubicBezTo>
                  <a:pt x="2881" y="4178"/>
                  <a:pt x="2880" y="4178"/>
                  <a:pt x="2879" y="4178"/>
                </a:cubicBezTo>
                <a:cubicBezTo>
                  <a:pt x="2878" y="4177"/>
                  <a:pt x="2877" y="4176"/>
                  <a:pt x="2876" y="4175"/>
                </a:cubicBezTo>
                <a:cubicBezTo>
                  <a:pt x="2875" y="4175"/>
                  <a:pt x="2874" y="4175"/>
                  <a:pt x="2873" y="4175"/>
                </a:cubicBezTo>
                <a:cubicBezTo>
                  <a:pt x="2872" y="4174"/>
                  <a:pt x="2872" y="4174"/>
                  <a:pt x="2870" y="4173"/>
                </a:cubicBezTo>
                <a:cubicBezTo>
                  <a:pt x="2870" y="4173"/>
                  <a:pt x="2869" y="4173"/>
                  <a:pt x="2868" y="4173"/>
                </a:cubicBezTo>
                <a:cubicBezTo>
                  <a:pt x="2867" y="4172"/>
                  <a:pt x="2866" y="4171"/>
                  <a:pt x="2865" y="4170"/>
                </a:cubicBezTo>
                <a:cubicBezTo>
                  <a:pt x="2863" y="4170"/>
                  <a:pt x="2861" y="4170"/>
                  <a:pt x="2859" y="4170"/>
                </a:cubicBezTo>
                <a:cubicBezTo>
                  <a:pt x="2858" y="4169"/>
                  <a:pt x="2857" y="4168"/>
                  <a:pt x="2856" y="4167"/>
                </a:cubicBezTo>
                <a:cubicBezTo>
                  <a:pt x="2852" y="4167"/>
                  <a:pt x="2847" y="4167"/>
                  <a:pt x="2842" y="4167"/>
                </a:cubicBezTo>
                <a:cubicBezTo>
                  <a:pt x="2841" y="4166"/>
                  <a:pt x="2840" y="4165"/>
                  <a:pt x="2839" y="4164"/>
                </a:cubicBezTo>
                <a:cubicBezTo>
                  <a:pt x="2838" y="4164"/>
                  <a:pt x="2838" y="4164"/>
                  <a:pt x="2836" y="4164"/>
                </a:cubicBezTo>
                <a:cubicBezTo>
                  <a:pt x="2836" y="4161"/>
                  <a:pt x="2836" y="4158"/>
                  <a:pt x="2836" y="4155"/>
                </a:cubicBezTo>
                <a:cubicBezTo>
                  <a:pt x="2835" y="4155"/>
                  <a:pt x="2833" y="4155"/>
                  <a:pt x="2831" y="4155"/>
                </a:cubicBezTo>
                <a:cubicBezTo>
                  <a:pt x="2830" y="4155"/>
                  <a:pt x="2829" y="4154"/>
                  <a:pt x="2828" y="4153"/>
                </a:cubicBezTo>
                <a:cubicBezTo>
                  <a:pt x="2827" y="4153"/>
                  <a:pt x="2826" y="4153"/>
                  <a:pt x="2825" y="4153"/>
                </a:cubicBezTo>
                <a:cubicBezTo>
                  <a:pt x="2824" y="4152"/>
                  <a:pt x="2823" y="4151"/>
                  <a:pt x="2822" y="4150"/>
                </a:cubicBezTo>
                <a:cubicBezTo>
                  <a:pt x="2822" y="4150"/>
                  <a:pt x="2820" y="4150"/>
                  <a:pt x="2819" y="4150"/>
                </a:cubicBezTo>
                <a:cubicBezTo>
                  <a:pt x="2819" y="4149"/>
                  <a:pt x="2818" y="4148"/>
                  <a:pt x="2817" y="4147"/>
                </a:cubicBezTo>
                <a:cubicBezTo>
                  <a:pt x="2815" y="4147"/>
                  <a:pt x="2813" y="4147"/>
                  <a:pt x="2811" y="4147"/>
                </a:cubicBezTo>
                <a:cubicBezTo>
                  <a:pt x="2811" y="4144"/>
                  <a:pt x="2811" y="4142"/>
                  <a:pt x="2811" y="4139"/>
                </a:cubicBezTo>
                <a:cubicBezTo>
                  <a:pt x="2809" y="4137"/>
                  <a:pt x="2807" y="4135"/>
                  <a:pt x="2805" y="4133"/>
                </a:cubicBezTo>
                <a:cubicBezTo>
                  <a:pt x="2804" y="4133"/>
                  <a:pt x="2804" y="4133"/>
                  <a:pt x="2803" y="4133"/>
                </a:cubicBezTo>
                <a:cubicBezTo>
                  <a:pt x="2802" y="4132"/>
                  <a:pt x="2801" y="4131"/>
                  <a:pt x="2800" y="4130"/>
                </a:cubicBezTo>
                <a:cubicBezTo>
                  <a:pt x="2800" y="4129"/>
                  <a:pt x="2800" y="4128"/>
                  <a:pt x="2800" y="4127"/>
                </a:cubicBezTo>
                <a:cubicBezTo>
                  <a:pt x="2799" y="4126"/>
                  <a:pt x="2798" y="4126"/>
                  <a:pt x="2797" y="4124"/>
                </a:cubicBezTo>
                <a:cubicBezTo>
                  <a:pt x="2797" y="4124"/>
                  <a:pt x="2797" y="4123"/>
                  <a:pt x="2797" y="4121"/>
                </a:cubicBezTo>
                <a:cubicBezTo>
                  <a:pt x="2795" y="4120"/>
                  <a:pt x="2793" y="4118"/>
                  <a:pt x="2791" y="4116"/>
                </a:cubicBezTo>
                <a:cubicBezTo>
                  <a:pt x="2790" y="4117"/>
                  <a:pt x="2789" y="4118"/>
                  <a:pt x="2788" y="4119"/>
                </a:cubicBezTo>
                <a:cubicBezTo>
                  <a:pt x="2780" y="4119"/>
                  <a:pt x="2772" y="4119"/>
                  <a:pt x="2763" y="4119"/>
                </a:cubicBezTo>
                <a:cubicBezTo>
                  <a:pt x="2762" y="4118"/>
                  <a:pt x="2761" y="4117"/>
                  <a:pt x="2760" y="4116"/>
                </a:cubicBezTo>
                <a:cubicBezTo>
                  <a:pt x="2758" y="4116"/>
                  <a:pt x="2756" y="4116"/>
                  <a:pt x="2754" y="4116"/>
                </a:cubicBezTo>
                <a:cubicBezTo>
                  <a:pt x="2754" y="4115"/>
                  <a:pt x="2753" y="4114"/>
                  <a:pt x="2751" y="4113"/>
                </a:cubicBezTo>
                <a:cubicBezTo>
                  <a:pt x="2751" y="4113"/>
                  <a:pt x="2750" y="4113"/>
                  <a:pt x="2749" y="4113"/>
                </a:cubicBezTo>
                <a:cubicBezTo>
                  <a:pt x="2748" y="4112"/>
                  <a:pt x="2747" y="4111"/>
                  <a:pt x="2746" y="4110"/>
                </a:cubicBezTo>
                <a:cubicBezTo>
                  <a:pt x="2745" y="4110"/>
                  <a:pt x="2744" y="4110"/>
                  <a:pt x="2743" y="4110"/>
                </a:cubicBezTo>
                <a:cubicBezTo>
                  <a:pt x="2742" y="4111"/>
                  <a:pt x="2741" y="4112"/>
                  <a:pt x="2740" y="4113"/>
                </a:cubicBezTo>
                <a:cubicBezTo>
                  <a:pt x="2740" y="4114"/>
                  <a:pt x="2740" y="4115"/>
                  <a:pt x="2740" y="4116"/>
                </a:cubicBezTo>
                <a:cubicBezTo>
                  <a:pt x="2740" y="4117"/>
                  <a:pt x="2738" y="4118"/>
                  <a:pt x="2737" y="4119"/>
                </a:cubicBezTo>
                <a:cubicBezTo>
                  <a:pt x="2737" y="4119"/>
                  <a:pt x="2736" y="4119"/>
                  <a:pt x="2735" y="4119"/>
                </a:cubicBezTo>
                <a:cubicBezTo>
                  <a:pt x="2733" y="4117"/>
                  <a:pt x="2731" y="4115"/>
                  <a:pt x="2729" y="4113"/>
                </a:cubicBezTo>
                <a:cubicBezTo>
                  <a:pt x="2729" y="4104"/>
                  <a:pt x="2729" y="4094"/>
                  <a:pt x="2729" y="4085"/>
                </a:cubicBezTo>
                <a:cubicBezTo>
                  <a:pt x="2730" y="4084"/>
                  <a:pt x="2731" y="4083"/>
                  <a:pt x="2732" y="4082"/>
                </a:cubicBezTo>
                <a:cubicBezTo>
                  <a:pt x="2732" y="4080"/>
                  <a:pt x="2732" y="4078"/>
                  <a:pt x="2732" y="4076"/>
                </a:cubicBezTo>
                <a:cubicBezTo>
                  <a:pt x="2731" y="4075"/>
                  <a:pt x="2730" y="4074"/>
                  <a:pt x="2729" y="4073"/>
                </a:cubicBezTo>
                <a:cubicBezTo>
                  <a:pt x="2729" y="4073"/>
                  <a:pt x="2729" y="4072"/>
                  <a:pt x="2729" y="4071"/>
                </a:cubicBezTo>
                <a:cubicBezTo>
                  <a:pt x="2727" y="4069"/>
                  <a:pt x="2725" y="4067"/>
                  <a:pt x="2723" y="4065"/>
                </a:cubicBezTo>
                <a:cubicBezTo>
                  <a:pt x="2723" y="4062"/>
                  <a:pt x="2723" y="4059"/>
                  <a:pt x="2723" y="4056"/>
                </a:cubicBezTo>
                <a:cubicBezTo>
                  <a:pt x="2722" y="4056"/>
                  <a:pt x="2722" y="4055"/>
                  <a:pt x="2720" y="4054"/>
                </a:cubicBezTo>
                <a:cubicBezTo>
                  <a:pt x="2719" y="4054"/>
                  <a:pt x="2717" y="4054"/>
                  <a:pt x="2715" y="4054"/>
                </a:cubicBezTo>
                <a:cubicBezTo>
                  <a:pt x="2714" y="4053"/>
                  <a:pt x="2713" y="4052"/>
                  <a:pt x="2712" y="4051"/>
                </a:cubicBezTo>
                <a:cubicBezTo>
                  <a:pt x="2711" y="4051"/>
                  <a:pt x="2710" y="4051"/>
                  <a:pt x="2709" y="4051"/>
                </a:cubicBezTo>
                <a:cubicBezTo>
                  <a:pt x="2708" y="4052"/>
                  <a:pt x="2707" y="4052"/>
                  <a:pt x="2706" y="4054"/>
                </a:cubicBezTo>
                <a:cubicBezTo>
                  <a:pt x="2706" y="4054"/>
                  <a:pt x="2704" y="4054"/>
                  <a:pt x="2703" y="4054"/>
                </a:cubicBezTo>
                <a:cubicBezTo>
                  <a:pt x="2703" y="4054"/>
                  <a:pt x="2702" y="4055"/>
                  <a:pt x="2701" y="4056"/>
                </a:cubicBezTo>
                <a:cubicBezTo>
                  <a:pt x="2700" y="4056"/>
                  <a:pt x="2699" y="4056"/>
                  <a:pt x="2698" y="4056"/>
                </a:cubicBezTo>
                <a:cubicBezTo>
                  <a:pt x="2697" y="4056"/>
                  <a:pt x="2696" y="4055"/>
                  <a:pt x="2695" y="4054"/>
                </a:cubicBezTo>
                <a:cubicBezTo>
                  <a:pt x="2691" y="4054"/>
                  <a:pt x="2687" y="4054"/>
                  <a:pt x="2684" y="4054"/>
                </a:cubicBezTo>
                <a:cubicBezTo>
                  <a:pt x="2683" y="4054"/>
                  <a:pt x="2682" y="4055"/>
                  <a:pt x="2681" y="4056"/>
                </a:cubicBezTo>
                <a:cubicBezTo>
                  <a:pt x="2678" y="4056"/>
                  <a:pt x="2675" y="4056"/>
                  <a:pt x="2672" y="4056"/>
                </a:cubicBezTo>
                <a:cubicBezTo>
                  <a:pt x="2672" y="4056"/>
                  <a:pt x="2670" y="4055"/>
                  <a:pt x="2669" y="4054"/>
                </a:cubicBezTo>
                <a:cubicBezTo>
                  <a:pt x="2669" y="4052"/>
                  <a:pt x="2669" y="4050"/>
                  <a:pt x="2669" y="4048"/>
                </a:cubicBezTo>
                <a:cubicBezTo>
                  <a:pt x="2669" y="4048"/>
                  <a:pt x="2668" y="4048"/>
                  <a:pt x="2667" y="4048"/>
                </a:cubicBezTo>
                <a:cubicBezTo>
                  <a:pt x="2666" y="4049"/>
                  <a:pt x="2665" y="4050"/>
                  <a:pt x="2664" y="4051"/>
                </a:cubicBezTo>
                <a:cubicBezTo>
                  <a:pt x="2662" y="4051"/>
                  <a:pt x="2660" y="4051"/>
                  <a:pt x="2658" y="4051"/>
                </a:cubicBezTo>
                <a:cubicBezTo>
                  <a:pt x="2658" y="4050"/>
                  <a:pt x="2658" y="4049"/>
                  <a:pt x="2658" y="4048"/>
                </a:cubicBezTo>
                <a:cubicBezTo>
                  <a:pt x="2657" y="4047"/>
                  <a:pt x="2656" y="4046"/>
                  <a:pt x="2655" y="4045"/>
                </a:cubicBezTo>
                <a:cubicBezTo>
                  <a:pt x="2655" y="4044"/>
                  <a:pt x="2655" y="4043"/>
                  <a:pt x="2655" y="4042"/>
                </a:cubicBezTo>
                <a:cubicBezTo>
                  <a:pt x="2654" y="4042"/>
                  <a:pt x="2654" y="4042"/>
                  <a:pt x="2653" y="4042"/>
                </a:cubicBezTo>
                <a:cubicBezTo>
                  <a:pt x="2652" y="4043"/>
                  <a:pt x="2651" y="4044"/>
                  <a:pt x="2650" y="4045"/>
                </a:cubicBezTo>
                <a:cubicBezTo>
                  <a:pt x="2648" y="4045"/>
                  <a:pt x="2646" y="4045"/>
                  <a:pt x="2644" y="4045"/>
                </a:cubicBezTo>
                <a:cubicBezTo>
                  <a:pt x="2643" y="4046"/>
                  <a:pt x="2642" y="4047"/>
                  <a:pt x="2641" y="4048"/>
                </a:cubicBezTo>
                <a:cubicBezTo>
                  <a:pt x="2638" y="4048"/>
                  <a:pt x="2636" y="4048"/>
                  <a:pt x="2633" y="4048"/>
                </a:cubicBezTo>
                <a:cubicBezTo>
                  <a:pt x="2632" y="4049"/>
                  <a:pt x="2631" y="4050"/>
                  <a:pt x="2630" y="4051"/>
                </a:cubicBezTo>
                <a:cubicBezTo>
                  <a:pt x="2631" y="4052"/>
                  <a:pt x="2632" y="4053"/>
                  <a:pt x="2633" y="4054"/>
                </a:cubicBezTo>
                <a:cubicBezTo>
                  <a:pt x="2633" y="4055"/>
                  <a:pt x="2633" y="4057"/>
                  <a:pt x="2633" y="4059"/>
                </a:cubicBezTo>
                <a:cubicBezTo>
                  <a:pt x="2631" y="4059"/>
                  <a:pt x="2629" y="4059"/>
                  <a:pt x="2627" y="4059"/>
                </a:cubicBezTo>
                <a:cubicBezTo>
                  <a:pt x="2627" y="4061"/>
                  <a:pt x="2627" y="4063"/>
                  <a:pt x="2627" y="4065"/>
                </a:cubicBezTo>
                <a:cubicBezTo>
                  <a:pt x="2626" y="4065"/>
                  <a:pt x="2625" y="4065"/>
                  <a:pt x="2624" y="4065"/>
                </a:cubicBezTo>
                <a:cubicBezTo>
                  <a:pt x="2622" y="4067"/>
                  <a:pt x="2620" y="4069"/>
                  <a:pt x="2619" y="4071"/>
                </a:cubicBezTo>
                <a:cubicBezTo>
                  <a:pt x="2617" y="4071"/>
                  <a:pt x="2616" y="4071"/>
                  <a:pt x="2616" y="4071"/>
                </a:cubicBezTo>
                <a:cubicBezTo>
                  <a:pt x="2615" y="4072"/>
                  <a:pt x="2614" y="4073"/>
                  <a:pt x="2613" y="4073"/>
                </a:cubicBezTo>
                <a:cubicBezTo>
                  <a:pt x="2612" y="4073"/>
                  <a:pt x="2611" y="4073"/>
                  <a:pt x="2610" y="4073"/>
                </a:cubicBezTo>
                <a:cubicBezTo>
                  <a:pt x="2609" y="4072"/>
                  <a:pt x="2608" y="4071"/>
                  <a:pt x="2607" y="4071"/>
                </a:cubicBezTo>
                <a:cubicBezTo>
                  <a:pt x="2606" y="4071"/>
                  <a:pt x="2605" y="4071"/>
                  <a:pt x="2604" y="4071"/>
                </a:cubicBezTo>
                <a:cubicBezTo>
                  <a:pt x="2603" y="4072"/>
                  <a:pt x="2602" y="4073"/>
                  <a:pt x="2601" y="4073"/>
                </a:cubicBezTo>
                <a:cubicBezTo>
                  <a:pt x="2601" y="4075"/>
                  <a:pt x="2601" y="4077"/>
                  <a:pt x="2601" y="4079"/>
                </a:cubicBezTo>
                <a:cubicBezTo>
                  <a:pt x="2600" y="4080"/>
                  <a:pt x="2600" y="4081"/>
                  <a:pt x="2599" y="4082"/>
                </a:cubicBezTo>
                <a:cubicBezTo>
                  <a:pt x="2599" y="4083"/>
                  <a:pt x="2599" y="4084"/>
                  <a:pt x="2599" y="4085"/>
                </a:cubicBezTo>
                <a:cubicBezTo>
                  <a:pt x="2600" y="4086"/>
                  <a:pt x="2601" y="4087"/>
                  <a:pt x="2601" y="4087"/>
                </a:cubicBezTo>
                <a:cubicBezTo>
                  <a:pt x="2601" y="4089"/>
                  <a:pt x="2601" y="4091"/>
                  <a:pt x="2601" y="4093"/>
                </a:cubicBezTo>
                <a:cubicBezTo>
                  <a:pt x="2603" y="4095"/>
                  <a:pt x="2605" y="4097"/>
                  <a:pt x="2607" y="4099"/>
                </a:cubicBezTo>
                <a:cubicBezTo>
                  <a:pt x="2607" y="4100"/>
                  <a:pt x="2607" y="4101"/>
                  <a:pt x="2607" y="4102"/>
                </a:cubicBezTo>
                <a:cubicBezTo>
                  <a:pt x="2608" y="4102"/>
                  <a:pt x="2609" y="4104"/>
                  <a:pt x="2610" y="4105"/>
                </a:cubicBezTo>
                <a:cubicBezTo>
                  <a:pt x="2610" y="4106"/>
                  <a:pt x="2610" y="4108"/>
                  <a:pt x="2610" y="4110"/>
                </a:cubicBezTo>
                <a:cubicBezTo>
                  <a:pt x="2613" y="4110"/>
                  <a:pt x="2616" y="4110"/>
                  <a:pt x="2619" y="4110"/>
                </a:cubicBezTo>
                <a:cubicBezTo>
                  <a:pt x="2619" y="4111"/>
                  <a:pt x="2620" y="4112"/>
                  <a:pt x="2621" y="4113"/>
                </a:cubicBezTo>
                <a:cubicBezTo>
                  <a:pt x="2621" y="4114"/>
                  <a:pt x="2621" y="4115"/>
                  <a:pt x="2621" y="4116"/>
                </a:cubicBezTo>
                <a:cubicBezTo>
                  <a:pt x="2622" y="4117"/>
                  <a:pt x="2623" y="4118"/>
                  <a:pt x="2624" y="4119"/>
                </a:cubicBezTo>
                <a:cubicBezTo>
                  <a:pt x="2625" y="4119"/>
                  <a:pt x="2626" y="4119"/>
                  <a:pt x="2627" y="4119"/>
                </a:cubicBezTo>
                <a:cubicBezTo>
                  <a:pt x="2628" y="4120"/>
                  <a:pt x="2629" y="4120"/>
                  <a:pt x="2630" y="4121"/>
                </a:cubicBezTo>
                <a:cubicBezTo>
                  <a:pt x="2632" y="4121"/>
                  <a:pt x="2634" y="4121"/>
                  <a:pt x="2635" y="4121"/>
                </a:cubicBezTo>
                <a:cubicBezTo>
                  <a:pt x="2636" y="4122"/>
                  <a:pt x="2637" y="4123"/>
                  <a:pt x="2638" y="4124"/>
                </a:cubicBezTo>
                <a:cubicBezTo>
                  <a:pt x="2641" y="4124"/>
                  <a:pt x="2644" y="4124"/>
                  <a:pt x="2647" y="4124"/>
                </a:cubicBezTo>
                <a:cubicBezTo>
                  <a:pt x="2648" y="4124"/>
                  <a:pt x="2648" y="4123"/>
                  <a:pt x="2650" y="4121"/>
                </a:cubicBezTo>
                <a:cubicBezTo>
                  <a:pt x="2650" y="4122"/>
                  <a:pt x="2651" y="4123"/>
                  <a:pt x="2653" y="4124"/>
                </a:cubicBezTo>
                <a:cubicBezTo>
                  <a:pt x="2659" y="4124"/>
                  <a:pt x="2666" y="4124"/>
                  <a:pt x="2672" y="4124"/>
                </a:cubicBezTo>
                <a:cubicBezTo>
                  <a:pt x="2673" y="4125"/>
                  <a:pt x="2674" y="4126"/>
                  <a:pt x="2675" y="4127"/>
                </a:cubicBezTo>
                <a:cubicBezTo>
                  <a:pt x="2675" y="4129"/>
                  <a:pt x="2675" y="4131"/>
                  <a:pt x="2675" y="4133"/>
                </a:cubicBezTo>
                <a:cubicBezTo>
                  <a:pt x="2676" y="4134"/>
                  <a:pt x="2677" y="4134"/>
                  <a:pt x="2678" y="4136"/>
                </a:cubicBezTo>
                <a:cubicBezTo>
                  <a:pt x="2678" y="4136"/>
                  <a:pt x="2678" y="4137"/>
                  <a:pt x="2678" y="4139"/>
                </a:cubicBezTo>
                <a:cubicBezTo>
                  <a:pt x="2677" y="4139"/>
                  <a:pt x="2676" y="4139"/>
                  <a:pt x="2675" y="4139"/>
                </a:cubicBezTo>
                <a:cubicBezTo>
                  <a:pt x="2674" y="4139"/>
                  <a:pt x="2673" y="4140"/>
                  <a:pt x="2672" y="4141"/>
                </a:cubicBezTo>
                <a:cubicBezTo>
                  <a:pt x="2672" y="4141"/>
                  <a:pt x="2670" y="4141"/>
                  <a:pt x="2669" y="4141"/>
                </a:cubicBezTo>
                <a:cubicBezTo>
                  <a:pt x="2669" y="4142"/>
                  <a:pt x="2668" y="4143"/>
                  <a:pt x="2667" y="4144"/>
                </a:cubicBezTo>
                <a:cubicBezTo>
                  <a:pt x="2665" y="4144"/>
                  <a:pt x="2663" y="4144"/>
                  <a:pt x="2661" y="4144"/>
                </a:cubicBezTo>
                <a:cubicBezTo>
                  <a:pt x="2660" y="4145"/>
                  <a:pt x="2659" y="4146"/>
                  <a:pt x="2658" y="4147"/>
                </a:cubicBezTo>
                <a:cubicBezTo>
                  <a:pt x="2656" y="4147"/>
                  <a:pt x="2654" y="4147"/>
                  <a:pt x="2653" y="4147"/>
                </a:cubicBezTo>
                <a:cubicBezTo>
                  <a:pt x="2652" y="4148"/>
                  <a:pt x="2651" y="4149"/>
                  <a:pt x="2650" y="4150"/>
                </a:cubicBezTo>
                <a:cubicBezTo>
                  <a:pt x="2648" y="4150"/>
                  <a:pt x="2646" y="4150"/>
                  <a:pt x="2644" y="4150"/>
                </a:cubicBezTo>
                <a:cubicBezTo>
                  <a:pt x="2643" y="4151"/>
                  <a:pt x="2642" y="4152"/>
                  <a:pt x="2641" y="4153"/>
                </a:cubicBezTo>
                <a:cubicBezTo>
                  <a:pt x="2640" y="4152"/>
                  <a:pt x="2640" y="4151"/>
                  <a:pt x="2638" y="4150"/>
                </a:cubicBezTo>
                <a:cubicBezTo>
                  <a:pt x="2638" y="4149"/>
                  <a:pt x="2638" y="4148"/>
                  <a:pt x="2638" y="4147"/>
                </a:cubicBezTo>
                <a:cubicBezTo>
                  <a:pt x="2638" y="4146"/>
                  <a:pt x="2637" y="4145"/>
                  <a:pt x="2635" y="4144"/>
                </a:cubicBezTo>
                <a:cubicBezTo>
                  <a:pt x="2635" y="4144"/>
                  <a:pt x="2634" y="4144"/>
                  <a:pt x="2633" y="4144"/>
                </a:cubicBezTo>
                <a:cubicBezTo>
                  <a:pt x="2631" y="4142"/>
                  <a:pt x="2629" y="4140"/>
                  <a:pt x="2627" y="4139"/>
                </a:cubicBezTo>
                <a:cubicBezTo>
                  <a:pt x="2625" y="4139"/>
                  <a:pt x="2623" y="4139"/>
                  <a:pt x="2621" y="4139"/>
                </a:cubicBezTo>
                <a:cubicBezTo>
                  <a:pt x="2621" y="4140"/>
                  <a:pt x="2621" y="4142"/>
                  <a:pt x="2621" y="4144"/>
                </a:cubicBezTo>
                <a:cubicBezTo>
                  <a:pt x="2620" y="4145"/>
                  <a:pt x="2620" y="4146"/>
                  <a:pt x="2619" y="4147"/>
                </a:cubicBezTo>
                <a:cubicBezTo>
                  <a:pt x="2619" y="4149"/>
                  <a:pt x="2619" y="4151"/>
                  <a:pt x="2619" y="4153"/>
                </a:cubicBezTo>
                <a:cubicBezTo>
                  <a:pt x="2613" y="4153"/>
                  <a:pt x="2607" y="4153"/>
                  <a:pt x="2601" y="4153"/>
                </a:cubicBezTo>
                <a:cubicBezTo>
                  <a:pt x="2601" y="4153"/>
                  <a:pt x="2601" y="4154"/>
                  <a:pt x="2601" y="4155"/>
                </a:cubicBezTo>
                <a:cubicBezTo>
                  <a:pt x="2602" y="4156"/>
                  <a:pt x="2603" y="4157"/>
                  <a:pt x="2604" y="4158"/>
                </a:cubicBezTo>
                <a:cubicBezTo>
                  <a:pt x="2604" y="4161"/>
                  <a:pt x="2604" y="4164"/>
                  <a:pt x="2604" y="4167"/>
                </a:cubicBezTo>
                <a:cubicBezTo>
                  <a:pt x="2605" y="4168"/>
                  <a:pt x="2606" y="4168"/>
                  <a:pt x="2607" y="4170"/>
                </a:cubicBezTo>
                <a:cubicBezTo>
                  <a:pt x="2607" y="4175"/>
                  <a:pt x="2607" y="4181"/>
                  <a:pt x="2607" y="4187"/>
                </a:cubicBezTo>
                <a:cubicBezTo>
                  <a:pt x="2608" y="4187"/>
                  <a:pt x="2609" y="4188"/>
                  <a:pt x="2610" y="4189"/>
                </a:cubicBezTo>
                <a:cubicBezTo>
                  <a:pt x="2610" y="4192"/>
                  <a:pt x="2610" y="4195"/>
                  <a:pt x="2610" y="4198"/>
                </a:cubicBezTo>
                <a:cubicBezTo>
                  <a:pt x="2611" y="4199"/>
                  <a:pt x="2612" y="4200"/>
                  <a:pt x="2613" y="4201"/>
                </a:cubicBezTo>
                <a:cubicBezTo>
                  <a:pt x="2613" y="4207"/>
                  <a:pt x="2613" y="4214"/>
                  <a:pt x="2613" y="4221"/>
                </a:cubicBezTo>
                <a:cubicBezTo>
                  <a:pt x="2614" y="4221"/>
                  <a:pt x="2615" y="4222"/>
                  <a:pt x="2616" y="4223"/>
                </a:cubicBezTo>
                <a:cubicBezTo>
                  <a:pt x="2616" y="4224"/>
                  <a:pt x="2616" y="4225"/>
                  <a:pt x="2616" y="4226"/>
                </a:cubicBezTo>
                <a:cubicBezTo>
                  <a:pt x="2613" y="4226"/>
                  <a:pt x="2610" y="4226"/>
                  <a:pt x="2607" y="4226"/>
                </a:cubicBezTo>
                <a:cubicBezTo>
                  <a:pt x="2606" y="4226"/>
                  <a:pt x="2606" y="4224"/>
                  <a:pt x="2604" y="4223"/>
                </a:cubicBezTo>
                <a:cubicBezTo>
                  <a:pt x="2602" y="4223"/>
                  <a:pt x="2599" y="4223"/>
                  <a:pt x="2596" y="4223"/>
                </a:cubicBezTo>
                <a:cubicBezTo>
                  <a:pt x="2595" y="4224"/>
                  <a:pt x="2594" y="4225"/>
                  <a:pt x="2593" y="4226"/>
                </a:cubicBezTo>
                <a:cubicBezTo>
                  <a:pt x="2590" y="4226"/>
                  <a:pt x="2588" y="4226"/>
                  <a:pt x="2585" y="4226"/>
                </a:cubicBezTo>
                <a:cubicBezTo>
                  <a:pt x="2585" y="4230"/>
                  <a:pt x="2585" y="4234"/>
                  <a:pt x="2585" y="4237"/>
                </a:cubicBezTo>
                <a:cubicBezTo>
                  <a:pt x="2584" y="4238"/>
                  <a:pt x="2583" y="4239"/>
                  <a:pt x="2582" y="4240"/>
                </a:cubicBezTo>
                <a:cubicBezTo>
                  <a:pt x="2582" y="4241"/>
                  <a:pt x="2584" y="4242"/>
                  <a:pt x="2585" y="4243"/>
                </a:cubicBezTo>
                <a:cubicBezTo>
                  <a:pt x="2585" y="4243"/>
                  <a:pt x="2586" y="4243"/>
                  <a:pt x="2587" y="4243"/>
                </a:cubicBezTo>
                <a:cubicBezTo>
                  <a:pt x="2587" y="4247"/>
                  <a:pt x="2587" y="4251"/>
                  <a:pt x="2587" y="4255"/>
                </a:cubicBezTo>
                <a:cubicBezTo>
                  <a:pt x="2585" y="4255"/>
                  <a:pt x="2582" y="4255"/>
                  <a:pt x="2579" y="4255"/>
                </a:cubicBezTo>
                <a:cubicBezTo>
                  <a:pt x="2577" y="4253"/>
                  <a:pt x="2575" y="4251"/>
                  <a:pt x="2573" y="4249"/>
                </a:cubicBezTo>
                <a:cubicBezTo>
                  <a:pt x="2572" y="4249"/>
                  <a:pt x="2572" y="4249"/>
                  <a:pt x="2571" y="4249"/>
                </a:cubicBezTo>
                <a:cubicBezTo>
                  <a:pt x="2571" y="4250"/>
                  <a:pt x="2571" y="4250"/>
                  <a:pt x="2571" y="4252"/>
                </a:cubicBezTo>
                <a:cubicBezTo>
                  <a:pt x="2570" y="4252"/>
                  <a:pt x="2569" y="4253"/>
                  <a:pt x="2568" y="4255"/>
                </a:cubicBezTo>
                <a:cubicBezTo>
                  <a:pt x="2566" y="4255"/>
                  <a:pt x="2564" y="4255"/>
                  <a:pt x="2562" y="4255"/>
                </a:cubicBezTo>
                <a:cubicBezTo>
                  <a:pt x="2561" y="4254"/>
                  <a:pt x="2560" y="4253"/>
                  <a:pt x="2559" y="4252"/>
                </a:cubicBezTo>
                <a:cubicBezTo>
                  <a:pt x="2557" y="4252"/>
                  <a:pt x="2555" y="4252"/>
                  <a:pt x="2553" y="4252"/>
                </a:cubicBezTo>
                <a:cubicBezTo>
                  <a:pt x="2551" y="4250"/>
                  <a:pt x="2550" y="4248"/>
                  <a:pt x="2548" y="4246"/>
                </a:cubicBezTo>
                <a:cubicBezTo>
                  <a:pt x="2547" y="4247"/>
                  <a:pt x="2546" y="4248"/>
                  <a:pt x="2545" y="4249"/>
                </a:cubicBezTo>
                <a:cubicBezTo>
                  <a:pt x="2544" y="4248"/>
                  <a:pt x="2543" y="4247"/>
                  <a:pt x="2542" y="4246"/>
                </a:cubicBezTo>
                <a:cubicBezTo>
                  <a:pt x="2539" y="4246"/>
                  <a:pt x="2537" y="4246"/>
                  <a:pt x="2534" y="4246"/>
                </a:cubicBezTo>
                <a:cubicBezTo>
                  <a:pt x="2533" y="4245"/>
                  <a:pt x="2532" y="4244"/>
                  <a:pt x="2531" y="4243"/>
                </a:cubicBezTo>
                <a:cubicBezTo>
                  <a:pt x="2529" y="4243"/>
                  <a:pt x="2527" y="4243"/>
                  <a:pt x="2525" y="4243"/>
                </a:cubicBezTo>
                <a:cubicBezTo>
                  <a:pt x="2524" y="4244"/>
                  <a:pt x="2523" y="4245"/>
                  <a:pt x="2522" y="4246"/>
                </a:cubicBezTo>
                <a:cubicBezTo>
                  <a:pt x="2522" y="4249"/>
                  <a:pt x="2522" y="4252"/>
                  <a:pt x="2522" y="4255"/>
                </a:cubicBezTo>
                <a:cubicBezTo>
                  <a:pt x="2521" y="4255"/>
                  <a:pt x="2521" y="4256"/>
                  <a:pt x="2519" y="4257"/>
                </a:cubicBezTo>
                <a:cubicBezTo>
                  <a:pt x="2519" y="4259"/>
                  <a:pt x="2519" y="4261"/>
                  <a:pt x="2519" y="4263"/>
                </a:cubicBezTo>
                <a:cubicBezTo>
                  <a:pt x="2519" y="4264"/>
                  <a:pt x="2518" y="4265"/>
                  <a:pt x="2517" y="4266"/>
                </a:cubicBezTo>
                <a:cubicBezTo>
                  <a:pt x="2514" y="4266"/>
                  <a:pt x="2511" y="4266"/>
                  <a:pt x="2508" y="4266"/>
                </a:cubicBezTo>
                <a:cubicBezTo>
                  <a:pt x="2506" y="4268"/>
                  <a:pt x="2504" y="4270"/>
                  <a:pt x="2503" y="4271"/>
                </a:cubicBezTo>
                <a:cubicBezTo>
                  <a:pt x="2502" y="4271"/>
                  <a:pt x="2501" y="4271"/>
                  <a:pt x="2500" y="4271"/>
                </a:cubicBezTo>
                <a:cubicBezTo>
                  <a:pt x="2497" y="4274"/>
                  <a:pt x="2494" y="4277"/>
                  <a:pt x="2491" y="4280"/>
                </a:cubicBezTo>
                <a:cubicBezTo>
                  <a:pt x="2487" y="4275"/>
                  <a:pt x="2482" y="4271"/>
                  <a:pt x="2477" y="4266"/>
                </a:cubicBezTo>
                <a:cubicBezTo>
                  <a:pt x="2476" y="4266"/>
                  <a:pt x="2475" y="4266"/>
                  <a:pt x="2474" y="4266"/>
                </a:cubicBezTo>
                <a:cubicBezTo>
                  <a:pt x="2473" y="4265"/>
                  <a:pt x="2472" y="4264"/>
                  <a:pt x="2471" y="4263"/>
                </a:cubicBezTo>
                <a:cubicBezTo>
                  <a:pt x="2466" y="4263"/>
                  <a:pt x="2460" y="4263"/>
                  <a:pt x="2454" y="4263"/>
                </a:cubicBezTo>
                <a:cubicBezTo>
                  <a:pt x="2451" y="4266"/>
                  <a:pt x="2449" y="4268"/>
                  <a:pt x="2446" y="4271"/>
                </a:cubicBezTo>
                <a:cubicBezTo>
                  <a:pt x="2446" y="4273"/>
                  <a:pt x="2446" y="4275"/>
                  <a:pt x="2446" y="4277"/>
                </a:cubicBezTo>
                <a:cubicBezTo>
                  <a:pt x="2445" y="4278"/>
                  <a:pt x="2444" y="4279"/>
                  <a:pt x="2443" y="4280"/>
                </a:cubicBezTo>
                <a:cubicBezTo>
                  <a:pt x="2443" y="4281"/>
                  <a:pt x="2443" y="4282"/>
                  <a:pt x="2443" y="4283"/>
                </a:cubicBezTo>
                <a:cubicBezTo>
                  <a:pt x="2439" y="4287"/>
                  <a:pt x="2435" y="4290"/>
                  <a:pt x="2432" y="4294"/>
                </a:cubicBezTo>
                <a:cubicBezTo>
                  <a:pt x="2431" y="4294"/>
                  <a:pt x="2430" y="4294"/>
                  <a:pt x="2429" y="4294"/>
                </a:cubicBezTo>
                <a:cubicBezTo>
                  <a:pt x="2428" y="4295"/>
                  <a:pt x="2427" y="4296"/>
                  <a:pt x="2426" y="4297"/>
                </a:cubicBezTo>
                <a:cubicBezTo>
                  <a:pt x="2424" y="4297"/>
                  <a:pt x="2422" y="4297"/>
                  <a:pt x="2420" y="4297"/>
                </a:cubicBezTo>
                <a:cubicBezTo>
                  <a:pt x="2419" y="4295"/>
                  <a:pt x="2417" y="4293"/>
                  <a:pt x="2415" y="4291"/>
                </a:cubicBezTo>
                <a:cubicBezTo>
                  <a:pt x="2414" y="4291"/>
                  <a:pt x="2413" y="4291"/>
                  <a:pt x="2412" y="4291"/>
                </a:cubicBezTo>
                <a:cubicBezTo>
                  <a:pt x="2411" y="4292"/>
                  <a:pt x="2410" y="4293"/>
                  <a:pt x="2409" y="4294"/>
                </a:cubicBezTo>
                <a:cubicBezTo>
                  <a:pt x="2409" y="4295"/>
                  <a:pt x="2409" y="4296"/>
                  <a:pt x="2409" y="4297"/>
                </a:cubicBezTo>
                <a:cubicBezTo>
                  <a:pt x="2408" y="4298"/>
                  <a:pt x="2407" y="4299"/>
                  <a:pt x="2406" y="4300"/>
                </a:cubicBezTo>
                <a:cubicBezTo>
                  <a:pt x="2406" y="4303"/>
                  <a:pt x="2406" y="4306"/>
                  <a:pt x="2406" y="4308"/>
                </a:cubicBezTo>
                <a:cubicBezTo>
                  <a:pt x="2405" y="4309"/>
                  <a:pt x="2404" y="4310"/>
                  <a:pt x="2403" y="4311"/>
                </a:cubicBezTo>
                <a:cubicBezTo>
                  <a:pt x="2403" y="4317"/>
                  <a:pt x="2403" y="4323"/>
                  <a:pt x="2403" y="4328"/>
                </a:cubicBezTo>
                <a:cubicBezTo>
                  <a:pt x="2402" y="4330"/>
                  <a:pt x="2400" y="4332"/>
                  <a:pt x="2398" y="4334"/>
                </a:cubicBezTo>
                <a:cubicBezTo>
                  <a:pt x="2398" y="4337"/>
                  <a:pt x="2398" y="4341"/>
                  <a:pt x="2398" y="4345"/>
                </a:cubicBezTo>
                <a:cubicBezTo>
                  <a:pt x="2397" y="4345"/>
                  <a:pt x="2396" y="4345"/>
                  <a:pt x="2395" y="4345"/>
                </a:cubicBezTo>
                <a:cubicBezTo>
                  <a:pt x="2394" y="4346"/>
                  <a:pt x="2393" y="4347"/>
                  <a:pt x="2392" y="4348"/>
                </a:cubicBezTo>
                <a:cubicBezTo>
                  <a:pt x="2392" y="4349"/>
                  <a:pt x="2392" y="4350"/>
                  <a:pt x="2392" y="4351"/>
                </a:cubicBezTo>
                <a:cubicBezTo>
                  <a:pt x="2393" y="4352"/>
                  <a:pt x="2394" y="4353"/>
                  <a:pt x="2395" y="4353"/>
                </a:cubicBezTo>
                <a:cubicBezTo>
                  <a:pt x="2395" y="4357"/>
                  <a:pt x="2395" y="4361"/>
                  <a:pt x="2395" y="4365"/>
                </a:cubicBezTo>
                <a:cubicBezTo>
                  <a:pt x="2396" y="4366"/>
                  <a:pt x="2397" y="4367"/>
                  <a:pt x="2398" y="4368"/>
                </a:cubicBezTo>
                <a:cubicBezTo>
                  <a:pt x="2398" y="4371"/>
                  <a:pt x="2398" y="4374"/>
                  <a:pt x="2398" y="4376"/>
                </a:cubicBezTo>
                <a:cubicBezTo>
                  <a:pt x="2397" y="4377"/>
                  <a:pt x="2396" y="4378"/>
                  <a:pt x="2395" y="4379"/>
                </a:cubicBezTo>
                <a:cubicBezTo>
                  <a:pt x="2395" y="4380"/>
                  <a:pt x="2395" y="4381"/>
                  <a:pt x="2395" y="4382"/>
                </a:cubicBezTo>
                <a:cubicBezTo>
                  <a:pt x="2392" y="4382"/>
                  <a:pt x="2389" y="4382"/>
                  <a:pt x="2386" y="4382"/>
                </a:cubicBezTo>
                <a:cubicBezTo>
                  <a:pt x="2385" y="4383"/>
                  <a:pt x="2384" y="4384"/>
                  <a:pt x="2384" y="4385"/>
                </a:cubicBezTo>
                <a:cubicBezTo>
                  <a:pt x="2381" y="4385"/>
                  <a:pt x="2378" y="4385"/>
                  <a:pt x="2375" y="4385"/>
                </a:cubicBezTo>
                <a:cubicBezTo>
                  <a:pt x="2375" y="4386"/>
                  <a:pt x="2375" y="4387"/>
                  <a:pt x="2375" y="4387"/>
                </a:cubicBezTo>
                <a:cubicBezTo>
                  <a:pt x="2374" y="4389"/>
                  <a:pt x="2373" y="4390"/>
                  <a:pt x="2372" y="4390"/>
                </a:cubicBezTo>
                <a:cubicBezTo>
                  <a:pt x="2372" y="4394"/>
                  <a:pt x="2372" y="4398"/>
                  <a:pt x="2372" y="4402"/>
                </a:cubicBezTo>
                <a:cubicBezTo>
                  <a:pt x="2370" y="4402"/>
                  <a:pt x="2368" y="4402"/>
                  <a:pt x="2367" y="4402"/>
                </a:cubicBezTo>
                <a:cubicBezTo>
                  <a:pt x="2365" y="4404"/>
                  <a:pt x="2363" y="4406"/>
                  <a:pt x="2361" y="4407"/>
                </a:cubicBezTo>
                <a:cubicBezTo>
                  <a:pt x="2358" y="4407"/>
                  <a:pt x="2355" y="4407"/>
                  <a:pt x="2352" y="4407"/>
                </a:cubicBezTo>
                <a:cubicBezTo>
                  <a:pt x="2352" y="4410"/>
                  <a:pt x="2352" y="4413"/>
                  <a:pt x="2352" y="4416"/>
                </a:cubicBezTo>
                <a:cubicBezTo>
                  <a:pt x="2353" y="4417"/>
                  <a:pt x="2354" y="4418"/>
                  <a:pt x="2355" y="4419"/>
                </a:cubicBezTo>
                <a:cubicBezTo>
                  <a:pt x="2355" y="4422"/>
                  <a:pt x="2355" y="4424"/>
                  <a:pt x="2355" y="4427"/>
                </a:cubicBezTo>
                <a:cubicBezTo>
                  <a:pt x="2354" y="4427"/>
                  <a:pt x="2353" y="4427"/>
                  <a:pt x="2352" y="4427"/>
                </a:cubicBezTo>
                <a:cubicBezTo>
                  <a:pt x="2351" y="4428"/>
                  <a:pt x="2350" y="4429"/>
                  <a:pt x="2350" y="4430"/>
                </a:cubicBezTo>
                <a:cubicBezTo>
                  <a:pt x="2347" y="4430"/>
                  <a:pt x="2344" y="4430"/>
                  <a:pt x="2341" y="4430"/>
                </a:cubicBezTo>
                <a:cubicBezTo>
                  <a:pt x="2339" y="4432"/>
                  <a:pt x="2337" y="4434"/>
                  <a:pt x="2335" y="4436"/>
                </a:cubicBezTo>
                <a:cubicBezTo>
                  <a:pt x="2336" y="4437"/>
                  <a:pt x="2337" y="4439"/>
                  <a:pt x="2338" y="4440"/>
                </a:cubicBezTo>
                <a:cubicBezTo>
                  <a:pt x="2338" y="4440"/>
                  <a:pt x="2338" y="4441"/>
                  <a:pt x="2338" y="4442"/>
                </a:cubicBezTo>
                <a:cubicBezTo>
                  <a:pt x="2341" y="4445"/>
                  <a:pt x="2344" y="4448"/>
                  <a:pt x="2347" y="4451"/>
                </a:cubicBezTo>
                <a:cubicBezTo>
                  <a:pt x="2348" y="4451"/>
                  <a:pt x="2349" y="4451"/>
                  <a:pt x="2350" y="4451"/>
                </a:cubicBezTo>
                <a:cubicBezTo>
                  <a:pt x="2351" y="4452"/>
                  <a:pt x="2351" y="4453"/>
                  <a:pt x="2353" y="4454"/>
                </a:cubicBezTo>
                <a:cubicBezTo>
                  <a:pt x="2354" y="4454"/>
                  <a:pt x="2356" y="4454"/>
                  <a:pt x="2358" y="4454"/>
                </a:cubicBezTo>
                <a:cubicBezTo>
                  <a:pt x="2358" y="4456"/>
                  <a:pt x="2358" y="4458"/>
                  <a:pt x="2358" y="4460"/>
                </a:cubicBezTo>
                <a:cubicBezTo>
                  <a:pt x="2356" y="4462"/>
                  <a:pt x="2353" y="4465"/>
                  <a:pt x="2350" y="4468"/>
                </a:cubicBezTo>
                <a:cubicBezTo>
                  <a:pt x="2350" y="4469"/>
                  <a:pt x="2350" y="4470"/>
                  <a:pt x="2350" y="4471"/>
                </a:cubicBezTo>
                <a:cubicBezTo>
                  <a:pt x="2353" y="4471"/>
                  <a:pt x="2355" y="4471"/>
                  <a:pt x="2358" y="4471"/>
                </a:cubicBezTo>
                <a:cubicBezTo>
                  <a:pt x="2359" y="4472"/>
                  <a:pt x="2360" y="4473"/>
                  <a:pt x="2361" y="4474"/>
                </a:cubicBezTo>
                <a:cubicBezTo>
                  <a:pt x="2363" y="4474"/>
                  <a:pt x="2365" y="4474"/>
                  <a:pt x="2367" y="4474"/>
                </a:cubicBezTo>
                <a:cubicBezTo>
                  <a:pt x="2370" y="4476"/>
                  <a:pt x="2372" y="4479"/>
                  <a:pt x="2375" y="4482"/>
                </a:cubicBezTo>
                <a:cubicBezTo>
                  <a:pt x="2375" y="4484"/>
                  <a:pt x="2375" y="4486"/>
                  <a:pt x="2375" y="4488"/>
                </a:cubicBezTo>
                <a:cubicBezTo>
                  <a:pt x="2375" y="4489"/>
                  <a:pt x="2373" y="4489"/>
                  <a:pt x="2372" y="4490"/>
                </a:cubicBezTo>
                <a:cubicBezTo>
                  <a:pt x="2372" y="4495"/>
                  <a:pt x="2372" y="4500"/>
                  <a:pt x="2372" y="4505"/>
                </a:cubicBezTo>
                <a:cubicBezTo>
                  <a:pt x="2372" y="4505"/>
                  <a:pt x="2371" y="4505"/>
                  <a:pt x="2370" y="4505"/>
                </a:cubicBezTo>
                <a:cubicBezTo>
                  <a:pt x="2369" y="4506"/>
                  <a:pt x="2368" y="4507"/>
                  <a:pt x="2367" y="4508"/>
                </a:cubicBezTo>
                <a:cubicBezTo>
                  <a:pt x="2366" y="4508"/>
                  <a:pt x="2365" y="4508"/>
                  <a:pt x="2364" y="4508"/>
                </a:cubicBezTo>
                <a:cubicBezTo>
                  <a:pt x="2363" y="4508"/>
                  <a:pt x="2362" y="4509"/>
                  <a:pt x="2361" y="4510"/>
                </a:cubicBezTo>
                <a:cubicBezTo>
                  <a:pt x="2360" y="4510"/>
                  <a:pt x="2359" y="4510"/>
                  <a:pt x="2358" y="4510"/>
                </a:cubicBezTo>
                <a:cubicBezTo>
                  <a:pt x="2357" y="4511"/>
                  <a:pt x="2357" y="4512"/>
                  <a:pt x="2356" y="4513"/>
                </a:cubicBezTo>
                <a:cubicBezTo>
                  <a:pt x="2355" y="4513"/>
                  <a:pt x="2354" y="4513"/>
                  <a:pt x="2353" y="4513"/>
                </a:cubicBezTo>
                <a:cubicBezTo>
                  <a:pt x="2352" y="4514"/>
                  <a:pt x="2351" y="4515"/>
                  <a:pt x="2350" y="4516"/>
                </a:cubicBezTo>
                <a:cubicBezTo>
                  <a:pt x="2348" y="4516"/>
                  <a:pt x="2346" y="4516"/>
                  <a:pt x="2344" y="4516"/>
                </a:cubicBezTo>
                <a:cubicBezTo>
                  <a:pt x="2343" y="4517"/>
                  <a:pt x="2343" y="4518"/>
                  <a:pt x="2341" y="4519"/>
                </a:cubicBezTo>
                <a:cubicBezTo>
                  <a:pt x="2341" y="4519"/>
                  <a:pt x="2340" y="4519"/>
                  <a:pt x="2338" y="4519"/>
                </a:cubicBezTo>
                <a:cubicBezTo>
                  <a:pt x="2338" y="4520"/>
                  <a:pt x="2337" y="4521"/>
                  <a:pt x="2336" y="4522"/>
                </a:cubicBezTo>
                <a:cubicBezTo>
                  <a:pt x="2336" y="4523"/>
                  <a:pt x="2336" y="4524"/>
                  <a:pt x="2336" y="4525"/>
                </a:cubicBezTo>
                <a:cubicBezTo>
                  <a:pt x="2333" y="4527"/>
                  <a:pt x="2330" y="4530"/>
                  <a:pt x="2327" y="4533"/>
                </a:cubicBezTo>
                <a:cubicBezTo>
                  <a:pt x="2327" y="4535"/>
                  <a:pt x="2327" y="4537"/>
                  <a:pt x="2327" y="4539"/>
                </a:cubicBezTo>
                <a:cubicBezTo>
                  <a:pt x="2325" y="4540"/>
                  <a:pt x="2323" y="4542"/>
                  <a:pt x="2322" y="4544"/>
                </a:cubicBezTo>
                <a:cubicBezTo>
                  <a:pt x="2322" y="4545"/>
                  <a:pt x="2323" y="4546"/>
                  <a:pt x="2324" y="4547"/>
                </a:cubicBezTo>
                <a:cubicBezTo>
                  <a:pt x="2324" y="4557"/>
                  <a:pt x="2324" y="4566"/>
                  <a:pt x="2324" y="4576"/>
                </a:cubicBezTo>
                <a:cubicBezTo>
                  <a:pt x="2325" y="4576"/>
                  <a:pt x="2326" y="4577"/>
                  <a:pt x="2327" y="4578"/>
                </a:cubicBezTo>
                <a:cubicBezTo>
                  <a:pt x="2327" y="4582"/>
                  <a:pt x="2327" y="4586"/>
                  <a:pt x="2327" y="4590"/>
                </a:cubicBezTo>
                <a:cubicBezTo>
                  <a:pt x="2325" y="4592"/>
                  <a:pt x="2323" y="4593"/>
                  <a:pt x="2322" y="4595"/>
                </a:cubicBezTo>
                <a:cubicBezTo>
                  <a:pt x="2322" y="4596"/>
                  <a:pt x="2322" y="4597"/>
                  <a:pt x="2322" y="4598"/>
                </a:cubicBezTo>
                <a:cubicBezTo>
                  <a:pt x="2321" y="4599"/>
                  <a:pt x="2320" y="4600"/>
                  <a:pt x="2319" y="4601"/>
                </a:cubicBezTo>
                <a:cubicBezTo>
                  <a:pt x="2319" y="4602"/>
                  <a:pt x="2319" y="4603"/>
                  <a:pt x="2319" y="4604"/>
                </a:cubicBezTo>
                <a:cubicBezTo>
                  <a:pt x="2316" y="4607"/>
                  <a:pt x="2313" y="4609"/>
                  <a:pt x="2310" y="4612"/>
                </a:cubicBezTo>
                <a:cubicBezTo>
                  <a:pt x="2309" y="4612"/>
                  <a:pt x="2309" y="4612"/>
                  <a:pt x="2307" y="4612"/>
                </a:cubicBezTo>
                <a:cubicBezTo>
                  <a:pt x="2307" y="4613"/>
                  <a:pt x="2306" y="4614"/>
                  <a:pt x="2304" y="4615"/>
                </a:cubicBezTo>
                <a:cubicBezTo>
                  <a:pt x="2304" y="4617"/>
                  <a:pt x="2304" y="4619"/>
                  <a:pt x="2304" y="4621"/>
                </a:cubicBezTo>
                <a:cubicBezTo>
                  <a:pt x="2304" y="4622"/>
                  <a:pt x="2303" y="4623"/>
                  <a:pt x="2302" y="4624"/>
                </a:cubicBezTo>
                <a:cubicBezTo>
                  <a:pt x="2302" y="4624"/>
                  <a:pt x="2302" y="4626"/>
                  <a:pt x="2302" y="4627"/>
                </a:cubicBezTo>
                <a:cubicBezTo>
                  <a:pt x="2303" y="4627"/>
                  <a:pt x="2303" y="4628"/>
                  <a:pt x="2304" y="4629"/>
                </a:cubicBezTo>
                <a:cubicBezTo>
                  <a:pt x="2304" y="4630"/>
                  <a:pt x="2303" y="4631"/>
                  <a:pt x="2302" y="4632"/>
                </a:cubicBezTo>
                <a:cubicBezTo>
                  <a:pt x="2302" y="4633"/>
                  <a:pt x="2302" y="4634"/>
                  <a:pt x="2302" y="4635"/>
                </a:cubicBezTo>
                <a:cubicBezTo>
                  <a:pt x="2301" y="4636"/>
                  <a:pt x="2300" y="4637"/>
                  <a:pt x="2299" y="4638"/>
                </a:cubicBezTo>
                <a:cubicBezTo>
                  <a:pt x="2299" y="4639"/>
                  <a:pt x="2299" y="4640"/>
                  <a:pt x="2299" y="4641"/>
                </a:cubicBezTo>
                <a:cubicBezTo>
                  <a:pt x="2298" y="4642"/>
                  <a:pt x="2297" y="4642"/>
                  <a:pt x="2296" y="4643"/>
                </a:cubicBezTo>
                <a:cubicBezTo>
                  <a:pt x="2296" y="4644"/>
                  <a:pt x="2296" y="4645"/>
                  <a:pt x="2296" y="4646"/>
                </a:cubicBezTo>
                <a:cubicBezTo>
                  <a:pt x="2294" y="4646"/>
                  <a:pt x="2292" y="4646"/>
                  <a:pt x="2290" y="4646"/>
                </a:cubicBezTo>
                <a:cubicBezTo>
                  <a:pt x="2290" y="4651"/>
                  <a:pt x="2290" y="4656"/>
                  <a:pt x="2290" y="4661"/>
                </a:cubicBezTo>
                <a:cubicBezTo>
                  <a:pt x="2291" y="4661"/>
                  <a:pt x="2292" y="4662"/>
                  <a:pt x="2293" y="4663"/>
                </a:cubicBezTo>
                <a:cubicBezTo>
                  <a:pt x="2293" y="4671"/>
                  <a:pt x="2293" y="4678"/>
                  <a:pt x="2293" y="4686"/>
                </a:cubicBezTo>
                <a:cubicBezTo>
                  <a:pt x="2294" y="4687"/>
                  <a:pt x="2295" y="4688"/>
                  <a:pt x="2296" y="4689"/>
                </a:cubicBezTo>
                <a:cubicBezTo>
                  <a:pt x="2296" y="4692"/>
                  <a:pt x="2296" y="4696"/>
                  <a:pt x="2296" y="4700"/>
                </a:cubicBezTo>
                <a:cubicBezTo>
                  <a:pt x="2297" y="4701"/>
                  <a:pt x="2298" y="4702"/>
                  <a:pt x="2299" y="4703"/>
                </a:cubicBezTo>
                <a:cubicBezTo>
                  <a:pt x="2299" y="4709"/>
                  <a:pt x="2299" y="4716"/>
                  <a:pt x="2299" y="4723"/>
                </a:cubicBezTo>
                <a:cubicBezTo>
                  <a:pt x="2300" y="4724"/>
                  <a:pt x="2301" y="4724"/>
                  <a:pt x="2302" y="4726"/>
                </a:cubicBezTo>
                <a:cubicBezTo>
                  <a:pt x="2302" y="4730"/>
                  <a:pt x="2302" y="4735"/>
                  <a:pt x="2302" y="4740"/>
                </a:cubicBezTo>
                <a:cubicBezTo>
                  <a:pt x="2296" y="4740"/>
                  <a:pt x="2290" y="4740"/>
                  <a:pt x="2285" y="4740"/>
                </a:cubicBezTo>
                <a:cubicBezTo>
                  <a:pt x="2284" y="4739"/>
                  <a:pt x="2283" y="4738"/>
                  <a:pt x="2282" y="4737"/>
                </a:cubicBezTo>
                <a:cubicBezTo>
                  <a:pt x="2270" y="4737"/>
                  <a:pt x="2257" y="4737"/>
                  <a:pt x="2245" y="4737"/>
                </a:cubicBezTo>
                <a:cubicBezTo>
                  <a:pt x="2244" y="4738"/>
                  <a:pt x="2243" y="4739"/>
                  <a:pt x="2242" y="4740"/>
                </a:cubicBezTo>
                <a:cubicBezTo>
                  <a:pt x="2235" y="4740"/>
                  <a:pt x="2227" y="4740"/>
                  <a:pt x="2220" y="4740"/>
                </a:cubicBezTo>
                <a:cubicBezTo>
                  <a:pt x="2219" y="4740"/>
                  <a:pt x="2218" y="4742"/>
                  <a:pt x="2217" y="4743"/>
                </a:cubicBezTo>
                <a:cubicBezTo>
                  <a:pt x="2212" y="4743"/>
                  <a:pt x="2207" y="4743"/>
                  <a:pt x="2203" y="4743"/>
                </a:cubicBezTo>
                <a:cubicBezTo>
                  <a:pt x="2202" y="4743"/>
                  <a:pt x="2201" y="4744"/>
                  <a:pt x="2200" y="4745"/>
                </a:cubicBezTo>
                <a:cubicBezTo>
                  <a:pt x="2199" y="4745"/>
                  <a:pt x="2198" y="4745"/>
                  <a:pt x="2197" y="4745"/>
                </a:cubicBezTo>
                <a:cubicBezTo>
                  <a:pt x="2195" y="4747"/>
                  <a:pt x="2193" y="4749"/>
                  <a:pt x="2191" y="4751"/>
                </a:cubicBezTo>
                <a:cubicBezTo>
                  <a:pt x="2191" y="4751"/>
                  <a:pt x="2190" y="4751"/>
                  <a:pt x="2188" y="4751"/>
                </a:cubicBezTo>
                <a:cubicBezTo>
                  <a:pt x="2186" y="4754"/>
                  <a:pt x="2183" y="4756"/>
                  <a:pt x="2180" y="4759"/>
                </a:cubicBezTo>
                <a:cubicBezTo>
                  <a:pt x="2179" y="4759"/>
                  <a:pt x="2178" y="4759"/>
                  <a:pt x="2177" y="4759"/>
                </a:cubicBezTo>
                <a:cubicBezTo>
                  <a:pt x="2174" y="4762"/>
                  <a:pt x="2172" y="4765"/>
                  <a:pt x="2169" y="4768"/>
                </a:cubicBezTo>
                <a:cubicBezTo>
                  <a:pt x="2168" y="4768"/>
                  <a:pt x="2167" y="4768"/>
                  <a:pt x="2166" y="4768"/>
                </a:cubicBezTo>
                <a:cubicBezTo>
                  <a:pt x="2164" y="4770"/>
                  <a:pt x="2162" y="4772"/>
                  <a:pt x="2160" y="4774"/>
                </a:cubicBezTo>
                <a:cubicBezTo>
                  <a:pt x="2159" y="4774"/>
                  <a:pt x="2159" y="4774"/>
                  <a:pt x="2157" y="4774"/>
                </a:cubicBezTo>
                <a:cubicBezTo>
                  <a:pt x="2155" y="4776"/>
                  <a:pt x="2152" y="4779"/>
                  <a:pt x="2149" y="4782"/>
                </a:cubicBezTo>
                <a:cubicBezTo>
                  <a:pt x="2148" y="4782"/>
                  <a:pt x="2147" y="4782"/>
                  <a:pt x="2146" y="4782"/>
                </a:cubicBezTo>
                <a:cubicBezTo>
                  <a:pt x="2145" y="4783"/>
                  <a:pt x="2144" y="4784"/>
                  <a:pt x="2143" y="4785"/>
                </a:cubicBezTo>
                <a:cubicBezTo>
                  <a:pt x="2141" y="4785"/>
                  <a:pt x="2140" y="4785"/>
                  <a:pt x="2138" y="4785"/>
                </a:cubicBezTo>
                <a:cubicBezTo>
                  <a:pt x="2137" y="4786"/>
                  <a:pt x="2136" y="4787"/>
                  <a:pt x="2135" y="4788"/>
                </a:cubicBezTo>
                <a:cubicBezTo>
                  <a:pt x="2131" y="4788"/>
                  <a:pt x="2127" y="4788"/>
                  <a:pt x="2124" y="4788"/>
                </a:cubicBezTo>
                <a:cubicBezTo>
                  <a:pt x="2123" y="4789"/>
                  <a:pt x="2122" y="4790"/>
                  <a:pt x="2121" y="4791"/>
                </a:cubicBezTo>
                <a:cubicBezTo>
                  <a:pt x="2119" y="4791"/>
                  <a:pt x="2117" y="4791"/>
                  <a:pt x="2115" y="4791"/>
                </a:cubicBezTo>
                <a:cubicBezTo>
                  <a:pt x="2114" y="4792"/>
                  <a:pt x="2113" y="4792"/>
                  <a:pt x="2112" y="4793"/>
                </a:cubicBezTo>
                <a:cubicBezTo>
                  <a:pt x="2111" y="4793"/>
                  <a:pt x="2110" y="4793"/>
                  <a:pt x="2109" y="4793"/>
                </a:cubicBezTo>
                <a:cubicBezTo>
                  <a:pt x="2108" y="4793"/>
                  <a:pt x="2107" y="4792"/>
                  <a:pt x="2106" y="4791"/>
                </a:cubicBezTo>
                <a:cubicBezTo>
                  <a:pt x="2104" y="4791"/>
                  <a:pt x="2103" y="4791"/>
                  <a:pt x="2101" y="4791"/>
                </a:cubicBezTo>
                <a:cubicBezTo>
                  <a:pt x="2099" y="4789"/>
                  <a:pt x="2097" y="4787"/>
                  <a:pt x="2095" y="4785"/>
                </a:cubicBezTo>
                <a:cubicBezTo>
                  <a:pt x="2093" y="4785"/>
                  <a:pt x="2091" y="4785"/>
                  <a:pt x="2090" y="4785"/>
                </a:cubicBezTo>
                <a:cubicBezTo>
                  <a:pt x="2089" y="4784"/>
                  <a:pt x="2088" y="4783"/>
                  <a:pt x="2087" y="4782"/>
                </a:cubicBezTo>
                <a:cubicBezTo>
                  <a:pt x="2086" y="4782"/>
                  <a:pt x="2085" y="4782"/>
                  <a:pt x="2084" y="4782"/>
                </a:cubicBezTo>
                <a:cubicBezTo>
                  <a:pt x="2083" y="4781"/>
                  <a:pt x="2082" y="4780"/>
                  <a:pt x="2081" y="4779"/>
                </a:cubicBezTo>
                <a:cubicBezTo>
                  <a:pt x="2078" y="4779"/>
                  <a:pt x="2075" y="4779"/>
                  <a:pt x="2072" y="4779"/>
                </a:cubicBezTo>
                <a:cubicBezTo>
                  <a:pt x="2072" y="4780"/>
                  <a:pt x="2072" y="4781"/>
                  <a:pt x="2072" y="4782"/>
                </a:cubicBezTo>
                <a:cubicBezTo>
                  <a:pt x="2074" y="4783"/>
                  <a:pt x="2074" y="4784"/>
                  <a:pt x="2075" y="4785"/>
                </a:cubicBezTo>
                <a:cubicBezTo>
                  <a:pt x="2075" y="4787"/>
                  <a:pt x="2075" y="4789"/>
                  <a:pt x="2075" y="4791"/>
                </a:cubicBezTo>
                <a:cubicBezTo>
                  <a:pt x="2073" y="4793"/>
                  <a:pt x="2071" y="4795"/>
                  <a:pt x="2070" y="4796"/>
                </a:cubicBezTo>
                <a:cubicBezTo>
                  <a:pt x="2070" y="4801"/>
                  <a:pt x="2070" y="4806"/>
                  <a:pt x="2070" y="4811"/>
                </a:cubicBezTo>
                <a:cubicBezTo>
                  <a:pt x="2075" y="4811"/>
                  <a:pt x="2081" y="4811"/>
                  <a:pt x="2087" y="4811"/>
                </a:cubicBezTo>
                <a:cubicBezTo>
                  <a:pt x="2087" y="4819"/>
                  <a:pt x="2087" y="4827"/>
                  <a:pt x="2087" y="4836"/>
                </a:cubicBezTo>
                <a:cubicBezTo>
                  <a:pt x="2085" y="4837"/>
                  <a:pt x="2085" y="4838"/>
                  <a:pt x="2084" y="4839"/>
                </a:cubicBezTo>
                <a:cubicBezTo>
                  <a:pt x="2084" y="4846"/>
                  <a:pt x="2084" y="4852"/>
                  <a:pt x="2084" y="4859"/>
                </a:cubicBezTo>
                <a:cubicBezTo>
                  <a:pt x="2083" y="4860"/>
                  <a:pt x="2082" y="4861"/>
                  <a:pt x="2081" y="4861"/>
                </a:cubicBezTo>
                <a:cubicBezTo>
                  <a:pt x="2081" y="4863"/>
                  <a:pt x="2081" y="4865"/>
                  <a:pt x="2081" y="4867"/>
                </a:cubicBezTo>
                <a:cubicBezTo>
                  <a:pt x="2082" y="4868"/>
                  <a:pt x="2083" y="4869"/>
                  <a:pt x="2084" y="4870"/>
                </a:cubicBezTo>
                <a:cubicBezTo>
                  <a:pt x="2083" y="4871"/>
                  <a:pt x="2082" y="4872"/>
                  <a:pt x="2081" y="4873"/>
                </a:cubicBezTo>
                <a:cubicBezTo>
                  <a:pt x="2081" y="4875"/>
                  <a:pt x="2081" y="4877"/>
                  <a:pt x="2081" y="4878"/>
                </a:cubicBezTo>
                <a:cubicBezTo>
                  <a:pt x="2082" y="4880"/>
                  <a:pt x="2083" y="4880"/>
                  <a:pt x="2084" y="4881"/>
                </a:cubicBezTo>
                <a:cubicBezTo>
                  <a:pt x="2084" y="4882"/>
                  <a:pt x="2084" y="4883"/>
                  <a:pt x="2084" y="4884"/>
                </a:cubicBezTo>
                <a:cubicBezTo>
                  <a:pt x="2085" y="4885"/>
                  <a:pt x="2086" y="4886"/>
                  <a:pt x="2087" y="4887"/>
                </a:cubicBezTo>
                <a:cubicBezTo>
                  <a:pt x="2088" y="4887"/>
                  <a:pt x="2089" y="4887"/>
                  <a:pt x="2090" y="4887"/>
                </a:cubicBezTo>
                <a:cubicBezTo>
                  <a:pt x="2092" y="4887"/>
                  <a:pt x="2095" y="4887"/>
                  <a:pt x="2098" y="4887"/>
                </a:cubicBezTo>
                <a:cubicBezTo>
                  <a:pt x="2100" y="4889"/>
                  <a:pt x="2102" y="4891"/>
                  <a:pt x="2104" y="4893"/>
                </a:cubicBezTo>
                <a:cubicBezTo>
                  <a:pt x="2104" y="4895"/>
                  <a:pt x="2104" y="4896"/>
                  <a:pt x="2104" y="4898"/>
                </a:cubicBezTo>
                <a:cubicBezTo>
                  <a:pt x="2090" y="4898"/>
                  <a:pt x="2075" y="4898"/>
                  <a:pt x="2061" y="4898"/>
                </a:cubicBezTo>
                <a:cubicBezTo>
                  <a:pt x="2060" y="4899"/>
                  <a:pt x="2059" y="4900"/>
                  <a:pt x="2058" y="4901"/>
                </a:cubicBezTo>
                <a:cubicBezTo>
                  <a:pt x="2058" y="4905"/>
                  <a:pt x="2058" y="4909"/>
                  <a:pt x="2058" y="4912"/>
                </a:cubicBezTo>
                <a:cubicBezTo>
                  <a:pt x="2045" y="4912"/>
                  <a:pt x="2032" y="4912"/>
                  <a:pt x="2019" y="4912"/>
                </a:cubicBezTo>
                <a:cubicBezTo>
                  <a:pt x="2019" y="4913"/>
                  <a:pt x="2019" y="4914"/>
                  <a:pt x="2019" y="4915"/>
                </a:cubicBezTo>
                <a:cubicBezTo>
                  <a:pt x="2018" y="4916"/>
                  <a:pt x="2017" y="4917"/>
                  <a:pt x="2016" y="4918"/>
                </a:cubicBezTo>
                <a:cubicBezTo>
                  <a:pt x="2016" y="4923"/>
                  <a:pt x="2016" y="4927"/>
                  <a:pt x="2016" y="4932"/>
                </a:cubicBezTo>
                <a:cubicBezTo>
                  <a:pt x="2013" y="4932"/>
                  <a:pt x="2010" y="4932"/>
                  <a:pt x="2007" y="4932"/>
                </a:cubicBezTo>
                <a:cubicBezTo>
                  <a:pt x="2007" y="4935"/>
                  <a:pt x="2007" y="4938"/>
                  <a:pt x="2007" y="4941"/>
                </a:cubicBezTo>
                <a:cubicBezTo>
                  <a:pt x="2006" y="4942"/>
                  <a:pt x="2006" y="4942"/>
                  <a:pt x="2004" y="4943"/>
                </a:cubicBezTo>
                <a:cubicBezTo>
                  <a:pt x="2004" y="4946"/>
                  <a:pt x="2004" y="4949"/>
                  <a:pt x="2004" y="4952"/>
                </a:cubicBezTo>
                <a:cubicBezTo>
                  <a:pt x="2001" y="4952"/>
                  <a:pt x="1997" y="4952"/>
                  <a:pt x="1993" y="4952"/>
                </a:cubicBezTo>
                <a:cubicBezTo>
                  <a:pt x="1993" y="4962"/>
                  <a:pt x="1993" y="4973"/>
                  <a:pt x="1993" y="4983"/>
                </a:cubicBezTo>
                <a:cubicBezTo>
                  <a:pt x="1988" y="4983"/>
                  <a:pt x="1984" y="4983"/>
                  <a:pt x="1979" y="4983"/>
                </a:cubicBezTo>
                <a:cubicBezTo>
                  <a:pt x="1979" y="4984"/>
                  <a:pt x="1979" y="4985"/>
                  <a:pt x="1979" y="4986"/>
                </a:cubicBezTo>
                <a:cubicBezTo>
                  <a:pt x="1981" y="4988"/>
                  <a:pt x="1983" y="4990"/>
                  <a:pt x="1985" y="4992"/>
                </a:cubicBezTo>
                <a:cubicBezTo>
                  <a:pt x="1985" y="4994"/>
                  <a:pt x="1985" y="4997"/>
                  <a:pt x="1985" y="5000"/>
                </a:cubicBezTo>
                <a:cubicBezTo>
                  <a:pt x="1984" y="5001"/>
                  <a:pt x="1983" y="5002"/>
                  <a:pt x="1982" y="5003"/>
                </a:cubicBezTo>
                <a:cubicBezTo>
                  <a:pt x="1982" y="5004"/>
                  <a:pt x="1982" y="5005"/>
                  <a:pt x="1982" y="5006"/>
                </a:cubicBezTo>
                <a:cubicBezTo>
                  <a:pt x="1981" y="5007"/>
                  <a:pt x="1980" y="5008"/>
                  <a:pt x="1979" y="5009"/>
                </a:cubicBezTo>
                <a:cubicBezTo>
                  <a:pt x="1979" y="5011"/>
                  <a:pt x="1979" y="5012"/>
                  <a:pt x="1979" y="5014"/>
                </a:cubicBezTo>
                <a:cubicBezTo>
                  <a:pt x="1978" y="5015"/>
                  <a:pt x="1977" y="5016"/>
                  <a:pt x="1976" y="5017"/>
                </a:cubicBezTo>
                <a:cubicBezTo>
                  <a:pt x="1976" y="5018"/>
                  <a:pt x="1976" y="5019"/>
                  <a:pt x="1976" y="5020"/>
                </a:cubicBezTo>
                <a:cubicBezTo>
                  <a:pt x="1974" y="5023"/>
                  <a:pt x="1971" y="5025"/>
                  <a:pt x="1968" y="5028"/>
                </a:cubicBezTo>
                <a:cubicBezTo>
                  <a:pt x="1966" y="5028"/>
                  <a:pt x="1964" y="5028"/>
                  <a:pt x="1962" y="5028"/>
                </a:cubicBezTo>
                <a:cubicBezTo>
                  <a:pt x="1960" y="5027"/>
                  <a:pt x="1958" y="5025"/>
                  <a:pt x="1956" y="5023"/>
                </a:cubicBezTo>
                <a:cubicBezTo>
                  <a:pt x="1956" y="5022"/>
                  <a:pt x="1956" y="5021"/>
                  <a:pt x="1956" y="5020"/>
                </a:cubicBezTo>
                <a:cubicBezTo>
                  <a:pt x="1956" y="5019"/>
                  <a:pt x="1955" y="5018"/>
                  <a:pt x="1953" y="5017"/>
                </a:cubicBezTo>
                <a:cubicBezTo>
                  <a:pt x="1953" y="5017"/>
                  <a:pt x="1952" y="5017"/>
                  <a:pt x="1951" y="5017"/>
                </a:cubicBezTo>
                <a:cubicBezTo>
                  <a:pt x="1951" y="5015"/>
                  <a:pt x="1951" y="5013"/>
                  <a:pt x="1951" y="5011"/>
                </a:cubicBezTo>
                <a:cubicBezTo>
                  <a:pt x="1947" y="5011"/>
                  <a:pt x="1943" y="5011"/>
                  <a:pt x="1939" y="5011"/>
                </a:cubicBezTo>
                <a:cubicBezTo>
                  <a:pt x="1938" y="5011"/>
                  <a:pt x="1938" y="5010"/>
                  <a:pt x="1937" y="5009"/>
                </a:cubicBezTo>
                <a:cubicBezTo>
                  <a:pt x="1934" y="5009"/>
                  <a:pt x="1931" y="5009"/>
                  <a:pt x="1928" y="5009"/>
                </a:cubicBezTo>
                <a:cubicBezTo>
                  <a:pt x="1928" y="5016"/>
                  <a:pt x="1928" y="5024"/>
                  <a:pt x="1928" y="5031"/>
                </a:cubicBezTo>
                <a:cubicBezTo>
                  <a:pt x="1927" y="5031"/>
                  <a:pt x="1926" y="5031"/>
                  <a:pt x="1925" y="5031"/>
                </a:cubicBezTo>
                <a:cubicBezTo>
                  <a:pt x="1924" y="5030"/>
                  <a:pt x="1924" y="5030"/>
                  <a:pt x="1922" y="5028"/>
                </a:cubicBezTo>
                <a:cubicBezTo>
                  <a:pt x="1922" y="5028"/>
                  <a:pt x="1921" y="5028"/>
                  <a:pt x="1919" y="5028"/>
                </a:cubicBezTo>
                <a:cubicBezTo>
                  <a:pt x="1919" y="5029"/>
                  <a:pt x="1918" y="5030"/>
                  <a:pt x="1917" y="5031"/>
                </a:cubicBezTo>
                <a:cubicBezTo>
                  <a:pt x="1914" y="5031"/>
                  <a:pt x="1911" y="5031"/>
                  <a:pt x="1908" y="5031"/>
                </a:cubicBezTo>
                <a:cubicBezTo>
                  <a:pt x="1908" y="5033"/>
                  <a:pt x="1908" y="5035"/>
                  <a:pt x="1908" y="5037"/>
                </a:cubicBezTo>
                <a:cubicBezTo>
                  <a:pt x="1907" y="5038"/>
                  <a:pt x="1906" y="5039"/>
                  <a:pt x="1905" y="5040"/>
                </a:cubicBezTo>
                <a:cubicBezTo>
                  <a:pt x="1905" y="5045"/>
                  <a:pt x="1905" y="5049"/>
                  <a:pt x="1905" y="5054"/>
                </a:cubicBezTo>
                <a:cubicBezTo>
                  <a:pt x="1905" y="5055"/>
                  <a:pt x="1904" y="5056"/>
                  <a:pt x="1903" y="5057"/>
                </a:cubicBezTo>
                <a:cubicBezTo>
                  <a:pt x="1903" y="5058"/>
                  <a:pt x="1903" y="5059"/>
                  <a:pt x="1903" y="5060"/>
                </a:cubicBezTo>
                <a:cubicBezTo>
                  <a:pt x="1902" y="5060"/>
                  <a:pt x="1901" y="5060"/>
                  <a:pt x="1900" y="5060"/>
                </a:cubicBezTo>
                <a:cubicBezTo>
                  <a:pt x="1898" y="5061"/>
                  <a:pt x="1896" y="5063"/>
                  <a:pt x="1894" y="5065"/>
                </a:cubicBezTo>
                <a:cubicBezTo>
                  <a:pt x="1893" y="5065"/>
                  <a:pt x="1892" y="5065"/>
                  <a:pt x="1891" y="5065"/>
                </a:cubicBezTo>
                <a:cubicBezTo>
                  <a:pt x="1891" y="5066"/>
                  <a:pt x="1891" y="5067"/>
                  <a:pt x="1891" y="5068"/>
                </a:cubicBezTo>
                <a:cubicBezTo>
                  <a:pt x="1883" y="5077"/>
                  <a:pt x="1874" y="5085"/>
                  <a:pt x="1866" y="5094"/>
                </a:cubicBezTo>
                <a:cubicBezTo>
                  <a:pt x="1866" y="5094"/>
                  <a:pt x="1866" y="5095"/>
                  <a:pt x="1866" y="5096"/>
                </a:cubicBezTo>
                <a:cubicBezTo>
                  <a:pt x="1864" y="5098"/>
                  <a:pt x="1862" y="5100"/>
                  <a:pt x="1860" y="5102"/>
                </a:cubicBezTo>
                <a:cubicBezTo>
                  <a:pt x="1858" y="5102"/>
                  <a:pt x="1856" y="5102"/>
                  <a:pt x="1855" y="5102"/>
                </a:cubicBezTo>
                <a:cubicBezTo>
                  <a:pt x="1855" y="5100"/>
                  <a:pt x="1855" y="5098"/>
                  <a:pt x="1855" y="5096"/>
                </a:cubicBezTo>
                <a:cubicBezTo>
                  <a:pt x="1854" y="5096"/>
                  <a:pt x="1853" y="5095"/>
                  <a:pt x="1852" y="5094"/>
                </a:cubicBezTo>
                <a:cubicBezTo>
                  <a:pt x="1852" y="5092"/>
                  <a:pt x="1852" y="5090"/>
                  <a:pt x="1852" y="5088"/>
                </a:cubicBezTo>
                <a:cubicBezTo>
                  <a:pt x="1850" y="5088"/>
                  <a:pt x="1848" y="5088"/>
                  <a:pt x="1846" y="5088"/>
                </a:cubicBezTo>
                <a:cubicBezTo>
                  <a:pt x="1845" y="5089"/>
                  <a:pt x="1844" y="5090"/>
                  <a:pt x="1843" y="5091"/>
                </a:cubicBezTo>
                <a:cubicBezTo>
                  <a:pt x="1843" y="5093"/>
                  <a:pt x="1843" y="5094"/>
                  <a:pt x="1843" y="5096"/>
                </a:cubicBezTo>
                <a:cubicBezTo>
                  <a:pt x="1842" y="5096"/>
                  <a:pt x="1841" y="5096"/>
                  <a:pt x="1840" y="5096"/>
                </a:cubicBezTo>
                <a:cubicBezTo>
                  <a:pt x="1838" y="5094"/>
                  <a:pt x="1837" y="5093"/>
                  <a:pt x="1835" y="5091"/>
                </a:cubicBezTo>
                <a:cubicBezTo>
                  <a:pt x="1834" y="5091"/>
                  <a:pt x="1833" y="5091"/>
                  <a:pt x="1832" y="5091"/>
                </a:cubicBezTo>
                <a:cubicBezTo>
                  <a:pt x="1832" y="5090"/>
                  <a:pt x="1832" y="5089"/>
                  <a:pt x="1832" y="5088"/>
                </a:cubicBezTo>
                <a:cubicBezTo>
                  <a:pt x="1830" y="5086"/>
                  <a:pt x="1828" y="5084"/>
                  <a:pt x="1826" y="5082"/>
                </a:cubicBezTo>
                <a:cubicBezTo>
                  <a:pt x="1825" y="5082"/>
                  <a:pt x="1824" y="5082"/>
                  <a:pt x="1823" y="5082"/>
                </a:cubicBezTo>
                <a:cubicBezTo>
                  <a:pt x="1823" y="5081"/>
                  <a:pt x="1823" y="5080"/>
                  <a:pt x="1823" y="5079"/>
                </a:cubicBezTo>
                <a:cubicBezTo>
                  <a:pt x="1825" y="5078"/>
                  <a:pt x="1827" y="5076"/>
                  <a:pt x="1829" y="5074"/>
                </a:cubicBezTo>
                <a:cubicBezTo>
                  <a:pt x="1831" y="5074"/>
                  <a:pt x="1833" y="5074"/>
                  <a:pt x="1835" y="5074"/>
                </a:cubicBezTo>
                <a:cubicBezTo>
                  <a:pt x="1835" y="5073"/>
                  <a:pt x="1835" y="5072"/>
                  <a:pt x="1835" y="5071"/>
                </a:cubicBezTo>
                <a:cubicBezTo>
                  <a:pt x="1835" y="5070"/>
                  <a:pt x="1836" y="5069"/>
                  <a:pt x="1837" y="5068"/>
                </a:cubicBezTo>
                <a:cubicBezTo>
                  <a:pt x="1837" y="5065"/>
                  <a:pt x="1837" y="5063"/>
                  <a:pt x="1837" y="5060"/>
                </a:cubicBezTo>
                <a:cubicBezTo>
                  <a:pt x="1838" y="5060"/>
                  <a:pt x="1839" y="5060"/>
                  <a:pt x="1840" y="5060"/>
                </a:cubicBezTo>
                <a:cubicBezTo>
                  <a:pt x="1841" y="5059"/>
                  <a:pt x="1842" y="5058"/>
                  <a:pt x="1843" y="5057"/>
                </a:cubicBezTo>
                <a:cubicBezTo>
                  <a:pt x="1843" y="5054"/>
                  <a:pt x="1843" y="5051"/>
                  <a:pt x="1843" y="5048"/>
                </a:cubicBezTo>
                <a:cubicBezTo>
                  <a:pt x="1844" y="5047"/>
                  <a:pt x="1845" y="5046"/>
                  <a:pt x="1846" y="5045"/>
                </a:cubicBezTo>
                <a:cubicBezTo>
                  <a:pt x="1847" y="5045"/>
                  <a:pt x="1848" y="5045"/>
                  <a:pt x="1849" y="5045"/>
                </a:cubicBezTo>
                <a:cubicBezTo>
                  <a:pt x="1850" y="5045"/>
                  <a:pt x="1850" y="5044"/>
                  <a:pt x="1852" y="5043"/>
                </a:cubicBezTo>
                <a:cubicBezTo>
                  <a:pt x="1852" y="5039"/>
                  <a:pt x="1852" y="5035"/>
                  <a:pt x="1852" y="5031"/>
                </a:cubicBezTo>
                <a:cubicBezTo>
                  <a:pt x="1850" y="5031"/>
                  <a:pt x="1848" y="5031"/>
                  <a:pt x="1846" y="5031"/>
                </a:cubicBezTo>
                <a:cubicBezTo>
                  <a:pt x="1846" y="5030"/>
                  <a:pt x="1846" y="5028"/>
                  <a:pt x="1846" y="5026"/>
                </a:cubicBezTo>
                <a:cubicBezTo>
                  <a:pt x="1845" y="5026"/>
                  <a:pt x="1844" y="5026"/>
                  <a:pt x="1843" y="5026"/>
                </a:cubicBezTo>
                <a:cubicBezTo>
                  <a:pt x="1841" y="5024"/>
                  <a:pt x="1839" y="5022"/>
                  <a:pt x="1837" y="5020"/>
                </a:cubicBezTo>
                <a:cubicBezTo>
                  <a:pt x="1837" y="5020"/>
                  <a:pt x="1836" y="5020"/>
                  <a:pt x="1835" y="5020"/>
                </a:cubicBezTo>
                <a:cubicBezTo>
                  <a:pt x="1818" y="5003"/>
                  <a:pt x="1801" y="4986"/>
                  <a:pt x="1784" y="4969"/>
                </a:cubicBezTo>
                <a:cubicBezTo>
                  <a:pt x="1783" y="4969"/>
                  <a:pt x="1782" y="4969"/>
                  <a:pt x="1781" y="4969"/>
                </a:cubicBezTo>
                <a:cubicBezTo>
                  <a:pt x="1762" y="4950"/>
                  <a:pt x="1743" y="4931"/>
                  <a:pt x="1724" y="4912"/>
                </a:cubicBezTo>
                <a:cubicBezTo>
                  <a:pt x="1724" y="4912"/>
                  <a:pt x="1722" y="4912"/>
                  <a:pt x="1721" y="4912"/>
                </a:cubicBezTo>
                <a:cubicBezTo>
                  <a:pt x="1721" y="4912"/>
                  <a:pt x="1720" y="4911"/>
                  <a:pt x="1719" y="4909"/>
                </a:cubicBezTo>
                <a:cubicBezTo>
                  <a:pt x="1719" y="4909"/>
                  <a:pt x="1719" y="4908"/>
                  <a:pt x="1719" y="4907"/>
                </a:cubicBezTo>
                <a:cubicBezTo>
                  <a:pt x="1716" y="4904"/>
                  <a:pt x="1713" y="4901"/>
                  <a:pt x="1710" y="4898"/>
                </a:cubicBezTo>
                <a:cubicBezTo>
                  <a:pt x="1709" y="4898"/>
                  <a:pt x="1708" y="4898"/>
                  <a:pt x="1707" y="4898"/>
                </a:cubicBezTo>
                <a:cubicBezTo>
                  <a:pt x="1691" y="4882"/>
                  <a:pt x="1675" y="4866"/>
                  <a:pt x="1659" y="4850"/>
                </a:cubicBezTo>
                <a:cubicBezTo>
                  <a:pt x="1658" y="4850"/>
                  <a:pt x="1658" y="4850"/>
                  <a:pt x="1656" y="4850"/>
                </a:cubicBezTo>
                <a:cubicBezTo>
                  <a:pt x="1656" y="4854"/>
                  <a:pt x="1656" y="4858"/>
                  <a:pt x="1656" y="4861"/>
                </a:cubicBezTo>
                <a:cubicBezTo>
                  <a:pt x="1656" y="4862"/>
                  <a:pt x="1655" y="4863"/>
                  <a:pt x="1653" y="4864"/>
                </a:cubicBezTo>
                <a:cubicBezTo>
                  <a:pt x="1652" y="4864"/>
                  <a:pt x="1650" y="4864"/>
                  <a:pt x="1648" y="4864"/>
                </a:cubicBezTo>
                <a:cubicBezTo>
                  <a:pt x="1648" y="4869"/>
                  <a:pt x="1648" y="4874"/>
                  <a:pt x="1648" y="4878"/>
                </a:cubicBezTo>
                <a:cubicBezTo>
                  <a:pt x="1649" y="4879"/>
                  <a:pt x="1650" y="4880"/>
                  <a:pt x="1651" y="4881"/>
                </a:cubicBezTo>
                <a:cubicBezTo>
                  <a:pt x="1651" y="4883"/>
                  <a:pt x="1651" y="4885"/>
                  <a:pt x="1651" y="4887"/>
                </a:cubicBezTo>
                <a:cubicBezTo>
                  <a:pt x="1650" y="4888"/>
                  <a:pt x="1649" y="4889"/>
                  <a:pt x="1648" y="4890"/>
                </a:cubicBezTo>
                <a:cubicBezTo>
                  <a:pt x="1643" y="4890"/>
                  <a:pt x="1638" y="4890"/>
                  <a:pt x="1634" y="4890"/>
                </a:cubicBezTo>
                <a:cubicBezTo>
                  <a:pt x="1633" y="4889"/>
                  <a:pt x="1632" y="4888"/>
                  <a:pt x="1631" y="4887"/>
                </a:cubicBezTo>
                <a:cubicBezTo>
                  <a:pt x="1628" y="4887"/>
                  <a:pt x="1625" y="4887"/>
                  <a:pt x="1622" y="4887"/>
                </a:cubicBezTo>
                <a:cubicBezTo>
                  <a:pt x="1622" y="4886"/>
                  <a:pt x="1621" y="4885"/>
                  <a:pt x="1619" y="4884"/>
                </a:cubicBezTo>
                <a:cubicBezTo>
                  <a:pt x="1619" y="4880"/>
                  <a:pt x="1619" y="4877"/>
                  <a:pt x="1619" y="4873"/>
                </a:cubicBezTo>
                <a:cubicBezTo>
                  <a:pt x="1616" y="4869"/>
                  <a:pt x="1612" y="4865"/>
                  <a:pt x="1608" y="4861"/>
                </a:cubicBezTo>
                <a:cubicBezTo>
                  <a:pt x="1607" y="4861"/>
                  <a:pt x="1606" y="4861"/>
                  <a:pt x="1605" y="4861"/>
                </a:cubicBezTo>
                <a:cubicBezTo>
                  <a:pt x="1605" y="4862"/>
                  <a:pt x="1604" y="4863"/>
                  <a:pt x="1603" y="4864"/>
                </a:cubicBezTo>
                <a:cubicBezTo>
                  <a:pt x="1601" y="4864"/>
                  <a:pt x="1599" y="4864"/>
                  <a:pt x="1597" y="4864"/>
                </a:cubicBezTo>
                <a:cubicBezTo>
                  <a:pt x="1595" y="4862"/>
                  <a:pt x="1593" y="4861"/>
                  <a:pt x="1591" y="4859"/>
                </a:cubicBezTo>
                <a:cubicBezTo>
                  <a:pt x="1591" y="4858"/>
                  <a:pt x="1591" y="4857"/>
                  <a:pt x="1591" y="4856"/>
                </a:cubicBezTo>
                <a:cubicBezTo>
                  <a:pt x="1590" y="4855"/>
                  <a:pt x="1590" y="4854"/>
                  <a:pt x="1589" y="4853"/>
                </a:cubicBezTo>
                <a:cubicBezTo>
                  <a:pt x="1588" y="4853"/>
                  <a:pt x="1587" y="4853"/>
                  <a:pt x="1586" y="4853"/>
                </a:cubicBezTo>
                <a:cubicBezTo>
                  <a:pt x="1585" y="4852"/>
                  <a:pt x="1584" y="4851"/>
                  <a:pt x="1583" y="4850"/>
                </a:cubicBezTo>
                <a:cubicBezTo>
                  <a:pt x="1582" y="4850"/>
                  <a:pt x="1581" y="4850"/>
                  <a:pt x="1580" y="4850"/>
                </a:cubicBezTo>
                <a:cubicBezTo>
                  <a:pt x="1579" y="4849"/>
                  <a:pt x="1578" y="4848"/>
                  <a:pt x="1577" y="4847"/>
                </a:cubicBezTo>
                <a:cubicBezTo>
                  <a:pt x="1573" y="4847"/>
                  <a:pt x="1569" y="4847"/>
                  <a:pt x="1566" y="4847"/>
                </a:cubicBezTo>
                <a:cubicBezTo>
                  <a:pt x="1565" y="4846"/>
                  <a:pt x="1564" y="4846"/>
                  <a:pt x="1563" y="4845"/>
                </a:cubicBezTo>
                <a:cubicBezTo>
                  <a:pt x="1562" y="4845"/>
                  <a:pt x="1561" y="4845"/>
                  <a:pt x="1560" y="4845"/>
                </a:cubicBezTo>
                <a:cubicBezTo>
                  <a:pt x="1558" y="4846"/>
                  <a:pt x="1556" y="4848"/>
                  <a:pt x="1555" y="4850"/>
                </a:cubicBezTo>
                <a:cubicBezTo>
                  <a:pt x="1552" y="4850"/>
                  <a:pt x="1549" y="4850"/>
                  <a:pt x="1546" y="4850"/>
                </a:cubicBezTo>
                <a:cubicBezTo>
                  <a:pt x="1545" y="4851"/>
                  <a:pt x="1544" y="4852"/>
                  <a:pt x="1543" y="4853"/>
                </a:cubicBezTo>
                <a:cubicBezTo>
                  <a:pt x="1539" y="4853"/>
                  <a:pt x="1534" y="4853"/>
                  <a:pt x="1529" y="4853"/>
                </a:cubicBezTo>
                <a:cubicBezTo>
                  <a:pt x="1528" y="4854"/>
                  <a:pt x="1527" y="4855"/>
                  <a:pt x="1526" y="4856"/>
                </a:cubicBezTo>
                <a:cubicBezTo>
                  <a:pt x="1521" y="4856"/>
                  <a:pt x="1517" y="4856"/>
                  <a:pt x="1512" y="4856"/>
                </a:cubicBezTo>
                <a:cubicBezTo>
                  <a:pt x="1510" y="4858"/>
                  <a:pt x="1508" y="4859"/>
                  <a:pt x="1506" y="4861"/>
                </a:cubicBezTo>
                <a:cubicBezTo>
                  <a:pt x="1503" y="4861"/>
                  <a:pt x="1501" y="4861"/>
                  <a:pt x="1498" y="4861"/>
                </a:cubicBezTo>
                <a:cubicBezTo>
                  <a:pt x="1497" y="4861"/>
                  <a:pt x="1496" y="4860"/>
                  <a:pt x="1495" y="4859"/>
                </a:cubicBezTo>
                <a:cubicBezTo>
                  <a:pt x="1495" y="4856"/>
                  <a:pt x="1495" y="4853"/>
                  <a:pt x="1495" y="4850"/>
                </a:cubicBezTo>
                <a:cubicBezTo>
                  <a:pt x="1494" y="4849"/>
                  <a:pt x="1493" y="4848"/>
                  <a:pt x="1492" y="4847"/>
                </a:cubicBezTo>
                <a:cubicBezTo>
                  <a:pt x="1492" y="4846"/>
                  <a:pt x="1492" y="4846"/>
                  <a:pt x="1492" y="4845"/>
                </a:cubicBezTo>
                <a:cubicBezTo>
                  <a:pt x="1490" y="4843"/>
                  <a:pt x="1488" y="4841"/>
                  <a:pt x="1486" y="4839"/>
                </a:cubicBezTo>
                <a:cubicBezTo>
                  <a:pt x="1486" y="4838"/>
                  <a:pt x="1486" y="4837"/>
                  <a:pt x="1486" y="4836"/>
                </a:cubicBezTo>
                <a:cubicBezTo>
                  <a:pt x="1486" y="4835"/>
                  <a:pt x="1485" y="4834"/>
                  <a:pt x="1484" y="4833"/>
                </a:cubicBezTo>
                <a:cubicBezTo>
                  <a:pt x="1484" y="4831"/>
                  <a:pt x="1484" y="4829"/>
                  <a:pt x="1484" y="4827"/>
                </a:cubicBezTo>
                <a:cubicBezTo>
                  <a:pt x="1483" y="4827"/>
                  <a:pt x="1482" y="4827"/>
                  <a:pt x="1481" y="4827"/>
                </a:cubicBezTo>
                <a:cubicBezTo>
                  <a:pt x="1480" y="4828"/>
                  <a:pt x="1479" y="4829"/>
                  <a:pt x="1478" y="4830"/>
                </a:cubicBezTo>
                <a:cubicBezTo>
                  <a:pt x="1478" y="4831"/>
                  <a:pt x="1478" y="4832"/>
                  <a:pt x="1478" y="4833"/>
                </a:cubicBezTo>
                <a:cubicBezTo>
                  <a:pt x="1477" y="4834"/>
                  <a:pt x="1476" y="4835"/>
                  <a:pt x="1475" y="4836"/>
                </a:cubicBezTo>
                <a:cubicBezTo>
                  <a:pt x="1471" y="4836"/>
                  <a:pt x="1466" y="4836"/>
                  <a:pt x="1461" y="4836"/>
                </a:cubicBezTo>
                <a:cubicBezTo>
                  <a:pt x="1461" y="4838"/>
                  <a:pt x="1461" y="4840"/>
                  <a:pt x="1461" y="4842"/>
                </a:cubicBezTo>
                <a:cubicBezTo>
                  <a:pt x="1460" y="4842"/>
                  <a:pt x="1459" y="4843"/>
                  <a:pt x="1458" y="4845"/>
                </a:cubicBezTo>
                <a:cubicBezTo>
                  <a:pt x="1458" y="4845"/>
                  <a:pt x="1458" y="4846"/>
                  <a:pt x="1458" y="4847"/>
                </a:cubicBezTo>
                <a:cubicBezTo>
                  <a:pt x="1459" y="4848"/>
                  <a:pt x="1460" y="4849"/>
                  <a:pt x="1461" y="4850"/>
                </a:cubicBezTo>
                <a:cubicBezTo>
                  <a:pt x="1461" y="4852"/>
                  <a:pt x="1461" y="4854"/>
                  <a:pt x="1461" y="4856"/>
                </a:cubicBezTo>
                <a:cubicBezTo>
                  <a:pt x="1460" y="4856"/>
                  <a:pt x="1459" y="4858"/>
                  <a:pt x="1458" y="4859"/>
                </a:cubicBezTo>
                <a:cubicBezTo>
                  <a:pt x="1458" y="4861"/>
                  <a:pt x="1458" y="4864"/>
                  <a:pt x="1458" y="4867"/>
                </a:cubicBezTo>
                <a:cubicBezTo>
                  <a:pt x="1456" y="4869"/>
                  <a:pt x="1454" y="4871"/>
                  <a:pt x="1452" y="4873"/>
                </a:cubicBezTo>
                <a:cubicBezTo>
                  <a:pt x="1452" y="4877"/>
                  <a:pt x="1452" y="4882"/>
                  <a:pt x="1452" y="4887"/>
                </a:cubicBezTo>
                <a:cubicBezTo>
                  <a:pt x="1452" y="4887"/>
                  <a:pt x="1451" y="4887"/>
                  <a:pt x="1450" y="4887"/>
                </a:cubicBezTo>
                <a:cubicBezTo>
                  <a:pt x="1448" y="4889"/>
                  <a:pt x="1446" y="4891"/>
                  <a:pt x="1444" y="4893"/>
                </a:cubicBezTo>
                <a:cubicBezTo>
                  <a:pt x="1441" y="4893"/>
                  <a:pt x="1439" y="4893"/>
                  <a:pt x="1436" y="4893"/>
                </a:cubicBezTo>
                <a:cubicBezTo>
                  <a:pt x="1434" y="4895"/>
                  <a:pt x="1432" y="4896"/>
                  <a:pt x="1430" y="4898"/>
                </a:cubicBezTo>
                <a:cubicBezTo>
                  <a:pt x="1430" y="4901"/>
                  <a:pt x="1430" y="4904"/>
                  <a:pt x="1430" y="4907"/>
                </a:cubicBezTo>
                <a:cubicBezTo>
                  <a:pt x="1429" y="4908"/>
                  <a:pt x="1428" y="4908"/>
                  <a:pt x="1427" y="4909"/>
                </a:cubicBezTo>
                <a:cubicBezTo>
                  <a:pt x="1427" y="4915"/>
                  <a:pt x="1427" y="4921"/>
                  <a:pt x="1427" y="4927"/>
                </a:cubicBezTo>
                <a:cubicBezTo>
                  <a:pt x="1426" y="4927"/>
                  <a:pt x="1425" y="4928"/>
                  <a:pt x="1424" y="4929"/>
                </a:cubicBezTo>
                <a:cubicBezTo>
                  <a:pt x="1424" y="4931"/>
                  <a:pt x="1424" y="4933"/>
                  <a:pt x="1424" y="4935"/>
                </a:cubicBezTo>
                <a:cubicBezTo>
                  <a:pt x="1423" y="4936"/>
                  <a:pt x="1422" y="4937"/>
                  <a:pt x="1421" y="4938"/>
                </a:cubicBezTo>
                <a:cubicBezTo>
                  <a:pt x="1421" y="4940"/>
                  <a:pt x="1421" y="4942"/>
                  <a:pt x="1421" y="4943"/>
                </a:cubicBezTo>
                <a:cubicBezTo>
                  <a:pt x="1422" y="4944"/>
                  <a:pt x="1423" y="4945"/>
                  <a:pt x="1424" y="4946"/>
                </a:cubicBezTo>
                <a:cubicBezTo>
                  <a:pt x="1424" y="4947"/>
                  <a:pt x="1424" y="4948"/>
                  <a:pt x="1424" y="4949"/>
                </a:cubicBezTo>
                <a:cubicBezTo>
                  <a:pt x="1425" y="4950"/>
                  <a:pt x="1426" y="4951"/>
                  <a:pt x="1427" y="4952"/>
                </a:cubicBezTo>
                <a:cubicBezTo>
                  <a:pt x="1427" y="4954"/>
                  <a:pt x="1427" y="4956"/>
                  <a:pt x="1427" y="4958"/>
                </a:cubicBezTo>
                <a:cubicBezTo>
                  <a:pt x="1426" y="4958"/>
                  <a:pt x="1425" y="4959"/>
                  <a:pt x="1424" y="4961"/>
                </a:cubicBezTo>
                <a:cubicBezTo>
                  <a:pt x="1424" y="4964"/>
                  <a:pt x="1424" y="4968"/>
                  <a:pt x="1424" y="4972"/>
                </a:cubicBezTo>
                <a:cubicBezTo>
                  <a:pt x="1425" y="4973"/>
                  <a:pt x="1426" y="4974"/>
                  <a:pt x="1427" y="4975"/>
                </a:cubicBezTo>
                <a:cubicBezTo>
                  <a:pt x="1427" y="4975"/>
                  <a:pt x="1427" y="4976"/>
                  <a:pt x="1427" y="4977"/>
                </a:cubicBezTo>
                <a:cubicBezTo>
                  <a:pt x="1426" y="4978"/>
                  <a:pt x="1425" y="4979"/>
                  <a:pt x="1424" y="4980"/>
                </a:cubicBezTo>
                <a:cubicBezTo>
                  <a:pt x="1426" y="4982"/>
                  <a:pt x="1428" y="4984"/>
                  <a:pt x="1430" y="4986"/>
                </a:cubicBezTo>
                <a:cubicBezTo>
                  <a:pt x="1432" y="4986"/>
                  <a:pt x="1434" y="4986"/>
                  <a:pt x="1436" y="4986"/>
                </a:cubicBezTo>
                <a:cubicBezTo>
                  <a:pt x="1436" y="4985"/>
                  <a:pt x="1437" y="4984"/>
                  <a:pt x="1438" y="4983"/>
                </a:cubicBezTo>
                <a:cubicBezTo>
                  <a:pt x="1438" y="4981"/>
                  <a:pt x="1438" y="4979"/>
                  <a:pt x="1438" y="4977"/>
                </a:cubicBezTo>
                <a:cubicBezTo>
                  <a:pt x="1440" y="4977"/>
                  <a:pt x="1442" y="4977"/>
                  <a:pt x="1444" y="4977"/>
                </a:cubicBezTo>
                <a:cubicBezTo>
                  <a:pt x="1444" y="4989"/>
                  <a:pt x="1444" y="5000"/>
                  <a:pt x="1444" y="5011"/>
                </a:cubicBezTo>
                <a:cubicBezTo>
                  <a:pt x="1443" y="5011"/>
                  <a:pt x="1442" y="5011"/>
                  <a:pt x="1441" y="5011"/>
                </a:cubicBezTo>
                <a:cubicBezTo>
                  <a:pt x="1440" y="5012"/>
                  <a:pt x="1439" y="5013"/>
                  <a:pt x="1438" y="5014"/>
                </a:cubicBezTo>
                <a:cubicBezTo>
                  <a:pt x="1434" y="5014"/>
                  <a:pt x="1429" y="5014"/>
                  <a:pt x="1424" y="5014"/>
                </a:cubicBezTo>
                <a:cubicBezTo>
                  <a:pt x="1423" y="5014"/>
                  <a:pt x="1422" y="5012"/>
                  <a:pt x="1421" y="5011"/>
                </a:cubicBezTo>
                <a:cubicBezTo>
                  <a:pt x="1419" y="5011"/>
                  <a:pt x="1416" y="5011"/>
                  <a:pt x="1413" y="5011"/>
                </a:cubicBezTo>
                <a:cubicBezTo>
                  <a:pt x="1412" y="5011"/>
                  <a:pt x="1411" y="5010"/>
                  <a:pt x="1410" y="5009"/>
                </a:cubicBezTo>
                <a:cubicBezTo>
                  <a:pt x="1407" y="5009"/>
                  <a:pt x="1405" y="5009"/>
                  <a:pt x="1402" y="5009"/>
                </a:cubicBezTo>
                <a:cubicBezTo>
                  <a:pt x="1401" y="5008"/>
                  <a:pt x="1400" y="5007"/>
                  <a:pt x="1399" y="5006"/>
                </a:cubicBezTo>
                <a:cubicBezTo>
                  <a:pt x="1392" y="5006"/>
                  <a:pt x="1386" y="5006"/>
                  <a:pt x="1379" y="5006"/>
                </a:cubicBezTo>
                <a:cubicBezTo>
                  <a:pt x="1377" y="5004"/>
                  <a:pt x="1375" y="5002"/>
                  <a:pt x="1373" y="5000"/>
                </a:cubicBezTo>
                <a:cubicBezTo>
                  <a:pt x="1372" y="5000"/>
                  <a:pt x="1371" y="5000"/>
                  <a:pt x="1370" y="5000"/>
                </a:cubicBezTo>
                <a:cubicBezTo>
                  <a:pt x="1370" y="4999"/>
                  <a:pt x="1369" y="4998"/>
                  <a:pt x="1368" y="4997"/>
                </a:cubicBezTo>
                <a:cubicBezTo>
                  <a:pt x="1367" y="4997"/>
                  <a:pt x="1366" y="4997"/>
                  <a:pt x="1365" y="4997"/>
                </a:cubicBezTo>
                <a:cubicBezTo>
                  <a:pt x="1365" y="4999"/>
                  <a:pt x="1365" y="5001"/>
                  <a:pt x="1365" y="5003"/>
                </a:cubicBezTo>
                <a:cubicBezTo>
                  <a:pt x="1364" y="5004"/>
                  <a:pt x="1363" y="5005"/>
                  <a:pt x="1362" y="5006"/>
                </a:cubicBezTo>
                <a:cubicBezTo>
                  <a:pt x="1362" y="5009"/>
                  <a:pt x="1362" y="5013"/>
                  <a:pt x="1362" y="5017"/>
                </a:cubicBezTo>
                <a:cubicBezTo>
                  <a:pt x="1361" y="5018"/>
                  <a:pt x="1360" y="5019"/>
                  <a:pt x="1359" y="5020"/>
                </a:cubicBezTo>
                <a:cubicBezTo>
                  <a:pt x="1359" y="5023"/>
                  <a:pt x="1359" y="5025"/>
                  <a:pt x="1359" y="5028"/>
                </a:cubicBezTo>
                <a:cubicBezTo>
                  <a:pt x="1358" y="5029"/>
                  <a:pt x="1357" y="5030"/>
                  <a:pt x="1356" y="5031"/>
                </a:cubicBezTo>
                <a:cubicBezTo>
                  <a:pt x="1356" y="5035"/>
                  <a:pt x="1356" y="5039"/>
                  <a:pt x="1356" y="5043"/>
                </a:cubicBezTo>
                <a:cubicBezTo>
                  <a:pt x="1355" y="5043"/>
                  <a:pt x="1355" y="5044"/>
                  <a:pt x="1353" y="5045"/>
                </a:cubicBezTo>
                <a:cubicBezTo>
                  <a:pt x="1353" y="5049"/>
                  <a:pt x="1353" y="5053"/>
                  <a:pt x="1353" y="5057"/>
                </a:cubicBezTo>
                <a:cubicBezTo>
                  <a:pt x="1353" y="5058"/>
                  <a:pt x="1352" y="5059"/>
                  <a:pt x="1350" y="5060"/>
                </a:cubicBezTo>
                <a:cubicBezTo>
                  <a:pt x="1350" y="5061"/>
                  <a:pt x="1350" y="5063"/>
                  <a:pt x="1350" y="5065"/>
                </a:cubicBezTo>
                <a:cubicBezTo>
                  <a:pt x="1351" y="5066"/>
                  <a:pt x="1352" y="5067"/>
                  <a:pt x="1353" y="5068"/>
                </a:cubicBezTo>
                <a:cubicBezTo>
                  <a:pt x="1354" y="5068"/>
                  <a:pt x="1355" y="5068"/>
                  <a:pt x="1356" y="5068"/>
                </a:cubicBezTo>
                <a:cubicBezTo>
                  <a:pt x="1360" y="5072"/>
                  <a:pt x="1364" y="5075"/>
                  <a:pt x="1368" y="5079"/>
                </a:cubicBezTo>
                <a:cubicBezTo>
                  <a:pt x="1367" y="5080"/>
                  <a:pt x="1366" y="5081"/>
                  <a:pt x="1365" y="5082"/>
                </a:cubicBezTo>
                <a:cubicBezTo>
                  <a:pt x="1365" y="5084"/>
                  <a:pt x="1365" y="5086"/>
                  <a:pt x="1365" y="5088"/>
                </a:cubicBezTo>
                <a:cubicBezTo>
                  <a:pt x="1363" y="5090"/>
                  <a:pt x="1361" y="5092"/>
                  <a:pt x="1359" y="5094"/>
                </a:cubicBezTo>
                <a:cubicBezTo>
                  <a:pt x="1359" y="5094"/>
                  <a:pt x="1359" y="5095"/>
                  <a:pt x="1359" y="5096"/>
                </a:cubicBezTo>
                <a:cubicBezTo>
                  <a:pt x="1357" y="5098"/>
                  <a:pt x="1355" y="5100"/>
                  <a:pt x="1353" y="5102"/>
                </a:cubicBezTo>
                <a:cubicBezTo>
                  <a:pt x="1353" y="5104"/>
                  <a:pt x="1353" y="5106"/>
                  <a:pt x="1353" y="5108"/>
                </a:cubicBezTo>
                <a:cubicBezTo>
                  <a:pt x="1352" y="5109"/>
                  <a:pt x="1350" y="5111"/>
                  <a:pt x="1348" y="5113"/>
                </a:cubicBezTo>
                <a:cubicBezTo>
                  <a:pt x="1348" y="5114"/>
                  <a:pt x="1348" y="5115"/>
                  <a:pt x="1348" y="5116"/>
                </a:cubicBezTo>
                <a:cubicBezTo>
                  <a:pt x="1347" y="5117"/>
                  <a:pt x="1346" y="5118"/>
                  <a:pt x="1345" y="5119"/>
                </a:cubicBezTo>
                <a:cubicBezTo>
                  <a:pt x="1345" y="5120"/>
                  <a:pt x="1345" y="5121"/>
                  <a:pt x="1345" y="5122"/>
                </a:cubicBezTo>
                <a:cubicBezTo>
                  <a:pt x="1344" y="5123"/>
                  <a:pt x="1343" y="5124"/>
                  <a:pt x="1342" y="5125"/>
                </a:cubicBezTo>
                <a:cubicBezTo>
                  <a:pt x="1342" y="5125"/>
                  <a:pt x="1342" y="5127"/>
                  <a:pt x="1342" y="5128"/>
                </a:cubicBezTo>
                <a:cubicBezTo>
                  <a:pt x="1340" y="5129"/>
                  <a:pt x="1338" y="5131"/>
                  <a:pt x="1336" y="5133"/>
                </a:cubicBezTo>
                <a:cubicBezTo>
                  <a:pt x="1336" y="5141"/>
                  <a:pt x="1336" y="5148"/>
                  <a:pt x="1336" y="5156"/>
                </a:cubicBezTo>
                <a:cubicBezTo>
                  <a:pt x="1336" y="5157"/>
                  <a:pt x="1335" y="5158"/>
                  <a:pt x="1334" y="5159"/>
                </a:cubicBezTo>
                <a:cubicBezTo>
                  <a:pt x="1334" y="5159"/>
                  <a:pt x="1334" y="5161"/>
                  <a:pt x="1334" y="5162"/>
                </a:cubicBezTo>
                <a:cubicBezTo>
                  <a:pt x="1333" y="5162"/>
                  <a:pt x="1332" y="5162"/>
                  <a:pt x="1331" y="5162"/>
                </a:cubicBezTo>
                <a:cubicBezTo>
                  <a:pt x="1330" y="5162"/>
                  <a:pt x="1329" y="5163"/>
                  <a:pt x="1328" y="5164"/>
                </a:cubicBezTo>
                <a:cubicBezTo>
                  <a:pt x="1328" y="5165"/>
                  <a:pt x="1328" y="5166"/>
                  <a:pt x="1328" y="5167"/>
                </a:cubicBezTo>
                <a:cubicBezTo>
                  <a:pt x="1330" y="5169"/>
                  <a:pt x="1332" y="5171"/>
                  <a:pt x="1334" y="5173"/>
                </a:cubicBezTo>
                <a:cubicBezTo>
                  <a:pt x="1334" y="5175"/>
                  <a:pt x="1334" y="5177"/>
                  <a:pt x="1334" y="5178"/>
                </a:cubicBezTo>
                <a:cubicBezTo>
                  <a:pt x="1336" y="5181"/>
                  <a:pt x="1339" y="5184"/>
                  <a:pt x="1342" y="5187"/>
                </a:cubicBezTo>
                <a:cubicBezTo>
                  <a:pt x="1342" y="5189"/>
                  <a:pt x="1342" y="5191"/>
                  <a:pt x="1342" y="5193"/>
                </a:cubicBezTo>
                <a:cubicBezTo>
                  <a:pt x="1341" y="5193"/>
                  <a:pt x="1340" y="5194"/>
                  <a:pt x="1339" y="5196"/>
                </a:cubicBezTo>
                <a:cubicBezTo>
                  <a:pt x="1337" y="5196"/>
                  <a:pt x="1336" y="5196"/>
                  <a:pt x="1334" y="5196"/>
                </a:cubicBezTo>
                <a:cubicBezTo>
                  <a:pt x="1333" y="5196"/>
                  <a:pt x="1332" y="5197"/>
                  <a:pt x="1331" y="5198"/>
                </a:cubicBezTo>
                <a:cubicBezTo>
                  <a:pt x="1329" y="5198"/>
                  <a:pt x="1327" y="5198"/>
                  <a:pt x="1325" y="5198"/>
                </a:cubicBezTo>
                <a:cubicBezTo>
                  <a:pt x="1323" y="5196"/>
                  <a:pt x="1321" y="5194"/>
                  <a:pt x="1320" y="5193"/>
                </a:cubicBezTo>
                <a:cubicBezTo>
                  <a:pt x="1320" y="5190"/>
                  <a:pt x="1320" y="5187"/>
                  <a:pt x="1320" y="5184"/>
                </a:cubicBezTo>
                <a:cubicBezTo>
                  <a:pt x="1319" y="5183"/>
                  <a:pt x="1318" y="5183"/>
                  <a:pt x="1317" y="5181"/>
                </a:cubicBezTo>
                <a:cubicBezTo>
                  <a:pt x="1317" y="5180"/>
                  <a:pt x="1317" y="5178"/>
                  <a:pt x="1317" y="5176"/>
                </a:cubicBezTo>
                <a:cubicBezTo>
                  <a:pt x="1315" y="5174"/>
                  <a:pt x="1313" y="5172"/>
                  <a:pt x="1311" y="5170"/>
                </a:cubicBezTo>
                <a:cubicBezTo>
                  <a:pt x="1311" y="5169"/>
                  <a:pt x="1311" y="5168"/>
                  <a:pt x="1311" y="5167"/>
                </a:cubicBezTo>
                <a:cubicBezTo>
                  <a:pt x="1309" y="5167"/>
                  <a:pt x="1307" y="5167"/>
                  <a:pt x="1305" y="5167"/>
                </a:cubicBezTo>
                <a:cubicBezTo>
                  <a:pt x="1305" y="5166"/>
                  <a:pt x="1303" y="5165"/>
                  <a:pt x="1302" y="5164"/>
                </a:cubicBezTo>
                <a:cubicBezTo>
                  <a:pt x="1302" y="5164"/>
                  <a:pt x="1301" y="5164"/>
                  <a:pt x="1300" y="5164"/>
                </a:cubicBezTo>
                <a:cubicBezTo>
                  <a:pt x="1299" y="5164"/>
                  <a:pt x="1298" y="5163"/>
                  <a:pt x="1297" y="5162"/>
                </a:cubicBezTo>
                <a:cubicBezTo>
                  <a:pt x="1294" y="5162"/>
                  <a:pt x="1291" y="5162"/>
                  <a:pt x="1288" y="5162"/>
                </a:cubicBezTo>
                <a:cubicBezTo>
                  <a:pt x="1287" y="5161"/>
                  <a:pt x="1287" y="5160"/>
                  <a:pt x="1286" y="5159"/>
                </a:cubicBezTo>
                <a:cubicBezTo>
                  <a:pt x="1284" y="5159"/>
                  <a:pt x="1282" y="5159"/>
                  <a:pt x="1280" y="5159"/>
                </a:cubicBezTo>
                <a:cubicBezTo>
                  <a:pt x="1275" y="5154"/>
                  <a:pt x="1271" y="5149"/>
                  <a:pt x="1266" y="5144"/>
                </a:cubicBezTo>
                <a:cubicBezTo>
                  <a:pt x="1266" y="5144"/>
                  <a:pt x="1266" y="5143"/>
                  <a:pt x="1266" y="5142"/>
                </a:cubicBezTo>
                <a:cubicBezTo>
                  <a:pt x="1267" y="5141"/>
                  <a:pt x="1267" y="5140"/>
                  <a:pt x="1268" y="5139"/>
                </a:cubicBezTo>
                <a:cubicBezTo>
                  <a:pt x="1268" y="5138"/>
                  <a:pt x="1267" y="5137"/>
                  <a:pt x="1266" y="5136"/>
                </a:cubicBezTo>
                <a:cubicBezTo>
                  <a:pt x="1266" y="5135"/>
                  <a:pt x="1266" y="5134"/>
                  <a:pt x="1266" y="5133"/>
                </a:cubicBezTo>
                <a:cubicBezTo>
                  <a:pt x="1265" y="5132"/>
                  <a:pt x="1264" y="5131"/>
                  <a:pt x="1263" y="5130"/>
                </a:cubicBezTo>
                <a:cubicBezTo>
                  <a:pt x="1263" y="5128"/>
                  <a:pt x="1263" y="5127"/>
                  <a:pt x="1263" y="5125"/>
                </a:cubicBezTo>
                <a:cubicBezTo>
                  <a:pt x="1258" y="5125"/>
                  <a:pt x="1253" y="5125"/>
                  <a:pt x="1249" y="5125"/>
                </a:cubicBezTo>
                <a:cubicBezTo>
                  <a:pt x="1248" y="5125"/>
                  <a:pt x="1247" y="5127"/>
                  <a:pt x="1246" y="5128"/>
                </a:cubicBezTo>
                <a:cubicBezTo>
                  <a:pt x="1243" y="5128"/>
                  <a:pt x="1240" y="5128"/>
                  <a:pt x="1237" y="5128"/>
                </a:cubicBezTo>
                <a:cubicBezTo>
                  <a:pt x="1237" y="5127"/>
                  <a:pt x="1236" y="5126"/>
                  <a:pt x="1234" y="5125"/>
                </a:cubicBezTo>
                <a:cubicBezTo>
                  <a:pt x="1234" y="5124"/>
                  <a:pt x="1234" y="5123"/>
                  <a:pt x="1234" y="5122"/>
                </a:cubicBezTo>
                <a:cubicBezTo>
                  <a:pt x="1234" y="5121"/>
                  <a:pt x="1233" y="5120"/>
                  <a:pt x="1232" y="5119"/>
                </a:cubicBezTo>
                <a:cubicBezTo>
                  <a:pt x="1232" y="5114"/>
                  <a:pt x="1232" y="5108"/>
                  <a:pt x="1232" y="5102"/>
                </a:cubicBezTo>
                <a:cubicBezTo>
                  <a:pt x="1229" y="5099"/>
                  <a:pt x="1226" y="5097"/>
                  <a:pt x="1223" y="5094"/>
                </a:cubicBezTo>
                <a:cubicBezTo>
                  <a:pt x="1223" y="5093"/>
                  <a:pt x="1223" y="5092"/>
                  <a:pt x="1223" y="5091"/>
                </a:cubicBezTo>
                <a:cubicBezTo>
                  <a:pt x="1223" y="5090"/>
                  <a:pt x="1221" y="5089"/>
                  <a:pt x="1220" y="5088"/>
                </a:cubicBezTo>
                <a:cubicBezTo>
                  <a:pt x="1220" y="5088"/>
                  <a:pt x="1219" y="5088"/>
                  <a:pt x="1218" y="5088"/>
                </a:cubicBezTo>
                <a:cubicBezTo>
                  <a:pt x="1216" y="5086"/>
                  <a:pt x="1214" y="5084"/>
                  <a:pt x="1212" y="5082"/>
                </a:cubicBezTo>
                <a:cubicBezTo>
                  <a:pt x="1211" y="5082"/>
                  <a:pt x="1210" y="5082"/>
                  <a:pt x="1209" y="5082"/>
                </a:cubicBezTo>
                <a:cubicBezTo>
                  <a:pt x="1208" y="5081"/>
                  <a:pt x="1207" y="5080"/>
                  <a:pt x="1206" y="5079"/>
                </a:cubicBezTo>
                <a:cubicBezTo>
                  <a:pt x="1205" y="5079"/>
                  <a:pt x="1205" y="5079"/>
                  <a:pt x="1203" y="5079"/>
                </a:cubicBezTo>
                <a:cubicBezTo>
                  <a:pt x="1202" y="5078"/>
                  <a:pt x="1200" y="5076"/>
                  <a:pt x="1198" y="5074"/>
                </a:cubicBezTo>
                <a:cubicBezTo>
                  <a:pt x="1198" y="5073"/>
                  <a:pt x="1198" y="5072"/>
                  <a:pt x="1198" y="5071"/>
                </a:cubicBezTo>
                <a:cubicBezTo>
                  <a:pt x="1197" y="5070"/>
                  <a:pt x="1196" y="5069"/>
                  <a:pt x="1195" y="5068"/>
                </a:cubicBezTo>
                <a:cubicBezTo>
                  <a:pt x="1192" y="5068"/>
                  <a:pt x="1189" y="5068"/>
                  <a:pt x="1186" y="5068"/>
                </a:cubicBezTo>
                <a:cubicBezTo>
                  <a:pt x="1186" y="5069"/>
                  <a:pt x="1185" y="5070"/>
                  <a:pt x="1184" y="5071"/>
                </a:cubicBezTo>
                <a:cubicBezTo>
                  <a:pt x="1183" y="5071"/>
                  <a:pt x="1182" y="5071"/>
                  <a:pt x="1181" y="5071"/>
                </a:cubicBezTo>
                <a:cubicBezTo>
                  <a:pt x="1180" y="5072"/>
                  <a:pt x="1179" y="5073"/>
                  <a:pt x="1178" y="5074"/>
                </a:cubicBezTo>
                <a:cubicBezTo>
                  <a:pt x="1165" y="5074"/>
                  <a:pt x="1152" y="5074"/>
                  <a:pt x="1138" y="5074"/>
                </a:cubicBezTo>
                <a:cubicBezTo>
                  <a:pt x="1137" y="5075"/>
                  <a:pt x="1137" y="5075"/>
                  <a:pt x="1136" y="5077"/>
                </a:cubicBezTo>
                <a:cubicBezTo>
                  <a:pt x="1132" y="5077"/>
                  <a:pt x="1128" y="5077"/>
                  <a:pt x="1124" y="5077"/>
                </a:cubicBezTo>
                <a:cubicBezTo>
                  <a:pt x="1123" y="5076"/>
                  <a:pt x="1123" y="5075"/>
                  <a:pt x="1121" y="5074"/>
                </a:cubicBezTo>
                <a:cubicBezTo>
                  <a:pt x="1121" y="5075"/>
                  <a:pt x="1120" y="5075"/>
                  <a:pt x="1118" y="5077"/>
                </a:cubicBezTo>
                <a:cubicBezTo>
                  <a:pt x="1117" y="5077"/>
                  <a:pt x="1115" y="5077"/>
                  <a:pt x="1113" y="5077"/>
                </a:cubicBezTo>
                <a:cubicBezTo>
                  <a:pt x="1112" y="5076"/>
                  <a:pt x="1111" y="5075"/>
                  <a:pt x="1110" y="5074"/>
                </a:cubicBezTo>
                <a:cubicBezTo>
                  <a:pt x="1109" y="5074"/>
                  <a:pt x="1108" y="5074"/>
                  <a:pt x="1107" y="5074"/>
                </a:cubicBezTo>
                <a:cubicBezTo>
                  <a:pt x="1106" y="5073"/>
                  <a:pt x="1105" y="5072"/>
                  <a:pt x="1104" y="5071"/>
                </a:cubicBezTo>
                <a:cubicBezTo>
                  <a:pt x="1102" y="5071"/>
                  <a:pt x="1101" y="5071"/>
                  <a:pt x="1099" y="5071"/>
                </a:cubicBezTo>
                <a:cubicBezTo>
                  <a:pt x="1098" y="5070"/>
                  <a:pt x="1097" y="5069"/>
                  <a:pt x="1096" y="5068"/>
                </a:cubicBezTo>
                <a:cubicBezTo>
                  <a:pt x="1096" y="5065"/>
                  <a:pt x="1096" y="5063"/>
                  <a:pt x="1096" y="5060"/>
                </a:cubicBezTo>
                <a:cubicBezTo>
                  <a:pt x="1097" y="5059"/>
                  <a:pt x="1098" y="5058"/>
                  <a:pt x="1099" y="5057"/>
                </a:cubicBezTo>
                <a:cubicBezTo>
                  <a:pt x="1099" y="5056"/>
                  <a:pt x="1099" y="5055"/>
                  <a:pt x="1099" y="5054"/>
                </a:cubicBezTo>
                <a:cubicBezTo>
                  <a:pt x="1099" y="5053"/>
                  <a:pt x="1101" y="5052"/>
                  <a:pt x="1102" y="5051"/>
                </a:cubicBezTo>
                <a:cubicBezTo>
                  <a:pt x="1102" y="5050"/>
                  <a:pt x="1102" y="5049"/>
                  <a:pt x="1102" y="5048"/>
                </a:cubicBezTo>
                <a:cubicBezTo>
                  <a:pt x="1101" y="5047"/>
                  <a:pt x="1100" y="5046"/>
                  <a:pt x="1099" y="5045"/>
                </a:cubicBezTo>
                <a:cubicBezTo>
                  <a:pt x="1099" y="5044"/>
                  <a:pt x="1099" y="5042"/>
                  <a:pt x="1099" y="5040"/>
                </a:cubicBezTo>
                <a:cubicBezTo>
                  <a:pt x="1101" y="5038"/>
                  <a:pt x="1102" y="5036"/>
                  <a:pt x="1104" y="5034"/>
                </a:cubicBezTo>
                <a:cubicBezTo>
                  <a:pt x="1104" y="5032"/>
                  <a:pt x="1104" y="5030"/>
                  <a:pt x="1104" y="5028"/>
                </a:cubicBezTo>
                <a:cubicBezTo>
                  <a:pt x="1103" y="5028"/>
                  <a:pt x="1103" y="5027"/>
                  <a:pt x="1102" y="5026"/>
                </a:cubicBezTo>
                <a:cubicBezTo>
                  <a:pt x="1102" y="5023"/>
                  <a:pt x="1102" y="5020"/>
                  <a:pt x="1102" y="5017"/>
                </a:cubicBezTo>
                <a:cubicBezTo>
                  <a:pt x="1101" y="5017"/>
                  <a:pt x="1100" y="5017"/>
                  <a:pt x="1099" y="5017"/>
                </a:cubicBezTo>
                <a:cubicBezTo>
                  <a:pt x="1098" y="5018"/>
                  <a:pt x="1097" y="5019"/>
                  <a:pt x="1096" y="5020"/>
                </a:cubicBezTo>
                <a:cubicBezTo>
                  <a:pt x="1095" y="5020"/>
                  <a:pt x="1094" y="5020"/>
                  <a:pt x="1093" y="5020"/>
                </a:cubicBezTo>
                <a:cubicBezTo>
                  <a:pt x="1092" y="5019"/>
                  <a:pt x="1091" y="5018"/>
                  <a:pt x="1090" y="5017"/>
                </a:cubicBezTo>
                <a:cubicBezTo>
                  <a:pt x="1089" y="5017"/>
                  <a:pt x="1089" y="5017"/>
                  <a:pt x="1087" y="5017"/>
                </a:cubicBezTo>
                <a:cubicBezTo>
                  <a:pt x="1087" y="5016"/>
                  <a:pt x="1086" y="5015"/>
                  <a:pt x="1084" y="5014"/>
                </a:cubicBezTo>
                <a:cubicBezTo>
                  <a:pt x="1081" y="5014"/>
                  <a:pt x="1077" y="5014"/>
                  <a:pt x="1073" y="5014"/>
                </a:cubicBezTo>
                <a:cubicBezTo>
                  <a:pt x="1071" y="5016"/>
                  <a:pt x="1070" y="5018"/>
                  <a:pt x="1068" y="5020"/>
                </a:cubicBezTo>
                <a:cubicBezTo>
                  <a:pt x="1067" y="5020"/>
                  <a:pt x="1066" y="5020"/>
                  <a:pt x="1065" y="5020"/>
                </a:cubicBezTo>
                <a:cubicBezTo>
                  <a:pt x="1064" y="5021"/>
                  <a:pt x="1063" y="5022"/>
                  <a:pt x="1062" y="5023"/>
                </a:cubicBezTo>
                <a:cubicBezTo>
                  <a:pt x="1061" y="5023"/>
                  <a:pt x="1060" y="5023"/>
                  <a:pt x="1059" y="5023"/>
                </a:cubicBezTo>
                <a:cubicBezTo>
                  <a:pt x="1057" y="5025"/>
                  <a:pt x="1055" y="5027"/>
                  <a:pt x="1053" y="5028"/>
                </a:cubicBezTo>
                <a:cubicBezTo>
                  <a:pt x="1052" y="5028"/>
                  <a:pt x="1052" y="5028"/>
                  <a:pt x="1051" y="5028"/>
                </a:cubicBezTo>
                <a:cubicBezTo>
                  <a:pt x="1050" y="5029"/>
                  <a:pt x="1049" y="5030"/>
                  <a:pt x="1048" y="5031"/>
                </a:cubicBezTo>
                <a:cubicBezTo>
                  <a:pt x="1048" y="5032"/>
                  <a:pt x="1048" y="5033"/>
                  <a:pt x="1048" y="5034"/>
                </a:cubicBezTo>
                <a:cubicBezTo>
                  <a:pt x="1046" y="5036"/>
                  <a:pt x="1044" y="5038"/>
                  <a:pt x="1042" y="5040"/>
                </a:cubicBezTo>
                <a:cubicBezTo>
                  <a:pt x="1041" y="5040"/>
                  <a:pt x="1040" y="5040"/>
                  <a:pt x="1039" y="5040"/>
                </a:cubicBezTo>
                <a:cubicBezTo>
                  <a:pt x="1038" y="5041"/>
                  <a:pt x="1037" y="5042"/>
                  <a:pt x="1036" y="5043"/>
                </a:cubicBezTo>
                <a:cubicBezTo>
                  <a:pt x="1036" y="5043"/>
                  <a:pt x="1036" y="5044"/>
                  <a:pt x="1036" y="5045"/>
                </a:cubicBezTo>
                <a:cubicBezTo>
                  <a:pt x="1036" y="5045"/>
                  <a:pt x="1035" y="5045"/>
                  <a:pt x="1034" y="5045"/>
                </a:cubicBezTo>
                <a:cubicBezTo>
                  <a:pt x="1031" y="5048"/>
                  <a:pt x="1028" y="5051"/>
                  <a:pt x="1025" y="5054"/>
                </a:cubicBezTo>
                <a:cubicBezTo>
                  <a:pt x="1024" y="5054"/>
                  <a:pt x="1023" y="5054"/>
                  <a:pt x="1022" y="5054"/>
                </a:cubicBezTo>
                <a:cubicBezTo>
                  <a:pt x="1021" y="5055"/>
                  <a:pt x="1020" y="5056"/>
                  <a:pt x="1019" y="5057"/>
                </a:cubicBezTo>
                <a:cubicBezTo>
                  <a:pt x="1018" y="5057"/>
                  <a:pt x="1018" y="5057"/>
                  <a:pt x="1017" y="5057"/>
                </a:cubicBezTo>
                <a:cubicBezTo>
                  <a:pt x="1016" y="5058"/>
                  <a:pt x="1015" y="5059"/>
                  <a:pt x="1014" y="5060"/>
                </a:cubicBezTo>
                <a:cubicBezTo>
                  <a:pt x="1013" y="5060"/>
                  <a:pt x="1012" y="5060"/>
                  <a:pt x="1011" y="5060"/>
                </a:cubicBezTo>
                <a:cubicBezTo>
                  <a:pt x="1008" y="5062"/>
                  <a:pt x="1005" y="5065"/>
                  <a:pt x="1002" y="5068"/>
                </a:cubicBezTo>
                <a:cubicBezTo>
                  <a:pt x="1002" y="5070"/>
                  <a:pt x="1002" y="5072"/>
                  <a:pt x="1002" y="5074"/>
                </a:cubicBezTo>
                <a:cubicBezTo>
                  <a:pt x="1002" y="5075"/>
                  <a:pt x="1001" y="5075"/>
                  <a:pt x="1000" y="5077"/>
                </a:cubicBezTo>
                <a:cubicBezTo>
                  <a:pt x="998" y="5077"/>
                  <a:pt x="996" y="5077"/>
                  <a:pt x="994" y="5077"/>
                </a:cubicBezTo>
                <a:cubicBezTo>
                  <a:pt x="993" y="5077"/>
                  <a:pt x="992" y="5078"/>
                  <a:pt x="991" y="5079"/>
                </a:cubicBezTo>
                <a:cubicBezTo>
                  <a:pt x="986" y="5079"/>
                  <a:pt x="982" y="5079"/>
                  <a:pt x="977" y="5079"/>
                </a:cubicBezTo>
                <a:cubicBezTo>
                  <a:pt x="975" y="5081"/>
                  <a:pt x="973" y="5083"/>
                  <a:pt x="971" y="5085"/>
                </a:cubicBezTo>
                <a:cubicBezTo>
                  <a:pt x="968" y="5085"/>
                  <a:pt x="966" y="5085"/>
                  <a:pt x="963" y="5085"/>
                </a:cubicBezTo>
                <a:cubicBezTo>
                  <a:pt x="959" y="5089"/>
                  <a:pt x="955" y="5093"/>
                  <a:pt x="951" y="5096"/>
                </a:cubicBezTo>
                <a:cubicBezTo>
                  <a:pt x="950" y="5096"/>
                  <a:pt x="948" y="5096"/>
                  <a:pt x="946" y="5096"/>
                </a:cubicBezTo>
                <a:cubicBezTo>
                  <a:pt x="943" y="5099"/>
                  <a:pt x="940" y="5102"/>
                  <a:pt x="937" y="5105"/>
                </a:cubicBezTo>
                <a:cubicBezTo>
                  <a:pt x="936" y="5105"/>
                  <a:pt x="936" y="5105"/>
                  <a:pt x="935" y="5105"/>
                </a:cubicBezTo>
                <a:cubicBezTo>
                  <a:pt x="934" y="5106"/>
                  <a:pt x="933" y="5107"/>
                  <a:pt x="932" y="5108"/>
                </a:cubicBezTo>
                <a:cubicBezTo>
                  <a:pt x="931" y="5108"/>
                  <a:pt x="930" y="5108"/>
                  <a:pt x="929" y="5108"/>
                </a:cubicBezTo>
                <a:cubicBezTo>
                  <a:pt x="928" y="5109"/>
                  <a:pt x="927" y="5109"/>
                  <a:pt x="926" y="5111"/>
                </a:cubicBezTo>
                <a:cubicBezTo>
                  <a:pt x="924" y="5111"/>
                  <a:pt x="922" y="5111"/>
                  <a:pt x="920" y="5111"/>
                </a:cubicBezTo>
                <a:cubicBezTo>
                  <a:pt x="918" y="5112"/>
                  <a:pt x="917" y="5114"/>
                  <a:pt x="915" y="5116"/>
                </a:cubicBezTo>
                <a:cubicBezTo>
                  <a:pt x="913" y="5116"/>
                  <a:pt x="911" y="5116"/>
                  <a:pt x="909" y="5116"/>
                </a:cubicBezTo>
                <a:cubicBezTo>
                  <a:pt x="908" y="5117"/>
                  <a:pt x="907" y="5118"/>
                  <a:pt x="906" y="5119"/>
                </a:cubicBezTo>
                <a:cubicBezTo>
                  <a:pt x="904" y="5119"/>
                  <a:pt x="902" y="5119"/>
                  <a:pt x="901" y="5119"/>
                </a:cubicBezTo>
                <a:cubicBezTo>
                  <a:pt x="900" y="5120"/>
                  <a:pt x="899" y="5121"/>
                  <a:pt x="898" y="5122"/>
                </a:cubicBezTo>
                <a:cubicBezTo>
                  <a:pt x="896" y="5122"/>
                  <a:pt x="894" y="5122"/>
                  <a:pt x="892" y="5122"/>
                </a:cubicBezTo>
                <a:cubicBezTo>
                  <a:pt x="892" y="5121"/>
                  <a:pt x="892" y="5120"/>
                  <a:pt x="892" y="5119"/>
                </a:cubicBezTo>
                <a:cubicBezTo>
                  <a:pt x="891" y="5118"/>
                  <a:pt x="890" y="5117"/>
                  <a:pt x="889" y="5116"/>
                </a:cubicBezTo>
                <a:cubicBezTo>
                  <a:pt x="889" y="5114"/>
                  <a:pt x="889" y="5112"/>
                  <a:pt x="889" y="5111"/>
                </a:cubicBezTo>
                <a:cubicBezTo>
                  <a:pt x="886" y="5111"/>
                  <a:pt x="884" y="5111"/>
                  <a:pt x="881" y="5111"/>
                </a:cubicBezTo>
                <a:cubicBezTo>
                  <a:pt x="881" y="5111"/>
                  <a:pt x="881" y="5112"/>
                  <a:pt x="881" y="5113"/>
                </a:cubicBezTo>
                <a:cubicBezTo>
                  <a:pt x="878" y="5116"/>
                  <a:pt x="875" y="5119"/>
                  <a:pt x="872" y="5122"/>
                </a:cubicBezTo>
                <a:cubicBezTo>
                  <a:pt x="872" y="5127"/>
                  <a:pt x="872" y="5131"/>
                  <a:pt x="872" y="5136"/>
                </a:cubicBezTo>
                <a:cubicBezTo>
                  <a:pt x="870" y="5138"/>
                  <a:pt x="868" y="5140"/>
                  <a:pt x="867" y="5142"/>
                </a:cubicBezTo>
                <a:cubicBezTo>
                  <a:pt x="867" y="5152"/>
                  <a:pt x="867" y="5162"/>
                  <a:pt x="867" y="5173"/>
                </a:cubicBezTo>
                <a:cubicBezTo>
                  <a:pt x="865" y="5175"/>
                  <a:pt x="863" y="5177"/>
                  <a:pt x="861" y="5178"/>
                </a:cubicBezTo>
                <a:cubicBezTo>
                  <a:pt x="861" y="5179"/>
                  <a:pt x="861" y="5180"/>
                  <a:pt x="861" y="5181"/>
                </a:cubicBezTo>
                <a:cubicBezTo>
                  <a:pt x="860" y="5182"/>
                  <a:pt x="859" y="5183"/>
                  <a:pt x="858" y="5184"/>
                </a:cubicBezTo>
                <a:cubicBezTo>
                  <a:pt x="858" y="5185"/>
                  <a:pt x="858" y="5186"/>
                  <a:pt x="858" y="5187"/>
                </a:cubicBezTo>
                <a:cubicBezTo>
                  <a:pt x="857" y="5188"/>
                  <a:pt x="856" y="5189"/>
                  <a:pt x="855" y="5190"/>
                </a:cubicBezTo>
                <a:cubicBezTo>
                  <a:pt x="855" y="5191"/>
                  <a:pt x="855" y="5191"/>
                  <a:pt x="855" y="5193"/>
                </a:cubicBezTo>
                <a:cubicBezTo>
                  <a:pt x="851" y="5197"/>
                  <a:pt x="846" y="5202"/>
                  <a:pt x="841" y="5207"/>
                </a:cubicBezTo>
                <a:cubicBezTo>
                  <a:pt x="827" y="5207"/>
                  <a:pt x="813" y="5207"/>
                  <a:pt x="799" y="5207"/>
                </a:cubicBezTo>
                <a:cubicBezTo>
                  <a:pt x="798" y="5208"/>
                  <a:pt x="797" y="5209"/>
                  <a:pt x="796" y="5210"/>
                </a:cubicBezTo>
                <a:cubicBezTo>
                  <a:pt x="789" y="5210"/>
                  <a:pt x="783" y="5210"/>
                  <a:pt x="776" y="5210"/>
                </a:cubicBezTo>
                <a:cubicBezTo>
                  <a:pt x="775" y="5211"/>
                  <a:pt x="774" y="5211"/>
                  <a:pt x="773" y="5212"/>
                </a:cubicBezTo>
                <a:cubicBezTo>
                  <a:pt x="762" y="5212"/>
                  <a:pt x="751" y="5212"/>
                  <a:pt x="739" y="5212"/>
                </a:cubicBezTo>
                <a:cubicBezTo>
                  <a:pt x="739" y="5218"/>
                  <a:pt x="739" y="5224"/>
                  <a:pt x="739" y="5230"/>
                </a:cubicBezTo>
                <a:cubicBezTo>
                  <a:pt x="738" y="5230"/>
                  <a:pt x="738" y="5231"/>
                  <a:pt x="736" y="5232"/>
                </a:cubicBezTo>
                <a:cubicBezTo>
                  <a:pt x="736" y="5232"/>
                  <a:pt x="735" y="5232"/>
                  <a:pt x="733" y="5232"/>
                </a:cubicBezTo>
                <a:cubicBezTo>
                  <a:pt x="732" y="5234"/>
                  <a:pt x="730" y="5236"/>
                  <a:pt x="728" y="5238"/>
                </a:cubicBezTo>
                <a:cubicBezTo>
                  <a:pt x="728" y="5240"/>
                  <a:pt x="728" y="5242"/>
                  <a:pt x="728" y="5244"/>
                </a:cubicBezTo>
                <a:cubicBezTo>
                  <a:pt x="727" y="5244"/>
                  <a:pt x="726" y="5245"/>
                  <a:pt x="725" y="5246"/>
                </a:cubicBezTo>
                <a:cubicBezTo>
                  <a:pt x="725" y="5248"/>
                  <a:pt x="725" y="5250"/>
                  <a:pt x="725" y="5252"/>
                </a:cubicBezTo>
                <a:cubicBezTo>
                  <a:pt x="724" y="5253"/>
                  <a:pt x="723" y="5254"/>
                  <a:pt x="722" y="5255"/>
                </a:cubicBezTo>
                <a:cubicBezTo>
                  <a:pt x="722" y="5257"/>
                  <a:pt x="722" y="5259"/>
                  <a:pt x="722" y="5261"/>
                </a:cubicBezTo>
                <a:cubicBezTo>
                  <a:pt x="721" y="5261"/>
                  <a:pt x="720" y="5262"/>
                  <a:pt x="719" y="5264"/>
                </a:cubicBezTo>
                <a:cubicBezTo>
                  <a:pt x="719" y="5268"/>
                  <a:pt x="719" y="5273"/>
                  <a:pt x="719" y="5278"/>
                </a:cubicBezTo>
                <a:cubicBezTo>
                  <a:pt x="720" y="5278"/>
                  <a:pt x="721" y="5279"/>
                  <a:pt x="722" y="5280"/>
                </a:cubicBezTo>
                <a:cubicBezTo>
                  <a:pt x="722" y="5282"/>
                  <a:pt x="722" y="5284"/>
                  <a:pt x="722" y="5286"/>
                </a:cubicBezTo>
                <a:cubicBezTo>
                  <a:pt x="723" y="5287"/>
                  <a:pt x="724" y="5288"/>
                  <a:pt x="725" y="5289"/>
                </a:cubicBezTo>
                <a:cubicBezTo>
                  <a:pt x="725" y="5291"/>
                  <a:pt x="725" y="5294"/>
                  <a:pt x="725" y="5297"/>
                </a:cubicBezTo>
                <a:cubicBezTo>
                  <a:pt x="724" y="5298"/>
                  <a:pt x="723" y="5299"/>
                  <a:pt x="722" y="5300"/>
                </a:cubicBezTo>
                <a:cubicBezTo>
                  <a:pt x="702" y="5300"/>
                  <a:pt x="683" y="5300"/>
                  <a:pt x="663" y="5300"/>
                </a:cubicBezTo>
                <a:cubicBezTo>
                  <a:pt x="662" y="5299"/>
                  <a:pt x="661" y="5299"/>
                  <a:pt x="660" y="5297"/>
                </a:cubicBezTo>
                <a:cubicBezTo>
                  <a:pt x="659" y="5297"/>
                  <a:pt x="658" y="5297"/>
                  <a:pt x="657" y="5297"/>
                </a:cubicBezTo>
                <a:cubicBezTo>
                  <a:pt x="656" y="5297"/>
                  <a:pt x="655" y="5296"/>
                  <a:pt x="654" y="5294"/>
                </a:cubicBezTo>
                <a:cubicBezTo>
                  <a:pt x="654" y="5294"/>
                  <a:pt x="654" y="5293"/>
                  <a:pt x="654" y="5292"/>
                </a:cubicBezTo>
                <a:cubicBezTo>
                  <a:pt x="655" y="5291"/>
                  <a:pt x="656" y="5290"/>
                  <a:pt x="657" y="5289"/>
                </a:cubicBezTo>
                <a:cubicBezTo>
                  <a:pt x="657" y="5286"/>
                  <a:pt x="657" y="5283"/>
                  <a:pt x="657" y="5280"/>
                </a:cubicBezTo>
                <a:cubicBezTo>
                  <a:pt x="659" y="5278"/>
                  <a:pt x="661" y="5277"/>
                  <a:pt x="663" y="5275"/>
                </a:cubicBezTo>
                <a:cubicBezTo>
                  <a:pt x="664" y="5275"/>
                  <a:pt x="664" y="5275"/>
                  <a:pt x="666" y="5275"/>
                </a:cubicBezTo>
                <a:cubicBezTo>
                  <a:pt x="666" y="5274"/>
                  <a:pt x="666" y="5273"/>
                  <a:pt x="666" y="5272"/>
                </a:cubicBezTo>
                <a:cubicBezTo>
                  <a:pt x="667" y="5270"/>
                  <a:pt x="669" y="5268"/>
                  <a:pt x="671" y="5266"/>
                </a:cubicBezTo>
                <a:cubicBezTo>
                  <a:pt x="670" y="5265"/>
                  <a:pt x="670" y="5265"/>
                  <a:pt x="668" y="5264"/>
                </a:cubicBezTo>
                <a:cubicBezTo>
                  <a:pt x="667" y="5264"/>
                  <a:pt x="665" y="5264"/>
                  <a:pt x="663" y="5264"/>
                </a:cubicBezTo>
                <a:cubicBezTo>
                  <a:pt x="660" y="5261"/>
                  <a:pt x="657" y="5258"/>
                  <a:pt x="654" y="5255"/>
                </a:cubicBezTo>
                <a:cubicBezTo>
                  <a:pt x="654" y="5254"/>
                  <a:pt x="654" y="5253"/>
                  <a:pt x="654" y="5252"/>
                </a:cubicBezTo>
                <a:cubicBezTo>
                  <a:pt x="652" y="5252"/>
                  <a:pt x="651" y="5252"/>
                  <a:pt x="649" y="5252"/>
                </a:cubicBezTo>
                <a:cubicBezTo>
                  <a:pt x="648" y="5251"/>
                  <a:pt x="647" y="5250"/>
                  <a:pt x="646" y="5249"/>
                </a:cubicBezTo>
                <a:cubicBezTo>
                  <a:pt x="645" y="5249"/>
                  <a:pt x="644" y="5249"/>
                  <a:pt x="643" y="5249"/>
                </a:cubicBezTo>
                <a:cubicBezTo>
                  <a:pt x="643" y="5246"/>
                  <a:pt x="643" y="5242"/>
                  <a:pt x="643" y="5238"/>
                </a:cubicBezTo>
                <a:cubicBezTo>
                  <a:pt x="641" y="5236"/>
                  <a:pt x="639" y="5234"/>
                  <a:pt x="637" y="5232"/>
                </a:cubicBezTo>
                <a:cubicBezTo>
                  <a:pt x="637" y="5227"/>
                  <a:pt x="637" y="5221"/>
                  <a:pt x="637" y="5215"/>
                </a:cubicBezTo>
                <a:cubicBezTo>
                  <a:pt x="638" y="5215"/>
                  <a:pt x="639" y="5214"/>
                  <a:pt x="640" y="5212"/>
                </a:cubicBezTo>
                <a:cubicBezTo>
                  <a:pt x="639" y="5212"/>
                  <a:pt x="638" y="5211"/>
                  <a:pt x="637" y="5210"/>
                </a:cubicBezTo>
                <a:cubicBezTo>
                  <a:pt x="637" y="5209"/>
                  <a:pt x="637" y="5208"/>
                  <a:pt x="637" y="5207"/>
                </a:cubicBezTo>
                <a:cubicBezTo>
                  <a:pt x="636" y="5206"/>
                  <a:pt x="636" y="5205"/>
                  <a:pt x="635" y="5204"/>
                </a:cubicBezTo>
                <a:cubicBezTo>
                  <a:pt x="635" y="5203"/>
                  <a:pt x="635" y="5202"/>
                  <a:pt x="635" y="5201"/>
                </a:cubicBezTo>
                <a:cubicBezTo>
                  <a:pt x="633" y="5201"/>
                  <a:pt x="631" y="5201"/>
                  <a:pt x="629" y="5201"/>
                </a:cubicBezTo>
                <a:cubicBezTo>
                  <a:pt x="628" y="5200"/>
                  <a:pt x="627" y="5199"/>
                  <a:pt x="626" y="5198"/>
                </a:cubicBezTo>
                <a:cubicBezTo>
                  <a:pt x="628" y="5196"/>
                  <a:pt x="630" y="5194"/>
                  <a:pt x="632" y="5193"/>
                </a:cubicBezTo>
                <a:cubicBezTo>
                  <a:pt x="636" y="5193"/>
                  <a:pt x="641" y="5193"/>
                  <a:pt x="646" y="5193"/>
                </a:cubicBezTo>
                <a:cubicBezTo>
                  <a:pt x="646" y="5188"/>
                  <a:pt x="646" y="5183"/>
                  <a:pt x="646" y="5178"/>
                </a:cubicBezTo>
                <a:cubicBezTo>
                  <a:pt x="645" y="5178"/>
                  <a:pt x="644" y="5177"/>
                  <a:pt x="643" y="5176"/>
                </a:cubicBezTo>
                <a:cubicBezTo>
                  <a:pt x="643" y="5175"/>
                  <a:pt x="643" y="5174"/>
                  <a:pt x="643" y="5173"/>
                </a:cubicBezTo>
                <a:cubicBezTo>
                  <a:pt x="641" y="5171"/>
                  <a:pt x="639" y="5169"/>
                  <a:pt x="637" y="5167"/>
                </a:cubicBezTo>
                <a:cubicBezTo>
                  <a:pt x="637" y="5166"/>
                  <a:pt x="637" y="5165"/>
                  <a:pt x="637" y="5164"/>
                </a:cubicBezTo>
                <a:cubicBezTo>
                  <a:pt x="635" y="5162"/>
                  <a:pt x="632" y="5159"/>
                  <a:pt x="629" y="5156"/>
                </a:cubicBezTo>
                <a:cubicBezTo>
                  <a:pt x="629" y="5155"/>
                  <a:pt x="629" y="5154"/>
                  <a:pt x="629" y="5153"/>
                </a:cubicBezTo>
                <a:cubicBezTo>
                  <a:pt x="630" y="5152"/>
                  <a:pt x="630" y="5151"/>
                  <a:pt x="632" y="5150"/>
                </a:cubicBezTo>
                <a:cubicBezTo>
                  <a:pt x="632" y="5150"/>
                  <a:pt x="633" y="5150"/>
                  <a:pt x="635" y="5150"/>
                </a:cubicBezTo>
                <a:cubicBezTo>
                  <a:pt x="635" y="5149"/>
                  <a:pt x="636" y="5148"/>
                  <a:pt x="637" y="5147"/>
                </a:cubicBezTo>
                <a:cubicBezTo>
                  <a:pt x="638" y="5147"/>
                  <a:pt x="639" y="5147"/>
                  <a:pt x="640" y="5147"/>
                </a:cubicBezTo>
                <a:cubicBezTo>
                  <a:pt x="641" y="5146"/>
                  <a:pt x="642" y="5146"/>
                  <a:pt x="643" y="5144"/>
                </a:cubicBezTo>
                <a:cubicBezTo>
                  <a:pt x="643" y="5143"/>
                  <a:pt x="643" y="5141"/>
                  <a:pt x="643" y="5139"/>
                </a:cubicBezTo>
                <a:cubicBezTo>
                  <a:pt x="644" y="5138"/>
                  <a:pt x="645" y="5137"/>
                  <a:pt x="646" y="5136"/>
                </a:cubicBezTo>
                <a:cubicBezTo>
                  <a:pt x="646" y="5131"/>
                  <a:pt x="646" y="5127"/>
                  <a:pt x="646" y="5122"/>
                </a:cubicBezTo>
                <a:cubicBezTo>
                  <a:pt x="645" y="5121"/>
                  <a:pt x="644" y="5120"/>
                  <a:pt x="643" y="5119"/>
                </a:cubicBezTo>
                <a:cubicBezTo>
                  <a:pt x="643" y="5115"/>
                  <a:pt x="643" y="5112"/>
                  <a:pt x="643" y="5108"/>
                </a:cubicBezTo>
                <a:cubicBezTo>
                  <a:pt x="644" y="5107"/>
                  <a:pt x="645" y="5106"/>
                  <a:pt x="646" y="5105"/>
                </a:cubicBezTo>
                <a:cubicBezTo>
                  <a:pt x="643" y="5102"/>
                  <a:pt x="640" y="5099"/>
                  <a:pt x="637" y="5096"/>
                </a:cubicBezTo>
                <a:cubicBezTo>
                  <a:pt x="636" y="5096"/>
                  <a:pt x="636" y="5096"/>
                  <a:pt x="635" y="5096"/>
                </a:cubicBezTo>
                <a:cubicBezTo>
                  <a:pt x="634" y="5096"/>
                  <a:pt x="633" y="5095"/>
                  <a:pt x="632" y="5094"/>
                </a:cubicBezTo>
                <a:cubicBezTo>
                  <a:pt x="632" y="5092"/>
                  <a:pt x="632" y="5090"/>
                  <a:pt x="632" y="5088"/>
                </a:cubicBezTo>
                <a:cubicBezTo>
                  <a:pt x="632" y="5087"/>
                  <a:pt x="633" y="5086"/>
                  <a:pt x="635" y="5085"/>
                </a:cubicBezTo>
                <a:cubicBezTo>
                  <a:pt x="635" y="5085"/>
                  <a:pt x="636" y="5085"/>
                  <a:pt x="637" y="5085"/>
                </a:cubicBezTo>
                <a:cubicBezTo>
                  <a:pt x="638" y="5084"/>
                  <a:pt x="639" y="5083"/>
                  <a:pt x="640" y="5082"/>
                </a:cubicBezTo>
                <a:cubicBezTo>
                  <a:pt x="642" y="5082"/>
                  <a:pt x="644" y="5082"/>
                  <a:pt x="646" y="5082"/>
                </a:cubicBezTo>
                <a:cubicBezTo>
                  <a:pt x="648" y="5084"/>
                  <a:pt x="649" y="5086"/>
                  <a:pt x="651" y="5088"/>
                </a:cubicBezTo>
                <a:cubicBezTo>
                  <a:pt x="652" y="5088"/>
                  <a:pt x="653" y="5088"/>
                  <a:pt x="654" y="5088"/>
                </a:cubicBezTo>
                <a:cubicBezTo>
                  <a:pt x="654" y="5087"/>
                  <a:pt x="654" y="5086"/>
                  <a:pt x="654" y="5085"/>
                </a:cubicBezTo>
                <a:cubicBezTo>
                  <a:pt x="656" y="5083"/>
                  <a:pt x="658" y="5081"/>
                  <a:pt x="660" y="5079"/>
                </a:cubicBezTo>
                <a:cubicBezTo>
                  <a:pt x="660" y="5078"/>
                  <a:pt x="660" y="5078"/>
                  <a:pt x="660" y="5077"/>
                </a:cubicBezTo>
                <a:cubicBezTo>
                  <a:pt x="661" y="5076"/>
                  <a:pt x="662" y="5075"/>
                  <a:pt x="663" y="5074"/>
                </a:cubicBezTo>
                <a:cubicBezTo>
                  <a:pt x="663" y="5069"/>
                  <a:pt x="663" y="5065"/>
                  <a:pt x="663" y="5060"/>
                </a:cubicBezTo>
                <a:cubicBezTo>
                  <a:pt x="662" y="5059"/>
                  <a:pt x="661" y="5058"/>
                  <a:pt x="660" y="5057"/>
                </a:cubicBezTo>
                <a:cubicBezTo>
                  <a:pt x="660" y="5056"/>
                  <a:pt x="660" y="5055"/>
                  <a:pt x="660" y="5054"/>
                </a:cubicBezTo>
                <a:cubicBezTo>
                  <a:pt x="659" y="5054"/>
                  <a:pt x="658" y="5054"/>
                  <a:pt x="657" y="5054"/>
                </a:cubicBezTo>
                <a:cubicBezTo>
                  <a:pt x="656" y="5053"/>
                  <a:pt x="655" y="5052"/>
                  <a:pt x="654" y="5051"/>
                </a:cubicBezTo>
                <a:cubicBezTo>
                  <a:pt x="654" y="5050"/>
                  <a:pt x="654" y="5049"/>
                  <a:pt x="654" y="5048"/>
                </a:cubicBezTo>
                <a:cubicBezTo>
                  <a:pt x="652" y="5046"/>
                  <a:pt x="651" y="5045"/>
                  <a:pt x="649" y="5043"/>
                </a:cubicBezTo>
                <a:cubicBezTo>
                  <a:pt x="649" y="5041"/>
                  <a:pt x="649" y="5039"/>
                  <a:pt x="649" y="5037"/>
                </a:cubicBezTo>
                <a:cubicBezTo>
                  <a:pt x="648" y="5036"/>
                  <a:pt x="647" y="5035"/>
                  <a:pt x="646" y="5034"/>
                </a:cubicBezTo>
                <a:cubicBezTo>
                  <a:pt x="646" y="5031"/>
                  <a:pt x="646" y="5029"/>
                  <a:pt x="646" y="5026"/>
                </a:cubicBezTo>
                <a:cubicBezTo>
                  <a:pt x="644" y="5024"/>
                  <a:pt x="642" y="5022"/>
                  <a:pt x="640" y="5020"/>
                </a:cubicBezTo>
                <a:cubicBezTo>
                  <a:pt x="640" y="5019"/>
                  <a:pt x="640" y="5018"/>
                  <a:pt x="640" y="5017"/>
                </a:cubicBezTo>
                <a:cubicBezTo>
                  <a:pt x="638" y="5015"/>
                  <a:pt x="636" y="5013"/>
                  <a:pt x="635" y="5011"/>
                </a:cubicBezTo>
                <a:cubicBezTo>
                  <a:pt x="635" y="5011"/>
                  <a:pt x="635" y="5010"/>
                  <a:pt x="635" y="5009"/>
                </a:cubicBezTo>
                <a:cubicBezTo>
                  <a:pt x="634" y="5008"/>
                  <a:pt x="633" y="5007"/>
                  <a:pt x="632" y="5006"/>
                </a:cubicBezTo>
                <a:cubicBezTo>
                  <a:pt x="632" y="5002"/>
                  <a:pt x="632" y="4998"/>
                  <a:pt x="632" y="4995"/>
                </a:cubicBezTo>
                <a:cubicBezTo>
                  <a:pt x="632" y="4994"/>
                  <a:pt x="633" y="4993"/>
                  <a:pt x="635" y="4992"/>
                </a:cubicBezTo>
                <a:cubicBezTo>
                  <a:pt x="633" y="4990"/>
                  <a:pt x="631" y="4988"/>
                  <a:pt x="629" y="4986"/>
                </a:cubicBezTo>
                <a:cubicBezTo>
                  <a:pt x="629" y="4983"/>
                  <a:pt x="629" y="4980"/>
                  <a:pt x="629" y="4977"/>
                </a:cubicBezTo>
                <a:cubicBezTo>
                  <a:pt x="627" y="4976"/>
                  <a:pt x="625" y="4974"/>
                  <a:pt x="623" y="4972"/>
                </a:cubicBezTo>
                <a:cubicBezTo>
                  <a:pt x="623" y="4971"/>
                  <a:pt x="623" y="4970"/>
                  <a:pt x="623" y="4969"/>
                </a:cubicBezTo>
                <a:cubicBezTo>
                  <a:pt x="621" y="4967"/>
                  <a:pt x="619" y="4965"/>
                  <a:pt x="617" y="4963"/>
                </a:cubicBezTo>
                <a:cubicBezTo>
                  <a:pt x="614" y="4963"/>
                  <a:pt x="610" y="4963"/>
                  <a:pt x="606" y="4963"/>
                </a:cubicBezTo>
                <a:cubicBezTo>
                  <a:pt x="605" y="4962"/>
                  <a:pt x="604" y="4962"/>
                  <a:pt x="603" y="4961"/>
                </a:cubicBezTo>
                <a:cubicBezTo>
                  <a:pt x="599" y="4961"/>
                  <a:pt x="596" y="4961"/>
                  <a:pt x="592" y="4961"/>
                </a:cubicBezTo>
                <a:cubicBezTo>
                  <a:pt x="591" y="4960"/>
                  <a:pt x="590" y="4959"/>
                  <a:pt x="589" y="4958"/>
                </a:cubicBezTo>
                <a:cubicBezTo>
                  <a:pt x="585" y="4958"/>
                  <a:pt x="582" y="4958"/>
                  <a:pt x="578" y="4958"/>
                </a:cubicBezTo>
                <a:cubicBezTo>
                  <a:pt x="577" y="4957"/>
                  <a:pt x="576" y="4956"/>
                  <a:pt x="575" y="4955"/>
                </a:cubicBezTo>
                <a:cubicBezTo>
                  <a:pt x="575" y="4952"/>
                  <a:pt x="575" y="4949"/>
                  <a:pt x="575" y="4946"/>
                </a:cubicBezTo>
                <a:cubicBezTo>
                  <a:pt x="576" y="4946"/>
                  <a:pt x="577" y="4945"/>
                  <a:pt x="578" y="4943"/>
                </a:cubicBezTo>
                <a:cubicBezTo>
                  <a:pt x="578" y="4942"/>
                  <a:pt x="578" y="4940"/>
                  <a:pt x="578" y="4938"/>
                </a:cubicBezTo>
                <a:cubicBezTo>
                  <a:pt x="577" y="4937"/>
                  <a:pt x="576" y="4936"/>
                  <a:pt x="575" y="4935"/>
                </a:cubicBezTo>
                <a:cubicBezTo>
                  <a:pt x="575" y="4934"/>
                  <a:pt x="575" y="4933"/>
                  <a:pt x="575" y="4932"/>
                </a:cubicBezTo>
                <a:cubicBezTo>
                  <a:pt x="574" y="4931"/>
                  <a:pt x="573" y="4930"/>
                  <a:pt x="572" y="4929"/>
                </a:cubicBezTo>
                <a:cubicBezTo>
                  <a:pt x="570" y="4929"/>
                  <a:pt x="569" y="4929"/>
                  <a:pt x="567" y="4929"/>
                </a:cubicBezTo>
                <a:cubicBezTo>
                  <a:pt x="566" y="4928"/>
                  <a:pt x="565" y="4928"/>
                  <a:pt x="564" y="4927"/>
                </a:cubicBezTo>
                <a:cubicBezTo>
                  <a:pt x="563" y="4927"/>
                  <a:pt x="562" y="4927"/>
                  <a:pt x="561" y="4927"/>
                </a:cubicBezTo>
                <a:cubicBezTo>
                  <a:pt x="560" y="4926"/>
                  <a:pt x="559" y="4925"/>
                  <a:pt x="558" y="4924"/>
                </a:cubicBezTo>
                <a:cubicBezTo>
                  <a:pt x="552" y="4924"/>
                  <a:pt x="547" y="4924"/>
                  <a:pt x="541" y="4924"/>
                </a:cubicBezTo>
                <a:cubicBezTo>
                  <a:pt x="540" y="4924"/>
                  <a:pt x="539" y="4925"/>
                  <a:pt x="538" y="4927"/>
                </a:cubicBezTo>
                <a:cubicBezTo>
                  <a:pt x="537" y="4927"/>
                  <a:pt x="536" y="4927"/>
                  <a:pt x="535" y="4927"/>
                </a:cubicBezTo>
                <a:cubicBezTo>
                  <a:pt x="535" y="4927"/>
                  <a:pt x="534" y="4928"/>
                  <a:pt x="533" y="4929"/>
                </a:cubicBezTo>
                <a:cubicBezTo>
                  <a:pt x="530" y="4929"/>
                  <a:pt x="527" y="4929"/>
                  <a:pt x="524" y="4929"/>
                </a:cubicBezTo>
                <a:cubicBezTo>
                  <a:pt x="519" y="4925"/>
                  <a:pt x="515" y="4920"/>
                  <a:pt x="510" y="4915"/>
                </a:cubicBezTo>
                <a:cubicBezTo>
                  <a:pt x="510" y="4914"/>
                  <a:pt x="510" y="4914"/>
                  <a:pt x="510" y="4912"/>
                </a:cubicBezTo>
                <a:cubicBezTo>
                  <a:pt x="509" y="4912"/>
                  <a:pt x="508" y="4911"/>
                  <a:pt x="507" y="4909"/>
                </a:cubicBezTo>
                <a:cubicBezTo>
                  <a:pt x="503" y="4909"/>
                  <a:pt x="499" y="4909"/>
                  <a:pt x="496" y="4909"/>
                </a:cubicBezTo>
                <a:cubicBezTo>
                  <a:pt x="494" y="4911"/>
                  <a:pt x="492" y="4913"/>
                  <a:pt x="490" y="4915"/>
                </a:cubicBezTo>
                <a:cubicBezTo>
                  <a:pt x="486" y="4915"/>
                  <a:pt x="483" y="4915"/>
                  <a:pt x="479" y="4915"/>
                </a:cubicBezTo>
                <a:cubicBezTo>
                  <a:pt x="478" y="4916"/>
                  <a:pt x="477" y="4917"/>
                  <a:pt x="476" y="4918"/>
                </a:cubicBezTo>
                <a:cubicBezTo>
                  <a:pt x="474" y="4916"/>
                  <a:pt x="472" y="4914"/>
                  <a:pt x="470" y="4912"/>
                </a:cubicBezTo>
                <a:cubicBezTo>
                  <a:pt x="470" y="4912"/>
                  <a:pt x="470" y="4911"/>
                  <a:pt x="470" y="4909"/>
                </a:cubicBezTo>
                <a:cubicBezTo>
                  <a:pt x="469" y="4909"/>
                  <a:pt x="469" y="4908"/>
                  <a:pt x="467" y="4907"/>
                </a:cubicBezTo>
                <a:cubicBezTo>
                  <a:pt x="467" y="4906"/>
                  <a:pt x="467" y="4905"/>
                  <a:pt x="467" y="4904"/>
                </a:cubicBezTo>
                <a:cubicBezTo>
                  <a:pt x="467" y="4903"/>
                  <a:pt x="466" y="4902"/>
                  <a:pt x="465" y="4901"/>
                </a:cubicBezTo>
                <a:cubicBezTo>
                  <a:pt x="465" y="4900"/>
                  <a:pt x="465" y="4899"/>
                  <a:pt x="465" y="4898"/>
                </a:cubicBezTo>
                <a:cubicBezTo>
                  <a:pt x="458" y="4898"/>
                  <a:pt x="452" y="4898"/>
                  <a:pt x="445" y="4898"/>
                </a:cubicBezTo>
                <a:cubicBezTo>
                  <a:pt x="444" y="4899"/>
                  <a:pt x="443" y="4900"/>
                  <a:pt x="442" y="4901"/>
                </a:cubicBezTo>
                <a:cubicBezTo>
                  <a:pt x="441" y="4901"/>
                  <a:pt x="440" y="4901"/>
                  <a:pt x="439" y="4901"/>
                </a:cubicBezTo>
                <a:cubicBezTo>
                  <a:pt x="435" y="4897"/>
                  <a:pt x="432" y="4893"/>
                  <a:pt x="428" y="4890"/>
                </a:cubicBezTo>
                <a:cubicBezTo>
                  <a:pt x="428" y="4889"/>
                  <a:pt x="428" y="4888"/>
                  <a:pt x="428" y="4887"/>
                </a:cubicBezTo>
                <a:cubicBezTo>
                  <a:pt x="426" y="4885"/>
                  <a:pt x="424" y="4883"/>
                  <a:pt x="422" y="4881"/>
                </a:cubicBezTo>
                <a:cubicBezTo>
                  <a:pt x="421" y="4881"/>
                  <a:pt x="420" y="4881"/>
                  <a:pt x="419" y="4881"/>
                </a:cubicBezTo>
                <a:cubicBezTo>
                  <a:pt x="419" y="4880"/>
                  <a:pt x="417" y="4880"/>
                  <a:pt x="416" y="4878"/>
                </a:cubicBezTo>
                <a:cubicBezTo>
                  <a:pt x="416" y="4878"/>
                  <a:pt x="416" y="4877"/>
                  <a:pt x="416" y="4876"/>
                </a:cubicBezTo>
                <a:cubicBezTo>
                  <a:pt x="413" y="4872"/>
                  <a:pt x="409" y="4868"/>
                  <a:pt x="405" y="4864"/>
                </a:cubicBezTo>
                <a:cubicBezTo>
                  <a:pt x="405" y="4862"/>
                  <a:pt x="405" y="4859"/>
                  <a:pt x="405" y="4856"/>
                </a:cubicBezTo>
                <a:cubicBezTo>
                  <a:pt x="403" y="4854"/>
                  <a:pt x="401" y="4852"/>
                  <a:pt x="400" y="4850"/>
                </a:cubicBezTo>
                <a:cubicBezTo>
                  <a:pt x="396" y="4850"/>
                  <a:pt x="392" y="4850"/>
                  <a:pt x="388" y="4850"/>
                </a:cubicBezTo>
                <a:cubicBezTo>
                  <a:pt x="385" y="4848"/>
                  <a:pt x="383" y="4845"/>
                  <a:pt x="380" y="4842"/>
                </a:cubicBezTo>
                <a:cubicBezTo>
                  <a:pt x="379" y="4842"/>
                  <a:pt x="378" y="4842"/>
                  <a:pt x="377" y="4842"/>
                </a:cubicBezTo>
                <a:cubicBezTo>
                  <a:pt x="376" y="4842"/>
                  <a:pt x="375" y="4843"/>
                  <a:pt x="374" y="4845"/>
                </a:cubicBezTo>
                <a:cubicBezTo>
                  <a:pt x="373" y="4845"/>
                  <a:pt x="372" y="4845"/>
                  <a:pt x="371" y="4845"/>
                </a:cubicBezTo>
                <a:cubicBezTo>
                  <a:pt x="370" y="4845"/>
                  <a:pt x="369" y="4846"/>
                  <a:pt x="368" y="4847"/>
                </a:cubicBezTo>
                <a:cubicBezTo>
                  <a:pt x="366" y="4845"/>
                  <a:pt x="364" y="4843"/>
                  <a:pt x="363" y="4842"/>
                </a:cubicBezTo>
                <a:cubicBezTo>
                  <a:pt x="363" y="4839"/>
                  <a:pt x="363" y="4836"/>
                  <a:pt x="363" y="4833"/>
                </a:cubicBezTo>
                <a:cubicBezTo>
                  <a:pt x="362" y="4832"/>
                  <a:pt x="361" y="4831"/>
                  <a:pt x="360" y="4830"/>
                </a:cubicBezTo>
                <a:cubicBezTo>
                  <a:pt x="359" y="4830"/>
                  <a:pt x="358" y="4830"/>
                  <a:pt x="357" y="4830"/>
                </a:cubicBezTo>
                <a:cubicBezTo>
                  <a:pt x="357" y="4830"/>
                  <a:pt x="357" y="4828"/>
                  <a:pt x="357" y="4827"/>
                </a:cubicBezTo>
                <a:cubicBezTo>
                  <a:pt x="356" y="4827"/>
                  <a:pt x="355" y="4826"/>
                  <a:pt x="354" y="4825"/>
                </a:cubicBezTo>
                <a:cubicBezTo>
                  <a:pt x="354" y="4823"/>
                  <a:pt x="354" y="4821"/>
                  <a:pt x="354" y="4819"/>
                </a:cubicBezTo>
                <a:cubicBezTo>
                  <a:pt x="353" y="4818"/>
                  <a:pt x="353" y="4817"/>
                  <a:pt x="351" y="4816"/>
                </a:cubicBezTo>
                <a:cubicBezTo>
                  <a:pt x="349" y="4816"/>
                  <a:pt x="346" y="4816"/>
                  <a:pt x="343" y="4816"/>
                </a:cubicBezTo>
                <a:cubicBezTo>
                  <a:pt x="341" y="4814"/>
                  <a:pt x="339" y="4812"/>
                  <a:pt x="337" y="4811"/>
                </a:cubicBezTo>
                <a:cubicBezTo>
                  <a:pt x="337" y="4810"/>
                  <a:pt x="337" y="4809"/>
                  <a:pt x="337" y="4808"/>
                </a:cubicBezTo>
                <a:cubicBezTo>
                  <a:pt x="333" y="4808"/>
                  <a:pt x="330" y="4808"/>
                  <a:pt x="326" y="4808"/>
                </a:cubicBezTo>
                <a:cubicBezTo>
                  <a:pt x="325" y="4808"/>
                  <a:pt x="324" y="4808"/>
                  <a:pt x="323" y="4808"/>
                </a:cubicBezTo>
                <a:cubicBezTo>
                  <a:pt x="322" y="4808"/>
                  <a:pt x="321" y="4809"/>
                  <a:pt x="320" y="4811"/>
                </a:cubicBezTo>
                <a:cubicBezTo>
                  <a:pt x="319" y="4810"/>
                  <a:pt x="319" y="4809"/>
                  <a:pt x="317" y="4808"/>
                </a:cubicBezTo>
                <a:cubicBezTo>
                  <a:pt x="317" y="4807"/>
                  <a:pt x="316" y="4806"/>
                  <a:pt x="314" y="4805"/>
                </a:cubicBezTo>
                <a:cubicBezTo>
                  <a:pt x="311" y="4805"/>
                  <a:pt x="307" y="4805"/>
                  <a:pt x="303" y="4805"/>
                </a:cubicBezTo>
                <a:cubicBezTo>
                  <a:pt x="302" y="4806"/>
                  <a:pt x="301" y="4806"/>
                  <a:pt x="300" y="4808"/>
                </a:cubicBezTo>
                <a:cubicBezTo>
                  <a:pt x="298" y="4806"/>
                  <a:pt x="297" y="4804"/>
                  <a:pt x="295" y="4802"/>
                </a:cubicBezTo>
                <a:cubicBezTo>
                  <a:pt x="289" y="4802"/>
                  <a:pt x="283" y="4802"/>
                  <a:pt x="278" y="4802"/>
                </a:cubicBezTo>
                <a:cubicBezTo>
                  <a:pt x="277" y="4801"/>
                  <a:pt x="276" y="4800"/>
                  <a:pt x="275" y="4799"/>
                </a:cubicBezTo>
                <a:cubicBezTo>
                  <a:pt x="275" y="4798"/>
                  <a:pt x="275" y="4798"/>
                  <a:pt x="275" y="4796"/>
                </a:cubicBezTo>
                <a:cubicBezTo>
                  <a:pt x="274" y="4796"/>
                  <a:pt x="273" y="4795"/>
                  <a:pt x="272" y="4793"/>
                </a:cubicBezTo>
                <a:cubicBezTo>
                  <a:pt x="272" y="4793"/>
                  <a:pt x="272" y="4792"/>
                  <a:pt x="272" y="4791"/>
                </a:cubicBezTo>
                <a:cubicBezTo>
                  <a:pt x="271" y="4790"/>
                  <a:pt x="270" y="4789"/>
                  <a:pt x="269" y="4788"/>
                </a:cubicBezTo>
                <a:cubicBezTo>
                  <a:pt x="267" y="4788"/>
                  <a:pt x="266" y="4788"/>
                  <a:pt x="264" y="4788"/>
                </a:cubicBezTo>
                <a:cubicBezTo>
                  <a:pt x="263" y="4789"/>
                  <a:pt x="262" y="4790"/>
                  <a:pt x="261" y="4791"/>
                </a:cubicBezTo>
                <a:cubicBezTo>
                  <a:pt x="258" y="4791"/>
                  <a:pt x="255" y="4791"/>
                  <a:pt x="252" y="4791"/>
                </a:cubicBezTo>
                <a:cubicBezTo>
                  <a:pt x="250" y="4788"/>
                  <a:pt x="247" y="4785"/>
                  <a:pt x="244" y="4782"/>
                </a:cubicBezTo>
                <a:cubicBezTo>
                  <a:pt x="243" y="4782"/>
                  <a:pt x="242" y="4782"/>
                  <a:pt x="241" y="4782"/>
                </a:cubicBezTo>
                <a:cubicBezTo>
                  <a:pt x="240" y="4781"/>
                  <a:pt x="239" y="4780"/>
                  <a:pt x="238" y="4779"/>
                </a:cubicBezTo>
                <a:cubicBezTo>
                  <a:pt x="234" y="4779"/>
                  <a:pt x="230" y="4779"/>
                  <a:pt x="227" y="4779"/>
                </a:cubicBezTo>
                <a:cubicBezTo>
                  <a:pt x="226" y="4779"/>
                  <a:pt x="225" y="4778"/>
                  <a:pt x="224" y="4777"/>
                </a:cubicBezTo>
                <a:cubicBezTo>
                  <a:pt x="224" y="4776"/>
                  <a:pt x="224" y="4775"/>
                  <a:pt x="224" y="4774"/>
                </a:cubicBezTo>
                <a:cubicBezTo>
                  <a:pt x="223" y="4773"/>
                  <a:pt x="222" y="4772"/>
                  <a:pt x="221" y="4771"/>
                </a:cubicBezTo>
                <a:cubicBezTo>
                  <a:pt x="221" y="4769"/>
                  <a:pt x="221" y="4767"/>
                  <a:pt x="221" y="4765"/>
                </a:cubicBezTo>
                <a:cubicBezTo>
                  <a:pt x="220" y="4764"/>
                  <a:pt x="219" y="4764"/>
                  <a:pt x="218" y="4762"/>
                </a:cubicBezTo>
                <a:cubicBezTo>
                  <a:pt x="217" y="4762"/>
                  <a:pt x="217" y="4762"/>
                  <a:pt x="216" y="4762"/>
                </a:cubicBezTo>
                <a:cubicBezTo>
                  <a:pt x="215" y="4762"/>
                  <a:pt x="214" y="4761"/>
                  <a:pt x="213" y="4759"/>
                </a:cubicBezTo>
                <a:cubicBezTo>
                  <a:pt x="213" y="4754"/>
                  <a:pt x="213" y="4748"/>
                  <a:pt x="213" y="4743"/>
                </a:cubicBezTo>
                <a:cubicBezTo>
                  <a:pt x="211" y="4741"/>
                  <a:pt x="209" y="4739"/>
                  <a:pt x="207" y="4737"/>
                </a:cubicBezTo>
                <a:cubicBezTo>
                  <a:pt x="207" y="4735"/>
                  <a:pt x="207" y="4733"/>
                  <a:pt x="207" y="4731"/>
                </a:cubicBezTo>
                <a:cubicBezTo>
                  <a:pt x="210" y="4729"/>
                  <a:pt x="213" y="4726"/>
                  <a:pt x="216" y="4723"/>
                </a:cubicBezTo>
                <a:cubicBezTo>
                  <a:pt x="216" y="4723"/>
                  <a:pt x="217" y="4723"/>
                  <a:pt x="218" y="4723"/>
                </a:cubicBezTo>
                <a:cubicBezTo>
                  <a:pt x="218" y="4720"/>
                  <a:pt x="218" y="4717"/>
                  <a:pt x="218" y="4714"/>
                </a:cubicBezTo>
                <a:cubicBezTo>
                  <a:pt x="217" y="4714"/>
                  <a:pt x="217" y="4712"/>
                  <a:pt x="216" y="4711"/>
                </a:cubicBezTo>
                <a:cubicBezTo>
                  <a:pt x="216" y="4709"/>
                  <a:pt x="216" y="4706"/>
                  <a:pt x="216" y="4703"/>
                </a:cubicBezTo>
                <a:cubicBezTo>
                  <a:pt x="214" y="4701"/>
                  <a:pt x="212" y="4699"/>
                  <a:pt x="210" y="4697"/>
                </a:cubicBezTo>
                <a:cubicBezTo>
                  <a:pt x="210" y="4696"/>
                  <a:pt x="210" y="4696"/>
                  <a:pt x="210" y="4695"/>
                </a:cubicBezTo>
                <a:cubicBezTo>
                  <a:pt x="208" y="4693"/>
                  <a:pt x="206" y="4691"/>
                  <a:pt x="204" y="4689"/>
                </a:cubicBezTo>
                <a:cubicBezTo>
                  <a:pt x="201" y="4689"/>
                  <a:pt x="199" y="4689"/>
                  <a:pt x="196" y="4689"/>
                </a:cubicBezTo>
                <a:cubicBezTo>
                  <a:pt x="194" y="4687"/>
                  <a:pt x="192" y="4685"/>
                  <a:pt x="190" y="4683"/>
                </a:cubicBezTo>
                <a:cubicBezTo>
                  <a:pt x="190" y="4680"/>
                  <a:pt x="190" y="4678"/>
                  <a:pt x="190" y="4675"/>
                </a:cubicBezTo>
                <a:cubicBezTo>
                  <a:pt x="189" y="4674"/>
                  <a:pt x="188" y="4673"/>
                  <a:pt x="187" y="4672"/>
                </a:cubicBezTo>
                <a:cubicBezTo>
                  <a:pt x="187" y="4671"/>
                  <a:pt x="187" y="4670"/>
                  <a:pt x="187" y="4669"/>
                </a:cubicBezTo>
                <a:cubicBezTo>
                  <a:pt x="186" y="4668"/>
                  <a:pt x="185" y="4667"/>
                  <a:pt x="184" y="4666"/>
                </a:cubicBezTo>
                <a:cubicBezTo>
                  <a:pt x="184" y="4664"/>
                  <a:pt x="184" y="4662"/>
                  <a:pt x="184" y="4661"/>
                </a:cubicBezTo>
                <a:cubicBezTo>
                  <a:pt x="187" y="4658"/>
                  <a:pt x="190" y="4655"/>
                  <a:pt x="193" y="4652"/>
                </a:cubicBezTo>
                <a:cubicBezTo>
                  <a:pt x="194" y="4652"/>
                  <a:pt x="195" y="4652"/>
                  <a:pt x="196" y="4652"/>
                </a:cubicBezTo>
                <a:cubicBezTo>
                  <a:pt x="196" y="4651"/>
                  <a:pt x="196" y="4650"/>
                  <a:pt x="196" y="4649"/>
                </a:cubicBezTo>
                <a:cubicBezTo>
                  <a:pt x="197" y="4648"/>
                  <a:pt x="197" y="4647"/>
                  <a:pt x="198" y="4646"/>
                </a:cubicBezTo>
                <a:cubicBezTo>
                  <a:pt x="198" y="4645"/>
                  <a:pt x="198" y="4643"/>
                  <a:pt x="198" y="4641"/>
                </a:cubicBezTo>
                <a:cubicBezTo>
                  <a:pt x="203" y="4636"/>
                  <a:pt x="208" y="4632"/>
                  <a:pt x="213" y="4627"/>
                </a:cubicBezTo>
                <a:cubicBezTo>
                  <a:pt x="213" y="4627"/>
                  <a:pt x="214" y="4627"/>
                  <a:pt x="216" y="4627"/>
                </a:cubicBezTo>
                <a:cubicBezTo>
                  <a:pt x="216" y="4626"/>
                  <a:pt x="216" y="4625"/>
                  <a:pt x="216" y="4624"/>
                </a:cubicBezTo>
                <a:cubicBezTo>
                  <a:pt x="216" y="4623"/>
                  <a:pt x="217" y="4622"/>
                  <a:pt x="218" y="4621"/>
                </a:cubicBezTo>
                <a:cubicBezTo>
                  <a:pt x="218" y="4620"/>
                  <a:pt x="218" y="4619"/>
                  <a:pt x="218" y="4618"/>
                </a:cubicBezTo>
                <a:cubicBezTo>
                  <a:pt x="219" y="4617"/>
                  <a:pt x="220" y="4616"/>
                  <a:pt x="221" y="4615"/>
                </a:cubicBezTo>
                <a:cubicBezTo>
                  <a:pt x="221" y="4612"/>
                  <a:pt x="221" y="4610"/>
                  <a:pt x="221" y="4607"/>
                </a:cubicBezTo>
                <a:cubicBezTo>
                  <a:pt x="222" y="4606"/>
                  <a:pt x="223" y="4605"/>
                  <a:pt x="224" y="4604"/>
                </a:cubicBezTo>
                <a:cubicBezTo>
                  <a:pt x="224" y="4603"/>
                  <a:pt x="224" y="4602"/>
                  <a:pt x="224" y="4601"/>
                </a:cubicBezTo>
                <a:cubicBezTo>
                  <a:pt x="225" y="4600"/>
                  <a:pt x="226" y="4599"/>
                  <a:pt x="227" y="4598"/>
                </a:cubicBezTo>
                <a:cubicBezTo>
                  <a:pt x="227" y="4597"/>
                  <a:pt x="227" y="4596"/>
                  <a:pt x="227" y="4595"/>
                </a:cubicBezTo>
                <a:cubicBezTo>
                  <a:pt x="231" y="4592"/>
                  <a:pt x="234" y="4588"/>
                  <a:pt x="238" y="4584"/>
                </a:cubicBezTo>
                <a:cubicBezTo>
                  <a:pt x="239" y="4584"/>
                  <a:pt x="240" y="4584"/>
                  <a:pt x="241" y="4584"/>
                </a:cubicBezTo>
                <a:cubicBezTo>
                  <a:pt x="241" y="4583"/>
                  <a:pt x="241" y="4582"/>
                  <a:pt x="241" y="4581"/>
                </a:cubicBezTo>
                <a:cubicBezTo>
                  <a:pt x="242" y="4580"/>
                  <a:pt x="243" y="4579"/>
                  <a:pt x="244" y="4578"/>
                </a:cubicBezTo>
                <a:cubicBezTo>
                  <a:pt x="244" y="4577"/>
                  <a:pt x="244" y="4577"/>
                  <a:pt x="244" y="4576"/>
                </a:cubicBezTo>
                <a:cubicBezTo>
                  <a:pt x="246" y="4574"/>
                  <a:pt x="248" y="4572"/>
                  <a:pt x="250" y="4570"/>
                </a:cubicBezTo>
                <a:cubicBezTo>
                  <a:pt x="251" y="4570"/>
                  <a:pt x="253" y="4570"/>
                  <a:pt x="255" y="4570"/>
                </a:cubicBezTo>
                <a:cubicBezTo>
                  <a:pt x="256" y="4569"/>
                  <a:pt x="257" y="4568"/>
                  <a:pt x="258" y="4567"/>
                </a:cubicBezTo>
                <a:cubicBezTo>
                  <a:pt x="260" y="4567"/>
                  <a:pt x="262" y="4567"/>
                  <a:pt x="264" y="4567"/>
                </a:cubicBezTo>
                <a:cubicBezTo>
                  <a:pt x="264" y="4566"/>
                  <a:pt x="265" y="4565"/>
                  <a:pt x="266" y="4564"/>
                </a:cubicBezTo>
                <a:cubicBezTo>
                  <a:pt x="267" y="4564"/>
                  <a:pt x="268" y="4564"/>
                  <a:pt x="269" y="4564"/>
                </a:cubicBezTo>
                <a:cubicBezTo>
                  <a:pt x="269" y="4561"/>
                  <a:pt x="269" y="4559"/>
                  <a:pt x="269" y="4556"/>
                </a:cubicBezTo>
                <a:cubicBezTo>
                  <a:pt x="271" y="4554"/>
                  <a:pt x="273" y="4552"/>
                  <a:pt x="275" y="4550"/>
                </a:cubicBezTo>
                <a:cubicBezTo>
                  <a:pt x="276" y="4550"/>
                  <a:pt x="277" y="4550"/>
                  <a:pt x="278" y="4550"/>
                </a:cubicBezTo>
                <a:cubicBezTo>
                  <a:pt x="279" y="4549"/>
                  <a:pt x="279" y="4548"/>
                  <a:pt x="280" y="4547"/>
                </a:cubicBezTo>
                <a:cubicBezTo>
                  <a:pt x="281" y="4547"/>
                  <a:pt x="282" y="4547"/>
                  <a:pt x="283" y="4547"/>
                </a:cubicBezTo>
                <a:cubicBezTo>
                  <a:pt x="285" y="4545"/>
                  <a:pt x="287" y="4543"/>
                  <a:pt x="289" y="4542"/>
                </a:cubicBezTo>
                <a:cubicBezTo>
                  <a:pt x="289" y="4541"/>
                  <a:pt x="289" y="4540"/>
                  <a:pt x="289" y="4539"/>
                </a:cubicBezTo>
                <a:cubicBezTo>
                  <a:pt x="290" y="4538"/>
                  <a:pt x="291" y="4537"/>
                  <a:pt x="292" y="4536"/>
                </a:cubicBezTo>
                <a:cubicBezTo>
                  <a:pt x="292" y="4535"/>
                  <a:pt x="292" y="4534"/>
                  <a:pt x="292" y="4533"/>
                </a:cubicBezTo>
                <a:cubicBezTo>
                  <a:pt x="293" y="4532"/>
                  <a:pt x="294" y="4531"/>
                  <a:pt x="295" y="4530"/>
                </a:cubicBezTo>
                <a:cubicBezTo>
                  <a:pt x="295" y="4525"/>
                  <a:pt x="295" y="4519"/>
                  <a:pt x="295" y="4513"/>
                </a:cubicBezTo>
                <a:cubicBezTo>
                  <a:pt x="294" y="4512"/>
                  <a:pt x="293" y="4511"/>
                  <a:pt x="292" y="4510"/>
                </a:cubicBezTo>
                <a:cubicBezTo>
                  <a:pt x="292" y="4508"/>
                  <a:pt x="292" y="4505"/>
                  <a:pt x="292" y="4502"/>
                </a:cubicBezTo>
                <a:cubicBezTo>
                  <a:pt x="293" y="4501"/>
                  <a:pt x="294" y="4500"/>
                  <a:pt x="295" y="4499"/>
                </a:cubicBezTo>
                <a:cubicBezTo>
                  <a:pt x="294" y="4498"/>
                  <a:pt x="293" y="4497"/>
                  <a:pt x="292" y="4496"/>
                </a:cubicBezTo>
                <a:cubicBezTo>
                  <a:pt x="292" y="4494"/>
                  <a:pt x="292" y="4492"/>
                  <a:pt x="292" y="4490"/>
                </a:cubicBezTo>
                <a:cubicBezTo>
                  <a:pt x="289" y="4488"/>
                  <a:pt x="286" y="4485"/>
                  <a:pt x="283" y="4482"/>
                </a:cubicBezTo>
                <a:cubicBezTo>
                  <a:pt x="283" y="4481"/>
                  <a:pt x="283" y="4480"/>
                  <a:pt x="283" y="4479"/>
                </a:cubicBezTo>
                <a:cubicBezTo>
                  <a:pt x="283" y="4479"/>
                  <a:pt x="282" y="4477"/>
                  <a:pt x="280" y="4476"/>
                </a:cubicBezTo>
                <a:cubicBezTo>
                  <a:pt x="280" y="4476"/>
                  <a:pt x="280" y="4475"/>
                  <a:pt x="280" y="4474"/>
                </a:cubicBezTo>
                <a:cubicBezTo>
                  <a:pt x="279" y="4472"/>
                  <a:pt x="277" y="4470"/>
                  <a:pt x="275" y="4468"/>
                </a:cubicBezTo>
                <a:cubicBezTo>
                  <a:pt x="275" y="4467"/>
                  <a:pt x="275" y="4466"/>
                  <a:pt x="275" y="4465"/>
                </a:cubicBezTo>
                <a:cubicBezTo>
                  <a:pt x="276" y="4464"/>
                  <a:pt x="277" y="4463"/>
                  <a:pt x="278" y="4462"/>
                </a:cubicBezTo>
                <a:cubicBezTo>
                  <a:pt x="278" y="4461"/>
                  <a:pt x="278" y="4461"/>
                  <a:pt x="278" y="4460"/>
                </a:cubicBezTo>
                <a:cubicBezTo>
                  <a:pt x="279" y="4459"/>
                  <a:pt x="279" y="4458"/>
                  <a:pt x="280" y="4457"/>
                </a:cubicBezTo>
                <a:cubicBezTo>
                  <a:pt x="280" y="4454"/>
                  <a:pt x="280" y="4451"/>
                  <a:pt x="280" y="4448"/>
                </a:cubicBezTo>
                <a:cubicBezTo>
                  <a:pt x="280" y="4447"/>
                  <a:pt x="279" y="4446"/>
                  <a:pt x="278" y="4445"/>
                </a:cubicBezTo>
                <a:cubicBezTo>
                  <a:pt x="278" y="4443"/>
                  <a:pt x="278" y="4442"/>
                  <a:pt x="278" y="4440"/>
                </a:cubicBezTo>
                <a:cubicBezTo>
                  <a:pt x="279" y="4439"/>
                  <a:pt x="279" y="4438"/>
                  <a:pt x="280" y="4437"/>
                </a:cubicBezTo>
                <a:cubicBezTo>
                  <a:pt x="280" y="4435"/>
                  <a:pt x="280" y="4433"/>
                  <a:pt x="280" y="4431"/>
                </a:cubicBezTo>
                <a:cubicBezTo>
                  <a:pt x="280" y="4430"/>
                  <a:pt x="279" y="4429"/>
                  <a:pt x="278" y="4428"/>
                </a:cubicBezTo>
                <a:cubicBezTo>
                  <a:pt x="278" y="4427"/>
                  <a:pt x="278" y="4427"/>
                  <a:pt x="278" y="4426"/>
                </a:cubicBezTo>
                <a:cubicBezTo>
                  <a:pt x="279" y="4425"/>
                  <a:pt x="279" y="4424"/>
                  <a:pt x="280" y="4423"/>
                </a:cubicBezTo>
                <a:cubicBezTo>
                  <a:pt x="280" y="4422"/>
                  <a:pt x="280" y="4421"/>
                  <a:pt x="280" y="4420"/>
                </a:cubicBezTo>
                <a:cubicBezTo>
                  <a:pt x="281" y="4419"/>
                  <a:pt x="282" y="4418"/>
                  <a:pt x="283" y="4417"/>
                </a:cubicBezTo>
                <a:cubicBezTo>
                  <a:pt x="283" y="4415"/>
                  <a:pt x="283" y="4413"/>
                  <a:pt x="283" y="4411"/>
                </a:cubicBezTo>
                <a:cubicBezTo>
                  <a:pt x="282" y="4410"/>
                  <a:pt x="280" y="4408"/>
                  <a:pt x="278" y="4406"/>
                </a:cubicBezTo>
                <a:cubicBezTo>
                  <a:pt x="278" y="4404"/>
                  <a:pt x="278" y="4402"/>
                  <a:pt x="278" y="4400"/>
                </a:cubicBezTo>
                <a:cubicBezTo>
                  <a:pt x="277" y="4399"/>
                  <a:pt x="276" y="4398"/>
                  <a:pt x="275" y="4397"/>
                </a:cubicBezTo>
                <a:cubicBezTo>
                  <a:pt x="275" y="4395"/>
                  <a:pt x="275" y="4392"/>
                  <a:pt x="275" y="4389"/>
                </a:cubicBezTo>
                <a:cubicBezTo>
                  <a:pt x="277" y="4387"/>
                  <a:pt x="279" y="4385"/>
                  <a:pt x="280" y="4383"/>
                </a:cubicBezTo>
                <a:cubicBezTo>
                  <a:pt x="281" y="4383"/>
                  <a:pt x="282" y="4383"/>
                  <a:pt x="283" y="4383"/>
                </a:cubicBezTo>
                <a:cubicBezTo>
                  <a:pt x="283" y="4381"/>
                  <a:pt x="283" y="4379"/>
                  <a:pt x="283" y="4377"/>
                </a:cubicBezTo>
                <a:cubicBezTo>
                  <a:pt x="285" y="4376"/>
                  <a:pt x="287" y="4374"/>
                  <a:pt x="289" y="4372"/>
                </a:cubicBezTo>
                <a:cubicBezTo>
                  <a:pt x="289" y="4369"/>
                  <a:pt x="289" y="4366"/>
                  <a:pt x="289" y="4363"/>
                </a:cubicBezTo>
                <a:cubicBezTo>
                  <a:pt x="287" y="4361"/>
                  <a:pt x="285" y="4360"/>
                  <a:pt x="283" y="4358"/>
                </a:cubicBezTo>
                <a:cubicBezTo>
                  <a:pt x="283" y="4358"/>
                  <a:pt x="282" y="4358"/>
                  <a:pt x="280" y="4358"/>
                </a:cubicBezTo>
                <a:cubicBezTo>
                  <a:pt x="280" y="4354"/>
                  <a:pt x="280" y="4350"/>
                  <a:pt x="280" y="4346"/>
                </a:cubicBezTo>
                <a:cubicBezTo>
                  <a:pt x="280" y="4344"/>
                  <a:pt x="280" y="4342"/>
                  <a:pt x="280" y="4341"/>
                </a:cubicBezTo>
                <a:cubicBezTo>
                  <a:pt x="280" y="4340"/>
                  <a:pt x="279" y="4339"/>
                  <a:pt x="278" y="4338"/>
                </a:cubicBezTo>
                <a:cubicBezTo>
                  <a:pt x="277" y="4338"/>
                  <a:pt x="276" y="4338"/>
                  <a:pt x="275" y="4338"/>
                </a:cubicBezTo>
                <a:cubicBezTo>
                  <a:pt x="275" y="4334"/>
                  <a:pt x="275" y="4330"/>
                  <a:pt x="275" y="4326"/>
                </a:cubicBezTo>
                <a:cubicBezTo>
                  <a:pt x="274" y="4326"/>
                  <a:pt x="273" y="4325"/>
                  <a:pt x="272" y="4324"/>
                </a:cubicBezTo>
                <a:cubicBezTo>
                  <a:pt x="272" y="4322"/>
                  <a:pt x="272" y="4320"/>
                  <a:pt x="272" y="4318"/>
                </a:cubicBezTo>
                <a:cubicBezTo>
                  <a:pt x="270" y="4318"/>
                  <a:pt x="268" y="4318"/>
                  <a:pt x="266" y="4318"/>
                </a:cubicBezTo>
                <a:cubicBezTo>
                  <a:pt x="266" y="4317"/>
                  <a:pt x="265" y="4316"/>
                  <a:pt x="264" y="4315"/>
                </a:cubicBezTo>
                <a:cubicBezTo>
                  <a:pt x="262" y="4315"/>
                  <a:pt x="260" y="4315"/>
                  <a:pt x="258" y="4315"/>
                </a:cubicBezTo>
                <a:cubicBezTo>
                  <a:pt x="256" y="4313"/>
                  <a:pt x="254" y="4311"/>
                  <a:pt x="252" y="4310"/>
                </a:cubicBezTo>
                <a:cubicBezTo>
                  <a:pt x="252" y="4309"/>
                  <a:pt x="252" y="4308"/>
                  <a:pt x="252" y="4307"/>
                </a:cubicBezTo>
                <a:cubicBezTo>
                  <a:pt x="254" y="4305"/>
                  <a:pt x="256" y="4303"/>
                  <a:pt x="258" y="4301"/>
                </a:cubicBezTo>
                <a:cubicBezTo>
                  <a:pt x="258" y="4295"/>
                  <a:pt x="258" y="4290"/>
                  <a:pt x="258" y="4284"/>
                </a:cubicBezTo>
                <a:cubicBezTo>
                  <a:pt x="256" y="4282"/>
                  <a:pt x="254" y="4280"/>
                  <a:pt x="252" y="4278"/>
                </a:cubicBezTo>
                <a:cubicBezTo>
                  <a:pt x="250" y="4278"/>
                  <a:pt x="248" y="4278"/>
                  <a:pt x="246" y="4278"/>
                </a:cubicBezTo>
                <a:cubicBezTo>
                  <a:pt x="246" y="4279"/>
                  <a:pt x="245" y="4280"/>
                  <a:pt x="244" y="4281"/>
                </a:cubicBezTo>
                <a:cubicBezTo>
                  <a:pt x="243" y="4280"/>
                  <a:pt x="242" y="4279"/>
                  <a:pt x="241" y="4278"/>
                </a:cubicBezTo>
                <a:cubicBezTo>
                  <a:pt x="240" y="4278"/>
                  <a:pt x="239" y="4278"/>
                  <a:pt x="238" y="4278"/>
                </a:cubicBezTo>
                <a:cubicBezTo>
                  <a:pt x="233" y="4273"/>
                  <a:pt x="227" y="4267"/>
                  <a:pt x="221" y="4261"/>
                </a:cubicBezTo>
                <a:cubicBezTo>
                  <a:pt x="221" y="4261"/>
                  <a:pt x="221" y="4260"/>
                  <a:pt x="221" y="4258"/>
                </a:cubicBezTo>
                <a:cubicBezTo>
                  <a:pt x="219" y="4256"/>
                  <a:pt x="216" y="4253"/>
                  <a:pt x="213" y="4250"/>
                </a:cubicBezTo>
                <a:cubicBezTo>
                  <a:pt x="212" y="4250"/>
                  <a:pt x="211" y="4250"/>
                  <a:pt x="210" y="4250"/>
                </a:cubicBezTo>
                <a:cubicBezTo>
                  <a:pt x="209" y="4249"/>
                  <a:pt x="208" y="4248"/>
                  <a:pt x="207" y="4247"/>
                </a:cubicBezTo>
                <a:cubicBezTo>
                  <a:pt x="207" y="4247"/>
                  <a:pt x="207" y="4245"/>
                  <a:pt x="207" y="4244"/>
                </a:cubicBezTo>
                <a:cubicBezTo>
                  <a:pt x="206" y="4244"/>
                  <a:pt x="205" y="4243"/>
                  <a:pt x="204" y="4242"/>
                </a:cubicBezTo>
                <a:cubicBezTo>
                  <a:pt x="203" y="4242"/>
                  <a:pt x="202" y="4242"/>
                  <a:pt x="201" y="4242"/>
                </a:cubicBezTo>
                <a:cubicBezTo>
                  <a:pt x="201" y="4241"/>
                  <a:pt x="199" y="4240"/>
                  <a:pt x="198" y="4239"/>
                </a:cubicBezTo>
                <a:cubicBezTo>
                  <a:pt x="198" y="4238"/>
                  <a:pt x="198" y="4237"/>
                  <a:pt x="198" y="4236"/>
                </a:cubicBezTo>
                <a:cubicBezTo>
                  <a:pt x="196" y="4233"/>
                  <a:pt x="193" y="4230"/>
                  <a:pt x="190" y="4227"/>
                </a:cubicBezTo>
                <a:cubicBezTo>
                  <a:pt x="190" y="4227"/>
                  <a:pt x="190" y="4226"/>
                  <a:pt x="190" y="4224"/>
                </a:cubicBezTo>
                <a:cubicBezTo>
                  <a:pt x="189" y="4224"/>
                  <a:pt x="188" y="4223"/>
                  <a:pt x="187" y="4222"/>
                </a:cubicBezTo>
                <a:cubicBezTo>
                  <a:pt x="186" y="4222"/>
                  <a:pt x="185" y="4222"/>
                  <a:pt x="184" y="4222"/>
                </a:cubicBezTo>
                <a:cubicBezTo>
                  <a:pt x="183" y="4221"/>
                  <a:pt x="183" y="4220"/>
                  <a:pt x="182" y="4219"/>
                </a:cubicBezTo>
                <a:cubicBezTo>
                  <a:pt x="180" y="4219"/>
                  <a:pt x="178" y="4219"/>
                  <a:pt x="176" y="4219"/>
                </a:cubicBezTo>
                <a:cubicBezTo>
                  <a:pt x="175" y="4218"/>
                  <a:pt x="174" y="4217"/>
                  <a:pt x="173" y="4216"/>
                </a:cubicBezTo>
                <a:cubicBezTo>
                  <a:pt x="172" y="4216"/>
                  <a:pt x="171" y="4216"/>
                  <a:pt x="170" y="4216"/>
                </a:cubicBezTo>
                <a:cubicBezTo>
                  <a:pt x="170" y="4215"/>
                  <a:pt x="170" y="4214"/>
                  <a:pt x="170" y="4213"/>
                </a:cubicBezTo>
                <a:cubicBezTo>
                  <a:pt x="169" y="4213"/>
                  <a:pt x="169" y="4211"/>
                  <a:pt x="167" y="4210"/>
                </a:cubicBezTo>
                <a:cubicBezTo>
                  <a:pt x="167" y="4210"/>
                  <a:pt x="167" y="4209"/>
                  <a:pt x="167" y="4208"/>
                </a:cubicBezTo>
                <a:cubicBezTo>
                  <a:pt x="167" y="4207"/>
                  <a:pt x="166" y="4206"/>
                  <a:pt x="164" y="4205"/>
                </a:cubicBezTo>
                <a:cubicBezTo>
                  <a:pt x="164" y="4203"/>
                  <a:pt x="164" y="4201"/>
                  <a:pt x="164" y="4199"/>
                </a:cubicBezTo>
                <a:cubicBezTo>
                  <a:pt x="164" y="4198"/>
                  <a:pt x="163" y="4197"/>
                  <a:pt x="162" y="4196"/>
                </a:cubicBezTo>
                <a:cubicBezTo>
                  <a:pt x="161" y="4196"/>
                  <a:pt x="160" y="4196"/>
                  <a:pt x="159" y="4196"/>
                </a:cubicBezTo>
                <a:cubicBezTo>
                  <a:pt x="159" y="4195"/>
                  <a:pt x="159" y="4195"/>
                  <a:pt x="159" y="4194"/>
                </a:cubicBezTo>
                <a:cubicBezTo>
                  <a:pt x="158" y="4193"/>
                  <a:pt x="157" y="4192"/>
                  <a:pt x="156" y="4191"/>
                </a:cubicBezTo>
                <a:cubicBezTo>
                  <a:pt x="156" y="4190"/>
                  <a:pt x="156" y="4189"/>
                  <a:pt x="156" y="4188"/>
                </a:cubicBezTo>
                <a:cubicBezTo>
                  <a:pt x="154" y="4186"/>
                  <a:pt x="152" y="4184"/>
                  <a:pt x="150" y="4182"/>
                </a:cubicBezTo>
                <a:cubicBezTo>
                  <a:pt x="150" y="4180"/>
                  <a:pt x="150" y="4178"/>
                  <a:pt x="150" y="4176"/>
                </a:cubicBezTo>
                <a:cubicBezTo>
                  <a:pt x="149" y="4176"/>
                  <a:pt x="149" y="4175"/>
                  <a:pt x="148" y="4174"/>
                </a:cubicBezTo>
                <a:cubicBezTo>
                  <a:pt x="148" y="4173"/>
                  <a:pt x="148" y="4172"/>
                  <a:pt x="148" y="4171"/>
                </a:cubicBezTo>
                <a:cubicBezTo>
                  <a:pt x="147" y="4170"/>
                  <a:pt x="146" y="4169"/>
                  <a:pt x="145" y="4168"/>
                </a:cubicBezTo>
                <a:cubicBezTo>
                  <a:pt x="145" y="4167"/>
                  <a:pt x="145" y="4166"/>
                  <a:pt x="145" y="4165"/>
                </a:cubicBezTo>
                <a:cubicBezTo>
                  <a:pt x="144" y="4165"/>
                  <a:pt x="143" y="4165"/>
                  <a:pt x="142" y="4165"/>
                </a:cubicBezTo>
                <a:cubicBezTo>
                  <a:pt x="141" y="4164"/>
                  <a:pt x="140" y="4163"/>
                  <a:pt x="139" y="4162"/>
                </a:cubicBezTo>
                <a:cubicBezTo>
                  <a:pt x="137" y="4162"/>
                  <a:pt x="135" y="4162"/>
                  <a:pt x="133" y="4162"/>
                </a:cubicBezTo>
                <a:cubicBezTo>
                  <a:pt x="133" y="4161"/>
                  <a:pt x="132" y="4161"/>
                  <a:pt x="130" y="4160"/>
                </a:cubicBezTo>
                <a:cubicBezTo>
                  <a:pt x="130" y="4157"/>
                  <a:pt x="130" y="4154"/>
                  <a:pt x="130" y="4151"/>
                </a:cubicBezTo>
                <a:cubicBezTo>
                  <a:pt x="130" y="4150"/>
                  <a:pt x="129" y="4149"/>
                  <a:pt x="128" y="4148"/>
                </a:cubicBezTo>
                <a:cubicBezTo>
                  <a:pt x="128" y="4146"/>
                  <a:pt x="128" y="4144"/>
                  <a:pt x="128" y="4142"/>
                </a:cubicBezTo>
                <a:cubicBezTo>
                  <a:pt x="127" y="4142"/>
                  <a:pt x="126" y="4141"/>
                  <a:pt x="125" y="4140"/>
                </a:cubicBezTo>
                <a:cubicBezTo>
                  <a:pt x="125" y="4139"/>
                  <a:pt x="125" y="4138"/>
                  <a:pt x="125" y="4137"/>
                </a:cubicBezTo>
                <a:cubicBezTo>
                  <a:pt x="124" y="4136"/>
                  <a:pt x="123" y="4135"/>
                  <a:pt x="122" y="4134"/>
                </a:cubicBezTo>
                <a:cubicBezTo>
                  <a:pt x="122" y="4131"/>
                  <a:pt x="122" y="4129"/>
                  <a:pt x="122" y="4126"/>
                </a:cubicBezTo>
                <a:cubicBezTo>
                  <a:pt x="121" y="4125"/>
                  <a:pt x="120" y="4124"/>
                  <a:pt x="119" y="4123"/>
                </a:cubicBezTo>
                <a:cubicBezTo>
                  <a:pt x="119" y="4122"/>
                  <a:pt x="119" y="4121"/>
                  <a:pt x="119" y="4120"/>
                </a:cubicBezTo>
                <a:cubicBezTo>
                  <a:pt x="119" y="4119"/>
                  <a:pt x="117" y="4118"/>
                  <a:pt x="116" y="4117"/>
                </a:cubicBezTo>
                <a:cubicBezTo>
                  <a:pt x="116" y="4117"/>
                  <a:pt x="115" y="4117"/>
                  <a:pt x="114" y="4117"/>
                </a:cubicBezTo>
                <a:lnTo>
                  <a:pt x="113" y="4107"/>
                </a:lnTo>
                <a:cubicBezTo>
                  <a:pt x="114" y="4106"/>
                  <a:pt x="115" y="4104"/>
                  <a:pt x="116" y="4103"/>
                </a:cubicBezTo>
                <a:cubicBezTo>
                  <a:pt x="116" y="4100"/>
                  <a:pt x="116" y="4097"/>
                  <a:pt x="116" y="4094"/>
                </a:cubicBezTo>
                <a:cubicBezTo>
                  <a:pt x="117" y="4094"/>
                  <a:pt x="118" y="4093"/>
                  <a:pt x="119" y="4092"/>
                </a:cubicBezTo>
                <a:cubicBezTo>
                  <a:pt x="119" y="4089"/>
                  <a:pt x="119" y="4086"/>
                  <a:pt x="119" y="4083"/>
                </a:cubicBezTo>
                <a:cubicBezTo>
                  <a:pt x="119" y="4082"/>
                  <a:pt x="117" y="4081"/>
                  <a:pt x="116" y="4080"/>
                </a:cubicBezTo>
                <a:cubicBezTo>
                  <a:pt x="116" y="4078"/>
                  <a:pt x="116" y="4076"/>
                  <a:pt x="116" y="4075"/>
                </a:cubicBezTo>
                <a:cubicBezTo>
                  <a:pt x="118" y="4073"/>
                  <a:pt x="120" y="4071"/>
                  <a:pt x="122" y="4069"/>
                </a:cubicBezTo>
                <a:cubicBezTo>
                  <a:pt x="123" y="4069"/>
                  <a:pt x="124" y="4069"/>
                  <a:pt x="125" y="4069"/>
                </a:cubicBezTo>
                <a:cubicBezTo>
                  <a:pt x="126" y="4068"/>
                  <a:pt x="127" y="4067"/>
                  <a:pt x="128" y="4066"/>
                </a:cubicBezTo>
                <a:cubicBezTo>
                  <a:pt x="128" y="4063"/>
                  <a:pt x="128" y="4061"/>
                  <a:pt x="128" y="4058"/>
                </a:cubicBezTo>
                <a:cubicBezTo>
                  <a:pt x="126" y="4058"/>
                  <a:pt x="124" y="4058"/>
                  <a:pt x="122" y="4058"/>
                </a:cubicBezTo>
                <a:cubicBezTo>
                  <a:pt x="121" y="4057"/>
                  <a:pt x="120" y="4056"/>
                  <a:pt x="119" y="4055"/>
                </a:cubicBezTo>
                <a:cubicBezTo>
                  <a:pt x="119" y="4055"/>
                  <a:pt x="117" y="4055"/>
                  <a:pt x="116" y="4055"/>
                </a:cubicBezTo>
                <a:cubicBezTo>
                  <a:pt x="114" y="4052"/>
                  <a:pt x="111" y="4049"/>
                  <a:pt x="108" y="4046"/>
                </a:cubicBezTo>
                <a:cubicBezTo>
                  <a:pt x="107" y="4046"/>
                  <a:pt x="106" y="4046"/>
                  <a:pt x="105" y="4046"/>
                </a:cubicBezTo>
                <a:cubicBezTo>
                  <a:pt x="105" y="4044"/>
                  <a:pt x="105" y="4041"/>
                  <a:pt x="105" y="4038"/>
                </a:cubicBezTo>
                <a:cubicBezTo>
                  <a:pt x="106" y="4037"/>
                  <a:pt x="107" y="4036"/>
                  <a:pt x="108" y="4035"/>
                </a:cubicBezTo>
                <a:cubicBezTo>
                  <a:pt x="108" y="4034"/>
                  <a:pt x="108" y="4033"/>
                  <a:pt x="108" y="4032"/>
                </a:cubicBezTo>
                <a:cubicBezTo>
                  <a:pt x="109" y="4031"/>
                  <a:pt x="110" y="4030"/>
                  <a:pt x="111" y="4029"/>
                </a:cubicBezTo>
                <a:cubicBezTo>
                  <a:pt x="111" y="4029"/>
                  <a:pt x="113" y="4029"/>
                  <a:pt x="114" y="4029"/>
                </a:cubicBezTo>
                <a:cubicBezTo>
                  <a:pt x="114" y="4025"/>
                  <a:pt x="114" y="4020"/>
                  <a:pt x="114" y="4015"/>
                </a:cubicBezTo>
                <a:cubicBezTo>
                  <a:pt x="114" y="4014"/>
                  <a:pt x="115" y="4013"/>
                  <a:pt x="116" y="4012"/>
                </a:cubicBezTo>
                <a:cubicBezTo>
                  <a:pt x="116" y="4010"/>
                  <a:pt x="116" y="4008"/>
                  <a:pt x="116" y="4007"/>
                </a:cubicBezTo>
                <a:cubicBezTo>
                  <a:pt x="116" y="4006"/>
                  <a:pt x="115" y="4005"/>
                  <a:pt x="114" y="4004"/>
                </a:cubicBezTo>
                <a:cubicBezTo>
                  <a:pt x="114" y="4001"/>
                  <a:pt x="114" y="3998"/>
                  <a:pt x="114" y="3995"/>
                </a:cubicBezTo>
                <a:lnTo>
                  <a:pt x="113" y="3991"/>
                </a:lnTo>
                <a:lnTo>
                  <a:pt x="113" y="3989"/>
                </a:lnTo>
                <a:lnTo>
                  <a:pt x="114" y="3987"/>
                </a:lnTo>
                <a:cubicBezTo>
                  <a:pt x="114" y="3984"/>
                  <a:pt x="114" y="3981"/>
                  <a:pt x="114" y="3978"/>
                </a:cubicBezTo>
                <a:lnTo>
                  <a:pt x="113" y="3976"/>
                </a:lnTo>
                <a:lnTo>
                  <a:pt x="112" y="3974"/>
                </a:lnTo>
                <a:lnTo>
                  <a:pt x="110" y="3972"/>
                </a:lnTo>
                <a:lnTo>
                  <a:pt x="109" y="3971"/>
                </a:lnTo>
                <a:cubicBezTo>
                  <a:pt x="108" y="3970"/>
                  <a:pt x="106" y="3968"/>
                  <a:pt x="105" y="3967"/>
                </a:cubicBezTo>
                <a:cubicBezTo>
                  <a:pt x="105" y="3964"/>
                  <a:pt x="105" y="3961"/>
                  <a:pt x="105" y="3958"/>
                </a:cubicBezTo>
                <a:cubicBezTo>
                  <a:pt x="104" y="3958"/>
                  <a:pt x="103" y="3957"/>
                  <a:pt x="102" y="3955"/>
                </a:cubicBezTo>
                <a:cubicBezTo>
                  <a:pt x="102" y="3952"/>
                  <a:pt x="102" y="3948"/>
                  <a:pt x="102" y="3944"/>
                </a:cubicBezTo>
                <a:cubicBezTo>
                  <a:pt x="101" y="3944"/>
                  <a:pt x="101" y="3942"/>
                  <a:pt x="100" y="3941"/>
                </a:cubicBezTo>
                <a:cubicBezTo>
                  <a:pt x="100" y="3941"/>
                  <a:pt x="100" y="3940"/>
                  <a:pt x="100" y="3939"/>
                </a:cubicBezTo>
                <a:cubicBezTo>
                  <a:pt x="99" y="3938"/>
                  <a:pt x="98" y="3937"/>
                  <a:pt x="97" y="3936"/>
                </a:cubicBezTo>
                <a:cubicBezTo>
                  <a:pt x="94" y="3936"/>
                  <a:pt x="91" y="3936"/>
                  <a:pt x="88" y="3936"/>
                </a:cubicBezTo>
                <a:cubicBezTo>
                  <a:pt x="87" y="3935"/>
                  <a:pt x="86" y="3934"/>
                  <a:pt x="85" y="3933"/>
                </a:cubicBezTo>
                <a:cubicBezTo>
                  <a:pt x="84" y="3933"/>
                  <a:pt x="84" y="3933"/>
                  <a:pt x="82" y="3933"/>
                </a:cubicBezTo>
                <a:cubicBezTo>
                  <a:pt x="82" y="3930"/>
                  <a:pt x="82" y="3928"/>
                  <a:pt x="82" y="3925"/>
                </a:cubicBezTo>
                <a:cubicBezTo>
                  <a:pt x="82" y="3924"/>
                  <a:pt x="81" y="3923"/>
                  <a:pt x="80" y="3922"/>
                </a:cubicBezTo>
                <a:cubicBezTo>
                  <a:pt x="73" y="3922"/>
                  <a:pt x="67" y="3922"/>
                  <a:pt x="60" y="3922"/>
                </a:cubicBezTo>
                <a:cubicBezTo>
                  <a:pt x="59" y="3921"/>
                  <a:pt x="58" y="3920"/>
                  <a:pt x="57" y="3919"/>
                </a:cubicBezTo>
                <a:cubicBezTo>
                  <a:pt x="55" y="3919"/>
                  <a:pt x="53" y="3919"/>
                  <a:pt x="51" y="3919"/>
                </a:cubicBezTo>
                <a:cubicBezTo>
                  <a:pt x="50" y="3918"/>
                  <a:pt x="50" y="3917"/>
                  <a:pt x="48" y="3916"/>
                </a:cubicBezTo>
                <a:cubicBezTo>
                  <a:pt x="48" y="3916"/>
                  <a:pt x="47" y="3916"/>
                  <a:pt x="46" y="3916"/>
                </a:cubicBezTo>
                <a:cubicBezTo>
                  <a:pt x="45" y="3915"/>
                  <a:pt x="44" y="3914"/>
                  <a:pt x="43" y="3913"/>
                </a:cubicBezTo>
                <a:cubicBezTo>
                  <a:pt x="43" y="3912"/>
                  <a:pt x="43" y="3911"/>
                  <a:pt x="43" y="3910"/>
                </a:cubicBezTo>
                <a:cubicBezTo>
                  <a:pt x="41" y="3910"/>
                  <a:pt x="39" y="3910"/>
                  <a:pt x="37" y="3910"/>
                </a:cubicBezTo>
                <a:cubicBezTo>
                  <a:pt x="36" y="3911"/>
                  <a:pt x="35" y="3912"/>
                  <a:pt x="34" y="3913"/>
                </a:cubicBezTo>
                <a:cubicBezTo>
                  <a:pt x="34" y="3912"/>
                  <a:pt x="33" y="3911"/>
                  <a:pt x="32" y="3910"/>
                </a:cubicBezTo>
                <a:cubicBezTo>
                  <a:pt x="31" y="3910"/>
                  <a:pt x="30" y="3910"/>
                  <a:pt x="29" y="3910"/>
                </a:cubicBezTo>
                <a:cubicBezTo>
                  <a:pt x="27" y="3908"/>
                  <a:pt x="25" y="3907"/>
                  <a:pt x="23" y="3905"/>
                </a:cubicBezTo>
                <a:cubicBezTo>
                  <a:pt x="23" y="3903"/>
                  <a:pt x="23" y="3901"/>
                  <a:pt x="23" y="3899"/>
                </a:cubicBezTo>
                <a:cubicBezTo>
                  <a:pt x="22" y="3898"/>
                  <a:pt x="21" y="3897"/>
                  <a:pt x="20" y="3896"/>
                </a:cubicBezTo>
                <a:cubicBezTo>
                  <a:pt x="20" y="3892"/>
                  <a:pt x="20" y="3889"/>
                  <a:pt x="20" y="3885"/>
                </a:cubicBezTo>
                <a:cubicBezTo>
                  <a:pt x="19" y="3884"/>
                  <a:pt x="18" y="3883"/>
                  <a:pt x="17" y="3882"/>
                </a:cubicBezTo>
                <a:cubicBezTo>
                  <a:pt x="17" y="3880"/>
                  <a:pt x="17" y="3878"/>
                  <a:pt x="17" y="3876"/>
                </a:cubicBezTo>
                <a:cubicBezTo>
                  <a:pt x="16" y="3876"/>
                  <a:pt x="16" y="3875"/>
                  <a:pt x="14" y="3873"/>
                </a:cubicBezTo>
                <a:cubicBezTo>
                  <a:pt x="14" y="3872"/>
                  <a:pt x="14" y="3870"/>
                  <a:pt x="14" y="3868"/>
                </a:cubicBezTo>
                <a:cubicBezTo>
                  <a:pt x="13" y="3866"/>
                  <a:pt x="11" y="3864"/>
                  <a:pt x="9" y="3862"/>
                </a:cubicBezTo>
                <a:cubicBezTo>
                  <a:pt x="8" y="3862"/>
                  <a:pt x="7" y="3862"/>
                  <a:pt x="6" y="3862"/>
                </a:cubicBezTo>
                <a:cubicBezTo>
                  <a:pt x="4" y="3860"/>
                  <a:pt x="2" y="3858"/>
                  <a:pt x="0" y="3857"/>
                </a:cubicBezTo>
                <a:cubicBezTo>
                  <a:pt x="1" y="3856"/>
                  <a:pt x="2" y="3855"/>
                  <a:pt x="3" y="3854"/>
                </a:cubicBezTo>
                <a:cubicBezTo>
                  <a:pt x="3" y="3851"/>
                  <a:pt x="3" y="3848"/>
                  <a:pt x="3" y="3845"/>
                </a:cubicBezTo>
                <a:cubicBezTo>
                  <a:pt x="2" y="3844"/>
                  <a:pt x="1" y="3844"/>
                  <a:pt x="0" y="3842"/>
                </a:cubicBezTo>
                <a:cubicBezTo>
                  <a:pt x="0" y="3842"/>
                  <a:pt x="0" y="3841"/>
                  <a:pt x="0" y="3839"/>
                </a:cubicBezTo>
                <a:cubicBezTo>
                  <a:pt x="3" y="3837"/>
                  <a:pt x="6" y="3834"/>
                  <a:pt x="9" y="3831"/>
                </a:cubicBezTo>
                <a:cubicBezTo>
                  <a:pt x="9" y="3829"/>
                  <a:pt x="9" y="3827"/>
                  <a:pt x="9" y="3825"/>
                </a:cubicBezTo>
                <a:cubicBezTo>
                  <a:pt x="8" y="3825"/>
                  <a:pt x="7" y="3824"/>
                  <a:pt x="6" y="3823"/>
                </a:cubicBezTo>
                <a:cubicBezTo>
                  <a:pt x="6" y="3819"/>
                  <a:pt x="6" y="3815"/>
                  <a:pt x="6" y="3811"/>
                </a:cubicBezTo>
                <a:cubicBezTo>
                  <a:pt x="5" y="3810"/>
                  <a:pt x="4" y="3810"/>
                  <a:pt x="3" y="3809"/>
                </a:cubicBezTo>
                <a:cubicBezTo>
                  <a:pt x="3" y="3807"/>
                  <a:pt x="3" y="3805"/>
                  <a:pt x="3" y="3803"/>
                </a:cubicBezTo>
                <a:cubicBezTo>
                  <a:pt x="5" y="3801"/>
                  <a:pt x="7" y="3799"/>
                  <a:pt x="9" y="3797"/>
                </a:cubicBezTo>
                <a:cubicBezTo>
                  <a:pt x="10" y="3797"/>
                  <a:pt x="11" y="3797"/>
                  <a:pt x="12" y="3797"/>
                </a:cubicBezTo>
                <a:cubicBezTo>
                  <a:pt x="13" y="3795"/>
                  <a:pt x="15" y="3793"/>
                  <a:pt x="17" y="3791"/>
                </a:cubicBezTo>
                <a:cubicBezTo>
                  <a:pt x="18" y="3792"/>
                  <a:pt x="19" y="3793"/>
                  <a:pt x="20" y="3794"/>
                </a:cubicBezTo>
                <a:cubicBezTo>
                  <a:pt x="20" y="3795"/>
                  <a:pt x="20" y="3796"/>
                  <a:pt x="20" y="3797"/>
                </a:cubicBezTo>
                <a:cubicBezTo>
                  <a:pt x="21" y="3798"/>
                  <a:pt x="22" y="3799"/>
                  <a:pt x="23" y="3800"/>
                </a:cubicBezTo>
                <a:cubicBezTo>
                  <a:pt x="24" y="3800"/>
                  <a:pt x="25" y="3800"/>
                  <a:pt x="26" y="3800"/>
                </a:cubicBezTo>
                <a:cubicBezTo>
                  <a:pt x="27" y="3801"/>
                  <a:pt x="28" y="3802"/>
                  <a:pt x="29" y="3803"/>
                </a:cubicBezTo>
                <a:cubicBezTo>
                  <a:pt x="31" y="3801"/>
                  <a:pt x="32" y="3799"/>
                  <a:pt x="34" y="3797"/>
                </a:cubicBezTo>
                <a:cubicBezTo>
                  <a:pt x="34" y="3794"/>
                  <a:pt x="34" y="3792"/>
                  <a:pt x="34" y="3789"/>
                </a:cubicBezTo>
                <a:cubicBezTo>
                  <a:pt x="34" y="3788"/>
                  <a:pt x="33" y="3787"/>
                  <a:pt x="32" y="3786"/>
                </a:cubicBezTo>
                <a:cubicBezTo>
                  <a:pt x="32" y="3783"/>
                  <a:pt x="32" y="3780"/>
                  <a:pt x="32" y="3777"/>
                </a:cubicBezTo>
                <a:cubicBezTo>
                  <a:pt x="32" y="3776"/>
                  <a:pt x="33" y="3776"/>
                  <a:pt x="34" y="3775"/>
                </a:cubicBezTo>
                <a:cubicBezTo>
                  <a:pt x="35" y="3775"/>
                  <a:pt x="36" y="3775"/>
                  <a:pt x="37" y="3775"/>
                </a:cubicBezTo>
                <a:cubicBezTo>
                  <a:pt x="37" y="3775"/>
                  <a:pt x="37" y="3776"/>
                  <a:pt x="37" y="3777"/>
                </a:cubicBezTo>
                <a:cubicBezTo>
                  <a:pt x="38" y="3778"/>
                  <a:pt x="39" y="3779"/>
                  <a:pt x="40" y="3780"/>
                </a:cubicBezTo>
                <a:cubicBezTo>
                  <a:pt x="40" y="3781"/>
                  <a:pt x="40" y="3782"/>
                  <a:pt x="40" y="3783"/>
                </a:cubicBezTo>
                <a:cubicBezTo>
                  <a:pt x="41" y="3784"/>
                  <a:pt x="42" y="3785"/>
                  <a:pt x="43" y="3786"/>
                </a:cubicBezTo>
                <a:cubicBezTo>
                  <a:pt x="44" y="3786"/>
                  <a:pt x="45" y="3786"/>
                  <a:pt x="46" y="3786"/>
                </a:cubicBezTo>
                <a:cubicBezTo>
                  <a:pt x="47" y="3785"/>
                  <a:pt x="47" y="3784"/>
                  <a:pt x="48" y="3783"/>
                </a:cubicBezTo>
                <a:cubicBezTo>
                  <a:pt x="48" y="3782"/>
                  <a:pt x="48" y="3781"/>
                  <a:pt x="48" y="3780"/>
                </a:cubicBezTo>
                <a:cubicBezTo>
                  <a:pt x="48" y="3779"/>
                  <a:pt x="47" y="3778"/>
                  <a:pt x="46" y="3777"/>
                </a:cubicBezTo>
                <a:cubicBezTo>
                  <a:pt x="46" y="3776"/>
                  <a:pt x="46" y="3776"/>
                  <a:pt x="46" y="3775"/>
                </a:cubicBezTo>
                <a:cubicBezTo>
                  <a:pt x="45" y="3774"/>
                  <a:pt x="44" y="3773"/>
                  <a:pt x="43" y="3772"/>
                </a:cubicBezTo>
                <a:cubicBezTo>
                  <a:pt x="43" y="3771"/>
                  <a:pt x="43" y="3770"/>
                  <a:pt x="43" y="3769"/>
                </a:cubicBezTo>
                <a:cubicBezTo>
                  <a:pt x="42" y="3768"/>
                  <a:pt x="41" y="3767"/>
                  <a:pt x="40" y="3766"/>
                </a:cubicBezTo>
                <a:cubicBezTo>
                  <a:pt x="40" y="3764"/>
                  <a:pt x="40" y="3762"/>
                  <a:pt x="40" y="3760"/>
                </a:cubicBezTo>
                <a:cubicBezTo>
                  <a:pt x="42" y="3759"/>
                  <a:pt x="44" y="3757"/>
                  <a:pt x="46" y="3755"/>
                </a:cubicBezTo>
                <a:cubicBezTo>
                  <a:pt x="46" y="3753"/>
                  <a:pt x="46" y="3751"/>
                  <a:pt x="46" y="3749"/>
                </a:cubicBezTo>
                <a:cubicBezTo>
                  <a:pt x="47" y="3748"/>
                  <a:pt x="47" y="3747"/>
                  <a:pt x="48" y="3746"/>
                </a:cubicBezTo>
                <a:cubicBezTo>
                  <a:pt x="51" y="3746"/>
                  <a:pt x="54" y="3746"/>
                  <a:pt x="57" y="3746"/>
                </a:cubicBezTo>
                <a:cubicBezTo>
                  <a:pt x="58" y="3747"/>
                  <a:pt x="59" y="3748"/>
                  <a:pt x="60" y="3749"/>
                </a:cubicBezTo>
                <a:cubicBezTo>
                  <a:pt x="63" y="3749"/>
                  <a:pt x="67" y="3749"/>
                  <a:pt x="71" y="3749"/>
                </a:cubicBezTo>
                <a:cubicBezTo>
                  <a:pt x="75" y="3745"/>
                  <a:pt x="79" y="3741"/>
                  <a:pt x="82" y="3738"/>
                </a:cubicBezTo>
                <a:cubicBezTo>
                  <a:pt x="83" y="3738"/>
                  <a:pt x="84" y="3738"/>
                  <a:pt x="85" y="3738"/>
                </a:cubicBezTo>
                <a:cubicBezTo>
                  <a:pt x="87" y="3736"/>
                  <a:pt x="89" y="3734"/>
                  <a:pt x="91" y="3732"/>
                </a:cubicBezTo>
                <a:cubicBezTo>
                  <a:pt x="91" y="3731"/>
                  <a:pt x="91" y="3730"/>
                  <a:pt x="91" y="3729"/>
                </a:cubicBezTo>
                <a:cubicBezTo>
                  <a:pt x="92" y="3728"/>
                  <a:pt x="93" y="3728"/>
                  <a:pt x="94" y="3726"/>
                </a:cubicBezTo>
                <a:cubicBezTo>
                  <a:pt x="95" y="3726"/>
                  <a:pt x="95" y="3726"/>
                  <a:pt x="97" y="3726"/>
                </a:cubicBezTo>
                <a:cubicBezTo>
                  <a:pt x="97" y="3726"/>
                  <a:pt x="98" y="3725"/>
                  <a:pt x="100" y="3723"/>
                </a:cubicBezTo>
                <a:cubicBezTo>
                  <a:pt x="103" y="3723"/>
                  <a:pt x="107" y="3723"/>
                  <a:pt x="111" y="3723"/>
                </a:cubicBezTo>
                <a:cubicBezTo>
                  <a:pt x="111" y="3723"/>
                  <a:pt x="113" y="3722"/>
                  <a:pt x="114" y="3721"/>
                </a:cubicBezTo>
                <a:cubicBezTo>
                  <a:pt x="114" y="3719"/>
                  <a:pt x="114" y="3717"/>
                  <a:pt x="114" y="3715"/>
                </a:cubicBezTo>
                <a:cubicBezTo>
                  <a:pt x="116" y="3712"/>
                  <a:pt x="119" y="3710"/>
                  <a:pt x="122" y="3707"/>
                </a:cubicBezTo>
                <a:cubicBezTo>
                  <a:pt x="123" y="3707"/>
                  <a:pt x="124" y="3707"/>
                  <a:pt x="125" y="3707"/>
                </a:cubicBezTo>
                <a:cubicBezTo>
                  <a:pt x="127" y="3705"/>
                  <a:pt x="129" y="3703"/>
                  <a:pt x="131" y="3701"/>
                </a:cubicBezTo>
                <a:cubicBezTo>
                  <a:pt x="130" y="3700"/>
                  <a:pt x="129" y="3699"/>
                  <a:pt x="128" y="3698"/>
                </a:cubicBezTo>
                <a:cubicBezTo>
                  <a:pt x="128" y="3697"/>
                  <a:pt x="128" y="3696"/>
                  <a:pt x="128" y="3695"/>
                </a:cubicBezTo>
                <a:cubicBezTo>
                  <a:pt x="129" y="3694"/>
                  <a:pt x="129" y="3694"/>
                  <a:pt x="131" y="3692"/>
                </a:cubicBezTo>
                <a:cubicBezTo>
                  <a:pt x="131" y="3691"/>
                  <a:pt x="131" y="3689"/>
                  <a:pt x="131" y="3687"/>
                </a:cubicBezTo>
                <a:cubicBezTo>
                  <a:pt x="131" y="3686"/>
                  <a:pt x="132" y="3685"/>
                  <a:pt x="133" y="3684"/>
                </a:cubicBezTo>
                <a:cubicBezTo>
                  <a:pt x="133" y="3681"/>
                  <a:pt x="133" y="3678"/>
                  <a:pt x="133" y="3675"/>
                </a:cubicBezTo>
                <a:cubicBezTo>
                  <a:pt x="135" y="3673"/>
                  <a:pt x="137" y="3672"/>
                  <a:pt x="139" y="3670"/>
                </a:cubicBezTo>
                <a:cubicBezTo>
                  <a:pt x="140" y="3670"/>
                  <a:pt x="141" y="3670"/>
                  <a:pt x="142" y="3670"/>
                </a:cubicBezTo>
                <a:cubicBezTo>
                  <a:pt x="143" y="3669"/>
                  <a:pt x="144" y="3668"/>
                  <a:pt x="145" y="3667"/>
                </a:cubicBezTo>
                <a:cubicBezTo>
                  <a:pt x="145" y="3667"/>
                  <a:pt x="147" y="3667"/>
                  <a:pt x="148" y="3667"/>
                </a:cubicBezTo>
                <a:cubicBezTo>
                  <a:pt x="148" y="3666"/>
                  <a:pt x="148" y="3665"/>
                  <a:pt x="148" y="3664"/>
                </a:cubicBezTo>
                <a:cubicBezTo>
                  <a:pt x="148" y="3663"/>
                  <a:pt x="149" y="3662"/>
                  <a:pt x="150" y="3661"/>
                </a:cubicBezTo>
                <a:cubicBezTo>
                  <a:pt x="150" y="3659"/>
                  <a:pt x="150" y="3657"/>
                  <a:pt x="150" y="3656"/>
                </a:cubicBezTo>
                <a:cubicBezTo>
                  <a:pt x="154" y="3656"/>
                  <a:pt x="158" y="3656"/>
                  <a:pt x="162" y="3656"/>
                </a:cubicBezTo>
                <a:cubicBezTo>
                  <a:pt x="163" y="3656"/>
                  <a:pt x="163" y="3657"/>
                  <a:pt x="164" y="3659"/>
                </a:cubicBezTo>
                <a:cubicBezTo>
                  <a:pt x="165" y="3659"/>
                  <a:pt x="166" y="3659"/>
                  <a:pt x="167" y="3659"/>
                </a:cubicBezTo>
                <a:cubicBezTo>
                  <a:pt x="168" y="3659"/>
                  <a:pt x="169" y="3660"/>
                  <a:pt x="170" y="3661"/>
                </a:cubicBezTo>
                <a:cubicBezTo>
                  <a:pt x="171" y="3660"/>
                  <a:pt x="172" y="3660"/>
                  <a:pt x="173" y="3659"/>
                </a:cubicBezTo>
                <a:cubicBezTo>
                  <a:pt x="173" y="3655"/>
                  <a:pt x="173" y="3651"/>
                  <a:pt x="173" y="3647"/>
                </a:cubicBezTo>
                <a:cubicBezTo>
                  <a:pt x="174" y="3646"/>
                  <a:pt x="175" y="3645"/>
                  <a:pt x="176" y="3644"/>
                </a:cubicBezTo>
                <a:cubicBezTo>
                  <a:pt x="179" y="3644"/>
                  <a:pt x="181" y="3644"/>
                  <a:pt x="184" y="3644"/>
                </a:cubicBezTo>
                <a:cubicBezTo>
                  <a:pt x="185" y="3643"/>
                  <a:pt x="186" y="3642"/>
                  <a:pt x="187" y="3641"/>
                </a:cubicBezTo>
                <a:cubicBezTo>
                  <a:pt x="187" y="3641"/>
                  <a:pt x="187" y="3640"/>
                  <a:pt x="187" y="3639"/>
                </a:cubicBezTo>
                <a:cubicBezTo>
                  <a:pt x="190" y="3636"/>
                  <a:pt x="193" y="3633"/>
                  <a:pt x="196" y="3630"/>
                </a:cubicBezTo>
                <a:cubicBezTo>
                  <a:pt x="197" y="3630"/>
                  <a:pt x="197" y="3630"/>
                  <a:pt x="198" y="3630"/>
                </a:cubicBezTo>
                <a:cubicBezTo>
                  <a:pt x="200" y="3628"/>
                  <a:pt x="202" y="3626"/>
                  <a:pt x="204" y="3625"/>
                </a:cubicBezTo>
                <a:cubicBezTo>
                  <a:pt x="206" y="3625"/>
                  <a:pt x="208" y="3625"/>
                  <a:pt x="210" y="3625"/>
                </a:cubicBezTo>
                <a:cubicBezTo>
                  <a:pt x="211" y="3624"/>
                  <a:pt x="211" y="3623"/>
                  <a:pt x="213" y="3622"/>
                </a:cubicBezTo>
                <a:cubicBezTo>
                  <a:pt x="213" y="3619"/>
                  <a:pt x="213" y="3616"/>
                  <a:pt x="213" y="3613"/>
                </a:cubicBezTo>
                <a:cubicBezTo>
                  <a:pt x="211" y="3611"/>
                  <a:pt x="209" y="3609"/>
                  <a:pt x="207" y="3607"/>
                </a:cubicBezTo>
                <a:cubicBezTo>
                  <a:pt x="207" y="3606"/>
                  <a:pt x="207" y="3604"/>
                  <a:pt x="207" y="3602"/>
                </a:cubicBezTo>
                <a:cubicBezTo>
                  <a:pt x="210" y="3599"/>
                  <a:pt x="213" y="3596"/>
                  <a:pt x="216" y="3593"/>
                </a:cubicBezTo>
                <a:cubicBezTo>
                  <a:pt x="216" y="3593"/>
                  <a:pt x="217" y="3593"/>
                  <a:pt x="218" y="3593"/>
                </a:cubicBezTo>
                <a:cubicBezTo>
                  <a:pt x="220" y="3591"/>
                  <a:pt x="222" y="3590"/>
                  <a:pt x="224" y="3588"/>
                </a:cubicBezTo>
                <a:cubicBezTo>
                  <a:pt x="224" y="3586"/>
                  <a:pt x="224" y="3584"/>
                  <a:pt x="224" y="3582"/>
                </a:cubicBezTo>
                <a:cubicBezTo>
                  <a:pt x="225" y="3581"/>
                  <a:pt x="226" y="3580"/>
                  <a:pt x="227" y="3579"/>
                </a:cubicBezTo>
                <a:cubicBezTo>
                  <a:pt x="227" y="3576"/>
                  <a:pt x="227" y="3574"/>
                  <a:pt x="227" y="3571"/>
                </a:cubicBezTo>
                <a:cubicBezTo>
                  <a:pt x="228" y="3570"/>
                  <a:pt x="229" y="3569"/>
                  <a:pt x="230" y="3568"/>
                </a:cubicBezTo>
                <a:cubicBezTo>
                  <a:pt x="230" y="3567"/>
                  <a:pt x="230" y="3566"/>
                  <a:pt x="230" y="3565"/>
                </a:cubicBezTo>
                <a:cubicBezTo>
                  <a:pt x="232" y="3562"/>
                  <a:pt x="235" y="3560"/>
                  <a:pt x="238" y="3557"/>
                </a:cubicBezTo>
                <a:cubicBezTo>
                  <a:pt x="238" y="3555"/>
                  <a:pt x="238" y="3553"/>
                  <a:pt x="238" y="3551"/>
                </a:cubicBezTo>
                <a:cubicBezTo>
                  <a:pt x="237" y="3550"/>
                  <a:pt x="236" y="3549"/>
                  <a:pt x="235" y="3548"/>
                </a:cubicBezTo>
                <a:cubicBezTo>
                  <a:pt x="235" y="3543"/>
                  <a:pt x="235" y="3539"/>
                  <a:pt x="235" y="3534"/>
                </a:cubicBezTo>
                <a:cubicBezTo>
                  <a:pt x="236" y="3533"/>
                  <a:pt x="237" y="3532"/>
                  <a:pt x="238" y="3531"/>
                </a:cubicBezTo>
                <a:cubicBezTo>
                  <a:pt x="238" y="3530"/>
                  <a:pt x="238" y="3529"/>
                  <a:pt x="238" y="3528"/>
                </a:cubicBezTo>
                <a:cubicBezTo>
                  <a:pt x="239" y="3527"/>
                  <a:pt x="240" y="3526"/>
                  <a:pt x="241" y="3525"/>
                </a:cubicBezTo>
                <a:cubicBezTo>
                  <a:pt x="241" y="3525"/>
                  <a:pt x="241" y="3523"/>
                  <a:pt x="241" y="3522"/>
                </a:cubicBezTo>
                <a:cubicBezTo>
                  <a:pt x="242" y="3522"/>
                  <a:pt x="243" y="3521"/>
                  <a:pt x="244" y="3520"/>
                </a:cubicBezTo>
                <a:cubicBezTo>
                  <a:pt x="246" y="3520"/>
                  <a:pt x="247" y="3520"/>
                  <a:pt x="249" y="3520"/>
                </a:cubicBezTo>
                <a:cubicBezTo>
                  <a:pt x="251" y="3518"/>
                  <a:pt x="253" y="3516"/>
                  <a:pt x="255" y="3514"/>
                </a:cubicBezTo>
                <a:cubicBezTo>
                  <a:pt x="256" y="3514"/>
                  <a:pt x="257" y="3514"/>
                  <a:pt x="258" y="3514"/>
                </a:cubicBezTo>
                <a:cubicBezTo>
                  <a:pt x="258" y="3513"/>
                  <a:pt x="258" y="3512"/>
                  <a:pt x="258" y="3511"/>
                </a:cubicBezTo>
                <a:cubicBezTo>
                  <a:pt x="261" y="3509"/>
                  <a:pt x="263" y="3506"/>
                  <a:pt x="266" y="3503"/>
                </a:cubicBezTo>
                <a:cubicBezTo>
                  <a:pt x="266" y="3499"/>
                  <a:pt x="266" y="3495"/>
                  <a:pt x="266" y="3491"/>
                </a:cubicBezTo>
                <a:cubicBezTo>
                  <a:pt x="267" y="3491"/>
                  <a:pt x="268" y="3490"/>
                  <a:pt x="269" y="3488"/>
                </a:cubicBezTo>
                <a:cubicBezTo>
                  <a:pt x="269" y="3485"/>
                  <a:pt x="269" y="3481"/>
                  <a:pt x="269" y="3477"/>
                </a:cubicBezTo>
                <a:cubicBezTo>
                  <a:pt x="270" y="3476"/>
                  <a:pt x="271" y="3475"/>
                  <a:pt x="272" y="3474"/>
                </a:cubicBezTo>
                <a:cubicBezTo>
                  <a:pt x="272" y="3472"/>
                  <a:pt x="272" y="3469"/>
                  <a:pt x="272" y="3466"/>
                </a:cubicBezTo>
                <a:cubicBezTo>
                  <a:pt x="268" y="3462"/>
                  <a:pt x="264" y="3458"/>
                  <a:pt x="261" y="3454"/>
                </a:cubicBezTo>
                <a:cubicBezTo>
                  <a:pt x="260" y="3454"/>
                  <a:pt x="259" y="3454"/>
                  <a:pt x="258" y="3454"/>
                </a:cubicBezTo>
                <a:cubicBezTo>
                  <a:pt x="258" y="3454"/>
                  <a:pt x="258" y="3453"/>
                  <a:pt x="258" y="3452"/>
                </a:cubicBezTo>
                <a:cubicBezTo>
                  <a:pt x="257" y="3451"/>
                  <a:pt x="256" y="3450"/>
                  <a:pt x="255" y="3449"/>
                </a:cubicBezTo>
                <a:cubicBezTo>
                  <a:pt x="255" y="3448"/>
                  <a:pt x="255" y="3447"/>
                  <a:pt x="255" y="3446"/>
                </a:cubicBezTo>
                <a:cubicBezTo>
                  <a:pt x="254" y="3445"/>
                  <a:pt x="253" y="3444"/>
                  <a:pt x="252" y="3443"/>
                </a:cubicBezTo>
                <a:cubicBezTo>
                  <a:pt x="252" y="3441"/>
                  <a:pt x="252" y="3440"/>
                  <a:pt x="252" y="3438"/>
                </a:cubicBezTo>
                <a:cubicBezTo>
                  <a:pt x="251" y="3437"/>
                  <a:pt x="251" y="3436"/>
                  <a:pt x="250" y="3435"/>
                </a:cubicBezTo>
                <a:cubicBezTo>
                  <a:pt x="250" y="3424"/>
                  <a:pt x="250" y="3412"/>
                  <a:pt x="250" y="3401"/>
                </a:cubicBezTo>
                <a:cubicBezTo>
                  <a:pt x="249" y="3400"/>
                  <a:pt x="248" y="3399"/>
                  <a:pt x="247" y="3398"/>
                </a:cubicBezTo>
                <a:cubicBezTo>
                  <a:pt x="247" y="3395"/>
                  <a:pt x="247" y="3393"/>
                  <a:pt x="247" y="3390"/>
                </a:cubicBezTo>
                <a:cubicBezTo>
                  <a:pt x="247" y="3389"/>
                  <a:pt x="248" y="3388"/>
                  <a:pt x="250" y="3387"/>
                </a:cubicBezTo>
                <a:cubicBezTo>
                  <a:pt x="253" y="3387"/>
                  <a:pt x="257" y="3387"/>
                  <a:pt x="261" y="3387"/>
                </a:cubicBezTo>
                <a:cubicBezTo>
                  <a:pt x="263" y="3384"/>
                  <a:pt x="266" y="3381"/>
                  <a:pt x="269" y="3378"/>
                </a:cubicBezTo>
                <a:cubicBezTo>
                  <a:pt x="269" y="3373"/>
                  <a:pt x="269" y="3367"/>
                  <a:pt x="269" y="3361"/>
                </a:cubicBezTo>
                <a:cubicBezTo>
                  <a:pt x="271" y="3359"/>
                  <a:pt x="273" y="3357"/>
                  <a:pt x="275" y="3356"/>
                </a:cubicBezTo>
                <a:cubicBezTo>
                  <a:pt x="275" y="3355"/>
                  <a:pt x="275" y="3354"/>
                  <a:pt x="275" y="3353"/>
                </a:cubicBezTo>
                <a:cubicBezTo>
                  <a:pt x="276" y="3352"/>
                  <a:pt x="277" y="3351"/>
                  <a:pt x="278" y="3350"/>
                </a:cubicBezTo>
                <a:cubicBezTo>
                  <a:pt x="278" y="3348"/>
                  <a:pt x="278" y="3346"/>
                  <a:pt x="278" y="3344"/>
                </a:cubicBezTo>
                <a:cubicBezTo>
                  <a:pt x="280" y="3342"/>
                  <a:pt x="282" y="3340"/>
                  <a:pt x="283" y="3338"/>
                </a:cubicBezTo>
                <a:cubicBezTo>
                  <a:pt x="283" y="3338"/>
                  <a:pt x="282" y="3337"/>
                  <a:pt x="280" y="3336"/>
                </a:cubicBezTo>
                <a:cubicBezTo>
                  <a:pt x="280" y="3335"/>
                  <a:pt x="280" y="3334"/>
                  <a:pt x="280" y="3333"/>
                </a:cubicBezTo>
                <a:cubicBezTo>
                  <a:pt x="280" y="3332"/>
                  <a:pt x="279" y="3331"/>
                  <a:pt x="278" y="3330"/>
                </a:cubicBezTo>
                <a:cubicBezTo>
                  <a:pt x="278" y="3329"/>
                  <a:pt x="278" y="3328"/>
                  <a:pt x="278" y="3327"/>
                </a:cubicBezTo>
                <a:cubicBezTo>
                  <a:pt x="277" y="3326"/>
                  <a:pt x="276" y="3325"/>
                  <a:pt x="275" y="3324"/>
                </a:cubicBezTo>
                <a:cubicBezTo>
                  <a:pt x="275" y="3323"/>
                  <a:pt x="275" y="3323"/>
                  <a:pt x="275" y="3322"/>
                </a:cubicBezTo>
                <a:cubicBezTo>
                  <a:pt x="274" y="3321"/>
                  <a:pt x="273" y="3320"/>
                  <a:pt x="272" y="3319"/>
                </a:cubicBezTo>
                <a:cubicBezTo>
                  <a:pt x="271" y="3319"/>
                  <a:pt x="270" y="3319"/>
                  <a:pt x="269" y="3319"/>
                </a:cubicBezTo>
                <a:cubicBezTo>
                  <a:pt x="269" y="3316"/>
                  <a:pt x="269" y="3313"/>
                  <a:pt x="269" y="3310"/>
                </a:cubicBezTo>
                <a:cubicBezTo>
                  <a:pt x="270" y="3309"/>
                  <a:pt x="271" y="3309"/>
                  <a:pt x="272" y="3307"/>
                </a:cubicBezTo>
                <a:cubicBezTo>
                  <a:pt x="275" y="3307"/>
                  <a:pt x="277" y="3307"/>
                  <a:pt x="280" y="3307"/>
                </a:cubicBezTo>
                <a:cubicBezTo>
                  <a:pt x="281" y="3307"/>
                  <a:pt x="282" y="3306"/>
                  <a:pt x="283" y="3304"/>
                </a:cubicBezTo>
                <a:cubicBezTo>
                  <a:pt x="284" y="3304"/>
                  <a:pt x="285" y="3304"/>
                  <a:pt x="286" y="3304"/>
                </a:cubicBezTo>
                <a:cubicBezTo>
                  <a:pt x="287" y="3304"/>
                  <a:pt x="288" y="3303"/>
                  <a:pt x="289" y="3302"/>
                </a:cubicBezTo>
                <a:cubicBezTo>
                  <a:pt x="289" y="3301"/>
                  <a:pt x="289" y="3300"/>
                  <a:pt x="289" y="3299"/>
                </a:cubicBezTo>
                <a:cubicBezTo>
                  <a:pt x="290" y="3298"/>
                  <a:pt x="291" y="3297"/>
                  <a:pt x="292" y="3296"/>
                </a:cubicBezTo>
                <a:cubicBezTo>
                  <a:pt x="292" y="3292"/>
                  <a:pt x="292" y="3288"/>
                  <a:pt x="292" y="3285"/>
                </a:cubicBezTo>
                <a:cubicBezTo>
                  <a:pt x="295" y="3282"/>
                  <a:pt x="297" y="3279"/>
                  <a:pt x="300" y="3276"/>
                </a:cubicBezTo>
                <a:cubicBezTo>
                  <a:pt x="301" y="3276"/>
                  <a:pt x="302" y="3276"/>
                  <a:pt x="303" y="3276"/>
                </a:cubicBezTo>
                <a:cubicBezTo>
                  <a:pt x="304" y="3275"/>
                  <a:pt x="305" y="3275"/>
                  <a:pt x="306" y="3274"/>
                </a:cubicBezTo>
                <a:cubicBezTo>
                  <a:pt x="306" y="3273"/>
                  <a:pt x="306" y="3272"/>
                  <a:pt x="306" y="3271"/>
                </a:cubicBezTo>
                <a:cubicBezTo>
                  <a:pt x="308" y="3269"/>
                  <a:pt x="310" y="3267"/>
                  <a:pt x="312" y="3265"/>
                </a:cubicBezTo>
                <a:cubicBezTo>
                  <a:pt x="313" y="3265"/>
                  <a:pt x="313" y="3265"/>
                  <a:pt x="314" y="3265"/>
                </a:cubicBezTo>
                <a:cubicBezTo>
                  <a:pt x="317" y="3262"/>
                  <a:pt x="320" y="3259"/>
                  <a:pt x="323" y="3256"/>
                </a:cubicBezTo>
                <a:cubicBezTo>
                  <a:pt x="323" y="3254"/>
                  <a:pt x="323" y="3251"/>
                  <a:pt x="323" y="3248"/>
                </a:cubicBezTo>
                <a:cubicBezTo>
                  <a:pt x="322" y="3247"/>
                  <a:pt x="321" y="3246"/>
                  <a:pt x="320" y="3245"/>
                </a:cubicBezTo>
                <a:cubicBezTo>
                  <a:pt x="320" y="3244"/>
                  <a:pt x="320" y="3243"/>
                  <a:pt x="320" y="3242"/>
                </a:cubicBezTo>
                <a:cubicBezTo>
                  <a:pt x="322" y="3240"/>
                  <a:pt x="324" y="3238"/>
                  <a:pt x="326" y="3237"/>
                </a:cubicBezTo>
                <a:cubicBezTo>
                  <a:pt x="327" y="3237"/>
                  <a:pt x="327" y="3237"/>
                  <a:pt x="329" y="3237"/>
                </a:cubicBezTo>
                <a:cubicBezTo>
                  <a:pt x="329" y="3236"/>
                  <a:pt x="330" y="3235"/>
                  <a:pt x="332" y="3234"/>
                </a:cubicBezTo>
                <a:cubicBezTo>
                  <a:pt x="332" y="3234"/>
                  <a:pt x="333" y="3234"/>
                  <a:pt x="334" y="3234"/>
                </a:cubicBezTo>
                <a:cubicBezTo>
                  <a:pt x="335" y="3233"/>
                  <a:pt x="336" y="3232"/>
                  <a:pt x="337" y="3231"/>
                </a:cubicBezTo>
                <a:cubicBezTo>
                  <a:pt x="337" y="3225"/>
                  <a:pt x="337" y="3220"/>
                  <a:pt x="337" y="3214"/>
                </a:cubicBezTo>
                <a:cubicBezTo>
                  <a:pt x="338" y="3213"/>
                  <a:pt x="339" y="3212"/>
                  <a:pt x="340" y="3211"/>
                </a:cubicBezTo>
                <a:cubicBezTo>
                  <a:pt x="340" y="3208"/>
                  <a:pt x="340" y="3206"/>
                  <a:pt x="340" y="3203"/>
                </a:cubicBezTo>
                <a:cubicBezTo>
                  <a:pt x="341" y="3202"/>
                  <a:pt x="342" y="3201"/>
                  <a:pt x="343" y="3200"/>
                </a:cubicBezTo>
                <a:cubicBezTo>
                  <a:pt x="343" y="3199"/>
                  <a:pt x="343" y="3198"/>
                  <a:pt x="343" y="3197"/>
                </a:cubicBezTo>
                <a:cubicBezTo>
                  <a:pt x="342" y="3196"/>
                  <a:pt x="341" y="3195"/>
                  <a:pt x="340" y="3194"/>
                </a:cubicBezTo>
                <a:cubicBezTo>
                  <a:pt x="340" y="3193"/>
                  <a:pt x="340" y="3193"/>
                  <a:pt x="340" y="3191"/>
                </a:cubicBezTo>
                <a:cubicBezTo>
                  <a:pt x="339" y="3191"/>
                  <a:pt x="338" y="3190"/>
                  <a:pt x="337" y="3188"/>
                </a:cubicBezTo>
                <a:cubicBezTo>
                  <a:pt x="337" y="3178"/>
                  <a:pt x="337" y="3168"/>
                  <a:pt x="337" y="3157"/>
                </a:cubicBezTo>
                <a:cubicBezTo>
                  <a:pt x="338" y="3157"/>
                  <a:pt x="339" y="3156"/>
                  <a:pt x="340" y="3154"/>
                </a:cubicBezTo>
                <a:cubicBezTo>
                  <a:pt x="342" y="3154"/>
                  <a:pt x="344" y="3154"/>
                  <a:pt x="346" y="3154"/>
                </a:cubicBezTo>
                <a:cubicBezTo>
                  <a:pt x="348" y="3153"/>
                  <a:pt x="350" y="3151"/>
                  <a:pt x="351" y="3149"/>
                </a:cubicBezTo>
                <a:cubicBezTo>
                  <a:pt x="352" y="3149"/>
                  <a:pt x="353" y="3149"/>
                  <a:pt x="354" y="3149"/>
                </a:cubicBezTo>
                <a:cubicBezTo>
                  <a:pt x="355" y="3148"/>
                  <a:pt x="356" y="3147"/>
                  <a:pt x="357" y="3146"/>
                </a:cubicBezTo>
                <a:cubicBezTo>
                  <a:pt x="357" y="3145"/>
                  <a:pt x="357" y="3144"/>
                  <a:pt x="357" y="3143"/>
                </a:cubicBezTo>
                <a:cubicBezTo>
                  <a:pt x="358" y="3142"/>
                  <a:pt x="359" y="3141"/>
                  <a:pt x="360" y="3140"/>
                </a:cubicBezTo>
                <a:cubicBezTo>
                  <a:pt x="360" y="3140"/>
                  <a:pt x="360" y="3139"/>
                  <a:pt x="360" y="3138"/>
                </a:cubicBezTo>
                <a:cubicBezTo>
                  <a:pt x="361" y="3137"/>
                  <a:pt x="361" y="3136"/>
                  <a:pt x="363" y="3135"/>
                </a:cubicBezTo>
                <a:cubicBezTo>
                  <a:pt x="363" y="3131"/>
                  <a:pt x="363" y="3127"/>
                  <a:pt x="363" y="3124"/>
                </a:cubicBezTo>
                <a:cubicBezTo>
                  <a:pt x="362" y="3123"/>
                  <a:pt x="361" y="3122"/>
                  <a:pt x="360" y="3121"/>
                </a:cubicBezTo>
                <a:cubicBezTo>
                  <a:pt x="360" y="3119"/>
                  <a:pt x="360" y="3117"/>
                  <a:pt x="360" y="3115"/>
                </a:cubicBezTo>
                <a:cubicBezTo>
                  <a:pt x="359" y="3115"/>
                  <a:pt x="359" y="3111"/>
                  <a:pt x="358" y="3111"/>
                </a:cubicBezTo>
                <a:cubicBezTo>
                  <a:pt x="356" y="3109"/>
                  <a:pt x="354" y="3107"/>
                  <a:pt x="352" y="3105"/>
                </a:cubicBezTo>
                <a:cubicBezTo>
                  <a:pt x="352" y="3105"/>
                  <a:pt x="352" y="3104"/>
                  <a:pt x="352" y="3103"/>
                </a:cubicBezTo>
                <a:cubicBezTo>
                  <a:pt x="352" y="3102"/>
                  <a:pt x="350" y="3101"/>
                  <a:pt x="349" y="3100"/>
                </a:cubicBezTo>
                <a:cubicBezTo>
                  <a:pt x="349" y="3098"/>
                  <a:pt x="349" y="3096"/>
                  <a:pt x="349" y="3094"/>
                </a:cubicBezTo>
                <a:cubicBezTo>
                  <a:pt x="349" y="3093"/>
                  <a:pt x="348" y="3092"/>
                  <a:pt x="347" y="3091"/>
                </a:cubicBezTo>
                <a:cubicBezTo>
                  <a:pt x="347" y="3089"/>
                  <a:pt x="347" y="3086"/>
                  <a:pt x="347" y="3083"/>
                </a:cubicBezTo>
                <a:cubicBezTo>
                  <a:pt x="346" y="3082"/>
                  <a:pt x="345" y="3081"/>
                  <a:pt x="344" y="3080"/>
                </a:cubicBezTo>
                <a:cubicBezTo>
                  <a:pt x="344" y="3079"/>
                  <a:pt x="344" y="3078"/>
                  <a:pt x="344" y="3077"/>
                </a:cubicBezTo>
                <a:cubicBezTo>
                  <a:pt x="343" y="3076"/>
                  <a:pt x="342" y="3076"/>
                  <a:pt x="341" y="3074"/>
                </a:cubicBezTo>
                <a:cubicBezTo>
                  <a:pt x="341" y="3074"/>
                  <a:pt x="341" y="3073"/>
                  <a:pt x="341" y="3071"/>
                </a:cubicBezTo>
                <a:cubicBezTo>
                  <a:pt x="340" y="3071"/>
                  <a:pt x="339" y="3070"/>
                  <a:pt x="338" y="3069"/>
                </a:cubicBezTo>
                <a:cubicBezTo>
                  <a:pt x="338" y="3068"/>
                  <a:pt x="338" y="3067"/>
                  <a:pt x="338" y="3066"/>
                </a:cubicBezTo>
                <a:cubicBezTo>
                  <a:pt x="332" y="3059"/>
                  <a:pt x="325" y="3053"/>
                  <a:pt x="318" y="3046"/>
                </a:cubicBezTo>
                <a:cubicBezTo>
                  <a:pt x="318" y="3046"/>
                  <a:pt x="316" y="3046"/>
                  <a:pt x="315" y="3046"/>
                </a:cubicBezTo>
                <a:cubicBezTo>
                  <a:pt x="314" y="3044"/>
                  <a:pt x="312" y="3042"/>
                  <a:pt x="310" y="3040"/>
                </a:cubicBezTo>
                <a:cubicBezTo>
                  <a:pt x="309" y="3040"/>
                  <a:pt x="308" y="3040"/>
                  <a:pt x="307" y="3040"/>
                </a:cubicBezTo>
                <a:cubicBezTo>
                  <a:pt x="304" y="3038"/>
                  <a:pt x="302" y="3035"/>
                  <a:pt x="299" y="3032"/>
                </a:cubicBezTo>
                <a:cubicBezTo>
                  <a:pt x="298" y="3032"/>
                  <a:pt x="297" y="3032"/>
                  <a:pt x="296" y="3032"/>
                </a:cubicBezTo>
                <a:cubicBezTo>
                  <a:pt x="295" y="3031"/>
                  <a:pt x="294" y="3030"/>
                  <a:pt x="293" y="3029"/>
                </a:cubicBezTo>
                <a:cubicBezTo>
                  <a:pt x="292" y="3029"/>
                  <a:pt x="291" y="3029"/>
                  <a:pt x="290" y="3029"/>
                </a:cubicBezTo>
                <a:cubicBezTo>
                  <a:pt x="289" y="3028"/>
                  <a:pt x="288" y="3027"/>
                  <a:pt x="287" y="3026"/>
                </a:cubicBezTo>
                <a:cubicBezTo>
                  <a:pt x="283" y="3026"/>
                  <a:pt x="278" y="3026"/>
                  <a:pt x="273" y="3026"/>
                </a:cubicBezTo>
                <a:cubicBezTo>
                  <a:pt x="272" y="3026"/>
                  <a:pt x="271" y="3024"/>
                  <a:pt x="270" y="3023"/>
                </a:cubicBezTo>
                <a:cubicBezTo>
                  <a:pt x="268" y="3023"/>
                  <a:pt x="266" y="3023"/>
                  <a:pt x="265" y="3023"/>
                </a:cubicBezTo>
                <a:cubicBezTo>
                  <a:pt x="259" y="3018"/>
                  <a:pt x="253" y="3012"/>
                  <a:pt x="247" y="3007"/>
                </a:cubicBezTo>
                <a:cubicBezTo>
                  <a:pt x="247" y="3006"/>
                  <a:pt x="247" y="3005"/>
                  <a:pt x="247" y="3004"/>
                </a:cubicBezTo>
                <a:cubicBezTo>
                  <a:pt x="246" y="3002"/>
                  <a:pt x="244" y="3000"/>
                  <a:pt x="242" y="2998"/>
                </a:cubicBezTo>
                <a:cubicBezTo>
                  <a:pt x="242" y="2997"/>
                  <a:pt x="242" y="2996"/>
                  <a:pt x="242" y="2995"/>
                </a:cubicBezTo>
                <a:cubicBezTo>
                  <a:pt x="241" y="2994"/>
                  <a:pt x="240" y="2993"/>
                  <a:pt x="239" y="2992"/>
                </a:cubicBezTo>
                <a:cubicBezTo>
                  <a:pt x="239" y="2992"/>
                  <a:pt x="239" y="2990"/>
                  <a:pt x="239" y="2989"/>
                </a:cubicBezTo>
                <a:cubicBezTo>
                  <a:pt x="238" y="2989"/>
                  <a:pt x="237" y="2988"/>
                  <a:pt x="236" y="2987"/>
                </a:cubicBezTo>
                <a:cubicBezTo>
                  <a:pt x="236" y="2986"/>
                  <a:pt x="236" y="2985"/>
                  <a:pt x="236" y="2984"/>
                </a:cubicBezTo>
                <a:cubicBezTo>
                  <a:pt x="236" y="2983"/>
                  <a:pt x="234" y="2982"/>
                  <a:pt x="233" y="2981"/>
                </a:cubicBezTo>
                <a:cubicBezTo>
                  <a:pt x="233" y="2980"/>
                  <a:pt x="233" y="2979"/>
                  <a:pt x="233" y="2978"/>
                </a:cubicBezTo>
                <a:cubicBezTo>
                  <a:pt x="233" y="2977"/>
                  <a:pt x="232" y="2976"/>
                  <a:pt x="231" y="2975"/>
                </a:cubicBezTo>
                <a:cubicBezTo>
                  <a:pt x="231" y="2973"/>
                  <a:pt x="231" y="2970"/>
                  <a:pt x="231" y="2967"/>
                </a:cubicBezTo>
                <a:cubicBezTo>
                  <a:pt x="230" y="2966"/>
                  <a:pt x="229" y="2965"/>
                  <a:pt x="228" y="2964"/>
                </a:cubicBezTo>
                <a:cubicBezTo>
                  <a:pt x="228" y="2960"/>
                  <a:pt x="228" y="2957"/>
                  <a:pt x="228" y="2953"/>
                </a:cubicBezTo>
                <a:cubicBezTo>
                  <a:pt x="230" y="2951"/>
                  <a:pt x="231" y="2949"/>
                  <a:pt x="233" y="2947"/>
                </a:cubicBezTo>
                <a:cubicBezTo>
                  <a:pt x="233" y="2945"/>
                  <a:pt x="233" y="2943"/>
                  <a:pt x="233" y="2941"/>
                </a:cubicBezTo>
                <a:cubicBezTo>
                  <a:pt x="234" y="2940"/>
                  <a:pt x="235" y="2940"/>
                  <a:pt x="236" y="2939"/>
                </a:cubicBezTo>
                <a:cubicBezTo>
                  <a:pt x="236" y="2938"/>
                  <a:pt x="234" y="2937"/>
                  <a:pt x="233" y="2936"/>
                </a:cubicBezTo>
                <a:cubicBezTo>
                  <a:pt x="233" y="2929"/>
                  <a:pt x="233" y="2923"/>
                  <a:pt x="233" y="2916"/>
                </a:cubicBezTo>
                <a:cubicBezTo>
                  <a:pt x="233" y="2915"/>
                  <a:pt x="232" y="2914"/>
                  <a:pt x="231" y="2913"/>
                </a:cubicBezTo>
                <a:cubicBezTo>
                  <a:pt x="231" y="2908"/>
                  <a:pt x="231" y="2902"/>
                  <a:pt x="231" y="2896"/>
                </a:cubicBezTo>
                <a:cubicBezTo>
                  <a:pt x="230" y="2895"/>
                  <a:pt x="229" y="2894"/>
                  <a:pt x="228" y="2893"/>
                </a:cubicBezTo>
                <a:cubicBezTo>
                  <a:pt x="228" y="2888"/>
                  <a:pt x="228" y="2882"/>
                  <a:pt x="228" y="2876"/>
                </a:cubicBezTo>
                <a:cubicBezTo>
                  <a:pt x="230" y="2874"/>
                  <a:pt x="231" y="2873"/>
                  <a:pt x="233" y="2871"/>
                </a:cubicBezTo>
                <a:cubicBezTo>
                  <a:pt x="233" y="2870"/>
                  <a:pt x="233" y="2869"/>
                  <a:pt x="233" y="2868"/>
                </a:cubicBezTo>
                <a:cubicBezTo>
                  <a:pt x="243" y="2858"/>
                  <a:pt x="252" y="2849"/>
                  <a:pt x="262" y="2839"/>
                </a:cubicBezTo>
                <a:cubicBezTo>
                  <a:pt x="262" y="2839"/>
                  <a:pt x="262" y="2838"/>
                  <a:pt x="262" y="2837"/>
                </a:cubicBezTo>
                <a:cubicBezTo>
                  <a:pt x="263" y="2835"/>
                  <a:pt x="265" y="2833"/>
                  <a:pt x="267" y="2831"/>
                </a:cubicBezTo>
                <a:cubicBezTo>
                  <a:pt x="267" y="2830"/>
                  <a:pt x="267" y="2829"/>
                  <a:pt x="267" y="2828"/>
                </a:cubicBezTo>
                <a:cubicBezTo>
                  <a:pt x="271" y="2824"/>
                  <a:pt x="275" y="2821"/>
                  <a:pt x="279" y="2817"/>
                </a:cubicBezTo>
                <a:cubicBezTo>
                  <a:pt x="279" y="2816"/>
                  <a:pt x="279" y="2815"/>
                  <a:pt x="279" y="2814"/>
                </a:cubicBezTo>
                <a:cubicBezTo>
                  <a:pt x="280" y="2813"/>
                  <a:pt x="280" y="2812"/>
                  <a:pt x="281" y="2811"/>
                </a:cubicBezTo>
                <a:cubicBezTo>
                  <a:pt x="281" y="2807"/>
                  <a:pt x="281" y="2804"/>
                  <a:pt x="281" y="2800"/>
                </a:cubicBezTo>
                <a:cubicBezTo>
                  <a:pt x="282" y="2799"/>
                  <a:pt x="283" y="2798"/>
                  <a:pt x="284" y="2797"/>
                </a:cubicBezTo>
                <a:cubicBezTo>
                  <a:pt x="284" y="2794"/>
                  <a:pt x="284" y="2792"/>
                  <a:pt x="284" y="2789"/>
                </a:cubicBezTo>
                <a:cubicBezTo>
                  <a:pt x="284" y="2788"/>
                  <a:pt x="283" y="2787"/>
                  <a:pt x="281" y="2786"/>
                </a:cubicBezTo>
                <a:cubicBezTo>
                  <a:pt x="281" y="2785"/>
                  <a:pt x="281" y="2784"/>
                  <a:pt x="281" y="2783"/>
                </a:cubicBezTo>
                <a:cubicBezTo>
                  <a:pt x="281" y="2782"/>
                  <a:pt x="280" y="2781"/>
                  <a:pt x="279" y="2780"/>
                </a:cubicBezTo>
                <a:cubicBezTo>
                  <a:pt x="279" y="2778"/>
                  <a:pt x="279" y="2776"/>
                  <a:pt x="279" y="2774"/>
                </a:cubicBezTo>
                <a:cubicBezTo>
                  <a:pt x="278" y="2774"/>
                  <a:pt x="277" y="2773"/>
                  <a:pt x="276" y="2771"/>
                </a:cubicBezTo>
                <a:cubicBezTo>
                  <a:pt x="276" y="2771"/>
                  <a:pt x="276" y="2770"/>
                  <a:pt x="276" y="2769"/>
                </a:cubicBezTo>
                <a:cubicBezTo>
                  <a:pt x="275" y="2768"/>
                  <a:pt x="274" y="2767"/>
                  <a:pt x="273" y="2766"/>
                </a:cubicBezTo>
                <a:cubicBezTo>
                  <a:pt x="273" y="2765"/>
                  <a:pt x="273" y="2764"/>
                  <a:pt x="273" y="2763"/>
                </a:cubicBezTo>
                <a:cubicBezTo>
                  <a:pt x="272" y="2762"/>
                  <a:pt x="271" y="2761"/>
                  <a:pt x="270" y="2760"/>
                </a:cubicBezTo>
                <a:cubicBezTo>
                  <a:pt x="270" y="2759"/>
                  <a:pt x="270" y="2758"/>
                  <a:pt x="270" y="2757"/>
                </a:cubicBezTo>
                <a:cubicBezTo>
                  <a:pt x="264" y="2751"/>
                  <a:pt x="257" y="2744"/>
                  <a:pt x="250" y="2738"/>
                </a:cubicBezTo>
                <a:cubicBezTo>
                  <a:pt x="250" y="2731"/>
                  <a:pt x="250" y="2724"/>
                  <a:pt x="250" y="2718"/>
                </a:cubicBezTo>
                <a:cubicBezTo>
                  <a:pt x="251" y="2717"/>
                  <a:pt x="252" y="2716"/>
                  <a:pt x="253" y="2715"/>
                </a:cubicBezTo>
                <a:cubicBezTo>
                  <a:pt x="253" y="2714"/>
                  <a:pt x="253" y="2713"/>
                  <a:pt x="253" y="2712"/>
                </a:cubicBezTo>
                <a:cubicBezTo>
                  <a:pt x="256" y="2709"/>
                  <a:pt x="259" y="2707"/>
                  <a:pt x="262" y="2704"/>
                </a:cubicBezTo>
                <a:cubicBezTo>
                  <a:pt x="262" y="2704"/>
                  <a:pt x="263" y="2704"/>
                  <a:pt x="265" y="2704"/>
                </a:cubicBezTo>
                <a:cubicBezTo>
                  <a:pt x="265" y="2703"/>
                  <a:pt x="266" y="2702"/>
                  <a:pt x="267" y="2701"/>
                </a:cubicBezTo>
                <a:cubicBezTo>
                  <a:pt x="268" y="2701"/>
                  <a:pt x="269" y="2701"/>
                  <a:pt x="270" y="2701"/>
                </a:cubicBezTo>
                <a:cubicBezTo>
                  <a:pt x="271" y="2700"/>
                  <a:pt x="272" y="2699"/>
                  <a:pt x="273" y="2698"/>
                </a:cubicBezTo>
                <a:cubicBezTo>
                  <a:pt x="274" y="2698"/>
                  <a:pt x="275" y="2698"/>
                  <a:pt x="276" y="2698"/>
                </a:cubicBezTo>
                <a:cubicBezTo>
                  <a:pt x="281" y="2693"/>
                  <a:pt x="285" y="2689"/>
                  <a:pt x="290" y="2684"/>
                </a:cubicBezTo>
                <a:cubicBezTo>
                  <a:pt x="290" y="2683"/>
                  <a:pt x="290" y="2682"/>
                  <a:pt x="290" y="2681"/>
                </a:cubicBezTo>
                <a:cubicBezTo>
                  <a:pt x="291" y="2680"/>
                  <a:pt x="292" y="2679"/>
                  <a:pt x="293" y="2678"/>
                </a:cubicBezTo>
                <a:cubicBezTo>
                  <a:pt x="293" y="2677"/>
                  <a:pt x="293" y="2676"/>
                  <a:pt x="293" y="2675"/>
                </a:cubicBezTo>
                <a:cubicBezTo>
                  <a:pt x="294" y="2674"/>
                  <a:pt x="294" y="2673"/>
                  <a:pt x="296" y="2672"/>
                </a:cubicBezTo>
                <a:cubicBezTo>
                  <a:pt x="296" y="2672"/>
                  <a:pt x="296" y="2671"/>
                  <a:pt x="296" y="2670"/>
                </a:cubicBezTo>
                <a:cubicBezTo>
                  <a:pt x="296" y="2669"/>
                  <a:pt x="297" y="2668"/>
                  <a:pt x="299" y="2667"/>
                </a:cubicBezTo>
                <a:cubicBezTo>
                  <a:pt x="299" y="2666"/>
                  <a:pt x="299" y="2665"/>
                  <a:pt x="299" y="2664"/>
                </a:cubicBezTo>
                <a:cubicBezTo>
                  <a:pt x="299" y="2663"/>
                  <a:pt x="300" y="2662"/>
                  <a:pt x="301" y="2661"/>
                </a:cubicBezTo>
                <a:cubicBezTo>
                  <a:pt x="301" y="2659"/>
                  <a:pt x="301" y="2657"/>
                  <a:pt x="301" y="2655"/>
                </a:cubicBezTo>
                <a:cubicBezTo>
                  <a:pt x="302" y="2655"/>
                  <a:pt x="303" y="2654"/>
                  <a:pt x="304" y="2653"/>
                </a:cubicBezTo>
                <a:cubicBezTo>
                  <a:pt x="304" y="2649"/>
                  <a:pt x="304" y="2645"/>
                  <a:pt x="304" y="2641"/>
                </a:cubicBezTo>
                <a:cubicBezTo>
                  <a:pt x="305" y="2641"/>
                  <a:pt x="306" y="2639"/>
                  <a:pt x="307" y="2638"/>
                </a:cubicBezTo>
                <a:cubicBezTo>
                  <a:pt x="307" y="2633"/>
                  <a:pt x="307" y="2627"/>
                  <a:pt x="307" y="2622"/>
                </a:cubicBezTo>
                <a:cubicBezTo>
                  <a:pt x="308" y="2621"/>
                  <a:pt x="309" y="2620"/>
                  <a:pt x="310" y="2619"/>
                </a:cubicBezTo>
                <a:cubicBezTo>
                  <a:pt x="310" y="2618"/>
                  <a:pt x="310" y="2617"/>
                  <a:pt x="310" y="2616"/>
                </a:cubicBezTo>
                <a:cubicBezTo>
                  <a:pt x="312" y="2614"/>
                  <a:pt x="313" y="2612"/>
                  <a:pt x="315" y="2610"/>
                </a:cubicBezTo>
                <a:cubicBezTo>
                  <a:pt x="315" y="2607"/>
                  <a:pt x="315" y="2605"/>
                  <a:pt x="315" y="2602"/>
                </a:cubicBezTo>
                <a:cubicBezTo>
                  <a:pt x="314" y="2600"/>
                  <a:pt x="312" y="2598"/>
                  <a:pt x="310" y="2596"/>
                </a:cubicBezTo>
                <a:cubicBezTo>
                  <a:pt x="310" y="2595"/>
                  <a:pt x="310" y="2594"/>
                  <a:pt x="310" y="2593"/>
                </a:cubicBezTo>
                <a:cubicBezTo>
                  <a:pt x="308" y="2591"/>
                  <a:pt x="306" y="2589"/>
                  <a:pt x="304" y="2588"/>
                </a:cubicBezTo>
                <a:cubicBezTo>
                  <a:pt x="303" y="2588"/>
                  <a:pt x="302" y="2588"/>
                  <a:pt x="301" y="2588"/>
                </a:cubicBezTo>
                <a:cubicBezTo>
                  <a:pt x="300" y="2587"/>
                  <a:pt x="300" y="2586"/>
                  <a:pt x="299" y="2585"/>
                </a:cubicBezTo>
                <a:cubicBezTo>
                  <a:pt x="299" y="2584"/>
                  <a:pt x="299" y="2583"/>
                  <a:pt x="299" y="2582"/>
                </a:cubicBezTo>
                <a:cubicBezTo>
                  <a:pt x="298" y="2581"/>
                  <a:pt x="297" y="2580"/>
                  <a:pt x="296" y="2579"/>
                </a:cubicBezTo>
                <a:cubicBezTo>
                  <a:pt x="296" y="2577"/>
                  <a:pt x="296" y="2575"/>
                  <a:pt x="296" y="2573"/>
                </a:cubicBezTo>
                <a:cubicBezTo>
                  <a:pt x="295" y="2573"/>
                  <a:pt x="294" y="2572"/>
                  <a:pt x="293" y="2570"/>
                </a:cubicBezTo>
                <a:cubicBezTo>
                  <a:pt x="293" y="2570"/>
                  <a:pt x="293" y="2569"/>
                  <a:pt x="293" y="2568"/>
                </a:cubicBezTo>
                <a:cubicBezTo>
                  <a:pt x="292" y="2567"/>
                  <a:pt x="291" y="2566"/>
                  <a:pt x="290" y="2565"/>
                </a:cubicBezTo>
                <a:cubicBezTo>
                  <a:pt x="290" y="2561"/>
                  <a:pt x="290" y="2557"/>
                  <a:pt x="290" y="2554"/>
                </a:cubicBezTo>
                <a:cubicBezTo>
                  <a:pt x="287" y="2551"/>
                  <a:pt x="284" y="2548"/>
                  <a:pt x="281" y="2545"/>
                </a:cubicBezTo>
                <a:cubicBezTo>
                  <a:pt x="281" y="2544"/>
                  <a:pt x="281" y="2543"/>
                  <a:pt x="281" y="2542"/>
                </a:cubicBezTo>
                <a:cubicBezTo>
                  <a:pt x="280" y="2540"/>
                  <a:pt x="278" y="2538"/>
                  <a:pt x="276" y="2536"/>
                </a:cubicBezTo>
                <a:cubicBezTo>
                  <a:pt x="276" y="2536"/>
                  <a:pt x="276" y="2535"/>
                  <a:pt x="276" y="2534"/>
                </a:cubicBezTo>
                <a:cubicBezTo>
                  <a:pt x="271" y="2534"/>
                  <a:pt x="266" y="2534"/>
                  <a:pt x="262" y="2534"/>
                </a:cubicBezTo>
                <a:cubicBezTo>
                  <a:pt x="261" y="2533"/>
                  <a:pt x="260" y="2532"/>
                  <a:pt x="259" y="2531"/>
                </a:cubicBezTo>
                <a:cubicBezTo>
                  <a:pt x="257" y="2531"/>
                  <a:pt x="255" y="2531"/>
                  <a:pt x="253" y="2531"/>
                </a:cubicBezTo>
                <a:cubicBezTo>
                  <a:pt x="252" y="2530"/>
                  <a:pt x="252" y="2529"/>
                  <a:pt x="250" y="2528"/>
                </a:cubicBezTo>
                <a:cubicBezTo>
                  <a:pt x="248" y="2528"/>
                  <a:pt x="245" y="2528"/>
                  <a:pt x="242" y="2528"/>
                </a:cubicBezTo>
                <a:cubicBezTo>
                  <a:pt x="241" y="2527"/>
                  <a:pt x="240" y="2526"/>
                  <a:pt x="239" y="2525"/>
                </a:cubicBezTo>
                <a:cubicBezTo>
                  <a:pt x="238" y="2525"/>
                  <a:pt x="237" y="2525"/>
                  <a:pt x="236" y="2525"/>
                </a:cubicBezTo>
                <a:cubicBezTo>
                  <a:pt x="235" y="2524"/>
                  <a:pt x="234" y="2523"/>
                  <a:pt x="233" y="2522"/>
                </a:cubicBezTo>
                <a:cubicBezTo>
                  <a:pt x="232" y="2522"/>
                  <a:pt x="232" y="2522"/>
                  <a:pt x="231" y="2522"/>
                </a:cubicBezTo>
                <a:cubicBezTo>
                  <a:pt x="230" y="2521"/>
                  <a:pt x="229" y="2521"/>
                  <a:pt x="228" y="2520"/>
                </a:cubicBezTo>
                <a:cubicBezTo>
                  <a:pt x="227" y="2520"/>
                  <a:pt x="226" y="2520"/>
                  <a:pt x="225" y="2520"/>
                </a:cubicBezTo>
                <a:cubicBezTo>
                  <a:pt x="224" y="2519"/>
                  <a:pt x="223" y="2518"/>
                  <a:pt x="222" y="2517"/>
                </a:cubicBezTo>
                <a:cubicBezTo>
                  <a:pt x="221" y="2517"/>
                  <a:pt x="220" y="2517"/>
                  <a:pt x="219" y="2517"/>
                </a:cubicBezTo>
                <a:cubicBezTo>
                  <a:pt x="218" y="2516"/>
                  <a:pt x="218" y="2515"/>
                  <a:pt x="216" y="2514"/>
                </a:cubicBezTo>
                <a:cubicBezTo>
                  <a:pt x="213" y="2514"/>
                  <a:pt x="209" y="2514"/>
                  <a:pt x="205" y="2514"/>
                </a:cubicBezTo>
                <a:cubicBezTo>
                  <a:pt x="204" y="2513"/>
                  <a:pt x="203" y="2512"/>
                  <a:pt x="202" y="2511"/>
                </a:cubicBezTo>
                <a:cubicBezTo>
                  <a:pt x="197" y="2511"/>
                  <a:pt x="191" y="2511"/>
                  <a:pt x="185" y="2511"/>
                </a:cubicBezTo>
                <a:cubicBezTo>
                  <a:pt x="184" y="2510"/>
                  <a:pt x="184" y="2509"/>
                  <a:pt x="182" y="2508"/>
                </a:cubicBezTo>
                <a:cubicBezTo>
                  <a:pt x="182" y="2508"/>
                  <a:pt x="181" y="2508"/>
                  <a:pt x="180" y="2508"/>
                </a:cubicBezTo>
                <a:cubicBezTo>
                  <a:pt x="179" y="2507"/>
                  <a:pt x="178" y="2506"/>
                  <a:pt x="177" y="2505"/>
                </a:cubicBezTo>
                <a:cubicBezTo>
                  <a:pt x="176" y="2505"/>
                  <a:pt x="175" y="2505"/>
                  <a:pt x="174" y="2505"/>
                </a:cubicBezTo>
                <a:cubicBezTo>
                  <a:pt x="172" y="2503"/>
                  <a:pt x="170" y="2502"/>
                  <a:pt x="168" y="2500"/>
                </a:cubicBezTo>
                <a:cubicBezTo>
                  <a:pt x="168" y="2500"/>
                  <a:pt x="166" y="2500"/>
                  <a:pt x="165" y="2500"/>
                </a:cubicBezTo>
                <a:cubicBezTo>
                  <a:pt x="163" y="2498"/>
                  <a:pt x="162" y="2496"/>
                  <a:pt x="160" y="2494"/>
                </a:cubicBezTo>
                <a:cubicBezTo>
                  <a:pt x="159" y="2494"/>
                  <a:pt x="158" y="2494"/>
                  <a:pt x="157" y="2494"/>
                </a:cubicBezTo>
                <a:cubicBezTo>
                  <a:pt x="156" y="2493"/>
                  <a:pt x="155" y="2492"/>
                  <a:pt x="154" y="2491"/>
                </a:cubicBezTo>
                <a:cubicBezTo>
                  <a:pt x="153" y="2491"/>
                  <a:pt x="152" y="2491"/>
                  <a:pt x="151" y="2491"/>
                </a:cubicBezTo>
                <a:cubicBezTo>
                  <a:pt x="147" y="2487"/>
                  <a:pt x="144" y="2484"/>
                  <a:pt x="140" y="2480"/>
                </a:cubicBezTo>
                <a:cubicBezTo>
                  <a:pt x="131" y="2480"/>
                  <a:pt x="123" y="2480"/>
                  <a:pt x="115" y="2480"/>
                </a:cubicBezTo>
                <a:cubicBezTo>
                  <a:pt x="114" y="2479"/>
                  <a:pt x="113" y="2478"/>
                  <a:pt x="112" y="2477"/>
                </a:cubicBezTo>
                <a:cubicBezTo>
                  <a:pt x="109" y="2477"/>
                  <a:pt x="106" y="2477"/>
                  <a:pt x="103" y="2477"/>
                </a:cubicBezTo>
                <a:cubicBezTo>
                  <a:pt x="102" y="2476"/>
                  <a:pt x="102" y="2475"/>
                  <a:pt x="100" y="2474"/>
                </a:cubicBezTo>
                <a:cubicBezTo>
                  <a:pt x="100" y="2474"/>
                  <a:pt x="99" y="2474"/>
                  <a:pt x="97" y="2474"/>
                </a:cubicBezTo>
                <a:cubicBezTo>
                  <a:pt x="94" y="2471"/>
                  <a:pt x="90" y="2467"/>
                  <a:pt x="86" y="2463"/>
                </a:cubicBezTo>
                <a:cubicBezTo>
                  <a:pt x="86" y="2457"/>
                  <a:pt x="86" y="2452"/>
                  <a:pt x="86" y="2446"/>
                </a:cubicBezTo>
                <a:cubicBezTo>
                  <a:pt x="85" y="2445"/>
                  <a:pt x="84" y="2444"/>
                  <a:pt x="83" y="2443"/>
                </a:cubicBezTo>
                <a:cubicBezTo>
                  <a:pt x="83" y="2442"/>
                  <a:pt x="83" y="2441"/>
                  <a:pt x="83" y="2440"/>
                </a:cubicBezTo>
                <a:cubicBezTo>
                  <a:pt x="81" y="2437"/>
                  <a:pt x="78" y="2435"/>
                  <a:pt x="75" y="2432"/>
                </a:cubicBezTo>
                <a:cubicBezTo>
                  <a:pt x="73" y="2432"/>
                  <a:pt x="71" y="2432"/>
                  <a:pt x="69" y="2432"/>
                </a:cubicBezTo>
                <a:cubicBezTo>
                  <a:pt x="68" y="2431"/>
                  <a:pt x="68" y="2430"/>
                  <a:pt x="66" y="2429"/>
                </a:cubicBezTo>
                <a:cubicBezTo>
                  <a:pt x="66" y="2429"/>
                  <a:pt x="65" y="2429"/>
                  <a:pt x="63" y="2429"/>
                </a:cubicBezTo>
                <a:cubicBezTo>
                  <a:pt x="63" y="2428"/>
                  <a:pt x="62" y="2427"/>
                  <a:pt x="61" y="2426"/>
                </a:cubicBezTo>
                <a:cubicBezTo>
                  <a:pt x="61" y="2418"/>
                  <a:pt x="61" y="2409"/>
                  <a:pt x="61" y="2401"/>
                </a:cubicBezTo>
                <a:cubicBezTo>
                  <a:pt x="63" y="2398"/>
                  <a:pt x="66" y="2395"/>
                  <a:pt x="69" y="2392"/>
                </a:cubicBezTo>
                <a:cubicBezTo>
                  <a:pt x="70" y="2392"/>
                  <a:pt x="71" y="2392"/>
                  <a:pt x="72" y="2392"/>
                </a:cubicBezTo>
                <a:cubicBezTo>
                  <a:pt x="75" y="2389"/>
                  <a:pt x="78" y="2387"/>
                  <a:pt x="81" y="2384"/>
                </a:cubicBezTo>
                <a:cubicBezTo>
                  <a:pt x="81" y="2382"/>
                  <a:pt x="81" y="2380"/>
                  <a:pt x="81" y="2378"/>
                </a:cubicBezTo>
                <a:cubicBezTo>
                  <a:pt x="81" y="2377"/>
                  <a:pt x="82" y="2376"/>
                  <a:pt x="83" y="2375"/>
                </a:cubicBezTo>
                <a:cubicBezTo>
                  <a:pt x="83" y="2373"/>
                  <a:pt x="83" y="2371"/>
                  <a:pt x="83" y="2370"/>
                </a:cubicBezTo>
                <a:cubicBezTo>
                  <a:pt x="83" y="2369"/>
                  <a:pt x="82" y="2368"/>
                  <a:pt x="81" y="2367"/>
                </a:cubicBezTo>
                <a:cubicBezTo>
                  <a:pt x="81" y="2366"/>
                  <a:pt x="81" y="2365"/>
                  <a:pt x="81" y="2364"/>
                </a:cubicBezTo>
                <a:cubicBezTo>
                  <a:pt x="79" y="2362"/>
                  <a:pt x="77" y="2360"/>
                  <a:pt x="75" y="2358"/>
                </a:cubicBezTo>
                <a:cubicBezTo>
                  <a:pt x="75" y="2357"/>
                  <a:pt x="75" y="2356"/>
                  <a:pt x="75" y="2355"/>
                </a:cubicBezTo>
                <a:cubicBezTo>
                  <a:pt x="74" y="2355"/>
                  <a:pt x="73" y="2354"/>
                  <a:pt x="72" y="2352"/>
                </a:cubicBezTo>
                <a:cubicBezTo>
                  <a:pt x="72" y="2352"/>
                  <a:pt x="72" y="2351"/>
                  <a:pt x="72" y="2350"/>
                </a:cubicBezTo>
                <a:cubicBezTo>
                  <a:pt x="71" y="2349"/>
                  <a:pt x="70" y="2348"/>
                  <a:pt x="69" y="2347"/>
                </a:cubicBezTo>
                <a:cubicBezTo>
                  <a:pt x="69" y="2345"/>
                  <a:pt x="69" y="2343"/>
                  <a:pt x="69" y="2341"/>
                </a:cubicBezTo>
                <a:cubicBezTo>
                  <a:pt x="70" y="2340"/>
                  <a:pt x="71" y="2339"/>
                  <a:pt x="72" y="2338"/>
                </a:cubicBezTo>
                <a:cubicBezTo>
                  <a:pt x="72" y="2334"/>
                  <a:pt x="72" y="2331"/>
                  <a:pt x="72" y="2327"/>
                </a:cubicBezTo>
                <a:cubicBezTo>
                  <a:pt x="70" y="2325"/>
                  <a:pt x="68" y="2323"/>
                  <a:pt x="66" y="2321"/>
                </a:cubicBezTo>
                <a:cubicBezTo>
                  <a:pt x="66" y="2321"/>
                  <a:pt x="66" y="2320"/>
                  <a:pt x="66" y="2318"/>
                </a:cubicBezTo>
                <a:cubicBezTo>
                  <a:pt x="65" y="2317"/>
                  <a:pt x="63" y="2315"/>
                  <a:pt x="61" y="2313"/>
                </a:cubicBezTo>
                <a:cubicBezTo>
                  <a:pt x="60" y="2313"/>
                  <a:pt x="59" y="2313"/>
                  <a:pt x="58" y="2313"/>
                </a:cubicBezTo>
                <a:cubicBezTo>
                  <a:pt x="57" y="2312"/>
                  <a:pt x="56" y="2311"/>
                  <a:pt x="55" y="2310"/>
                </a:cubicBezTo>
                <a:cubicBezTo>
                  <a:pt x="53" y="2310"/>
                  <a:pt x="51" y="2310"/>
                  <a:pt x="49" y="2310"/>
                </a:cubicBezTo>
                <a:cubicBezTo>
                  <a:pt x="47" y="2308"/>
                  <a:pt x="46" y="2306"/>
                  <a:pt x="44" y="2304"/>
                </a:cubicBezTo>
                <a:cubicBezTo>
                  <a:pt x="44" y="2304"/>
                  <a:pt x="44" y="2303"/>
                  <a:pt x="44" y="2302"/>
                </a:cubicBezTo>
                <a:cubicBezTo>
                  <a:pt x="43" y="2301"/>
                  <a:pt x="42" y="2300"/>
                  <a:pt x="41" y="2299"/>
                </a:cubicBezTo>
                <a:cubicBezTo>
                  <a:pt x="41" y="2296"/>
                  <a:pt x="41" y="2293"/>
                  <a:pt x="41" y="2290"/>
                </a:cubicBezTo>
                <a:cubicBezTo>
                  <a:pt x="42" y="2289"/>
                  <a:pt x="43" y="2289"/>
                  <a:pt x="44" y="2287"/>
                </a:cubicBezTo>
                <a:cubicBezTo>
                  <a:pt x="44" y="2287"/>
                  <a:pt x="44" y="2286"/>
                  <a:pt x="44" y="2284"/>
                </a:cubicBezTo>
                <a:cubicBezTo>
                  <a:pt x="44" y="2284"/>
                  <a:pt x="46" y="2283"/>
                  <a:pt x="47" y="2282"/>
                </a:cubicBezTo>
                <a:cubicBezTo>
                  <a:pt x="47" y="2274"/>
                  <a:pt x="47" y="2267"/>
                  <a:pt x="47" y="2259"/>
                </a:cubicBezTo>
                <a:cubicBezTo>
                  <a:pt x="46" y="2258"/>
                  <a:pt x="45" y="2257"/>
                  <a:pt x="44" y="2256"/>
                </a:cubicBezTo>
                <a:cubicBezTo>
                  <a:pt x="44" y="2255"/>
                  <a:pt x="44" y="2255"/>
                  <a:pt x="44" y="2254"/>
                </a:cubicBezTo>
                <a:cubicBezTo>
                  <a:pt x="42" y="2252"/>
                  <a:pt x="40" y="2250"/>
                  <a:pt x="38" y="2248"/>
                </a:cubicBezTo>
                <a:cubicBezTo>
                  <a:pt x="38" y="2247"/>
                  <a:pt x="38" y="2246"/>
                  <a:pt x="38" y="2245"/>
                </a:cubicBezTo>
                <a:cubicBezTo>
                  <a:pt x="37" y="2244"/>
                  <a:pt x="36" y="2243"/>
                  <a:pt x="35" y="2242"/>
                </a:cubicBezTo>
                <a:cubicBezTo>
                  <a:pt x="34" y="2241"/>
                  <a:pt x="34" y="2240"/>
                  <a:pt x="33" y="2239"/>
                </a:cubicBezTo>
                <a:cubicBezTo>
                  <a:pt x="33" y="2237"/>
                  <a:pt x="33" y="2236"/>
                  <a:pt x="33" y="2234"/>
                </a:cubicBezTo>
                <a:cubicBezTo>
                  <a:pt x="32" y="2233"/>
                  <a:pt x="31" y="2232"/>
                  <a:pt x="30" y="2231"/>
                </a:cubicBezTo>
                <a:cubicBezTo>
                  <a:pt x="30" y="2225"/>
                  <a:pt x="30" y="2220"/>
                  <a:pt x="30" y="2214"/>
                </a:cubicBezTo>
                <a:cubicBezTo>
                  <a:pt x="30" y="2213"/>
                  <a:pt x="31" y="2212"/>
                  <a:pt x="33" y="2211"/>
                </a:cubicBezTo>
                <a:cubicBezTo>
                  <a:pt x="33" y="2202"/>
                  <a:pt x="33" y="2194"/>
                  <a:pt x="33" y="2186"/>
                </a:cubicBezTo>
                <a:cubicBezTo>
                  <a:pt x="33" y="2185"/>
                  <a:pt x="34" y="2184"/>
                  <a:pt x="35" y="2183"/>
                </a:cubicBezTo>
                <a:cubicBezTo>
                  <a:pt x="35" y="2177"/>
                  <a:pt x="35" y="2171"/>
                  <a:pt x="35" y="2166"/>
                </a:cubicBezTo>
                <a:cubicBezTo>
                  <a:pt x="34" y="2165"/>
                  <a:pt x="34" y="2164"/>
                  <a:pt x="33" y="2163"/>
                </a:cubicBezTo>
                <a:cubicBezTo>
                  <a:pt x="33" y="2159"/>
                  <a:pt x="33" y="2155"/>
                  <a:pt x="33" y="2152"/>
                </a:cubicBezTo>
                <a:cubicBezTo>
                  <a:pt x="32" y="2151"/>
                  <a:pt x="31" y="2150"/>
                  <a:pt x="30" y="2149"/>
                </a:cubicBezTo>
                <a:cubicBezTo>
                  <a:pt x="30" y="2147"/>
                  <a:pt x="30" y="2145"/>
                  <a:pt x="30" y="2143"/>
                </a:cubicBezTo>
                <a:cubicBezTo>
                  <a:pt x="27" y="2140"/>
                  <a:pt x="24" y="2138"/>
                  <a:pt x="21" y="2135"/>
                </a:cubicBezTo>
                <a:cubicBezTo>
                  <a:pt x="21" y="2134"/>
                  <a:pt x="21" y="2133"/>
                  <a:pt x="21" y="2132"/>
                </a:cubicBezTo>
                <a:cubicBezTo>
                  <a:pt x="20" y="2131"/>
                  <a:pt x="19" y="2130"/>
                  <a:pt x="18" y="2129"/>
                </a:cubicBezTo>
                <a:cubicBezTo>
                  <a:pt x="18" y="2128"/>
                  <a:pt x="18" y="2127"/>
                  <a:pt x="18" y="2126"/>
                </a:cubicBezTo>
                <a:cubicBezTo>
                  <a:pt x="17" y="2125"/>
                  <a:pt x="16" y="2124"/>
                  <a:pt x="15" y="2123"/>
                </a:cubicBezTo>
                <a:cubicBezTo>
                  <a:pt x="15" y="2122"/>
                  <a:pt x="15" y="2121"/>
                  <a:pt x="15" y="2120"/>
                </a:cubicBezTo>
                <a:cubicBezTo>
                  <a:pt x="15" y="2120"/>
                  <a:pt x="14" y="2119"/>
                  <a:pt x="13" y="2118"/>
                </a:cubicBezTo>
                <a:cubicBezTo>
                  <a:pt x="13" y="2116"/>
                  <a:pt x="13" y="2114"/>
                  <a:pt x="13" y="2112"/>
                </a:cubicBezTo>
                <a:cubicBezTo>
                  <a:pt x="10" y="2109"/>
                  <a:pt x="7" y="2106"/>
                  <a:pt x="4" y="2103"/>
                </a:cubicBezTo>
                <a:cubicBezTo>
                  <a:pt x="4" y="2096"/>
                  <a:pt x="4" y="2088"/>
                  <a:pt x="4" y="2081"/>
                </a:cubicBezTo>
                <a:cubicBezTo>
                  <a:pt x="6" y="2079"/>
                  <a:pt x="8" y="2077"/>
                  <a:pt x="10" y="2075"/>
                </a:cubicBezTo>
                <a:cubicBezTo>
                  <a:pt x="10" y="2074"/>
                  <a:pt x="10" y="2073"/>
                  <a:pt x="10" y="2072"/>
                </a:cubicBezTo>
                <a:cubicBezTo>
                  <a:pt x="11" y="2071"/>
                  <a:pt x="12" y="2070"/>
                  <a:pt x="13" y="2069"/>
                </a:cubicBezTo>
                <a:cubicBezTo>
                  <a:pt x="13" y="2068"/>
                  <a:pt x="13" y="2068"/>
                  <a:pt x="13" y="2067"/>
                </a:cubicBezTo>
                <a:cubicBezTo>
                  <a:pt x="14" y="2065"/>
                  <a:pt x="16" y="2063"/>
                  <a:pt x="18" y="2061"/>
                </a:cubicBezTo>
                <a:cubicBezTo>
                  <a:pt x="18" y="2060"/>
                  <a:pt x="18" y="2059"/>
                  <a:pt x="18" y="2058"/>
                </a:cubicBezTo>
                <a:cubicBezTo>
                  <a:pt x="22" y="2054"/>
                  <a:pt x="26" y="2051"/>
                  <a:pt x="30" y="2047"/>
                </a:cubicBezTo>
                <a:cubicBezTo>
                  <a:pt x="30" y="2045"/>
                  <a:pt x="30" y="2043"/>
                  <a:pt x="30" y="2041"/>
                </a:cubicBezTo>
                <a:cubicBezTo>
                  <a:pt x="30" y="2040"/>
                  <a:pt x="31" y="2039"/>
                  <a:pt x="33" y="2038"/>
                </a:cubicBezTo>
                <a:cubicBezTo>
                  <a:pt x="33" y="2036"/>
                  <a:pt x="33" y="2035"/>
                  <a:pt x="33" y="2033"/>
                </a:cubicBezTo>
                <a:cubicBezTo>
                  <a:pt x="32" y="2032"/>
                  <a:pt x="31" y="2031"/>
                  <a:pt x="30" y="2030"/>
                </a:cubicBezTo>
                <a:cubicBezTo>
                  <a:pt x="30" y="2026"/>
                  <a:pt x="30" y="2022"/>
                  <a:pt x="30" y="2018"/>
                </a:cubicBezTo>
                <a:cubicBezTo>
                  <a:pt x="29" y="2018"/>
                  <a:pt x="28" y="2017"/>
                  <a:pt x="27" y="2016"/>
                </a:cubicBezTo>
                <a:cubicBezTo>
                  <a:pt x="27" y="2012"/>
                  <a:pt x="27" y="2008"/>
                  <a:pt x="27" y="2004"/>
                </a:cubicBezTo>
                <a:cubicBezTo>
                  <a:pt x="28" y="2004"/>
                  <a:pt x="28" y="2002"/>
                  <a:pt x="30" y="2001"/>
                </a:cubicBezTo>
                <a:cubicBezTo>
                  <a:pt x="30" y="2000"/>
                  <a:pt x="30" y="1998"/>
                  <a:pt x="30" y="1996"/>
                </a:cubicBezTo>
                <a:cubicBezTo>
                  <a:pt x="30" y="1995"/>
                  <a:pt x="31" y="1994"/>
                  <a:pt x="33" y="1993"/>
                </a:cubicBezTo>
                <a:cubicBezTo>
                  <a:pt x="33" y="1992"/>
                  <a:pt x="33" y="1991"/>
                  <a:pt x="33" y="1990"/>
                </a:cubicBezTo>
                <a:cubicBezTo>
                  <a:pt x="33" y="1989"/>
                  <a:pt x="34" y="1988"/>
                  <a:pt x="35" y="1987"/>
                </a:cubicBezTo>
                <a:cubicBezTo>
                  <a:pt x="35" y="1986"/>
                  <a:pt x="35" y="1986"/>
                  <a:pt x="35" y="1985"/>
                </a:cubicBezTo>
                <a:cubicBezTo>
                  <a:pt x="37" y="1983"/>
                  <a:pt x="39" y="1981"/>
                  <a:pt x="41" y="1979"/>
                </a:cubicBezTo>
                <a:cubicBezTo>
                  <a:pt x="41" y="1978"/>
                  <a:pt x="41" y="1977"/>
                  <a:pt x="41" y="1976"/>
                </a:cubicBezTo>
                <a:cubicBezTo>
                  <a:pt x="43" y="1974"/>
                  <a:pt x="45" y="1972"/>
                  <a:pt x="47" y="1970"/>
                </a:cubicBezTo>
                <a:cubicBezTo>
                  <a:pt x="47" y="1970"/>
                  <a:pt x="48" y="1970"/>
                  <a:pt x="49" y="1970"/>
                </a:cubicBezTo>
                <a:cubicBezTo>
                  <a:pt x="52" y="1968"/>
                  <a:pt x="55" y="1965"/>
                  <a:pt x="58" y="1962"/>
                </a:cubicBezTo>
                <a:cubicBezTo>
                  <a:pt x="62" y="1962"/>
                  <a:pt x="65" y="1962"/>
                  <a:pt x="69" y="1962"/>
                </a:cubicBezTo>
                <a:cubicBezTo>
                  <a:pt x="70" y="1961"/>
                  <a:pt x="71" y="1960"/>
                  <a:pt x="72" y="1959"/>
                </a:cubicBezTo>
                <a:cubicBezTo>
                  <a:pt x="74" y="1959"/>
                  <a:pt x="76" y="1959"/>
                  <a:pt x="78" y="1959"/>
                </a:cubicBezTo>
                <a:cubicBezTo>
                  <a:pt x="78" y="1960"/>
                  <a:pt x="80" y="1961"/>
                  <a:pt x="81" y="1962"/>
                </a:cubicBezTo>
                <a:cubicBezTo>
                  <a:pt x="83" y="1962"/>
                  <a:pt x="86" y="1962"/>
                  <a:pt x="89" y="1962"/>
                </a:cubicBezTo>
                <a:cubicBezTo>
                  <a:pt x="90" y="1961"/>
                  <a:pt x="91" y="1960"/>
                  <a:pt x="92" y="1959"/>
                </a:cubicBezTo>
                <a:cubicBezTo>
                  <a:pt x="93" y="1959"/>
                  <a:pt x="94" y="1959"/>
                  <a:pt x="95" y="1959"/>
                </a:cubicBezTo>
                <a:cubicBezTo>
                  <a:pt x="97" y="1957"/>
                  <a:pt x="99" y="1955"/>
                  <a:pt x="100" y="1953"/>
                </a:cubicBezTo>
                <a:cubicBezTo>
                  <a:pt x="100" y="1952"/>
                  <a:pt x="100" y="1952"/>
                  <a:pt x="100" y="1951"/>
                </a:cubicBezTo>
                <a:cubicBezTo>
                  <a:pt x="102" y="1949"/>
                  <a:pt x="104" y="1947"/>
                  <a:pt x="106" y="1945"/>
                </a:cubicBezTo>
                <a:cubicBezTo>
                  <a:pt x="106" y="1944"/>
                  <a:pt x="106" y="1943"/>
                  <a:pt x="106" y="1942"/>
                </a:cubicBezTo>
                <a:cubicBezTo>
                  <a:pt x="110" y="1938"/>
                  <a:pt x="115" y="1933"/>
                  <a:pt x="120" y="1928"/>
                </a:cubicBezTo>
                <a:cubicBezTo>
                  <a:pt x="121" y="1928"/>
                  <a:pt x="122" y="1928"/>
                  <a:pt x="123" y="1928"/>
                </a:cubicBezTo>
                <a:cubicBezTo>
                  <a:pt x="125" y="1926"/>
                  <a:pt x="127" y="1924"/>
                  <a:pt x="129" y="1922"/>
                </a:cubicBezTo>
                <a:cubicBezTo>
                  <a:pt x="129" y="1921"/>
                  <a:pt x="129" y="1920"/>
                  <a:pt x="129" y="1919"/>
                </a:cubicBezTo>
                <a:cubicBezTo>
                  <a:pt x="130" y="1919"/>
                  <a:pt x="130" y="1918"/>
                  <a:pt x="131" y="1917"/>
                </a:cubicBezTo>
                <a:cubicBezTo>
                  <a:pt x="131" y="1916"/>
                  <a:pt x="131" y="1915"/>
                  <a:pt x="131" y="1914"/>
                </a:cubicBezTo>
                <a:cubicBezTo>
                  <a:pt x="133" y="1912"/>
                  <a:pt x="135" y="1910"/>
                  <a:pt x="137" y="1908"/>
                </a:cubicBezTo>
                <a:cubicBezTo>
                  <a:pt x="138" y="1908"/>
                  <a:pt x="139" y="1908"/>
                  <a:pt x="140" y="1908"/>
                </a:cubicBezTo>
                <a:cubicBezTo>
                  <a:pt x="140" y="1907"/>
                  <a:pt x="140" y="1906"/>
                  <a:pt x="140" y="1905"/>
                </a:cubicBezTo>
                <a:cubicBezTo>
                  <a:pt x="143" y="1902"/>
                  <a:pt x="146" y="1900"/>
                  <a:pt x="149" y="1897"/>
                </a:cubicBezTo>
                <a:cubicBezTo>
                  <a:pt x="149" y="1897"/>
                  <a:pt x="150" y="1897"/>
                  <a:pt x="151" y="1897"/>
                </a:cubicBezTo>
                <a:cubicBezTo>
                  <a:pt x="152" y="1896"/>
                  <a:pt x="153" y="1895"/>
                  <a:pt x="154" y="1894"/>
                </a:cubicBezTo>
                <a:cubicBezTo>
                  <a:pt x="156" y="1894"/>
                  <a:pt x="158" y="1894"/>
                  <a:pt x="160" y="1894"/>
                </a:cubicBezTo>
                <a:cubicBezTo>
                  <a:pt x="160" y="1889"/>
                  <a:pt x="160" y="1885"/>
                  <a:pt x="160" y="1880"/>
                </a:cubicBezTo>
                <a:cubicBezTo>
                  <a:pt x="160" y="1879"/>
                  <a:pt x="162" y="1878"/>
                  <a:pt x="163" y="1877"/>
                </a:cubicBezTo>
                <a:cubicBezTo>
                  <a:pt x="163" y="1871"/>
                  <a:pt x="163" y="1866"/>
                  <a:pt x="163" y="1860"/>
                </a:cubicBezTo>
                <a:cubicBezTo>
                  <a:pt x="163" y="1859"/>
                  <a:pt x="164" y="1858"/>
                  <a:pt x="165" y="1857"/>
                </a:cubicBezTo>
                <a:cubicBezTo>
                  <a:pt x="165" y="1856"/>
                  <a:pt x="165" y="1855"/>
                  <a:pt x="165" y="1854"/>
                </a:cubicBezTo>
                <a:cubicBezTo>
                  <a:pt x="169" y="1851"/>
                  <a:pt x="173" y="1847"/>
                  <a:pt x="177" y="1843"/>
                </a:cubicBezTo>
                <a:cubicBezTo>
                  <a:pt x="178" y="1843"/>
                  <a:pt x="178" y="1843"/>
                  <a:pt x="180" y="1843"/>
                </a:cubicBezTo>
                <a:cubicBezTo>
                  <a:pt x="180" y="1842"/>
                  <a:pt x="181" y="1841"/>
                  <a:pt x="182" y="1840"/>
                </a:cubicBezTo>
                <a:cubicBezTo>
                  <a:pt x="183" y="1840"/>
                  <a:pt x="184" y="1840"/>
                  <a:pt x="185" y="1840"/>
                </a:cubicBezTo>
                <a:cubicBezTo>
                  <a:pt x="186" y="1839"/>
                  <a:pt x="187" y="1838"/>
                  <a:pt x="188" y="1837"/>
                </a:cubicBezTo>
                <a:cubicBezTo>
                  <a:pt x="189" y="1837"/>
                  <a:pt x="190" y="1837"/>
                  <a:pt x="191" y="1837"/>
                </a:cubicBezTo>
                <a:cubicBezTo>
                  <a:pt x="193" y="1835"/>
                  <a:pt x="195" y="1833"/>
                  <a:pt x="197" y="1832"/>
                </a:cubicBezTo>
                <a:cubicBezTo>
                  <a:pt x="197" y="1831"/>
                  <a:pt x="197" y="1830"/>
                  <a:pt x="197" y="1829"/>
                </a:cubicBezTo>
                <a:cubicBezTo>
                  <a:pt x="199" y="1827"/>
                  <a:pt x="200" y="1825"/>
                  <a:pt x="202" y="1823"/>
                </a:cubicBezTo>
                <a:cubicBezTo>
                  <a:pt x="202" y="1822"/>
                  <a:pt x="202" y="1821"/>
                  <a:pt x="202" y="1820"/>
                </a:cubicBezTo>
                <a:cubicBezTo>
                  <a:pt x="203" y="1820"/>
                  <a:pt x="204" y="1819"/>
                  <a:pt x="205" y="1817"/>
                </a:cubicBezTo>
                <a:cubicBezTo>
                  <a:pt x="205" y="1817"/>
                  <a:pt x="205" y="1816"/>
                  <a:pt x="205" y="1815"/>
                </a:cubicBezTo>
                <a:cubicBezTo>
                  <a:pt x="208" y="1812"/>
                  <a:pt x="210" y="1809"/>
                  <a:pt x="213" y="1806"/>
                </a:cubicBezTo>
                <a:cubicBezTo>
                  <a:pt x="213" y="1801"/>
                  <a:pt x="213" y="1795"/>
                  <a:pt x="213" y="1789"/>
                </a:cubicBezTo>
                <a:cubicBezTo>
                  <a:pt x="213" y="1788"/>
                  <a:pt x="212" y="1788"/>
                  <a:pt x="211" y="1786"/>
                </a:cubicBezTo>
                <a:cubicBezTo>
                  <a:pt x="211" y="1786"/>
                  <a:pt x="211" y="1785"/>
                  <a:pt x="211" y="1783"/>
                </a:cubicBezTo>
                <a:cubicBezTo>
                  <a:pt x="210" y="1783"/>
                  <a:pt x="209" y="1782"/>
                  <a:pt x="208" y="1781"/>
                </a:cubicBezTo>
                <a:cubicBezTo>
                  <a:pt x="208" y="1780"/>
                  <a:pt x="208" y="1779"/>
                  <a:pt x="208" y="1778"/>
                </a:cubicBezTo>
                <a:cubicBezTo>
                  <a:pt x="207" y="1777"/>
                  <a:pt x="206" y="1776"/>
                  <a:pt x="205" y="1775"/>
                </a:cubicBezTo>
                <a:cubicBezTo>
                  <a:pt x="205" y="1774"/>
                  <a:pt x="205" y="1773"/>
                  <a:pt x="205" y="1772"/>
                </a:cubicBezTo>
                <a:cubicBezTo>
                  <a:pt x="204" y="1772"/>
                  <a:pt x="203" y="1770"/>
                  <a:pt x="202" y="1769"/>
                </a:cubicBezTo>
                <a:cubicBezTo>
                  <a:pt x="202" y="1769"/>
                  <a:pt x="202" y="1768"/>
                  <a:pt x="202" y="1767"/>
                </a:cubicBezTo>
                <a:cubicBezTo>
                  <a:pt x="202" y="1766"/>
                  <a:pt x="200" y="1765"/>
                  <a:pt x="199" y="1764"/>
                </a:cubicBezTo>
                <a:cubicBezTo>
                  <a:pt x="199" y="1764"/>
                  <a:pt x="198" y="1764"/>
                  <a:pt x="197" y="1764"/>
                </a:cubicBezTo>
                <a:cubicBezTo>
                  <a:pt x="196" y="1763"/>
                  <a:pt x="195" y="1762"/>
                  <a:pt x="194" y="1761"/>
                </a:cubicBezTo>
                <a:cubicBezTo>
                  <a:pt x="192" y="1761"/>
                  <a:pt x="190" y="1761"/>
                  <a:pt x="188" y="1761"/>
                </a:cubicBezTo>
                <a:cubicBezTo>
                  <a:pt x="187" y="1760"/>
                  <a:pt x="186" y="1759"/>
                  <a:pt x="185" y="1758"/>
                </a:cubicBezTo>
                <a:cubicBezTo>
                  <a:pt x="184" y="1758"/>
                  <a:pt x="184" y="1758"/>
                  <a:pt x="182" y="1758"/>
                </a:cubicBezTo>
                <a:cubicBezTo>
                  <a:pt x="180" y="1755"/>
                  <a:pt x="177" y="1752"/>
                  <a:pt x="174" y="1749"/>
                </a:cubicBezTo>
                <a:cubicBezTo>
                  <a:pt x="174" y="1748"/>
                  <a:pt x="174" y="1746"/>
                  <a:pt x="174" y="1744"/>
                </a:cubicBezTo>
                <a:cubicBezTo>
                  <a:pt x="173" y="1743"/>
                  <a:pt x="172" y="1742"/>
                  <a:pt x="171" y="1741"/>
                </a:cubicBezTo>
                <a:cubicBezTo>
                  <a:pt x="171" y="1737"/>
                  <a:pt x="171" y="1733"/>
                  <a:pt x="171" y="1730"/>
                </a:cubicBezTo>
                <a:cubicBezTo>
                  <a:pt x="172" y="1729"/>
                  <a:pt x="173" y="1728"/>
                  <a:pt x="174" y="1727"/>
                </a:cubicBezTo>
                <a:cubicBezTo>
                  <a:pt x="174" y="1726"/>
                  <a:pt x="174" y="1725"/>
                  <a:pt x="174" y="1724"/>
                </a:cubicBezTo>
                <a:cubicBezTo>
                  <a:pt x="173" y="1723"/>
                  <a:pt x="172" y="1722"/>
                  <a:pt x="171" y="1721"/>
                </a:cubicBezTo>
                <a:cubicBezTo>
                  <a:pt x="171" y="1719"/>
                  <a:pt x="171" y="1717"/>
                  <a:pt x="171" y="1716"/>
                </a:cubicBezTo>
                <a:cubicBezTo>
                  <a:pt x="170" y="1715"/>
                  <a:pt x="169" y="1714"/>
                  <a:pt x="168" y="1713"/>
                </a:cubicBezTo>
                <a:cubicBezTo>
                  <a:pt x="168" y="1711"/>
                  <a:pt x="168" y="1709"/>
                  <a:pt x="168" y="1707"/>
                </a:cubicBezTo>
                <a:cubicBezTo>
                  <a:pt x="168" y="1706"/>
                  <a:pt x="166" y="1705"/>
                  <a:pt x="165" y="1704"/>
                </a:cubicBezTo>
                <a:cubicBezTo>
                  <a:pt x="165" y="1703"/>
                  <a:pt x="165" y="1702"/>
                  <a:pt x="165" y="1701"/>
                </a:cubicBezTo>
                <a:cubicBezTo>
                  <a:pt x="165" y="1701"/>
                  <a:pt x="164" y="1700"/>
                  <a:pt x="163" y="1699"/>
                </a:cubicBezTo>
                <a:cubicBezTo>
                  <a:pt x="163" y="1690"/>
                  <a:pt x="163" y="1682"/>
                  <a:pt x="163" y="1673"/>
                </a:cubicBezTo>
                <a:cubicBezTo>
                  <a:pt x="163" y="1672"/>
                  <a:pt x="164" y="1671"/>
                  <a:pt x="165" y="1670"/>
                </a:cubicBezTo>
                <a:cubicBezTo>
                  <a:pt x="165" y="1669"/>
                  <a:pt x="165" y="1669"/>
                  <a:pt x="165" y="1667"/>
                </a:cubicBezTo>
                <a:cubicBezTo>
                  <a:pt x="167" y="1666"/>
                  <a:pt x="169" y="1664"/>
                  <a:pt x="171" y="1662"/>
                </a:cubicBezTo>
                <a:cubicBezTo>
                  <a:pt x="171" y="1661"/>
                  <a:pt x="171" y="1660"/>
                  <a:pt x="171" y="1659"/>
                </a:cubicBezTo>
                <a:cubicBezTo>
                  <a:pt x="174" y="1656"/>
                  <a:pt x="177" y="1654"/>
                  <a:pt x="180" y="1651"/>
                </a:cubicBezTo>
                <a:cubicBezTo>
                  <a:pt x="180" y="1650"/>
                  <a:pt x="180" y="1649"/>
                  <a:pt x="180" y="1648"/>
                </a:cubicBezTo>
                <a:cubicBezTo>
                  <a:pt x="180" y="1647"/>
                  <a:pt x="181" y="1646"/>
                  <a:pt x="182" y="1645"/>
                </a:cubicBezTo>
                <a:cubicBezTo>
                  <a:pt x="182" y="1644"/>
                  <a:pt x="182" y="1643"/>
                  <a:pt x="182" y="1642"/>
                </a:cubicBezTo>
                <a:cubicBezTo>
                  <a:pt x="183" y="1641"/>
                  <a:pt x="184" y="1640"/>
                  <a:pt x="185" y="1639"/>
                </a:cubicBezTo>
                <a:cubicBezTo>
                  <a:pt x="185" y="1635"/>
                  <a:pt x="185" y="1630"/>
                  <a:pt x="185" y="1625"/>
                </a:cubicBezTo>
                <a:cubicBezTo>
                  <a:pt x="186" y="1624"/>
                  <a:pt x="187" y="1623"/>
                  <a:pt x="188" y="1622"/>
                </a:cubicBezTo>
                <a:cubicBezTo>
                  <a:pt x="188" y="1619"/>
                  <a:pt x="188" y="1617"/>
                  <a:pt x="188" y="1614"/>
                </a:cubicBezTo>
                <a:cubicBezTo>
                  <a:pt x="195" y="1607"/>
                  <a:pt x="201" y="1601"/>
                  <a:pt x="208" y="1594"/>
                </a:cubicBezTo>
                <a:cubicBezTo>
                  <a:pt x="209" y="1594"/>
                  <a:pt x="210" y="1594"/>
                  <a:pt x="211" y="1594"/>
                </a:cubicBezTo>
                <a:cubicBezTo>
                  <a:pt x="212" y="1593"/>
                  <a:pt x="212" y="1592"/>
                  <a:pt x="213" y="1591"/>
                </a:cubicBezTo>
                <a:cubicBezTo>
                  <a:pt x="214" y="1591"/>
                  <a:pt x="215" y="1591"/>
                  <a:pt x="216" y="1591"/>
                </a:cubicBezTo>
                <a:cubicBezTo>
                  <a:pt x="217" y="1590"/>
                  <a:pt x="218" y="1589"/>
                  <a:pt x="219" y="1588"/>
                </a:cubicBezTo>
                <a:cubicBezTo>
                  <a:pt x="220" y="1588"/>
                  <a:pt x="221" y="1588"/>
                  <a:pt x="222" y="1588"/>
                </a:cubicBezTo>
                <a:cubicBezTo>
                  <a:pt x="227" y="1583"/>
                  <a:pt x="231" y="1579"/>
                  <a:pt x="236" y="1574"/>
                </a:cubicBezTo>
                <a:cubicBezTo>
                  <a:pt x="236" y="1569"/>
                  <a:pt x="236" y="1565"/>
                  <a:pt x="236" y="1560"/>
                </a:cubicBezTo>
                <a:cubicBezTo>
                  <a:pt x="235" y="1559"/>
                  <a:pt x="234" y="1558"/>
                  <a:pt x="233" y="1557"/>
                </a:cubicBezTo>
                <a:cubicBezTo>
                  <a:pt x="233" y="1555"/>
                  <a:pt x="233" y="1553"/>
                  <a:pt x="233" y="1551"/>
                </a:cubicBezTo>
                <a:cubicBezTo>
                  <a:pt x="232" y="1551"/>
                  <a:pt x="232" y="1551"/>
                  <a:pt x="231" y="1551"/>
                </a:cubicBezTo>
                <a:cubicBezTo>
                  <a:pt x="229" y="1550"/>
                  <a:pt x="227" y="1548"/>
                  <a:pt x="225" y="1546"/>
                </a:cubicBezTo>
                <a:cubicBezTo>
                  <a:pt x="224" y="1546"/>
                  <a:pt x="223" y="1546"/>
                  <a:pt x="222" y="1546"/>
                </a:cubicBezTo>
                <a:cubicBezTo>
                  <a:pt x="220" y="1544"/>
                  <a:pt x="218" y="1542"/>
                  <a:pt x="217" y="1540"/>
                </a:cubicBezTo>
                <a:cubicBezTo>
                  <a:pt x="216" y="1540"/>
                  <a:pt x="215" y="1540"/>
                  <a:pt x="214" y="1540"/>
                </a:cubicBezTo>
                <a:cubicBezTo>
                  <a:pt x="209" y="1535"/>
                  <a:pt x="204" y="1531"/>
                  <a:pt x="199" y="1526"/>
                </a:cubicBezTo>
                <a:cubicBezTo>
                  <a:pt x="199" y="1526"/>
                  <a:pt x="198" y="1526"/>
                  <a:pt x="197" y="1526"/>
                </a:cubicBezTo>
                <a:cubicBezTo>
                  <a:pt x="196" y="1525"/>
                  <a:pt x="195" y="1524"/>
                  <a:pt x="194" y="1523"/>
                </a:cubicBezTo>
                <a:cubicBezTo>
                  <a:pt x="194" y="1522"/>
                  <a:pt x="194" y="1521"/>
                  <a:pt x="194" y="1520"/>
                </a:cubicBezTo>
                <a:cubicBezTo>
                  <a:pt x="193" y="1519"/>
                  <a:pt x="192" y="1519"/>
                  <a:pt x="191" y="1517"/>
                </a:cubicBezTo>
                <a:cubicBezTo>
                  <a:pt x="191" y="1517"/>
                  <a:pt x="191" y="1516"/>
                  <a:pt x="191" y="1514"/>
                </a:cubicBezTo>
                <a:cubicBezTo>
                  <a:pt x="190" y="1514"/>
                  <a:pt x="189" y="1513"/>
                  <a:pt x="188" y="1512"/>
                </a:cubicBezTo>
                <a:cubicBezTo>
                  <a:pt x="188" y="1511"/>
                  <a:pt x="188" y="1510"/>
                  <a:pt x="188" y="1509"/>
                </a:cubicBezTo>
                <a:cubicBezTo>
                  <a:pt x="187" y="1508"/>
                  <a:pt x="186" y="1507"/>
                  <a:pt x="185" y="1506"/>
                </a:cubicBezTo>
                <a:cubicBezTo>
                  <a:pt x="185" y="1499"/>
                  <a:pt x="185" y="1491"/>
                  <a:pt x="185" y="1484"/>
                </a:cubicBezTo>
                <a:cubicBezTo>
                  <a:pt x="184" y="1483"/>
                  <a:pt x="184" y="1482"/>
                  <a:pt x="183" y="1481"/>
                </a:cubicBezTo>
                <a:cubicBezTo>
                  <a:pt x="183" y="1479"/>
                  <a:pt x="183" y="1477"/>
                  <a:pt x="183" y="1475"/>
                </a:cubicBezTo>
                <a:cubicBezTo>
                  <a:pt x="182" y="1474"/>
                  <a:pt x="181" y="1473"/>
                  <a:pt x="180" y="1472"/>
                </a:cubicBezTo>
                <a:cubicBezTo>
                  <a:pt x="180" y="1471"/>
                  <a:pt x="180" y="1470"/>
                  <a:pt x="180" y="1469"/>
                </a:cubicBezTo>
                <a:cubicBezTo>
                  <a:pt x="179" y="1469"/>
                  <a:pt x="178" y="1467"/>
                  <a:pt x="177" y="1466"/>
                </a:cubicBezTo>
                <a:cubicBezTo>
                  <a:pt x="177" y="1464"/>
                  <a:pt x="177" y="1461"/>
                  <a:pt x="177" y="1458"/>
                </a:cubicBezTo>
                <a:cubicBezTo>
                  <a:pt x="176" y="1457"/>
                  <a:pt x="175" y="1456"/>
                  <a:pt x="174" y="1455"/>
                </a:cubicBezTo>
                <a:cubicBezTo>
                  <a:pt x="173" y="1455"/>
                  <a:pt x="172" y="1455"/>
                  <a:pt x="171" y="1455"/>
                </a:cubicBezTo>
                <a:cubicBezTo>
                  <a:pt x="170" y="1454"/>
                  <a:pt x="170" y="1453"/>
                  <a:pt x="168" y="1452"/>
                </a:cubicBezTo>
                <a:cubicBezTo>
                  <a:pt x="168" y="1450"/>
                  <a:pt x="168" y="1448"/>
                  <a:pt x="168" y="1447"/>
                </a:cubicBezTo>
                <a:cubicBezTo>
                  <a:pt x="165" y="1443"/>
                  <a:pt x="161" y="1439"/>
                  <a:pt x="157" y="1435"/>
                </a:cubicBezTo>
                <a:cubicBezTo>
                  <a:pt x="156" y="1435"/>
                  <a:pt x="155" y="1435"/>
                  <a:pt x="154" y="1435"/>
                </a:cubicBezTo>
                <a:cubicBezTo>
                  <a:pt x="153" y="1435"/>
                  <a:pt x="152" y="1434"/>
                  <a:pt x="151" y="1432"/>
                </a:cubicBezTo>
                <a:cubicBezTo>
                  <a:pt x="150" y="1432"/>
                  <a:pt x="150" y="1432"/>
                  <a:pt x="149" y="1432"/>
                </a:cubicBezTo>
                <a:cubicBezTo>
                  <a:pt x="146" y="1430"/>
                  <a:pt x="143" y="1427"/>
                  <a:pt x="140" y="1424"/>
                </a:cubicBezTo>
                <a:cubicBezTo>
                  <a:pt x="139" y="1424"/>
                  <a:pt x="138" y="1424"/>
                  <a:pt x="137" y="1424"/>
                </a:cubicBezTo>
                <a:cubicBezTo>
                  <a:pt x="135" y="1422"/>
                  <a:pt x="133" y="1420"/>
                  <a:pt x="131" y="1418"/>
                </a:cubicBezTo>
                <a:cubicBezTo>
                  <a:pt x="131" y="1417"/>
                  <a:pt x="131" y="1417"/>
                  <a:pt x="131" y="1416"/>
                </a:cubicBezTo>
                <a:cubicBezTo>
                  <a:pt x="131" y="1415"/>
                  <a:pt x="130" y="1414"/>
                  <a:pt x="129" y="1413"/>
                </a:cubicBezTo>
                <a:cubicBezTo>
                  <a:pt x="128" y="1413"/>
                  <a:pt x="127" y="1413"/>
                  <a:pt x="126" y="1413"/>
                </a:cubicBezTo>
                <a:cubicBezTo>
                  <a:pt x="126" y="1412"/>
                  <a:pt x="126" y="1411"/>
                  <a:pt x="126" y="1410"/>
                </a:cubicBezTo>
                <a:cubicBezTo>
                  <a:pt x="123" y="1407"/>
                  <a:pt x="120" y="1404"/>
                  <a:pt x="117" y="1401"/>
                </a:cubicBezTo>
                <a:cubicBezTo>
                  <a:pt x="117" y="1401"/>
                  <a:pt x="116" y="1401"/>
                  <a:pt x="115" y="1401"/>
                </a:cubicBezTo>
                <a:cubicBezTo>
                  <a:pt x="112" y="1399"/>
                  <a:pt x="109" y="1396"/>
                  <a:pt x="106" y="1393"/>
                </a:cubicBezTo>
                <a:cubicBezTo>
                  <a:pt x="106" y="1391"/>
                  <a:pt x="106" y="1389"/>
                  <a:pt x="106" y="1387"/>
                </a:cubicBezTo>
                <a:cubicBezTo>
                  <a:pt x="108" y="1387"/>
                  <a:pt x="110" y="1387"/>
                  <a:pt x="112" y="1387"/>
                </a:cubicBezTo>
                <a:cubicBezTo>
                  <a:pt x="112" y="1387"/>
                  <a:pt x="112" y="1385"/>
                  <a:pt x="112" y="1384"/>
                </a:cubicBezTo>
                <a:cubicBezTo>
                  <a:pt x="114" y="1382"/>
                  <a:pt x="115" y="1381"/>
                  <a:pt x="117" y="1379"/>
                </a:cubicBezTo>
                <a:cubicBezTo>
                  <a:pt x="118" y="1379"/>
                  <a:pt x="119" y="1379"/>
                  <a:pt x="120" y="1379"/>
                </a:cubicBezTo>
                <a:cubicBezTo>
                  <a:pt x="122" y="1377"/>
                  <a:pt x="124" y="1375"/>
                  <a:pt x="126" y="1373"/>
                </a:cubicBezTo>
                <a:cubicBezTo>
                  <a:pt x="125" y="1372"/>
                  <a:pt x="124" y="1371"/>
                  <a:pt x="123" y="1370"/>
                </a:cubicBezTo>
                <a:cubicBezTo>
                  <a:pt x="124" y="1369"/>
                  <a:pt x="125" y="1369"/>
                  <a:pt x="126" y="1367"/>
                </a:cubicBezTo>
                <a:cubicBezTo>
                  <a:pt x="126" y="1367"/>
                  <a:pt x="126" y="1366"/>
                  <a:pt x="126" y="1365"/>
                </a:cubicBezTo>
                <a:cubicBezTo>
                  <a:pt x="127" y="1364"/>
                  <a:pt x="128" y="1363"/>
                  <a:pt x="129" y="1362"/>
                </a:cubicBezTo>
                <a:cubicBezTo>
                  <a:pt x="130" y="1362"/>
                  <a:pt x="130" y="1362"/>
                  <a:pt x="131" y="1362"/>
                </a:cubicBezTo>
                <a:cubicBezTo>
                  <a:pt x="132" y="1363"/>
                  <a:pt x="133" y="1363"/>
                  <a:pt x="134" y="1365"/>
                </a:cubicBezTo>
                <a:cubicBezTo>
                  <a:pt x="134" y="1365"/>
                  <a:pt x="134" y="1366"/>
                  <a:pt x="134" y="1367"/>
                </a:cubicBezTo>
                <a:cubicBezTo>
                  <a:pt x="135" y="1368"/>
                  <a:pt x="136" y="1369"/>
                  <a:pt x="137" y="1370"/>
                </a:cubicBezTo>
                <a:cubicBezTo>
                  <a:pt x="138" y="1370"/>
                  <a:pt x="139" y="1370"/>
                  <a:pt x="140" y="1370"/>
                </a:cubicBezTo>
                <a:cubicBezTo>
                  <a:pt x="141" y="1371"/>
                  <a:pt x="142" y="1372"/>
                  <a:pt x="143" y="1373"/>
                </a:cubicBezTo>
                <a:cubicBezTo>
                  <a:pt x="144" y="1372"/>
                  <a:pt x="145" y="1371"/>
                  <a:pt x="146" y="1370"/>
                </a:cubicBezTo>
                <a:cubicBezTo>
                  <a:pt x="146" y="1370"/>
                  <a:pt x="148" y="1370"/>
                  <a:pt x="149" y="1370"/>
                </a:cubicBezTo>
                <a:cubicBezTo>
                  <a:pt x="153" y="1366"/>
                  <a:pt x="158" y="1361"/>
                  <a:pt x="163" y="1356"/>
                </a:cubicBezTo>
                <a:cubicBezTo>
                  <a:pt x="164" y="1356"/>
                  <a:pt x="164" y="1356"/>
                  <a:pt x="165" y="1356"/>
                </a:cubicBezTo>
                <a:cubicBezTo>
                  <a:pt x="169" y="1352"/>
                  <a:pt x="173" y="1348"/>
                  <a:pt x="177" y="1345"/>
                </a:cubicBezTo>
                <a:cubicBezTo>
                  <a:pt x="178" y="1345"/>
                  <a:pt x="178" y="1345"/>
                  <a:pt x="180" y="1345"/>
                </a:cubicBezTo>
                <a:cubicBezTo>
                  <a:pt x="180" y="1344"/>
                  <a:pt x="181" y="1343"/>
                  <a:pt x="183" y="1342"/>
                </a:cubicBezTo>
                <a:cubicBezTo>
                  <a:pt x="183" y="1342"/>
                  <a:pt x="184" y="1342"/>
                  <a:pt x="185" y="1342"/>
                </a:cubicBezTo>
                <a:cubicBezTo>
                  <a:pt x="186" y="1341"/>
                  <a:pt x="187" y="1340"/>
                  <a:pt x="188" y="1339"/>
                </a:cubicBezTo>
                <a:cubicBezTo>
                  <a:pt x="189" y="1339"/>
                  <a:pt x="190" y="1339"/>
                  <a:pt x="191" y="1339"/>
                </a:cubicBezTo>
                <a:cubicBezTo>
                  <a:pt x="193" y="1337"/>
                  <a:pt x="195" y="1335"/>
                  <a:pt x="197" y="1334"/>
                </a:cubicBezTo>
                <a:cubicBezTo>
                  <a:pt x="197" y="1334"/>
                  <a:pt x="198" y="1334"/>
                  <a:pt x="199" y="1334"/>
                </a:cubicBezTo>
                <a:cubicBezTo>
                  <a:pt x="199" y="1333"/>
                  <a:pt x="199" y="1332"/>
                  <a:pt x="199" y="1331"/>
                </a:cubicBezTo>
                <a:cubicBezTo>
                  <a:pt x="200" y="1330"/>
                  <a:pt x="201" y="1329"/>
                  <a:pt x="202" y="1328"/>
                </a:cubicBezTo>
                <a:cubicBezTo>
                  <a:pt x="204" y="1328"/>
                  <a:pt x="206" y="1328"/>
                  <a:pt x="208" y="1328"/>
                </a:cubicBezTo>
                <a:cubicBezTo>
                  <a:pt x="212" y="1323"/>
                  <a:pt x="217" y="1319"/>
                  <a:pt x="222" y="1314"/>
                </a:cubicBezTo>
                <a:cubicBezTo>
                  <a:pt x="224" y="1314"/>
                  <a:pt x="226" y="1314"/>
                  <a:pt x="228" y="1314"/>
                </a:cubicBezTo>
                <a:cubicBezTo>
                  <a:pt x="228" y="1313"/>
                  <a:pt x="230" y="1312"/>
                  <a:pt x="231" y="1311"/>
                </a:cubicBezTo>
                <a:cubicBezTo>
                  <a:pt x="231" y="1307"/>
                  <a:pt x="231" y="1303"/>
                  <a:pt x="231" y="1300"/>
                </a:cubicBezTo>
                <a:cubicBezTo>
                  <a:pt x="231" y="1299"/>
                  <a:pt x="232" y="1298"/>
                  <a:pt x="233" y="1297"/>
                </a:cubicBezTo>
                <a:cubicBezTo>
                  <a:pt x="233" y="1296"/>
                  <a:pt x="233" y="1295"/>
                  <a:pt x="233" y="1294"/>
                </a:cubicBezTo>
                <a:cubicBezTo>
                  <a:pt x="236" y="1294"/>
                  <a:pt x="239" y="1294"/>
                  <a:pt x="242" y="1294"/>
                </a:cubicBezTo>
                <a:cubicBezTo>
                  <a:pt x="243" y="1295"/>
                  <a:pt x="244" y="1295"/>
                  <a:pt x="245" y="1297"/>
                </a:cubicBezTo>
                <a:cubicBezTo>
                  <a:pt x="246" y="1297"/>
                  <a:pt x="246" y="1297"/>
                  <a:pt x="247" y="1297"/>
                </a:cubicBezTo>
                <a:cubicBezTo>
                  <a:pt x="249" y="1298"/>
                  <a:pt x="251" y="1300"/>
                  <a:pt x="253" y="1302"/>
                </a:cubicBezTo>
                <a:cubicBezTo>
                  <a:pt x="254" y="1302"/>
                  <a:pt x="255" y="1302"/>
                  <a:pt x="256" y="1302"/>
                </a:cubicBezTo>
                <a:cubicBezTo>
                  <a:pt x="260" y="1306"/>
                  <a:pt x="264" y="1310"/>
                  <a:pt x="267" y="1314"/>
                </a:cubicBezTo>
                <a:cubicBezTo>
                  <a:pt x="267" y="1316"/>
                  <a:pt x="267" y="1317"/>
                  <a:pt x="267" y="1319"/>
                </a:cubicBezTo>
                <a:cubicBezTo>
                  <a:pt x="267" y="1320"/>
                  <a:pt x="266" y="1321"/>
                  <a:pt x="265" y="1322"/>
                </a:cubicBezTo>
                <a:cubicBezTo>
                  <a:pt x="265" y="1323"/>
                  <a:pt x="266" y="1324"/>
                  <a:pt x="267" y="1325"/>
                </a:cubicBezTo>
                <a:cubicBezTo>
                  <a:pt x="270" y="1325"/>
                  <a:pt x="273" y="1325"/>
                  <a:pt x="276" y="1325"/>
                </a:cubicBezTo>
                <a:cubicBezTo>
                  <a:pt x="277" y="1326"/>
                  <a:pt x="278" y="1327"/>
                  <a:pt x="279" y="1328"/>
                </a:cubicBezTo>
                <a:cubicBezTo>
                  <a:pt x="281" y="1328"/>
                  <a:pt x="283" y="1328"/>
                  <a:pt x="284" y="1328"/>
                </a:cubicBezTo>
                <a:cubicBezTo>
                  <a:pt x="285" y="1329"/>
                  <a:pt x="286" y="1329"/>
                  <a:pt x="287" y="1331"/>
                </a:cubicBezTo>
                <a:cubicBezTo>
                  <a:pt x="288" y="1331"/>
                  <a:pt x="289" y="1331"/>
                  <a:pt x="290" y="1331"/>
                </a:cubicBezTo>
                <a:cubicBezTo>
                  <a:pt x="291" y="1331"/>
                  <a:pt x="292" y="1332"/>
                  <a:pt x="293" y="1334"/>
                </a:cubicBezTo>
                <a:cubicBezTo>
                  <a:pt x="293" y="1335"/>
                  <a:pt x="293" y="1337"/>
                  <a:pt x="293" y="1339"/>
                </a:cubicBezTo>
                <a:cubicBezTo>
                  <a:pt x="290" y="1342"/>
                  <a:pt x="287" y="1345"/>
                  <a:pt x="284" y="1348"/>
                </a:cubicBezTo>
                <a:cubicBezTo>
                  <a:pt x="284" y="1348"/>
                  <a:pt x="284" y="1349"/>
                  <a:pt x="284" y="1350"/>
                </a:cubicBezTo>
                <a:cubicBezTo>
                  <a:pt x="285" y="1351"/>
                  <a:pt x="286" y="1352"/>
                  <a:pt x="287" y="1353"/>
                </a:cubicBezTo>
                <a:cubicBezTo>
                  <a:pt x="288" y="1353"/>
                  <a:pt x="289" y="1353"/>
                  <a:pt x="290" y="1353"/>
                </a:cubicBezTo>
                <a:cubicBezTo>
                  <a:pt x="295" y="1358"/>
                  <a:pt x="299" y="1363"/>
                  <a:pt x="304" y="1367"/>
                </a:cubicBezTo>
                <a:cubicBezTo>
                  <a:pt x="308" y="1367"/>
                  <a:pt x="312" y="1367"/>
                  <a:pt x="315" y="1367"/>
                </a:cubicBezTo>
                <a:cubicBezTo>
                  <a:pt x="317" y="1369"/>
                  <a:pt x="318" y="1369"/>
                  <a:pt x="318" y="1370"/>
                </a:cubicBezTo>
                <a:cubicBezTo>
                  <a:pt x="323" y="1370"/>
                  <a:pt x="328" y="1370"/>
                  <a:pt x="333" y="1370"/>
                </a:cubicBezTo>
                <a:cubicBezTo>
                  <a:pt x="334" y="1371"/>
                  <a:pt x="334" y="1372"/>
                  <a:pt x="335" y="1373"/>
                </a:cubicBezTo>
                <a:cubicBezTo>
                  <a:pt x="337" y="1373"/>
                  <a:pt x="339" y="1373"/>
                  <a:pt x="341" y="1373"/>
                </a:cubicBezTo>
                <a:cubicBezTo>
                  <a:pt x="341" y="1376"/>
                  <a:pt x="341" y="1379"/>
                  <a:pt x="341" y="1382"/>
                </a:cubicBezTo>
                <a:cubicBezTo>
                  <a:pt x="347" y="1382"/>
                  <a:pt x="352" y="1382"/>
                  <a:pt x="358" y="1382"/>
                </a:cubicBezTo>
                <a:cubicBezTo>
                  <a:pt x="359" y="1383"/>
                  <a:pt x="360" y="1384"/>
                  <a:pt x="361" y="1384"/>
                </a:cubicBezTo>
                <a:cubicBezTo>
                  <a:pt x="362" y="1384"/>
                  <a:pt x="363" y="1384"/>
                  <a:pt x="364" y="1384"/>
                </a:cubicBezTo>
                <a:cubicBezTo>
                  <a:pt x="365" y="1385"/>
                  <a:pt x="366" y="1387"/>
                  <a:pt x="367" y="1387"/>
                </a:cubicBezTo>
                <a:cubicBezTo>
                  <a:pt x="375" y="1387"/>
                  <a:pt x="384" y="1387"/>
                  <a:pt x="392" y="1387"/>
                </a:cubicBezTo>
                <a:cubicBezTo>
                  <a:pt x="393" y="1388"/>
                  <a:pt x="394" y="1389"/>
                  <a:pt x="395" y="1390"/>
                </a:cubicBezTo>
                <a:cubicBezTo>
                  <a:pt x="397" y="1390"/>
                  <a:pt x="399" y="1390"/>
                  <a:pt x="400" y="1390"/>
                </a:cubicBezTo>
                <a:cubicBezTo>
                  <a:pt x="402" y="1388"/>
                  <a:pt x="404" y="1386"/>
                  <a:pt x="406" y="1384"/>
                </a:cubicBezTo>
                <a:cubicBezTo>
                  <a:pt x="407" y="1384"/>
                  <a:pt x="408" y="1384"/>
                  <a:pt x="409" y="1384"/>
                </a:cubicBezTo>
                <a:cubicBezTo>
                  <a:pt x="409" y="1383"/>
                  <a:pt x="409" y="1382"/>
                  <a:pt x="409" y="1382"/>
                </a:cubicBezTo>
                <a:cubicBezTo>
                  <a:pt x="408" y="1381"/>
                  <a:pt x="407" y="1379"/>
                  <a:pt x="406" y="1379"/>
                </a:cubicBezTo>
                <a:cubicBezTo>
                  <a:pt x="406" y="1378"/>
                  <a:pt x="406" y="1377"/>
                  <a:pt x="406" y="1376"/>
                </a:cubicBezTo>
                <a:cubicBezTo>
                  <a:pt x="408" y="1376"/>
                  <a:pt x="410" y="1376"/>
                  <a:pt x="412" y="1376"/>
                </a:cubicBezTo>
                <a:cubicBezTo>
                  <a:pt x="413" y="1375"/>
                  <a:pt x="414" y="1374"/>
                  <a:pt x="415" y="1373"/>
                </a:cubicBezTo>
                <a:cubicBezTo>
                  <a:pt x="416" y="1373"/>
                  <a:pt x="416" y="1373"/>
                  <a:pt x="417" y="1373"/>
                </a:cubicBezTo>
                <a:cubicBezTo>
                  <a:pt x="417" y="1371"/>
                  <a:pt x="417" y="1369"/>
                  <a:pt x="417" y="1367"/>
                </a:cubicBezTo>
                <a:cubicBezTo>
                  <a:pt x="418" y="1366"/>
                  <a:pt x="419" y="1365"/>
                  <a:pt x="420" y="1364"/>
                </a:cubicBezTo>
                <a:cubicBezTo>
                  <a:pt x="420" y="1363"/>
                  <a:pt x="420" y="1361"/>
                  <a:pt x="420" y="1359"/>
                </a:cubicBezTo>
                <a:cubicBezTo>
                  <a:pt x="421" y="1359"/>
                  <a:pt x="422" y="1359"/>
                  <a:pt x="423" y="1359"/>
                </a:cubicBezTo>
                <a:cubicBezTo>
                  <a:pt x="424" y="1360"/>
                  <a:pt x="425" y="1361"/>
                  <a:pt x="426" y="1362"/>
                </a:cubicBezTo>
                <a:cubicBezTo>
                  <a:pt x="431" y="1362"/>
                  <a:pt x="435" y="1362"/>
                  <a:pt x="440" y="1362"/>
                </a:cubicBezTo>
                <a:cubicBezTo>
                  <a:pt x="440" y="1360"/>
                  <a:pt x="440" y="1358"/>
                  <a:pt x="440" y="1356"/>
                </a:cubicBezTo>
                <a:cubicBezTo>
                  <a:pt x="443" y="1356"/>
                  <a:pt x="446" y="1356"/>
                  <a:pt x="449" y="1356"/>
                </a:cubicBezTo>
                <a:cubicBezTo>
                  <a:pt x="449" y="1355"/>
                  <a:pt x="450" y="1354"/>
                  <a:pt x="451" y="1353"/>
                </a:cubicBezTo>
                <a:cubicBezTo>
                  <a:pt x="451" y="1348"/>
                  <a:pt x="451" y="1342"/>
                  <a:pt x="451" y="1336"/>
                </a:cubicBezTo>
                <a:cubicBezTo>
                  <a:pt x="452" y="1335"/>
                  <a:pt x="453" y="1335"/>
                  <a:pt x="454" y="1334"/>
                </a:cubicBezTo>
                <a:cubicBezTo>
                  <a:pt x="454" y="1327"/>
                  <a:pt x="454" y="1320"/>
                  <a:pt x="454" y="1314"/>
                </a:cubicBezTo>
                <a:cubicBezTo>
                  <a:pt x="455" y="1313"/>
                  <a:pt x="456" y="1312"/>
                  <a:pt x="457" y="1311"/>
                </a:cubicBezTo>
                <a:cubicBezTo>
                  <a:pt x="457" y="1304"/>
                  <a:pt x="457" y="1298"/>
                  <a:pt x="457" y="1291"/>
                </a:cubicBezTo>
                <a:cubicBezTo>
                  <a:pt x="459" y="1289"/>
                  <a:pt x="461" y="1287"/>
                  <a:pt x="463" y="1285"/>
                </a:cubicBezTo>
                <a:cubicBezTo>
                  <a:pt x="463" y="1284"/>
                  <a:pt x="463" y="1282"/>
                  <a:pt x="463" y="1280"/>
                </a:cubicBezTo>
                <a:cubicBezTo>
                  <a:pt x="464" y="1279"/>
                  <a:pt x="465" y="1278"/>
                  <a:pt x="466" y="1277"/>
                </a:cubicBezTo>
                <a:cubicBezTo>
                  <a:pt x="466" y="1277"/>
                  <a:pt x="467" y="1277"/>
                  <a:pt x="468" y="1277"/>
                </a:cubicBezTo>
                <a:cubicBezTo>
                  <a:pt x="469" y="1276"/>
                  <a:pt x="470" y="1275"/>
                  <a:pt x="471" y="1274"/>
                </a:cubicBezTo>
                <a:cubicBezTo>
                  <a:pt x="472" y="1274"/>
                  <a:pt x="473" y="1274"/>
                  <a:pt x="474" y="1274"/>
                </a:cubicBezTo>
                <a:cubicBezTo>
                  <a:pt x="475" y="1275"/>
                  <a:pt x="476" y="1276"/>
                  <a:pt x="477" y="1277"/>
                </a:cubicBezTo>
                <a:cubicBezTo>
                  <a:pt x="479" y="1277"/>
                  <a:pt x="481" y="1277"/>
                  <a:pt x="483" y="1277"/>
                </a:cubicBezTo>
                <a:cubicBezTo>
                  <a:pt x="484" y="1275"/>
                  <a:pt x="486" y="1273"/>
                  <a:pt x="488" y="1271"/>
                </a:cubicBezTo>
                <a:cubicBezTo>
                  <a:pt x="488" y="1270"/>
                  <a:pt x="488" y="1269"/>
                  <a:pt x="488" y="1268"/>
                </a:cubicBezTo>
                <a:cubicBezTo>
                  <a:pt x="497" y="1260"/>
                  <a:pt x="505" y="1251"/>
                  <a:pt x="514" y="1243"/>
                </a:cubicBezTo>
                <a:cubicBezTo>
                  <a:pt x="514" y="1242"/>
                  <a:pt x="514" y="1241"/>
                  <a:pt x="514" y="1240"/>
                </a:cubicBezTo>
                <a:cubicBezTo>
                  <a:pt x="515" y="1239"/>
                  <a:pt x="515" y="1238"/>
                  <a:pt x="516" y="1237"/>
                </a:cubicBezTo>
                <a:cubicBezTo>
                  <a:pt x="516" y="1236"/>
                  <a:pt x="516" y="1235"/>
                  <a:pt x="516" y="1234"/>
                </a:cubicBezTo>
                <a:cubicBezTo>
                  <a:pt x="518" y="1232"/>
                  <a:pt x="520" y="1231"/>
                  <a:pt x="522" y="1229"/>
                </a:cubicBezTo>
                <a:cubicBezTo>
                  <a:pt x="522" y="1228"/>
                  <a:pt x="522" y="1227"/>
                  <a:pt x="522" y="1226"/>
                </a:cubicBezTo>
                <a:cubicBezTo>
                  <a:pt x="524" y="1224"/>
                  <a:pt x="526" y="1222"/>
                  <a:pt x="528" y="1220"/>
                </a:cubicBezTo>
                <a:cubicBezTo>
                  <a:pt x="528" y="1219"/>
                  <a:pt x="528" y="1219"/>
                  <a:pt x="528" y="1218"/>
                </a:cubicBezTo>
                <a:cubicBezTo>
                  <a:pt x="531" y="1215"/>
                  <a:pt x="533" y="1212"/>
                  <a:pt x="536" y="1209"/>
                </a:cubicBezTo>
                <a:cubicBezTo>
                  <a:pt x="536" y="1208"/>
                  <a:pt x="536" y="1207"/>
                  <a:pt x="536" y="1206"/>
                </a:cubicBezTo>
                <a:cubicBezTo>
                  <a:pt x="537" y="1205"/>
                  <a:pt x="538" y="1204"/>
                  <a:pt x="539" y="1203"/>
                </a:cubicBezTo>
                <a:cubicBezTo>
                  <a:pt x="539" y="1201"/>
                  <a:pt x="539" y="1200"/>
                  <a:pt x="539" y="1198"/>
                </a:cubicBezTo>
                <a:cubicBezTo>
                  <a:pt x="540" y="1197"/>
                  <a:pt x="541" y="1196"/>
                  <a:pt x="542" y="1195"/>
                </a:cubicBezTo>
                <a:cubicBezTo>
                  <a:pt x="542" y="1187"/>
                  <a:pt x="542" y="1180"/>
                  <a:pt x="542" y="1172"/>
                </a:cubicBezTo>
                <a:cubicBezTo>
                  <a:pt x="543" y="1171"/>
                  <a:pt x="544" y="1170"/>
                  <a:pt x="545" y="1169"/>
                </a:cubicBezTo>
                <a:cubicBezTo>
                  <a:pt x="545" y="1166"/>
                  <a:pt x="545" y="1162"/>
                  <a:pt x="545" y="1158"/>
                </a:cubicBezTo>
                <a:cubicBezTo>
                  <a:pt x="546" y="1157"/>
                  <a:pt x="547" y="1156"/>
                  <a:pt x="548" y="1155"/>
                </a:cubicBezTo>
                <a:cubicBezTo>
                  <a:pt x="548" y="1153"/>
                  <a:pt x="548" y="1151"/>
                  <a:pt x="548" y="1150"/>
                </a:cubicBezTo>
                <a:cubicBezTo>
                  <a:pt x="549" y="1149"/>
                  <a:pt x="549" y="1148"/>
                  <a:pt x="550" y="1147"/>
                </a:cubicBezTo>
                <a:cubicBezTo>
                  <a:pt x="550" y="1145"/>
                  <a:pt x="550" y="1143"/>
                  <a:pt x="550" y="1141"/>
                </a:cubicBezTo>
                <a:cubicBezTo>
                  <a:pt x="551" y="1140"/>
                  <a:pt x="552" y="1139"/>
                  <a:pt x="553" y="1138"/>
                </a:cubicBezTo>
                <a:cubicBezTo>
                  <a:pt x="553" y="1135"/>
                  <a:pt x="553" y="1133"/>
                  <a:pt x="553" y="1130"/>
                </a:cubicBezTo>
                <a:cubicBezTo>
                  <a:pt x="554" y="1129"/>
                  <a:pt x="555" y="1128"/>
                  <a:pt x="556" y="1127"/>
                </a:cubicBezTo>
                <a:cubicBezTo>
                  <a:pt x="556" y="1124"/>
                  <a:pt x="556" y="1121"/>
                  <a:pt x="556" y="1118"/>
                </a:cubicBezTo>
                <a:cubicBezTo>
                  <a:pt x="557" y="1118"/>
                  <a:pt x="558" y="1117"/>
                  <a:pt x="559" y="1116"/>
                </a:cubicBezTo>
                <a:cubicBezTo>
                  <a:pt x="559" y="1112"/>
                  <a:pt x="559" y="1108"/>
                  <a:pt x="559" y="1104"/>
                </a:cubicBezTo>
                <a:cubicBezTo>
                  <a:pt x="558" y="1103"/>
                  <a:pt x="557" y="1102"/>
                  <a:pt x="556" y="1101"/>
                </a:cubicBezTo>
                <a:cubicBezTo>
                  <a:pt x="556" y="1094"/>
                  <a:pt x="556" y="1086"/>
                  <a:pt x="556" y="1079"/>
                </a:cubicBezTo>
                <a:cubicBezTo>
                  <a:pt x="558" y="1079"/>
                  <a:pt x="560" y="1079"/>
                  <a:pt x="562" y="1079"/>
                </a:cubicBezTo>
                <a:cubicBezTo>
                  <a:pt x="562" y="1075"/>
                  <a:pt x="562" y="1071"/>
                  <a:pt x="562" y="1067"/>
                </a:cubicBezTo>
                <a:cubicBezTo>
                  <a:pt x="561" y="1066"/>
                  <a:pt x="560" y="1066"/>
                  <a:pt x="559" y="1065"/>
                </a:cubicBezTo>
                <a:cubicBezTo>
                  <a:pt x="559" y="1063"/>
                  <a:pt x="559" y="1061"/>
                  <a:pt x="559" y="1059"/>
                </a:cubicBezTo>
                <a:cubicBezTo>
                  <a:pt x="557" y="1057"/>
                  <a:pt x="555" y="1055"/>
                  <a:pt x="553" y="1053"/>
                </a:cubicBezTo>
                <a:cubicBezTo>
                  <a:pt x="553" y="1050"/>
                  <a:pt x="553" y="1048"/>
                  <a:pt x="553" y="1045"/>
                </a:cubicBezTo>
                <a:cubicBezTo>
                  <a:pt x="552" y="1044"/>
                  <a:pt x="552" y="1043"/>
                  <a:pt x="550" y="1042"/>
                </a:cubicBezTo>
                <a:cubicBezTo>
                  <a:pt x="550" y="1041"/>
                  <a:pt x="550" y="1040"/>
                  <a:pt x="550" y="1039"/>
                </a:cubicBezTo>
                <a:cubicBezTo>
                  <a:pt x="550" y="1038"/>
                  <a:pt x="549" y="1037"/>
                  <a:pt x="548" y="1036"/>
                </a:cubicBezTo>
                <a:cubicBezTo>
                  <a:pt x="548" y="1034"/>
                  <a:pt x="548" y="1032"/>
                  <a:pt x="548" y="1031"/>
                </a:cubicBezTo>
                <a:cubicBezTo>
                  <a:pt x="549" y="1029"/>
                  <a:pt x="551" y="1027"/>
                  <a:pt x="553" y="1025"/>
                </a:cubicBezTo>
                <a:cubicBezTo>
                  <a:pt x="553" y="1024"/>
                  <a:pt x="553" y="1023"/>
                  <a:pt x="553" y="1022"/>
                </a:cubicBezTo>
                <a:cubicBezTo>
                  <a:pt x="552" y="1021"/>
                  <a:pt x="552" y="1020"/>
                  <a:pt x="550" y="1019"/>
                </a:cubicBezTo>
                <a:cubicBezTo>
                  <a:pt x="550" y="1018"/>
                  <a:pt x="550" y="1018"/>
                  <a:pt x="550" y="1016"/>
                </a:cubicBezTo>
                <a:cubicBezTo>
                  <a:pt x="551" y="1016"/>
                  <a:pt x="552" y="1015"/>
                  <a:pt x="553" y="1013"/>
                </a:cubicBezTo>
                <a:cubicBezTo>
                  <a:pt x="555" y="1013"/>
                  <a:pt x="557" y="1013"/>
                  <a:pt x="559" y="1013"/>
                </a:cubicBezTo>
                <a:cubicBezTo>
                  <a:pt x="560" y="1013"/>
                  <a:pt x="561" y="1012"/>
                  <a:pt x="562" y="1011"/>
                </a:cubicBezTo>
                <a:cubicBezTo>
                  <a:pt x="565" y="1011"/>
                  <a:pt x="567" y="1011"/>
                  <a:pt x="570" y="1011"/>
                </a:cubicBezTo>
                <a:cubicBezTo>
                  <a:pt x="570" y="1010"/>
                  <a:pt x="570" y="1009"/>
                  <a:pt x="570" y="1008"/>
                </a:cubicBezTo>
                <a:cubicBezTo>
                  <a:pt x="572" y="1006"/>
                  <a:pt x="574" y="1004"/>
                  <a:pt x="576" y="1002"/>
                </a:cubicBezTo>
                <a:cubicBezTo>
                  <a:pt x="576" y="1001"/>
                  <a:pt x="576" y="1000"/>
                  <a:pt x="576" y="999"/>
                </a:cubicBezTo>
                <a:cubicBezTo>
                  <a:pt x="577" y="999"/>
                  <a:pt x="578" y="999"/>
                  <a:pt x="579" y="999"/>
                </a:cubicBezTo>
                <a:cubicBezTo>
                  <a:pt x="580" y="999"/>
                  <a:pt x="581" y="998"/>
                  <a:pt x="582" y="997"/>
                </a:cubicBezTo>
                <a:cubicBezTo>
                  <a:pt x="583" y="997"/>
                  <a:pt x="583" y="997"/>
                  <a:pt x="584" y="997"/>
                </a:cubicBezTo>
                <a:cubicBezTo>
                  <a:pt x="584" y="996"/>
                  <a:pt x="584" y="995"/>
                  <a:pt x="584" y="994"/>
                </a:cubicBezTo>
                <a:cubicBezTo>
                  <a:pt x="586" y="992"/>
                  <a:pt x="588" y="990"/>
                  <a:pt x="590" y="988"/>
                </a:cubicBezTo>
                <a:cubicBezTo>
                  <a:pt x="590" y="984"/>
                  <a:pt x="590" y="981"/>
                  <a:pt x="590" y="977"/>
                </a:cubicBezTo>
                <a:cubicBezTo>
                  <a:pt x="591" y="977"/>
                  <a:pt x="592" y="977"/>
                  <a:pt x="593" y="977"/>
                </a:cubicBezTo>
                <a:cubicBezTo>
                  <a:pt x="594" y="976"/>
                  <a:pt x="595" y="975"/>
                  <a:pt x="596" y="974"/>
                </a:cubicBezTo>
                <a:cubicBezTo>
                  <a:pt x="596" y="972"/>
                  <a:pt x="596" y="970"/>
                  <a:pt x="596" y="968"/>
                </a:cubicBezTo>
                <a:cubicBezTo>
                  <a:pt x="598" y="966"/>
                  <a:pt x="600" y="965"/>
                  <a:pt x="602" y="963"/>
                </a:cubicBezTo>
                <a:cubicBezTo>
                  <a:pt x="603" y="963"/>
                  <a:pt x="605" y="963"/>
                  <a:pt x="607" y="963"/>
                </a:cubicBezTo>
                <a:cubicBezTo>
                  <a:pt x="609" y="965"/>
                  <a:pt x="611" y="966"/>
                  <a:pt x="613" y="968"/>
                </a:cubicBezTo>
                <a:cubicBezTo>
                  <a:pt x="618" y="968"/>
                  <a:pt x="624" y="968"/>
                  <a:pt x="630" y="968"/>
                </a:cubicBezTo>
                <a:cubicBezTo>
                  <a:pt x="631" y="967"/>
                  <a:pt x="631" y="966"/>
                  <a:pt x="633" y="965"/>
                </a:cubicBezTo>
                <a:cubicBezTo>
                  <a:pt x="635" y="965"/>
                  <a:pt x="638" y="965"/>
                  <a:pt x="641" y="965"/>
                </a:cubicBezTo>
                <a:cubicBezTo>
                  <a:pt x="641" y="963"/>
                  <a:pt x="641" y="960"/>
                  <a:pt x="641" y="957"/>
                </a:cubicBezTo>
                <a:cubicBezTo>
                  <a:pt x="643" y="957"/>
                  <a:pt x="645" y="957"/>
                  <a:pt x="647" y="957"/>
                </a:cubicBezTo>
                <a:cubicBezTo>
                  <a:pt x="647" y="958"/>
                  <a:pt x="649" y="959"/>
                  <a:pt x="650" y="960"/>
                </a:cubicBezTo>
                <a:cubicBezTo>
                  <a:pt x="653" y="960"/>
                  <a:pt x="657" y="960"/>
                  <a:pt x="661" y="960"/>
                </a:cubicBezTo>
                <a:cubicBezTo>
                  <a:pt x="661" y="958"/>
                  <a:pt x="661" y="956"/>
                  <a:pt x="661" y="954"/>
                </a:cubicBezTo>
                <a:cubicBezTo>
                  <a:pt x="662" y="953"/>
                  <a:pt x="663" y="952"/>
                  <a:pt x="664" y="951"/>
                </a:cubicBezTo>
                <a:cubicBezTo>
                  <a:pt x="664" y="949"/>
                  <a:pt x="664" y="947"/>
                  <a:pt x="664" y="945"/>
                </a:cubicBezTo>
                <a:cubicBezTo>
                  <a:pt x="665" y="945"/>
                  <a:pt x="665" y="944"/>
                  <a:pt x="667" y="943"/>
                </a:cubicBezTo>
                <a:cubicBezTo>
                  <a:pt x="667" y="941"/>
                  <a:pt x="667" y="939"/>
                  <a:pt x="667" y="937"/>
                </a:cubicBezTo>
                <a:cubicBezTo>
                  <a:pt x="666" y="936"/>
                  <a:pt x="665" y="935"/>
                  <a:pt x="664" y="934"/>
                </a:cubicBezTo>
                <a:cubicBezTo>
                  <a:pt x="663" y="934"/>
                  <a:pt x="662" y="934"/>
                  <a:pt x="661" y="934"/>
                </a:cubicBezTo>
                <a:cubicBezTo>
                  <a:pt x="661" y="932"/>
                  <a:pt x="661" y="931"/>
                  <a:pt x="661" y="929"/>
                </a:cubicBezTo>
                <a:cubicBezTo>
                  <a:pt x="660" y="928"/>
                  <a:pt x="659" y="927"/>
                  <a:pt x="658" y="926"/>
                </a:cubicBezTo>
                <a:cubicBezTo>
                  <a:pt x="658" y="923"/>
                  <a:pt x="658" y="920"/>
                  <a:pt x="658" y="917"/>
                </a:cubicBezTo>
                <a:cubicBezTo>
                  <a:pt x="662" y="917"/>
                  <a:pt x="666" y="917"/>
                  <a:pt x="669" y="917"/>
                </a:cubicBezTo>
                <a:cubicBezTo>
                  <a:pt x="670" y="916"/>
                  <a:pt x="671" y="916"/>
                  <a:pt x="672" y="915"/>
                </a:cubicBezTo>
                <a:cubicBezTo>
                  <a:pt x="673" y="915"/>
                  <a:pt x="674" y="916"/>
                  <a:pt x="675" y="917"/>
                </a:cubicBezTo>
                <a:cubicBezTo>
                  <a:pt x="678" y="917"/>
                  <a:pt x="681" y="917"/>
                  <a:pt x="684" y="917"/>
                </a:cubicBezTo>
                <a:cubicBezTo>
                  <a:pt x="684" y="918"/>
                  <a:pt x="685" y="919"/>
                  <a:pt x="686" y="920"/>
                </a:cubicBezTo>
                <a:cubicBezTo>
                  <a:pt x="688" y="920"/>
                  <a:pt x="690" y="920"/>
                  <a:pt x="692" y="920"/>
                </a:cubicBezTo>
                <a:cubicBezTo>
                  <a:pt x="693" y="919"/>
                  <a:pt x="694" y="918"/>
                  <a:pt x="695" y="917"/>
                </a:cubicBezTo>
                <a:cubicBezTo>
                  <a:pt x="695" y="914"/>
                  <a:pt x="695" y="910"/>
                  <a:pt x="695" y="906"/>
                </a:cubicBezTo>
                <a:cubicBezTo>
                  <a:pt x="694" y="905"/>
                  <a:pt x="693" y="904"/>
                  <a:pt x="692" y="903"/>
                </a:cubicBezTo>
                <a:cubicBezTo>
                  <a:pt x="692" y="897"/>
                  <a:pt x="692" y="890"/>
                  <a:pt x="692" y="883"/>
                </a:cubicBezTo>
                <a:cubicBezTo>
                  <a:pt x="693" y="882"/>
                  <a:pt x="694" y="882"/>
                  <a:pt x="695" y="881"/>
                </a:cubicBezTo>
                <a:cubicBezTo>
                  <a:pt x="695" y="878"/>
                  <a:pt x="695" y="875"/>
                  <a:pt x="695" y="872"/>
                </a:cubicBezTo>
                <a:cubicBezTo>
                  <a:pt x="696" y="871"/>
                  <a:pt x="697" y="870"/>
                  <a:pt x="698" y="869"/>
                </a:cubicBezTo>
                <a:cubicBezTo>
                  <a:pt x="698" y="865"/>
                  <a:pt x="698" y="862"/>
                  <a:pt x="698" y="858"/>
                </a:cubicBezTo>
                <a:cubicBezTo>
                  <a:pt x="697" y="858"/>
                  <a:pt x="696" y="858"/>
                  <a:pt x="695" y="858"/>
                </a:cubicBezTo>
                <a:cubicBezTo>
                  <a:pt x="694" y="857"/>
                  <a:pt x="693" y="856"/>
                  <a:pt x="692" y="855"/>
                </a:cubicBezTo>
                <a:cubicBezTo>
                  <a:pt x="689" y="855"/>
                  <a:pt x="687" y="855"/>
                  <a:pt x="684" y="855"/>
                </a:cubicBezTo>
                <a:cubicBezTo>
                  <a:pt x="684" y="852"/>
                  <a:pt x="684" y="850"/>
                  <a:pt x="684" y="847"/>
                </a:cubicBezTo>
                <a:cubicBezTo>
                  <a:pt x="682" y="845"/>
                  <a:pt x="680" y="843"/>
                  <a:pt x="678" y="841"/>
                </a:cubicBezTo>
                <a:cubicBezTo>
                  <a:pt x="679" y="840"/>
                  <a:pt x="680" y="839"/>
                  <a:pt x="681" y="838"/>
                </a:cubicBezTo>
                <a:cubicBezTo>
                  <a:pt x="681" y="838"/>
                  <a:pt x="683" y="838"/>
                  <a:pt x="684" y="838"/>
                </a:cubicBezTo>
                <a:cubicBezTo>
                  <a:pt x="684" y="834"/>
                  <a:pt x="684" y="829"/>
                  <a:pt x="684" y="824"/>
                </a:cubicBezTo>
                <a:cubicBezTo>
                  <a:pt x="682" y="824"/>
                  <a:pt x="680" y="824"/>
                  <a:pt x="678" y="824"/>
                </a:cubicBezTo>
                <a:cubicBezTo>
                  <a:pt x="678" y="823"/>
                  <a:pt x="678" y="822"/>
                  <a:pt x="678" y="821"/>
                </a:cubicBezTo>
                <a:cubicBezTo>
                  <a:pt x="679" y="820"/>
                  <a:pt x="680" y="819"/>
                  <a:pt x="681" y="818"/>
                </a:cubicBezTo>
                <a:cubicBezTo>
                  <a:pt x="681" y="818"/>
                  <a:pt x="681" y="816"/>
                  <a:pt x="681" y="815"/>
                </a:cubicBezTo>
                <a:cubicBezTo>
                  <a:pt x="679" y="813"/>
                  <a:pt x="677" y="812"/>
                  <a:pt x="675" y="810"/>
                </a:cubicBezTo>
                <a:cubicBezTo>
                  <a:pt x="675" y="808"/>
                  <a:pt x="675" y="806"/>
                  <a:pt x="675" y="804"/>
                </a:cubicBezTo>
                <a:cubicBezTo>
                  <a:pt x="676" y="803"/>
                  <a:pt x="677" y="802"/>
                  <a:pt x="678" y="801"/>
                </a:cubicBezTo>
                <a:cubicBezTo>
                  <a:pt x="679" y="801"/>
                  <a:pt x="680" y="801"/>
                  <a:pt x="681" y="801"/>
                </a:cubicBezTo>
                <a:cubicBezTo>
                  <a:pt x="681" y="800"/>
                  <a:pt x="683" y="800"/>
                  <a:pt x="684" y="798"/>
                </a:cubicBezTo>
                <a:cubicBezTo>
                  <a:pt x="684" y="798"/>
                  <a:pt x="685" y="798"/>
                  <a:pt x="686" y="798"/>
                </a:cubicBezTo>
                <a:cubicBezTo>
                  <a:pt x="686" y="799"/>
                  <a:pt x="686" y="800"/>
                  <a:pt x="686" y="801"/>
                </a:cubicBezTo>
                <a:cubicBezTo>
                  <a:pt x="687" y="802"/>
                  <a:pt x="688" y="803"/>
                  <a:pt x="689" y="804"/>
                </a:cubicBezTo>
                <a:cubicBezTo>
                  <a:pt x="691" y="804"/>
                  <a:pt x="693" y="804"/>
                  <a:pt x="695" y="804"/>
                </a:cubicBezTo>
                <a:cubicBezTo>
                  <a:pt x="696" y="803"/>
                  <a:pt x="697" y="802"/>
                  <a:pt x="698" y="801"/>
                </a:cubicBezTo>
                <a:cubicBezTo>
                  <a:pt x="699" y="801"/>
                  <a:pt x="699" y="801"/>
                  <a:pt x="700" y="801"/>
                </a:cubicBezTo>
                <a:cubicBezTo>
                  <a:pt x="702" y="799"/>
                  <a:pt x="704" y="797"/>
                  <a:pt x="706" y="795"/>
                </a:cubicBezTo>
                <a:cubicBezTo>
                  <a:pt x="707" y="795"/>
                  <a:pt x="708" y="795"/>
                  <a:pt x="709" y="795"/>
                </a:cubicBezTo>
                <a:cubicBezTo>
                  <a:pt x="710" y="795"/>
                  <a:pt x="711" y="794"/>
                  <a:pt x="712" y="793"/>
                </a:cubicBezTo>
                <a:cubicBezTo>
                  <a:pt x="713" y="793"/>
                  <a:pt x="714" y="793"/>
                  <a:pt x="715" y="793"/>
                </a:cubicBezTo>
                <a:cubicBezTo>
                  <a:pt x="715" y="791"/>
                  <a:pt x="715" y="789"/>
                  <a:pt x="715" y="787"/>
                </a:cubicBezTo>
                <a:cubicBezTo>
                  <a:pt x="714" y="786"/>
                  <a:pt x="713" y="785"/>
                  <a:pt x="712" y="784"/>
                </a:cubicBezTo>
                <a:cubicBezTo>
                  <a:pt x="712" y="784"/>
                  <a:pt x="712" y="782"/>
                  <a:pt x="712" y="781"/>
                </a:cubicBezTo>
                <a:cubicBezTo>
                  <a:pt x="711" y="781"/>
                  <a:pt x="710" y="780"/>
                  <a:pt x="709" y="779"/>
                </a:cubicBezTo>
                <a:cubicBezTo>
                  <a:pt x="709" y="778"/>
                  <a:pt x="709" y="777"/>
                  <a:pt x="709" y="776"/>
                </a:cubicBezTo>
                <a:cubicBezTo>
                  <a:pt x="708" y="775"/>
                  <a:pt x="707" y="774"/>
                  <a:pt x="706" y="773"/>
                </a:cubicBezTo>
                <a:cubicBezTo>
                  <a:pt x="706" y="772"/>
                  <a:pt x="706" y="771"/>
                  <a:pt x="706" y="770"/>
                </a:cubicBezTo>
                <a:cubicBezTo>
                  <a:pt x="705" y="769"/>
                  <a:pt x="705" y="768"/>
                  <a:pt x="703" y="767"/>
                </a:cubicBezTo>
                <a:cubicBezTo>
                  <a:pt x="703" y="765"/>
                  <a:pt x="703" y="763"/>
                  <a:pt x="703" y="762"/>
                </a:cubicBezTo>
                <a:cubicBezTo>
                  <a:pt x="703" y="761"/>
                  <a:pt x="702" y="760"/>
                  <a:pt x="700" y="759"/>
                </a:cubicBezTo>
                <a:cubicBezTo>
                  <a:pt x="700" y="758"/>
                  <a:pt x="700" y="757"/>
                  <a:pt x="700" y="756"/>
                </a:cubicBezTo>
                <a:cubicBezTo>
                  <a:pt x="701" y="755"/>
                  <a:pt x="702" y="754"/>
                  <a:pt x="703" y="753"/>
                </a:cubicBezTo>
                <a:cubicBezTo>
                  <a:pt x="703" y="752"/>
                  <a:pt x="703" y="751"/>
                  <a:pt x="703" y="750"/>
                </a:cubicBezTo>
                <a:cubicBezTo>
                  <a:pt x="704" y="750"/>
                  <a:pt x="705" y="748"/>
                  <a:pt x="706" y="747"/>
                </a:cubicBezTo>
                <a:cubicBezTo>
                  <a:pt x="707" y="747"/>
                  <a:pt x="708" y="747"/>
                  <a:pt x="709" y="747"/>
                </a:cubicBezTo>
                <a:cubicBezTo>
                  <a:pt x="710" y="748"/>
                  <a:pt x="711" y="749"/>
                  <a:pt x="712" y="750"/>
                </a:cubicBezTo>
                <a:cubicBezTo>
                  <a:pt x="715" y="750"/>
                  <a:pt x="717" y="750"/>
                  <a:pt x="720" y="750"/>
                </a:cubicBezTo>
                <a:cubicBezTo>
                  <a:pt x="721" y="751"/>
                  <a:pt x="722" y="752"/>
                  <a:pt x="723" y="753"/>
                </a:cubicBezTo>
                <a:cubicBezTo>
                  <a:pt x="731" y="753"/>
                  <a:pt x="738" y="753"/>
                  <a:pt x="746" y="753"/>
                </a:cubicBezTo>
                <a:cubicBezTo>
                  <a:pt x="746" y="754"/>
                  <a:pt x="746" y="755"/>
                  <a:pt x="746" y="756"/>
                </a:cubicBezTo>
                <a:cubicBezTo>
                  <a:pt x="749" y="759"/>
                  <a:pt x="751" y="762"/>
                  <a:pt x="754" y="765"/>
                </a:cubicBezTo>
                <a:cubicBezTo>
                  <a:pt x="754" y="765"/>
                  <a:pt x="754" y="766"/>
                  <a:pt x="754" y="767"/>
                </a:cubicBezTo>
                <a:cubicBezTo>
                  <a:pt x="755" y="768"/>
                  <a:pt x="756" y="769"/>
                  <a:pt x="757" y="770"/>
                </a:cubicBezTo>
                <a:cubicBezTo>
                  <a:pt x="757" y="778"/>
                  <a:pt x="757" y="785"/>
                  <a:pt x="757" y="793"/>
                </a:cubicBezTo>
                <a:cubicBezTo>
                  <a:pt x="759" y="793"/>
                  <a:pt x="761" y="793"/>
                  <a:pt x="763" y="793"/>
                </a:cubicBezTo>
                <a:cubicBezTo>
                  <a:pt x="764" y="792"/>
                  <a:pt x="765" y="791"/>
                  <a:pt x="766" y="790"/>
                </a:cubicBezTo>
                <a:cubicBezTo>
                  <a:pt x="766" y="789"/>
                  <a:pt x="766" y="788"/>
                  <a:pt x="766" y="787"/>
                </a:cubicBezTo>
                <a:cubicBezTo>
                  <a:pt x="766" y="786"/>
                  <a:pt x="767" y="785"/>
                  <a:pt x="768" y="784"/>
                </a:cubicBezTo>
                <a:cubicBezTo>
                  <a:pt x="769" y="784"/>
                  <a:pt x="770" y="784"/>
                  <a:pt x="771" y="784"/>
                </a:cubicBezTo>
                <a:cubicBezTo>
                  <a:pt x="772" y="784"/>
                  <a:pt x="773" y="782"/>
                  <a:pt x="774" y="781"/>
                </a:cubicBezTo>
                <a:cubicBezTo>
                  <a:pt x="777" y="781"/>
                  <a:pt x="780" y="781"/>
                  <a:pt x="783" y="781"/>
                </a:cubicBezTo>
                <a:cubicBezTo>
                  <a:pt x="783" y="781"/>
                  <a:pt x="784" y="780"/>
                  <a:pt x="786" y="779"/>
                </a:cubicBezTo>
                <a:cubicBezTo>
                  <a:pt x="787" y="779"/>
                  <a:pt x="789" y="779"/>
                  <a:pt x="791" y="779"/>
                </a:cubicBezTo>
                <a:cubicBezTo>
                  <a:pt x="793" y="777"/>
                  <a:pt x="795" y="775"/>
                  <a:pt x="797" y="773"/>
                </a:cubicBezTo>
                <a:cubicBezTo>
                  <a:pt x="797" y="772"/>
                  <a:pt x="797" y="771"/>
                  <a:pt x="797" y="770"/>
                </a:cubicBezTo>
                <a:cubicBezTo>
                  <a:pt x="799" y="768"/>
                  <a:pt x="800" y="766"/>
                  <a:pt x="802" y="765"/>
                </a:cubicBezTo>
                <a:cubicBezTo>
                  <a:pt x="802" y="764"/>
                  <a:pt x="802" y="763"/>
                  <a:pt x="802" y="762"/>
                </a:cubicBezTo>
                <a:cubicBezTo>
                  <a:pt x="803" y="761"/>
                  <a:pt x="804" y="760"/>
                  <a:pt x="805" y="759"/>
                </a:cubicBezTo>
                <a:cubicBezTo>
                  <a:pt x="805" y="758"/>
                  <a:pt x="805" y="757"/>
                  <a:pt x="805" y="756"/>
                </a:cubicBezTo>
                <a:cubicBezTo>
                  <a:pt x="805" y="755"/>
                  <a:pt x="803" y="754"/>
                  <a:pt x="802" y="753"/>
                </a:cubicBezTo>
                <a:cubicBezTo>
                  <a:pt x="802" y="751"/>
                  <a:pt x="802" y="749"/>
                  <a:pt x="802" y="747"/>
                </a:cubicBezTo>
                <a:cubicBezTo>
                  <a:pt x="802" y="747"/>
                  <a:pt x="801" y="747"/>
                  <a:pt x="800" y="747"/>
                </a:cubicBezTo>
                <a:cubicBezTo>
                  <a:pt x="798" y="746"/>
                  <a:pt x="796" y="744"/>
                  <a:pt x="794" y="742"/>
                </a:cubicBezTo>
                <a:cubicBezTo>
                  <a:pt x="794" y="740"/>
                  <a:pt x="794" y="738"/>
                  <a:pt x="794" y="736"/>
                </a:cubicBezTo>
                <a:cubicBezTo>
                  <a:pt x="792" y="734"/>
                  <a:pt x="790" y="732"/>
                  <a:pt x="788" y="731"/>
                </a:cubicBezTo>
                <a:cubicBezTo>
                  <a:pt x="786" y="731"/>
                  <a:pt x="783" y="731"/>
                  <a:pt x="780" y="731"/>
                </a:cubicBezTo>
                <a:cubicBezTo>
                  <a:pt x="779" y="730"/>
                  <a:pt x="778" y="729"/>
                  <a:pt x="777" y="728"/>
                </a:cubicBezTo>
                <a:cubicBezTo>
                  <a:pt x="776" y="728"/>
                  <a:pt x="775" y="728"/>
                  <a:pt x="774" y="728"/>
                </a:cubicBezTo>
                <a:cubicBezTo>
                  <a:pt x="773" y="727"/>
                  <a:pt x="772" y="726"/>
                  <a:pt x="771" y="725"/>
                </a:cubicBezTo>
                <a:cubicBezTo>
                  <a:pt x="768" y="725"/>
                  <a:pt x="764" y="725"/>
                  <a:pt x="760" y="725"/>
                </a:cubicBezTo>
                <a:cubicBezTo>
                  <a:pt x="760" y="723"/>
                  <a:pt x="760" y="721"/>
                  <a:pt x="760" y="719"/>
                </a:cubicBezTo>
                <a:cubicBezTo>
                  <a:pt x="758" y="717"/>
                  <a:pt x="756" y="715"/>
                  <a:pt x="754" y="713"/>
                </a:cubicBezTo>
                <a:cubicBezTo>
                  <a:pt x="754" y="712"/>
                  <a:pt x="754" y="710"/>
                  <a:pt x="754" y="708"/>
                </a:cubicBezTo>
                <a:cubicBezTo>
                  <a:pt x="755" y="707"/>
                  <a:pt x="756" y="706"/>
                  <a:pt x="757" y="705"/>
                </a:cubicBezTo>
                <a:cubicBezTo>
                  <a:pt x="758" y="705"/>
                  <a:pt x="759" y="705"/>
                  <a:pt x="760" y="705"/>
                </a:cubicBezTo>
                <a:cubicBezTo>
                  <a:pt x="760" y="700"/>
                  <a:pt x="760" y="696"/>
                  <a:pt x="760" y="691"/>
                </a:cubicBezTo>
                <a:cubicBezTo>
                  <a:pt x="761" y="690"/>
                  <a:pt x="762" y="689"/>
                  <a:pt x="763" y="688"/>
                </a:cubicBezTo>
                <a:cubicBezTo>
                  <a:pt x="763" y="686"/>
                  <a:pt x="763" y="684"/>
                  <a:pt x="763" y="682"/>
                </a:cubicBezTo>
                <a:cubicBezTo>
                  <a:pt x="764" y="682"/>
                  <a:pt x="765" y="681"/>
                  <a:pt x="766" y="679"/>
                </a:cubicBezTo>
                <a:cubicBezTo>
                  <a:pt x="766" y="679"/>
                  <a:pt x="766" y="678"/>
                  <a:pt x="766" y="677"/>
                </a:cubicBezTo>
                <a:cubicBezTo>
                  <a:pt x="769" y="673"/>
                  <a:pt x="773" y="669"/>
                  <a:pt x="777" y="665"/>
                </a:cubicBezTo>
                <a:cubicBezTo>
                  <a:pt x="777" y="663"/>
                  <a:pt x="777" y="662"/>
                  <a:pt x="777" y="660"/>
                </a:cubicBezTo>
                <a:cubicBezTo>
                  <a:pt x="778" y="659"/>
                  <a:pt x="779" y="658"/>
                  <a:pt x="780" y="657"/>
                </a:cubicBezTo>
                <a:cubicBezTo>
                  <a:pt x="780" y="655"/>
                  <a:pt x="780" y="653"/>
                  <a:pt x="780" y="651"/>
                </a:cubicBezTo>
                <a:cubicBezTo>
                  <a:pt x="781" y="650"/>
                  <a:pt x="781" y="650"/>
                  <a:pt x="783" y="649"/>
                </a:cubicBezTo>
                <a:cubicBezTo>
                  <a:pt x="783" y="647"/>
                  <a:pt x="783" y="645"/>
                  <a:pt x="783" y="643"/>
                </a:cubicBezTo>
                <a:cubicBezTo>
                  <a:pt x="783" y="642"/>
                  <a:pt x="784" y="641"/>
                  <a:pt x="786" y="640"/>
                </a:cubicBezTo>
                <a:cubicBezTo>
                  <a:pt x="786" y="639"/>
                  <a:pt x="786" y="638"/>
                  <a:pt x="786" y="637"/>
                </a:cubicBezTo>
                <a:cubicBezTo>
                  <a:pt x="786" y="637"/>
                  <a:pt x="787" y="637"/>
                  <a:pt x="788" y="637"/>
                </a:cubicBezTo>
                <a:cubicBezTo>
                  <a:pt x="789" y="636"/>
                  <a:pt x="790" y="635"/>
                  <a:pt x="791" y="634"/>
                </a:cubicBezTo>
                <a:cubicBezTo>
                  <a:pt x="791" y="633"/>
                  <a:pt x="791" y="632"/>
                  <a:pt x="791" y="631"/>
                </a:cubicBezTo>
                <a:cubicBezTo>
                  <a:pt x="792" y="631"/>
                  <a:pt x="793" y="631"/>
                  <a:pt x="794" y="631"/>
                </a:cubicBezTo>
                <a:cubicBezTo>
                  <a:pt x="795" y="631"/>
                  <a:pt x="796" y="630"/>
                  <a:pt x="797" y="629"/>
                </a:cubicBezTo>
                <a:cubicBezTo>
                  <a:pt x="800" y="629"/>
                  <a:pt x="804" y="629"/>
                  <a:pt x="808" y="629"/>
                </a:cubicBezTo>
                <a:cubicBezTo>
                  <a:pt x="809" y="628"/>
                  <a:pt x="810" y="627"/>
                  <a:pt x="811" y="626"/>
                </a:cubicBezTo>
                <a:cubicBezTo>
                  <a:pt x="815" y="626"/>
                  <a:pt x="818" y="626"/>
                  <a:pt x="822" y="626"/>
                </a:cubicBezTo>
                <a:cubicBezTo>
                  <a:pt x="822" y="628"/>
                  <a:pt x="822" y="631"/>
                  <a:pt x="822" y="634"/>
                </a:cubicBezTo>
                <a:cubicBezTo>
                  <a:pt x="821" y="635"/>
                  <a:pt x="821" y="636"/>
                  <a:pt x="819" y="637"/>
                </a:cubicBezTo>
                <a:cubicBezTo>
                  <a:pt x="819" y="639"/>
                  <a:pt x="819" y="641"/>
                  <a:pt x="819" y="643"/>
                </a:cubicBezTo>
                <a:cubicBezTo>
                  <a:pt x="821" y="643"/>
                  <a:pt x="823" y="643"/>
                  <a:pt x="825" y="643"/>
                </a:cubicBezTo>
                <a:cubicBezTo>
                  <a:pt x="826" y="642"/>
                  <a:pt x="827" y="641"/>
                  <a:pt x="828" y="640"/>
                </a:cubicBezTo>
                <a:cubicBezTo>
                  <a:pt x="831" y="640"/>
                  <a:pt x="833" y="640"/>
                  <a:pt x="836" y="640"/>
                </a:cubicBezTo>
                <a:cubicBezTo>
                  <a:pt x="836" y="642"/>
                  <a:pt x="836" y="644"/>
                  <a:pt x="836" y="646"/>
                </a:cubicBezTo>
                <a:cubicBezTo>
                  <a:pt x="836" y="646"/>
                  <a:pt x="835" y="647"/>
                  <a:pt x="834" y="649"/>
                </a:cubicBezTo>
                <a:cubicBezTo>
                  <a:pt x="834" y="649"/>
                  <a:pt x="834" y="650"/>
                  <a:pt x="834" y="651"/>
                </a:cubicBezTo>
                <a:cubicBezTo>
                  <a:pt x="834" y="652"/>
                  <a:pt x="835" y="653"/>
                  <a:pt x="836" y="654"/>
                </a:cubicBezTo>
                <a:cubicBezTo>
                  <a:pt x="837" y="654"/>
                  <a:pt x="838" y="654"/>
                  <a:pt x="839" y="654"/>
                </a:cubicBezTo>
                <a:cubicBezTo>
                  <a:pt x="842" y="657"/>
                  <a:pt x="845" y="660"/>
                  <a:pt x="848" y="663"/>
                </a:cubicBezTo>
                <a:cubicBezTo>
                  <a:pt x="849" y="663"/>
                  <a:pt x="849" y="663"/>
                  <a:pt x="850" y="663"/>
                </a:cubicBezTo>
                <a:cubicBezTo>
                  <a:pt x="851" y="663"/>
                  <a:pt x="852" y="664"/>
                  <a:pt x="853" y="665"/>
                </a:cubicBezTo>
                <a:cubicBezTo>
                  <a:pt x="855" y="665"/>
                  <a:pt x="857" y="665"/>
                  <a:pt x="859" y="665"/>
                </a:cubicBezTo>
                <a:cubicBezTo>
                  <a:pt x="860" y="665"/>
                  <a:pt x="861" y="664"/>
                  <a:pt x="862" y="663"/>
                </a:cubicBezTo>
                <a:cubicBezTo>
                  <a:pt x="863" y="663"/>
                  <a:pt x="863" y="663"/>
                  <a:pt x="865" y="663"/>
                </a:cubicBezTo>
                <a:cubicBezTo>
                  <a:pt x="866" y="664"/>
                  <a:pt x="868" y="666"/>
                  <a:pt x="870" y="668"/>
                </a:cubicBezTo>
                <a:cubicBezTo>
                  <a:pt x="870" y="669"/>
                  <a:pt x="870" y="670"/>
                  <a:pt x="870" y="671"/>
                </a:cubicBezTo>
                <a:cubicBezTo>
                  <a:pt x="871" y="672"/>
                  <a:pt x="872" y="673"/>
                  <a:pt x="873" y="674"/>
                </a:cubicBezTo>
                <a:cubicBezTo>
                  <a:pt x="871" y="676"/>
                  <a:pt x="869" y="678"/>
                  <a:pt x="868" y="679"/>
                </a:cubicBezTo>
                <a:cubicBezTo>
                  <a:pt x="866" y="681"/>
                  <a:pt x="865" y="682"/>
                  <a:pt x="865" y="682"/>
                </a:cubicBezTo>
                <a:cubicBezTo>
                  <a:pt x="866" y="684"/>
                  <a:pt x="867" y="684"/>
                  <a:pt x="868" y="685"/>
                </a:cubicBezTo>
                <a:cubicBezTo>
                  <a:pt x="869" y="685"/>
                  <a:pt x="869" y="685"/>
                  <a:pt x="870" y="685"/>
                </a:cubicBezTo>
                <a:cubicBezTo>
                  <a:pt x="871" y="685"/>
                  <a:pt x="872" y="685"/>
                  <a:pt x="873" y="685"/>
                </a:cubicBezTo>
                <a:cubicBezTo>
                  <a:pt x="875" y="687"/>
                  <a:pt x="877" y="689"/>
                  <a:pt x="879" y="691"/>
                </a:cubicBezTo>
                <a:cubicBezTo>
                  <a:pt x="880" y="691"/>
                  <a:pt x="881" y="691"/>
                  <a:pt x="882" y="691"/>
                </a:cubicBezTo>
                <a:cubicBezTo>
                  <a:pt x="883" y="692"/>
                  <a:pt x="884" y="693"/>
                  <a:pt x="884" y="694"/>
                </a:cubicBezTo>
                <a:cubicBezTo>
                  <a:pt x="887" y="694"/>
                  <a:pt x="890" y="694"/>
                  <a:pt x="893" y="694"/>
                </a:cubicBezTo>
                <a:cubicBezTo>
                  <a:pt x="894" y="693"/>
                  <a:pt x="895" y="692"/>
                  <a:pt x="896" y="691"/>
                </a:cubicBezTo>
                <a:cubicBezTo>
                  <a:pt x="897" y="691"/>
                  <a:pt x="898" y="691"/>
                  <a:pt x="899" y="691"/>
                </a:cubicBezTo>
                <a:cubicBezTo>
                  <a:pt x="900" y="693"/>
                  <a:pt x="902" y="695"/>
                  <a:pt x="904" y="697"/>
                </a:cubicBezTo>
                <a:cubicBezTo>
                  <a:pt x="905" y="697"/>
                  <a:pt x="906" y="697"/>
                  <a:pt x="907" y="697"/>
                </a:cubicBezTo>
                <a:cubicBezTo>
                  <a:pt x="908" y="698"/>
                  <a:pt x="909" y="698"/>
                  <a:pt x="910" y="699"/>
                </a:cubicBezTo>
                <a:cubicBezTo>
                  <a:pt x="911" y="699"/>
                  <a:pt x="912" y="699"/>
                  <a:pt x="913" y="699"/>
                </a:cubicBezTo>
                <a:cubicBezTo>
                  <a:pt x="915" y="701"/>
                  <a:pt x="917" y="703"/>
                  <a:pt x="918" y="705"/>
                </a:cubicBezTo>
                <a:cubicBezTo>
                  <a:pt x="918" y="706"/>
                  <a:pt x="918" y="707"/>
                  <a:pt x="918" y="708"/>
                </a:cubicBezTo>
                <a:cubicBezTo>
                  <a:pt x="919" y="709"/>
                  <a:pt x="921" y="710"/>
                  <a:pt x="921" y="711"/>
                </a:cubicBezTo>
                <a:cubicBezTo>
                  <a:pt x="921" y="714"/>
                  <a:pt x="921" y="716"/>
                  <a:pt x="921" y="719"/>
                </a:cubicBezTo>
                <a:cubicBezTo>
                  <a:pt x="920" y="720"/>
                  <a:pt x="919" y="721"/>
                  <a:pt x="918" y="722"/>
                </a:cubicBezTo>
                <a:cubicBezTo>
                  <a:pt x="918" y="727"/>
                  <a:pt x="918" y="731"/>
                  <a:pt x="918" y="736"/>
                </a:cubicBezTo>
                <a:cubicBezTo>
                  <a:pt x="917" y="737"/>
                  <a:pt x="916" y="738"/>
                  <a:pt x="916" y="739"/>
                </a:cubicBezTo>
                <a:cubicBezTo>
                  <a:pt x="916" y="741"/>
                  <a:pt x="916" y="743"/>
                  <a:pt x="916" y="745"/>
                </a:cubicBezTo>
                <a:cubicBezTo>
                  <a:pt x="917" y="746"/>
                  <a:pt x="918" y="747"/>
                  <a:pt x="918" y="747"/>
                </a:cubicBezTo>
                <a:cubicBezTo>
                  <a:pt x="918" y="749"/>
                  <a:pt x="918" y="751"/>
                  <a:pt x="918" y="753"/>
                </a:cubicBezTo>
                <a:cubicBezTo>
                  <a:pt x="921" y="753"/>
                  <a:pt x="924" y="753"/>
                  <a:pt x="927" y="753"/>
                </a:cubicBezTo>
                <a:cubicBezTo>
                  <a:pt x="928" y="752"/>
                  <a:pt x="929" y="751"/>
                  <a:pt x="930" y="750"/>
                </a:cubicBezTo>
                <a:cubicBezTo>
                  <a:pt x="931" y="751"/>
                  <a:pt x="932" y="752"/>
                  <a:pt x="933" y="753"/>
                </a:cubicBezTo>
                <a:cubicBezTo>
                  <a:pt x="933" y="760"/>
                  <a:pt x="933" y="766"/>
                  <a:pt x="933" y="773"/>
                </a:cubicBezTo>
                <a:cubicBezTo>
                  <a:pt x="934" y="774"/>
                  <a:pt x="935" y="775"/>
                  <a:pt x="935" y="776"/>
                </a:cubicBezTo>
                <a:cubicBezTo>
                  <a:pt x="937" y="775"/>
                  <a:pt x="937" y="774"/>
                  <a:pt x="938" y="773"/>
                </a:cubicBezTo>
                <a:cubicBezTo>
                  <a:pt x="941" y="773"/>
                  <a:pt x="944" y="773"/>
                  <a:pt x="947" y="773"/>
                </a:cubicBezTo>
                <a:cubicBezTo>
                  <a:pt x="951" y="769"/>
                  <a:pt x="955" y="765"/>
                  <a:pt x="958" y="762"/>
                </a:cubicBezTo>
                <a:cubicBezTo>
                  <a:pt x="962" y="762"/>
                  <a:pt x="966" y="762"/>
                  <a:pt x="969" y="762"/>
                </a:cubicBezTo>
                <a:cubicBezTo>
                  <a:pt x="971" y="760"/>
                  <a:pt x="971" y="760"/>
                  <a:pt x="972" y="759"/>
                </a:cubicBezTo>
                <a:cubicBezTo>
                  <a:pt x="971" y="758"/>
                  <a:pt x="970" y="757"/>
                  <a:pt x="969" y="756"/>
                </a:cubicBezTo>
                <a:cubicBezTo>
                  <a:pt x="969" y="753"/>
                  <a:pt x="969" y="750"/>
                  <a:pt x="969" y="747"/>
                </a:cubicBezTo>
                <a:cubicBezTo>
                  <a:pt x="968" y="746"/>
                  <a:pt x="968" y="746"/>
                  <a:pt x="967" y="745"/>
                </a:cubicBezTo>
                <a:cubicBezTo>
                  <a:pt x="967" y="744"/>
                  <a:pt x="967" y="743"/>
                  <a:pt x="967" y="742"/>
                </a:cubicBezTo>
                <a:cubicBezTo>
                  <a:pt x="968" y="741"/>
                  <a:pt x="969" y="740"/>
                  <a:pt x="969" y="739"/>
                </a:cubicBezTo>
                <a:cubicBezTo>
                  <a:pt x="973" y="739"/>
                  <a:pt x="977" y="739"/>
                  <a:pt x="981" y="739"/>
                </a:cubicBezTo>
                <a:cubicBezTo>
                  <a:pt x="981" y="738"/>
                  <a:pt x="981" y="737"/>
                  <a:pt x="981" y="736"/>
                </a:cubicBezTo>
                <a:cubicBezTo>
                  <a:pt x="982" y="735"/>
                  <a:pt x="983" y="734"/>
                  <a:pt x="984" y="733"/>
                </a:cubicBezTo>
                <a:cubicBezTo>
                  <a:pt x="987" y="733"/>
                  <a:pt x="991" y="733"/>
                  <a:pt x="995" y="733"/>
                </a:cubicBezTo>
                <a:cubicBezTo>
                  <a:pt x="996" y="734"/>
                  <a:pt x="997" y="735"/>
                  <a:pt x="998" y="736"/>
                </a:cubicBezTo>
                <a:cubicBezTo>
                  <a:pt x="1001" y="736"/>
                  <a:pt x="1003" y="736"/>
                  <a:pt x="1006" y="736"/>
                </a:cubicBezTo>
                <a:cubicBezTo>
                  <a:pt x="1006" y="735"/>
                  <a:pt x="1006" y="734"/>
                  <a:pt x="1006" y="733"/>
                </a:cubicBezTo>
                <a:cubicBezTo>
                  <a:pt x="1008" y="731"/>
                  <a:pt x="1010" y="729"/>
                  <a:pt x="1012" y="728"/>
                </a:cubicBezTo>
                <a:cubicBezTo>
                  <a:pt x="1013" y="728"/>
                  <a:pt x="1014" y="728"/>
                  <a:pt x="1015" y="728"/>
                </a:cubicBezTo>
                <a:cubicBezTo>
                  <a:pt x="1016" y="726"/>
                  <a:pt x="1017" y="726"/>
                  <a:pt x="1018" y="725"/>
                </a:cubicBezTo>
                <a:cubicBezTo>
                  <a:pt x="1021" y="725"/>
                  <a:pt x="1025" y="725"/>
                  <a:pt x="1029" y="725"/>
                </a:cubicBezTo>
                <a:cubicBezTo>
                  <a:pt x="1029" y="727"/>
                  <a:pt x="1029" y="729"/>
                  <a:pt x="1029" y="731"/>
                </a:cubicBezTo>
                <a:cubicBezTo>
                  <a:pt x="1030" y="732"/>
                  <a:pt x="1031" y="732"/>
                  <a:pt x="1032" y="733"/>
                </a:cubicBezTo>
                <a:cubicBezTo>
                  <a:pt x="1032" y="735"/>
                  <a:pt x="1032" y="737"/>
                  <a:pt x="1032" y="739"/>
                </a:cubicBezTo>
                <a:cubicBezTo>
                  <a:pt x="1033" y="740"/>
                  <a:pt x="1034" y="741"/>
                  <a:pt x="1035" y="742"/>
                </a:cubicBezTo>
                <a:cubicBezTo>
                  <a:pt x="1035" y="743"/>
                  <a:pt x="1035" y="744"/>
                  <a:pt x="1035" y="745"/>
                </a:cubicBezTo>
                <a:cubicBezTo>
                  <a:pt x="1036" y="746"/>
                  <a:pt x="1037" y="747"/>
                  <a:pt x="1037" y="747"/>
                </a:cubicBezTo>
                <a:cubicBezTo>
                  <a:pt x="1037" y="753"/>
                  <a:pt x="1037" y="759"/>
                  <a:pt x="1037" y="765"/>
                </a:cubicBezTo>
                <a:cubicBezTo>
                  <a:pt x="1038" y="766"/>
                  <a:pt x="1039" y="766"/>
                  <a:pt x="1040" y="767"/>
                </a:cubicBezTo>
                <a:cubicBezTo>
                  <a:pt x="1040" y="768"/>
                  <a:pt x="1040" y="769"/>
                  <a:pt x="1040" y="770"/>
                </a:cubicBezTo>
                <a:cubicBezTo>
                  <a:pt x="1041" y="771"/>
                  <a:pt x="1042" y="772"/>
                  <a:pt x="1043" y="773"/>
                </a:cubicBezTo>
                <a:cubicBezTo>
                  <a:pt x="1043" y="775"/>
                  <a:pt x="1043" y="777"/>
                  <a:pt x="1043" y="779"/>
                </a:cubicBezTo>
                <a:cubicBezTo>
                  <a:pt x="1047" y="779"/>
                  <a:pt x="1051" y="779"/>
                  <a:pt x="1054" y="779"/>
                </a:cubicBezTo>
                <a:cubicBezTo>
                  <a:pt x="1058" y="782"/>
                  <a:pt x="1062" y="786"/>
                  <a:pt x="1066" y="790"/>
                </a:cubicBezTo>
                <a:cubicBezTo>
                  <a:pt x="1067" y="790"/>
                  <a:pt x="1068" y="790"/>
                  <a:pt x="1069" y="790"/>
                </a:cubicBezTo>
                <a:cubicBezTo>
                  <a:pt x="1070" y="791"/>
                  <a:pt x="1071" y="792"/>
                  <a:pt x="1071" y="793"/>
                </a:cubicBezTo>
                <a:cubicBezTo>
                  <a:pt x="1071" y="794"/>
                  <a:pt x="1071" y="795"/>
                  <a:pt x="1071" y="795"/>
                </a:cubicBezTo>
                <a:cubicBezTo>
                  <a:pt x="1073" y="797"/>
                  <a:pt x="1075" y="799"/>
                  <a:pt x="1077" y="801"/>
                </a:cubicBezTo>
                <a:cubicBezTo>
                  <a:pt x="1077" y="805"/>
                  <a:pt x="1077" y="809"/>
                  <a:pt x="1077" y="813"/>
                </a:cubicBezTo>
                <a:cubicBezTo>
                  <a:pt x="1078" y="814"/>
                  <a:pt x="1079" y="815"/>
                  <a:pt x="1080" y="815"/>
                </a:cubicBezTo>
                <a:cubicBezTo>
                  <a:pt x="1080" y="817"/>
                  <a:pt x="1080" y="819"/>
                  <a:pt x="1080" y="821"/>
                </a:cubicBezTo>
                <a:cubicBezTo>
                  <a:pt x="1081" y="821"/>
                  <a:pt x="1082" y="821"/>
                  <a:pt x="1083" y="821"/>
                </a:cubicBezTo>
                <a:cubicBezTo>
                  <a:pt x="1084" y="820"/>
                  <a:pt x="1085" y="819"/>
                  <a:pt x="1085" y="818"/>
                </a:cubicBezTo>
                <a:cubicBezTo>
                  <a:pt x="1087" y="818"/>
                  <a:pt x="1089" y="818"/>
                  <a:pt x="1091" y="818"/>
                </a:cubicBezTo>
                <a:cubicBezTo>
                  <a:pt x="1092" y="817"/>
                  <a:pt x="1093" y="816"/>
                  <a:pt x="1094" y="815"/>
                </a:cubicBezTo>
                <a:cubicBezTo>
                  <a:pt x="1097" y="815"/>
                  <a:pt x="1100" y="815"/>
                  <a:pt x="1103" y="815"/>
                </a:cubicBezTo>
                <a:cubicBezTo>
                  <a:pt x="1104" y="814"/>
                  <a:pt x="1105" y="813"/>
                  <a:pt x="1105" y="813"/>
                </a:cubicBezTo>
                <a:cubicBezTo>
                  <a:pt x="1106" y="813"/>
                  <a:pt x="1107" y="813"/>
                  <a:pt x="1108" y="813"/>
                </a:cubicBezTo>
                <a:cubicBezTo>
                  <a:pt x="1109" y="812"/>
                  <a:pt x="1110" y="810"/>
                  <a:pt x="1111" y="810"/>
                </a:cubicBezTo>
                <a:cubicBezTo>
                  <a:pt x="1113" y="810"/>
                  <a:pt x="1115" y="810"/>
                  <a:pt x="1117" y="810"/>
                </a:cubicBezTo>
                <a:cubicBezTo>
                  <a:pt x="1118" y="809"/>
                  <a:pt x="1119" y="808"/>
                  <a:pt x="1119" y="807"/>
                </a:cubicBezTo>
                <a:cubicBezTo>
                  <a:pt x="1121" y="807"/>
                  <a:pt x="1123" y="807"/>
                  <a:pt x="1125" y="807"/>
                </a:cubicBezTo>
                <a:cubicBezTo>
                  <a:pt x="1126" y="806"/>
                  <a:pt x="1127" y="805"/>
                  <a:pt x="1128" y="804"/>
                </a:cubicBezTo>
                <a:cubicBezTo>
                  <a:pt x="1129" y="804"/>
                  <a:pt x="1130" y="804"/>
                  <a:pt x="1131" y="804"/>
                </a:cubicBezTo>
                <a:cubicBezTo>
                  <a:pt x="1132" y="803"/>
                  <a:pt x="1133" y="802"/>
                  <a:pt x="1134" y="801"/>
                </a:cubicBezTo>
                <a:cubicBezTo>
                  <a:pt x="1135" y="801"/>
                  <a:pt x="1136" y="801"/>
                  <a:pt x="1137" y="801"/>
                </a:cubicBezTo>
                <a:cubicBezTo>
                  <a:pt x="1138" y="800"/>
                  <a:pt x="1138" y="799"/>
                  <a:pt x="1139" y="798"/>
                </a:cubicBezTo>
                <a:cubicBezTo>
                  <a:pt x="1141" y="798"/>
                  <a:pt x="1143" y="798"/>
                  <a:pt x="1145" y="798"/>
                </a:cubicBezTo>
                <a:cubicBezTo>
                  <a:pt x="1146" y="797"/>
                  <a:pt x="1147" y="796"/>
                  <a:pt x="1148" y="795"/>
                </a:cubicBezTo>
                <a:cubicBezTo>
                  <a:pt x="1150" y="795"/>
                  <a:pt x="1152" y="795"/>
                  <a:pt x="1153" y="795"/>
                </a:cubicBezTo>
                <a:cubicBezTo>
                  <a:pt x="1155" y="794"/>
                  <a:pt x="1156" y="794"/>
                  <a:pt x="1156" y="793"/>
                </a:cubicBezTo>
                <a:cubicBezTo>
                  <a:pt x="1157" y="793"/>
                  <a:pt x="1158" y="793"/>
                  <a:pt x="1159" y="793"/>
                </a:cubicBezTo>
                <a:cubicBezTo>
                  <a:pt x="1160" y="792"/>
                  <a:pt x="1161" y="791"/>
                  <a:pt x="1162" y="790"/>
                </a:cubicBezTo>
                <a:cubicBezTo>
                  <a:pt x="1165" y="790"/>
                  <a:pt x="1168" y="790"/>
                  <a:pt x="1171" y="790"/>
                </a:cubicBezTo>
                <a:cubicBezTo>
                  <a:pt x="1172" y="789"/>
                  <a:pt x="1172" y="788"/>
                  <a:pt x="1173" y="787"/>
                </a:cubicBezTo>
                <a:cubicBezTo>
                  <a:pt x="1175" y="787"/>
                  <a:pt x="1177" y="787"/>
                  <a:pt x="1179" y="787"/>
                </a:cubicBezTo>
                <a:cubicBezTo>
                  <a:pt x="1180" y="786"/>
                  <a:pt x="1181" y="785"/>
                  <a:pt x="1182" y="784"/>
                </a:cubicBezTo>
                <a:cubicBezTo>
                  <a:pt x="1183" y="784"/>
                  <a:pt x="1184" y="784"/>
                  <a:pt x="1185" y="784"/>
                </a:cubicBezTo>
                <a:cubicBezTo>
                  <a:pt x="1186" y="783"/>
                  <a:pt x="1187" y="782"/>
                  <a:pt x="1187" y="781"/>
                </a:cubicBezTo>
                <a:cubicBezTo>
                  <a:pt x="1190" y="781"/>
                  <a:pt x="1193" y="781"/>
                  <a:pt x="1196" y="781"/>
                </a:cubicBezTo>
                <a:cubicBezTo>
                  <a:pt x="1197" y="780"/>
                  <a:pt x="1198" y="779"/>
                  <a:pt x="1199" y="779"/>
                </a:cubicBezTo>
                <a:cubicBezTo>
                  <a:pt x="1200" y="779"/>
                  <a:pt x="1201" y="779"/>
                  <a:pt x="1202" y="779"/>
                </a:cubicBezTo>
                <a:cubicBezTo>
                  <a:pt x="1203" y="778"/>
                  <a:pt x="1204" y="776"/>
                  <a:pt x="1205" y="776"/>
                </a:cubicBezTo>
                <a:cubicBezTo>
                  <a:pt x="1206" y="776"/>
                  <a:pt x="1206" y="776"/>
                  <a:pt x="1207" y="776"/>
                </a:cubicBezTo>
                <a:cubicBezTo>
                  <a:pt x="1208" y="775"/>
                  <a:pt x="1209" y="774"/>
                  <a:pt x="1210" y="773"/>
                </a:cubicBezTo>
                <a:cubicBezTo>
                  <a:pt x="1212" y="773"/>
                  <a:pt x="1214" y="773"/>
                  <a:pt x="1216" y="773"/>
                </a:cubicBezTo>
                <a:cubicBezTo>
                  <a:pt x="1218" y="771"/>
                  <a:pt x="1219" y="769"/>
                  <a:pt x="1221" y="767"/>
                </a:cubicBezTo>
                <a:cubicBezTo>
                  <a:pt x="1224" y="767"/>
                  <a:pt x="1227" y="767"/>
                  <a:pt x="1230" y="767"/>
                </a:cubicBezTo>
                <a:cubicBezTo>
                  <a:pt x="1231" y="766"/>
                  <a:pt x="1232" y="765"/>
                  <a:pt x="1233" y="765"/>
                </a:cubicBezTo>
                <a:cubicBezTo>
                  <a:pt x="1234" y="765"/>
                  <a:pt x="1235" y="765"/>
                  <a:pt x="1235" y="765"/>
                </a:cubicBezTo>
                <a:cubicBezTo>
                  <a:pt x="1237" y="763"/>
                  <a:pt x="1238" y="762"/>
                  <a:pt x="1238" y="762"/>
                </a:cubicBezTo>
                <a:cubicBezTo>
                  <a:pt x="1241" y="762"/>
                  <a:pt x="1244" y="762"/>
                  <a:pt x="1247" y="762"/>
                </a:cubicBezTo>
                <a:cubicBezTo>
                  <a:pt x="1247" y="760"/>
                  <a:pt x="1247" y="760"/>
                  <a:pt x="1247" y="759"/>
                </a:cubicBezTo>
                <a:cubicBezTo>
                  <a:pt x="1248" y="758"/>
                  <a:pt x="1249" y="757"/>
                  <a:pt x="1250" y="756"/>
                </a:cubicBezTo>
                <a:cubicBezTo>
                  <a:pt x="1250" y="755"/>
                  <a:pt x="1250" y="754"/>
                  <a:pt x="1250" y="753"/>
                </a:cubicBezTo>
                <a:cubicBezTo>
                  <a:pt x="1251" y="753"/>
                  <a:pt x="1252" y="753"/>
                  <a:pt x="1253" y="753"/>
                </a:cubicBezTo>
                <a:cubicBezTo>
                  <a:pt x="1254" y="755"/>
                  <a:pt x="1256" y="757"/>
                  <a:pt x="1258" y="759"/>
                </a:cubicBezTo>
                <a:cubicBezTo>
                  <a:pt x="1259" y="758"/>
                  <a:pt x="1260" y="757"/>
                  <a:pt x="1261" y="756"/>
                </a:cubicBezTo>
                <a:cubicBezTo>
                  <a:pt x="1262" y="756"/>
                  <a:pt x="1263" y="756"/>
                  <a:pt x="1264" y="756"/>
                </a:cubicBezTo>
                <a:cubicBezTo>
                  <a:pt x="1266" y="754"/>
                  <a:pt x="1268" y="752"/>
                  <a:pt x="1269" y="750"/>
                </a:cubicBezTo>
                <a:cubicBezTo>
                  <a:pt x="1271" y="750"/>
                  <a:pt x="1272" y="750"/>
                  <a:pt x="1272" y="750"/>
                </a:cubicBezTo>
                <a:cubicBezTo>
                  <a:pt x="1274" y="749"/>
                  <a:pt x="1274" y="748"/>
                  <a:pt x="1275" y="747"/>
                </a:cubicBezTo>
                <a:cubicBezTo>
                  <a:pt x="1277" y="747"/>
                  <a:pt x="1279" y="747"/>
                  <a:pt x="1281" y="747"/>
                </a:cubicBezTo>
                <a:cubicBezTo>
                  <a:pt x="1282" y="746"/>
                  <a:pt x="1283" y="746"/>
                  <a:pt x="1284" y="745"/>
                </a:cubicBezTo>
                <a:cubicBezTo>
                  <a:pt x="1287" y="745"/>
                  <a:pt x="1290" y="745"/>
                  <a:pt x="1292" y="745"/>
                </a:cubicBezTo>
                <a:cubicBezTo>
                  <a:pt x="1293" y="744"/>
                  <a:pt x="1294" y="743"/>
                  <a:pt x="1295" y="742"/>
                </a:cubicBezTo>
                <a:cubicBezTo>
                  <a:pt x="1296" y="742"/>
                  <a:pt x="1297" y="742"/>
                  <a:pt x="1298" y="742"/>
                </a:cubicBezTo>
                <a:cubicBezTo>
                  <a:pt x="1299" y="741"/>
                  <a:pt x="1300" y="740"/>
                  <a:pt x="1301" y="739"/>
                </a:cubicBezTo>
                <a:cubicBezTo>
                  <a:pt x="1302" y="739"/>
                  <a:pt x="1303" y="739"/>
                  <a:pt x="1303" y="739"/>
                </a:cubicBezTo>
                <a:cubicBezTo>
                  <a:pt x="1304" y="738"/>
                  <a:pt x="1306" y="737"/>
                  <a:pt x="1306" y="736"/>
                </a:cubicBezTo>
                <a:cubicBezTo>
                  <a:pt x="1308" y="736"/>
                  <a:pt x="1310" y="736"/>
                  <a:pt x="1312" y="736"/>
                </a:cubicBezTo>
                <a:cubicBezTo>
                  <a:pt x="1313" y="735"/>
                  <a:pt x="1314" y="734"/>
                  <a:pt x="1315" y="733"/>
                </a:cubicBezTo>
                <a:cubicBezTo>
                  <a:pt x="1317" y="733"/>
                  <a:pt x="1319" y="733"/>
                  <a:pt x="1321" y="733"/>
                </a:cubicBezTo>
                <a:cubicBezTo>
                  <a:pt x="1322" y="732"/>
                  <a:pt x="1322" y="731"/>
                  <a:pt x="1323" y="731"/>
                </a:cubicBezTo>
                <a:cubicBezTo>
                  <a:pt x="1325" y="731"/>
                  <a:pt x="1327" y="731"/>
                  <a:pt x="1329" y="731"/>
                </a:cubicBezTo>
                <a:cubicBezTo>
                  <a:pt x="1330" y="729"/>
                  <a:pt x="1331" y="728"/>
                  <a:pt x="1332" y="728"/>
                </a:cubicBezTo>
                <a:cubicBezTo>
                  <a:pt x="1335" y="728"/>
                  <a:pt x="1338" y="728"/>
                  <a:pt x="1340" y="728"/>
                </a:cubicBezTo>
                <a:cubicBezTo>
                  <a:pt x="1341" y="726"/>
                  <a:pt x="1342" y="726"/>
                  <a:pt x="1343" y="725"/>
                </a:cubicBezTo>
                <a:cubicBezTo>
                  <a:pt x="1344" y="725"/>
                  <a:pt x="1345" y="725"/>
                  <a:pt x="1346" y="725"/>
                </a:cubicBezTo>
                <a:cubicBezTo>
                  <a:pt x="1347" y="724"/>
                  <a:pt x="1348" y="723"/>
                  <a:pt x="1349" y="722"/>
                </a:cubicBezTo>
                <a:cubicBezTo>
                  <a:pt x="1350" y="722"/>
                  <a:pt x="1351" y="722"/>
                  <a:pt x="1351" y="722"/>
                </a:cubicBezTo>
                <a:cubicBezTo>
                  <a:pt x="1353" y="721"/>
                  <a:pt x="1354" y="720"/>
                  <a:pt x="1354" y="719"/>
                </a:cubicBezTo>
                <a:cubicBezTo>
                  <a:pt x="1357" y="719"/>
                  <a:pt x="1360" y="719"/>
                  <a:pt x="1363" y="719"/>
                </a:cubicBezTo>
                <a:cubicBezTo>
                  <a:pt x="1364" y="718"/>
                  <a:pt x="1365" y="717"/>
                  <a:pt x="1366" y="716"/>
                </a:cubicBezTo>
                <a:cubicBezTo>
                  <a:pt x="1367" y="716"/>
                  <a:pt x="1368" y="716"/>
                  <a:pt x="1369" y="716"/>
                </a:cubicBezTo>
                <a:cubicBezTo>
                  <a:pt x="1370" y="715"/>
                  <a:pt x="1371" y="714"/>
                  <a:pt x="1371" y="713"/>
                </a:cubicBezTo>
                <a:cubicBezTo>
                  <a:pt x="1373" y="713"/>
                  <a:pt x="1375" y="713"/>
                  <a:pt x="1377" y="713"/>
                </a:cubicBezTo>
                <a:cubicBezTo>
                  <a:pt x="1378" y="712"/>
                  <a:pt x="1379" y="712"/>
                  <a:pt x="1380" y="711"/>
                </a:cubicBezTo>
                <a:cubicBezTo>
                  <a:pt x="1381" y="711"/>
                  <a:pt x="1382" y="711"/>
                  <a:pt x="1383" y="711"/>
                </a:cubicBezTo>
                <a:cubicBezTo>
                  <a:pt x="1384" y="710"/>
                  <a:pt x="1385" y="709"/>
                  <a:pt x="1385" y="708"/>
                </a:cubicBezTo>
                <a:cubicBezTo>
                  <a:pt x="1387" y="708"/>
                  <a:pt x="1389" y="708"/>
                  <a:pt x="1391" y="708"/>
                </a:cubicBezTo>
                <a:cubicBezTo>
                  <a:pt x="1392" y="707"/>
                  <a:pt x="1393" y="706"/>
                  <a:pt x="1394" y="705"/>
                </a:cubicBezTo>
                <a:cubicBezTo>
                  <a:pt x="1396" y="705"/>
                  <a:pt x="1398" y="705"/>
                  <a:pt x="1400" y="705"/>
                </a:cubicBezTo>
                <a:cubicBezTo>
                  <a:pt x="1401" y="704"/>
                  <a:pt x="1402" y="703"/>
                  <a:pt x="1403" y="702"/>
                </a:cubicBezTo>
                <a:cubicBezTo>
                  <a:pt x="1406" y="702"/>
                  <a:pt x="1408" y="702"/>
                  <a:pt x="1411" y="702"/>
                </a:cubicBezTo>
                <a:cubicBezTo>
                  <a:pt x="1412" y="701"/>
                  <a:pt x="1413" y="700"/>
                  <a:pt x="1414" y="699"/>
                </a:cubicBezTo>
                <a:cubicBezTo>
                  <a:pt x="1415" y="699"/>
                  <a:pt x="1416" y="699"/>
                  <a:pt x="1417" y="699"/>
                </a:cubicBezTo>
                <a:cubicBezTo>
                  <a:pt x="1418" y="698"/>
                  <a:pt x="1419" y="697"/>
                  <a:pt x="1419" y="697"/>
                </a:cubicBezTo>
                <a:cubicBezTo>
                  <a:pt x="1421" y="697"/>
                  <a:pt x="1422" y="697"/>
                  <a:pt x="1422" y="697"/>
                </a:cubicBezTo>
                <a:cubicBezTo>
                  <a:pt x="1424" y="696"/>
                  <a:pt x="1424" y="694"/>
                  <a:pt x="1425" y="694"/>
                </a:cubicBezTo>
                <a:cubicBezTo>
                  <a:pt x="1427" y="694"/>
                  <a:pt x="1429" y="694"/>
                  <a:pt x="1431" y="694"/>
                </a:cubicBezTo>
                <a:cubicBezTo>
                  <a:pt x="1432" y="693"/>
                  <a:pt x="1433" y="692"/>
                  <a:pt x="1434" y="691"/>
                </a:cubicBezTo>
                <a:cubicBezTo>
                  <a:pt x="1436" y="691"/>
                  <a:pt x="1438" y="691"/>
                  <a:pt x="1439" y="691"/>
                </a:cubicBezTo>
                <a:cubicBezTo>
                  <a:pt x="1440" y="690"/>
                  <a:pt x="1441" y="689"/>
                  <a:pt x="1442" y="688"/>
                </a:cubicBezTo>
                <a:cubicBezTo>
                  <a:pt x="1443" y="688"/>
                  <a:pt x="1444" y="688"/>
                  <a:pt x="1445" y="688"/>
                </a:cubicBezTo>
                <a:cubicBezTo>
                  <a:pt x="1446" y="687"/>
                  <a:pt x="1447" y="686"/>
                  <a:pt x="1448" y="685"/>
                </a:cubicBezTo>
                <a:cubicBezTo>
                  <a:pt x="1451" y="685"/>
                  <a:pt x="1454" y="685"/>
                  <a:pt x="1456" y="685"/>
                </a:cubicBezTo>
                <a:cubicBezTo>
                  <a:pt x="1457" y="684"/>
                  <a:pt x="1458" y="683"/>
                  <a:pt x="1459" y="682"/>
                </a:cubicBezTo>
                <a:cubicBezTo>
                  <a:pt x="1462" y="682"/>
                  <a:pt x="1465" y="682"/>
                  <a:pt x="1468" y="682"/>
                </a:cubicBezTo>
                <a:cubicBezTo>
                  <a:pt x="1470" y="681"/>
                  <a:pt x="1472" y="679"/>
                  <a:pt x="1473" y="677"/>
                </a:cubicBezTo>
                <a:cubicBezTo>
                  <a:pt x="1476" y="677"/>
                  <a:pt x="1479" y="677"/>
                  <a:pt x="1482" y="677"/>
                </a:cubicBezTo>
                <a:cubicBezTo>
                  <a:pt x="1482" y="679"/>
                  <a:pt x="1482" y="681"/>
                  <a:pt x="1482" y="682"/>
                </a:cubicBezTo>
                <a:cubicBezTo>
                  <a:pt x="1483" y="684"/>
                  <a:pt x="1484" y="684"/>
                  <a:pt x="1485" y="685"/>
                </a:cubicBezTo>
                <a:cubicBezTo>
                  <a:pt x="1485" y="686"/>
                  <a:pt x="1485" y="687"/>
                  <a:pt x="1485" y="688"/>
                </a:cubicBezTo>
                <a:cubicBezTo>
                  <a:pt x="1487" y="688"/>
                  <a:pt x="1488" y="688"/>
                  <a:pt x="1490" y="688"/>
                </a:cubicBezTo>
                <a:cubicBezTo>
                  <a:pt x="1490" y="685"/>
                  <a:pt x="1490" y="682"/>
                  <a:pt x="1490" y="679"/>
                </a:cubicBezTo>
                <a:cubicBezTo>
                  <a:pt x="1489" y="678"/>
                  <a:pt x="1488" y="678"/>
                  <a:pt x="1487" y="677"/>
                </a:cubicBezTo>
                <a:cubicBezTo>
                  <a:pt x="1487" y="675"/>
                  <a:pt x="1487" y="673"/>
                  <a:pt x="1487" y="671"/>
                </a:cubicBezTo>
                <a:cubicBezTo>
                  <a:pt x="1488" y="671"/>
                  <a:pt x="1490" y="671"/>
                  <a:pt x="1490" y="671"/>
                </a:cubicBezTo>
                <a:cubicBezTo>
                  <a:pt x="1491" y="670"/>
                  <a:pt x="1492" y="669"/>
                  <a:pt x="1493" y="668"/>
                </a:cubicBezTo>
                <a:cubicBezTo>
                  <a:pt x="1494" y="668"/>
                  <a:pt x="1495" y="668"/>
                  <a:pt x="1496" y="668"/>
                </a:cubicBezTo>
                <a:cubicBezTo>
                  <a:pt x="1497" y="667"/>
                  <a:pt x="1498" y="666"/>
                  <a:pt x="1499" y="665"/>
                </a:cubicBezTo>
                <a:cubicBezTo>
                  <a:pt x="1502" y="665"/>
                  <a:pt x="1504" y="665"/>
                  <a:pt x="1507" y="665"/>
                </a:cubicBezTo>
                <a:cubicBezTo>
                  <a:pt x="1508" y="664"/>
                  <a:pt x="1509" y="663"/>
                  <a:pt x="1510" y="663"/>
                </a:cubicBezTo>
                <a:cubicBezTo>
                  <a:pt x="1511" y="663"/>
                  <a:pt x="1512" y="663"/>
                  <a:pt x="1513" y="663"/>
                </a:cubicBezTo>
                <a:cubicBezTo>
                  <a:pt x="1514" y="662"/>
                  <a:pt x="1515" y="660"/>
                  <a:pt x="1516" y="660"/>
                </a:cubicBezTo>
                <a:cubicBezTo>
                  <a:pt x="1518" y="660"/>
                  <a:pt x="1520" y="660"/>
                  <a:pt x="1521" y="660"/>
                </a:cubicBezTo>
                <a:cubicBezTo>
                  <a:pt x="1522" y="659"/>
                  <a:pt x="1523" y="658"/>
                  <a:pt x="1524" y="657"/>
                </a:cubicBezTo>
                <a:cubicBezTo>
                  <a:pt x="1526" y="657"/>
                  <a:pt x="1528" y="657"/>
                  <a:pt x="1530" y="657"/>
                </a:cubicBezTo>
                <a:cubicBezTo>
                  <a:pt x="1531" y="656"/>
                  <a:pt x="1532" y="655"/>
                  <a:pt x="1533" y="654"/>
                </a:cubicBezTo>
                <a:cubicBezTo>
                  <a:pt x="1535" y="654"/>
                  <a:pt x="1537" y="654"/>
                  <a:pt x="1538" y="654"/>
                </a:cubicBezTo>
                <a:cubicBezTo>
                  <a:pt x="1540" y="653"/>
                  <a:pt x="1540" y="652"/>
                  <a:pt x="1541" y="651"/>
                </a:cubicBezTo>
                <a:cubicBezTo>
                  <a:pt x="1542" y="651"/>
                  <a:pt x="1543" y="651"/>
                  <a:pt x="1544" y="651"/>
                </a:cubicBezTo>
                <a:cubicBezTo>
                  <a:pt x="1545" y="650"/>
                  <a:pt x="1546" y="649"/>
                  <a:pt x="1547" y="649"/>
                </a:cubicBezTo>
                <a:cubicBezTo>
                  <a:pt x="1548" y="649"/>
                  <a:pt x="1549" y="649"/>
                  <a:pt x="1550" y="649"/>
                </a:cubicBezTo>
                <a:cubicBezTo>
                  <a:pt x="1551" y="647"/>
                  <a:pt x="1552" y="646"/>
                  <a:pt x="1553" y="646"/>
                </a:cubicBezTo>
                <a:cubicBezTo>
                  <a:pt x="1554" y="647"/>
                  <a:pt x="1555" y="648"/>
                  <a:pt x="1556" y="649"/>
                </a:cubicBezTo>
                <a:cubicBezTo>
                  <a:pt x="1559" y="649"/>
                  <a:pt x="1563" y="649"/>
                  <a:pt x="1567" y="649"/>
                </a:cubicBezTo>
                <a:cubicBezTo>
                  <a:pt x="1568" y="647"/>
                  <a:pt x="1569" y="646"/>
                  <a:pt x="1570" y="646"/>
                </a:cubicBezTo>
                <a:cubicBezTo>
                  <a:pt x="1570" y="644"/>
                  <a:pt x="1570" y="644"/>
                  <a:pt x="1570" y="643"/>
                </a:cubicBezTo>
                <a:cubicBezTo>
                  <a:pt x="1572" y="641"/>
                  <a:pt x="1573" y="639"/>
                  <a:pt x="1575" y="637"/>
                </a:cubicBezTo>
                <a:cubicBezTo>
                  <a:pt x="1575" y="632"/>
                  <a:pt x="1575" y="628"/>
                  <a:pt x="1575" y="623"/>
                </a:cubicBezTo>
                <a:cubicBezTo>
                  <a:pt x="1574" y="623"/>
                  <a:pt x="1574" y="623"/>
                  <a:pt x="1572" y="623"/>
                </a:cubicBezTo>
                <a:cubicBezTo>
                  <a:pt x="1572" y="622"/>
                  <a:pt x="1571" y="621"/>
                  <a:pt x="1570" y="620"/>
                </a:cubicBezTo>
                <a:cubicBezTo>
                  <a:pt x="1566" y="620"/>
                  <a:pt x="1562" y="620"/>
                  <a:pt x="1558" y="620"/>
                </a:cubicBezTo>
                <a:cubicBezTo>
                  <a:pt x="1557" y="619"/>
                  <a:pt x="1557" y="618"/>
                  <a:pt x="1556" y="617"/>
                </a:cubicBezTo>
                <a:cubicBezTo>
                  <a:pt x="1556" y="613"/>
                  <a:pt x="1556" y="608"/>
                  <a:pt x="1556" y="603"/>
                </a:cubicBezTo>
                <a:cubicBezTo>
                  <a:pt x="1555" y="602"/>
                  <a:pt x="1554" y="601"/>
                  <a:pt x="1553" y="600"/>
                </a:cubicBezTo>
                <a:cubicBezTo>
                  <a:pt x="1552" y="600"/>
                  <a:pt x="1551" y="600"/>
                  <a:pt x="1550" y="600"/>
                </a:cubicBezTo>
                <a:cubicBezTo>
                  <a:pt x="1550" y="599"/>
                  <a:pt x="1550" y="598"/>
                  <a:pt x="1550" y="597"/>
                </a:cubicBezTo>
                <a:cubicBezTo>
                  <a:pt x="1549" y="597"/>
                  <a:pt x="1548" y="596"/>
                  <a:pt x="1547" y="595"/>
                </a:cubicBezTo>
                <a:cubicBezTo>
                  <a:pt x="1547" y="594"/>
                  <a:pt x="1547" y="593"/>
                  <a:pt x="1547" y="592"/>
                </a:cubicBezTo>
                <a:cubicBezTo>
                  <a:pt x="1546" y="591"/>
                  <a:pt x="1545" y="590"/>
                  <a:pt x="1544" y="589"/>
                </a:cubicBezTo>
                <a:cubicBezTo>
                  <a:pt x="1544" y="588"/>
                  <a:pt x="1544" y="587"/>
                  <a:pt x="1544" y="586"/>
                </a:cubicBezTo>
                <a:cubicBezTo>
                  <a:pt x="1541" y="583"/>
                  <a:pt x="1539" y="581"/>
                  <a:pt x="1536" y="578"/>
                </a:cubicBezTo>
                <a:cubicBezTo>
                  <a:pt x="1536" y="577"/>
                  <a:pt x="1536" y="576"/>
                  <a:pt x="1536" y="575"/>
                </a:cubicBezTo>
                <a:cubicBezTo>
                  <a:pt x="1535" y="574"/>
                  <a:pt x="1534" y="573"/>
                  <a:pt x="1533" y="572"/>
                </a:cubicBezTo>
                <a:cubicBezTo>
                  <a:pt x="1533" y="569"/>
                  <a:pt x="1533" y="566"/>
                  <a:pt x="1533" y="563"/>
                </a:cubicBezTo>
                <a:cubicBezTo>
                  <a:pt x="1532" y="563"/>
                  <a:pt x="1531" y="562"/>
                  <a:pt x="1530" y="561"/>
                </a:cubicBezTo>
                <a:cubicBezTo>
                  <a:pt x="1530" y="560"/>
                  <a:pt x="1530" y="559"/>
                  <a:pt x="1530" y="558"/>
                </a:cubicBezTo>
                <a:cubicBezTo>
                  <a:pt x="1529" y="557"/>
                  <a:pt x="1528" y="556"/>
                  <a:pt x="1527" y="555"/>
                </a:cubicBezTo>
                <a:cubicBezTo>
                  <a:pt x="1527" y="554"/>
                  <a:pt x="1527" y="553"/>
                  <a:pt x="1527" y="552"/>
                </a:cubicBezTo>
                <a:cubicBezTo>
                  <a:pt x="1524" y="549"/>
                  <a:pt x="1522" y="547"/>
                  <a:pt x="1519" y="544"/>
                </a:cubicBezTo>
                <a:cubicBezTo>
                  <a:pt x="1519" y="543"/>
                  <a:pt x="1519" y="542"/>
                  <a:pt x="1519" y="541"/>
                </a:cubicBezTo>
                <a:cubicBezTo>
                  <a:pt x="1518" y="541"/>
                  <a:pt x="1517" y="541"/>
                  <a:pt x="1516" y="541"/>
                </a:cubicBezTo>
                <a:cubicBezTo>
                  <a:pt x="1512" y="537"/>
                  <a:pt x="1508" y="533"/>
                  <a:pt x="1504" y="529"/>
                </a:cubicBezTo>
                <a:cubicBezTo>
                  <a:pt x="1504" y="528"/>
                  <a:pt x="1504" y="526"/>
                  <a:pt x="1504" y="524"/>
                </a:cubicBezTo>
                <a:cubicBezTo>
                  <a:pt x="1504" y="523"/>
                  <a:pt x="1503" y="522"/>
                  <a:pt x="1502" y="521"/>
                </a:cubicBezTo>
                <a:cubicBezTo>
                  <a:pt x="1502" y="518"/>
                  <a:pt x="1502" y="515"/>
                  <a:pt x="1502" y="512"/>
                </a:cubicBezTo>
                <a:cubicBezTo>
                  <a:pt x="1501" y="512"/>
                  <a:pt x="1500" y="511"/>
                  <a:pt x="1499" y="510"/>
                </a:cubicBezTo>
                <a:cubicBezTo>
                  <a:pt x="1499" y="509"/>
                  <a:pt x="1499" y="508"/>
                  <a:pt x="1499" y="507"/>
                </a:cubicBezTo>
                <a:cubicBezTo>
                  <a:pt x="1498" y="506"/>
                  <a:pt x="1497" y="505"/>
                  <a:pt x="1496" y="504"/>
                </a:cubicBezTo>
                <a:cubicBezTo>
                  <a:pt x="1496" y="502"/>
                  <a:pt x="1496" y="500"/>
                  <a:pt x="1496" y="498"/>
                </a:cubicBezTo>
                <a:cubicBezTo>
                  <a:pt x="1495" y="497"/>
                  <a:pt x="1494" y="497"/>
                  <a:pt x="1493" y="496"/>
                </a:cubicBezTo>
                <a:cubicBezTo>
                  <a:pt x="1493" y="486"/>
                  <a:pt x="1493" y="477"/>
                  <a:pt x="1493" y="467"/>
                </a:cubicBezTo>
                <a:cubicBezTo>
                  <a:pt x="1494" y="466"/>
                  <a:pt x="1495" y="465"/>
                  <a:pt x="1496" y="464"/>
                </a:cubicBezTo>
                <a:cubicBezTo>
                  <a:pt x="1496" y="463"/>
                  <a:pt x="1496" y="463"/>
                  <a:pt x="1496" y="462"/>
                </a:cubicBezTo>
                <a:cubicBezTo>
                  <a:pt x="1497" y="461"/>
                  <a:pt x="1498" y="460"/>
                  <a:pt x="1499" y="459"/>
                </a:cubicBezTo>
                <a:cubicBezTo>
                  <a:pt x="1499" y="458"/>
                  <a:pt x="1499" y="457"/>
                  <a:pt x="1499" y="456"/>
                </a:cubicBezTo>
                <a:cubicBezTo>
                  <a:pt x="1500" y="455"/>
                  <a:pt x="1501" y="454"/>
                  <a:pt x="1502" y="453"/>
                </a:cubicBezTo>
                <a:cubicBezTo>
                  <a:pt x="1503" y="453"/>
                  <a:pt x="1503" y="453"/>
                  <a:pt x="1504" y="453"/>
                </a:cubicBezTo>
                <a:cubicBezTo>
                  <a:pt x="1506" y="455"/>
                  <a:pt x="1508" y="457"/>
                  <a:pt x="1510" y="459"/>
                </a:cubicBezTo>
                <a:cubicBezTo>
                  <a:pt x="1512" y="459"/>
                  <a:pt x="1514" y="459"/>
                  <a:pt x="1516" y="459"/>
                </a:cubicBezTo>
                <a:cubicBezTo>
                  <a:pt x="1517" y="460"/>
                  <a:pt x="1518" y="460"/>
                  <a:pt x="1519" y="462"/>
                </a:cubicBezTo>
                <a:cubicBezTo>
                  <a:pt x="1519" y="462"/>
                  <a:pt x="1520" y="462"/>
                  <a:pt x="1521" y="462"/>
                </a:cubicBezTo>
                <a:cubicBezTo>
                  <a:pt x="1522" y="462"/>
                  <a:pt x="1523" y="463"/>
                  <a:pt x="1524" y="464"/>
                </a:cubicBezTo>
                <a:cubicBezTo>
                  <a:pt x="1525" y="464"/>
                  <a:pt x="1526" y="464"/>
                  <a:pt x="1527" y="464"/>
                </a:cubicBezTo>
                <a:cubicBezTo>
                  <a:pt x="1528" y="465"/>
                  <a:pt x="1529" y="466"/>
                  <a:pt x="1530" y="467"/>
                </a:cubicBezTo>
                <a:cubicBezTo>
                  <a:pt x="1532" y="467"/>
                  <a:pt x="1534" y="467"/>
                  <a:pt x="1536" y="467"/>
                </a:cubicBezTo>
                <a:cubicBezTo>
                  <a:pt x="1537" y="468"/>
                  <a:pt x="1537" y="469"/>
                  <a:pt x="1538" y="470"/>
                </a:cubicBezTo>
                <a:cubicBezTo>
                  <a:pt x="1539" y="470"/>
                  <a:pt x="1540" y="470"/>
                  <a:pt x="1541" y="470"/>
                </a:cubicBezTo>
                <a:cubicBezTo>
                  <a:pt x="1542" y="471"/>
                  <a:pt x="1543" y="472"/>
                  <a:pt x="1544" y="473"/>
                </a:cubicBezTo>
                <a:cubicBezTo>
                  <a:pt x="1548" y="473"/>
                  <a:pt x="1552" y="473"/>
                  <a:pt x="1556" y="473"/>
                </a:cubicBezTo>
                <a:cubicBezTo>
                  <a:pt x="1556" y="474"/>
                  <a:pt x="1557" y="475"/>
                  <a:pt x="1558" y="476"/>
                </a:cubicBezTo>
                <a:cubicBezTo>
                  <a:pt x="1560" y="476"/>
                  <a:pt x="1562" y="476"/>
                  <a:pt x="1564" y="476"/>
                </a:cubicBezTo>
                <a:cubicBezTo>
                  <a:pt x="1565" y="477"/>
                  <a:pt x="1566" y="477"/>
                  <a:pt x="1567" y="478"/>
                </a:cubicBezTo>
                <a:cubicBezTo>
                  <a:pt x="1568" y="478"/>
                  <a:pt x="1569" y="478"/>
                  <a:pt x="1570" y="478"/>
                </a:cubicBezTo>
                <a:cubicBezTo>
                  <a:pt x="1571" y="480"/>
                  <a:pt x="1573" y="482"/>
                  <a:pt x="1575" y="484"/>
                </a:cubicBezTo>
                <a:cubicBezTo>
                  <a:pt x="1578" y="484"/>
                  <a:pt x="1581" y="484"/>
                  <a:pt x="1584" y="484"/>
                </a:cubicBezTo>
                <a:cubicBezTo>
                  <a:pt x="1587" y="487"/>
                  <a:pt x="1589" y="490"/>
                  <a:pt x="1592" y="493"/>
                </a:cubicBezTo>
                <a:cubicBezTo>
                  <a:pt x="1593" y="493"/>
                  <a:pt x="1594" y="493"/>
                  <a:pt x="1595" y="493"/>
                </a:cubicBezTo>
                <a:cubicBezTo>
                  <a:pt x="1596" y="494"/>
                  <a:pt x="1597" y="494"/>
                  <a:pt x="1598" y="496"/>
                </a:cubicBezTo>
                <a:cubicBezTo>
                  <a:pt x="1600" y="496"/>
                  <a:pt x="1602" y="496"/>
                  <a:pt x="1604" y="496"/>
                </a:cubicBezTo>
                <a:cubicBezTo>
                  <a:pt x="1605" y="497"/>
                  <a:pt x="1607" y="499"/>
                  <a:pt x="1609" y="501"/>
                </a:cubicBezTo>
                <a:cubicBezTo>
                  <a:pt x="1611" y="501"/>
                  <a:pt x="1613" y="501"/>
                  <a:pt x="1615" y="501"/>
                </a:cubicBezTo>
                <a:cubicBezTo>
                  <a:pt x="1616" y="502"/>
                  <a:pt x="1617" y="503"/>
                  <a:pt x="1618" y="504"/>
                </a:cubicBezTo>
                <a:cubicBezTo>
                  <a:pt x="1618" y="505"/>
                  <a:pt x="1618" y="506"/>
                  <a:pt x="1618" y="507"/>
                </a:cubicBezTo>
                <a:cubicBezTo>
                  <a:pt x="1619" y="507"/>
                  <a:pt x="1619" y="507"/>
                  <a:pt x="1621" y="507"/>
                </a:cubicBezTo>
                <a:cubicBezTo>
                  <a:pt x="1621" y="506"/>
                  <a:pt x="1622" y="505"/>
                  <a:pt x="1624" y="504"/>
                </a:cubicBezTo>
                <a:cubicBezTo>
                  <a:pt x="1626" y="504"/>
                  <a:pt x="1629" y="504"/>
                  <a:pt x="1632" y="504"/>
                </a:cubicBezTo>
                <a:cubicBezTo>
                  <a:pt x="1633" y="503"/>
                  <a:pt x="1634" y="502"/>
                  <a:pt x="1635" y="501"/>
                </a:cubicBezTo>
                <a:cubicBezTo>
                  <a:pt x="1635" y="501"/>
                  <a:pt x="1637" y="501"/>
                  <a:pt x="1638" y="501"/>
                </a:cubicBezTo>
                <a:cubicBezTo>
                  <a:pt x="1638" y="497"/>
                  <a:pt x="1638" y="494"/>
                  <a:pt x="1638" y="490"/>
                </a:cubicBezTo>
                <a:cubicBezTo>
                  <a:pt x="1640" y="490"/>
                  <a:pt x="1643" y="490"/>
                  <a:pt x="1646" y="490"/>
                </a:cubicBezTo>
                <a:cubicBezTo>
                  <a:pt x="1646" y="492"/>
                  <a:pt x="1646" y="494"/>
                  <a:pt x="1646" y="496"/>
                </a:cubicBezTo>
                <a:cubicBezTo>
                  <a:pt x="1647" y="496"/>
                  <a:pt x="1648" y="496"/>
                  <a:pt x="1649" y="496"/>
                </a:cubicBezTo>
                <a:cubicBezTo>
                  <a:pt x="1650" y="495"/>
                  <a:pt x="1651" y="494"/>
                  <a:pt x="1652" y="493"/>
                </a:cubicBezTo>
                <a:cubicBezTo>
                  <a:pt x="1653" y="493"/>
                  <a:pt x="1653" y="493"/>
                  <a:pt x="1654" y="493"/>
                </a:cubicBezTo>
                <a:cubicBezTo>
                  <a:pt x="1655" y="492"/>
                  <a:pt x="1656" y="491"/>
                  <a:pt x="1657" y="490"/>
                </a:cubicBezTo>
                <a:cubicBezTo>
                  <a:pt x="1657" y="487"/>
                  <a:pt x="1657" y="484"/>
                  <a:pt x="1657" y="481"/>
                </a:cubicBezTo>
                <a:cubicBezTo>
                  <a:pt x="1659" y="479"/>
                  <a:pt x="1661" y="478"/>
                  <a:pt x="1663" y="476"/>
                </a:cubicBezTo>
                <a:cubicBezTo>
                  <a:pt x="1663" y="475"/>
                  <a:pt x="1663" y="474"/>
                  <a:pt x="1663" y="473"/>
                </a:cubicBezTo>
                <a:cubicBezTo>
                  <a:pt x="1666" y="470"/>
                  <a:pt x="1669" y="467"/>
                  <a:pt x="1672" y="464"/>
                </a:cubicBezTo>
                <a:cubicBezTo>
                  <a:pt x="1672" y="463"/>
                  <a:pt x="1672" y="463"/>
                  <a:pt x="1672" y="462"/>
                </a:cubicBezTo>
                <a:cubicBezTo>
                  <a:pt x="1673" y="460"/>
                  <a:pt x="1675" y="458"/>
                  <a:pt x="1677" y="456"/>
                </a:cubicBezTo>
                <a:cubicBezTo>
                  <a:pt x="1678" y="456"/>
                  <a:pt x="1679" y="456"/>
                  <a:pt x="1680" y="456"/>
                </a:cubicBezTo>
                <a:cubicBezTo>
                  <a:pt x="1681" y="455"/>
                  <a:pt x="1682" y="454"/>
                  <a:pt x="1683" y="453"/>
                </a:cubicBezTo>
                <a:cubicBezTo>
                  <a:pt x="1685" y="453"/>
                  <a:pt x="1687" y="453"/>
                  <a:pt x="1688" y="453"/>
                </a:cubicBezTo>
                <a:cubicBezTo>
                  <a:pt x="1689" y="452"/>
                  <a:pt x="1690" y="451"/>
                  <a:pt x="1691" y="450"/>
                </a:cubicBezTo>
                <a:cubicBezTo>
                  <a:pt x="1691" y="447"/>
                  <a:pt x="1691" y="445"/>
                  <a:pt x="1691" y="442"/>
                </a:cubicBezTo>
                <a:cubicBezTo>
                  <a:pt x="1690" y="442"/>
                  <a:pt x="1688" y="442"/>
                  <a:pt x="1686" y="442"/>
                </a:cubicBezTo>
                <a:cubicBezTo>
                  <a:pt x="1686" y="438"/>
                  <a:pt x="1686" y="434"/>
                  <a:pt x="1686" y="430"/>
                </a:cubicBezTo>
                <a:cubicBezTo>
                  <a:pt x="1687" y="429"/>
                  <a:pt x="1687" y="429"/>
                  <a:pt x="1688" y="428"/>
                </a:cubicBezTo>
                <a:cubicBezTo>
                  <a:pt x="1688" y="426"/>
                  <a:pt x="1688" y="424"/>
                  <a:pt x="1688" y="422"/>
                </a:cubicBezTo>
                <a:cubicBezTo>
                  <a:pt x="1689" y="421"/>
                  <a:pt x="1690" y="420"/>
                  <a:pt x="1691" y="419"/>
                </a:cubicBezTo>
                <a:cubicBezTo>
                  <a:pt x="1694" y="419"/>
                  <a:pt x="1697" y="419"/>
                  <a:pt x="1700" y="419"/>
                </a:cubicBezTo>
                <a:cubicBezTo>
                  <a:pt x="1701" y="418"/>
                  <a:pt x="1701" y="417"/>
                  <a:pt x="1703" y="416"/>
                </a:cubicBezTo>
                <a:cubicBezTo>
                  <a:pt x="1705" y="416"/>
                  <a:pt x="1708" y="416"/>
                  <a:pt x="1711" y="416"/>
                </a:cubicBezTo>
                <a:cubicBezTo>
                  <a:pt x="1712" y="415"/>
                  <a:pt x="1713" y="415"/>
                  <a:pt x="1714" y="413"/>
                </a:cubicBezTo>
                <a:cubicBezTo>
                  <a:pt x="1716" y="413"/>
                  <a:pt x="1718" y="413"/>
                  <a:pt x="1720" y="413"/>
                </a:cubicBezTo>
                <a:cubicBezTo>
                  <a:pt x="1722" y="411"/>
                  <a:pt x="1725" y="408"/>
                  <a:pt x="1728" y="405"/>
                </a:cubicBezTo>
                <a:cubicBezTo>
                  <a:pt x="1728" y="404"/>
                  <a:pt x="1728" y="403"/>
                  <a:pt x="1728" y="402"/>
                </a:cubicBezTo>
                <a:cubicBezTo>
                  <a:pt x="1730" y="400"/>
                  <a:pt x="1732" y="398"/>
                  <a:pt x="1734" y="396"/>
                </a:cubicBezTo>
                <a:cubicBezTo>
                  <a:pt x="1735" y="396"/>
                  <a:pt x="1735" y="396"/>
                  <a:pt x="1737" y="396"/>
                </a:cubicBezTo>
                <a:cubicBezTo>
                  <a:pt x="1737" y="396"/>
                  <a:pt x="1738" y="395"/>
                  <a:pt x="1740" y="394"/>
                </a:cubicBezTo>
                <a:cubicBezTo>
                  <a:pt x="1740" y="394"/>
                  <a:pt x="1741" y="394"/>
                  <a:pt x="1742" y="394"/>
                </a:cubicBezTo>
                <a:cubicBezTo>
                  <a:pt x="1743" y="393"/>
                  <a:pt x="1744" y="392"/>
                  <a:pt x="1745" y="391"/>
                </a:cubicBezTo>
                <a:cubicBezTo>
                  <a:pt x="1746" y="391"/>
                  <a:pt x="1747" y="391"/>
                  <a:pt x="1748" y="391"/>
                </a:cubicBezTo>
                <a:cubicBezTo>
                  <a:pt x="1750" y="389"/>
                  <a:pt x="1752" y="387"/>
                  <a:pt x="1754" y="385"/>
                </a:cubicBezTo>
                <a:cubicBezTo>
                  <a:pt x="1754" y="385"/>
                  <a:pt x="1755" y="385"/>
                  <a:pt x="1756" y="385"/>
                </a:cubicBezTo>
                <a:cubicBezTo>
                  <a:pt x="1757" y="384"/>
                  <a:pt x="1758" y="383"/>
                  <a:pt x="1759" y="382"/>
                </a:cubicBezTo>
                <a:cubicBezTo>
                  <a:pt x="1760" y="382"/>
                  <a:pt x="1761" y="382"/>
                  <a:pt x="1762" y="382"/>
                </a:cubicBezTo>
                <a:cubicBezTo>
                  <a:pt x="1763" y="381"/>
                  <a:pt x="1764" y="381"/>
                  <a:pt x="1765" y="380"/>
                </a:cubicBezTo>
                <a:cubicBezTo>
                  <a:pt x="1767" y="380"/>
                  <a:pt x="1769" y="380"/>
                  <a:pt x="1770" y="380"/>
                </a:cubicBezTo>
                <a:cubicBezTo>
                  <a:pt x="1771" y="379"/>
                  <a:pt x="1772" y="378"/>
                  <a:pt x="1773" y="377"/>
                </a:cubicBezTo>
                <a:cubicBezTo>
                  <a:pt x="1775" y="377"/>
                  <a:pt x="1777" y="377"/>
                  <a:pt x="1779" y="377"/>
                </a:cubicBezTo>
                <a:cubicBezTo>
                  <a:pt x="1780" y="376"/>
                  <a:pt x="1781" y="375"/>
                  <a:pt x="1782" y="374"/>
                </a:cubicBezTo>
                <a:cubicBezTo>
                  <a:pt x="1783" y="374"/>
                  <a:pt x="1784" y="374"/>
                  <a:pt x="1785" y="374"/>
                </a:cubicBezTo>
                <a:cubicBezTo>
                  <a:pt x="1785" y="373"/>
                  <a:pt x="1787" y="372"/>
                  <a:pt x="1788" y="371"/>
                </a:cubicBezTo>
                <a:cubicBezTo>
                  <a:pt x="1792" y="371"/>
                  <a:pt x="1797" y="371"/>
                  <a:pt x="1802" y="371"/>
                </a:cubicBezTo>
                <a:cubicBezTo>
                  <a:pt x="1804" y="373"/>
                  <a:pt x="1806" y="375"/>
                  <a:pt x="1807" y="377"/>
                </a:cubicBezTo>
                <a:cubicBezTo>
                  <a:pt x="1808" y="377"/>
                  <a:pt x="1809" y="377"/>
                  <a:pt x="1810" y="377"/>
                </a:cubicBezTo>
                <a:cubicBezTo>
                  <a:pt x="1811" y="377"/>
                  <a:pt x="1812" y="378"/>
                  <a:pt x="1813" y="380"/>
                </a:cubicBezTo>
                <a:cubicBezTo>
                  <a:pt x="1814" y="380"/>
                  <a:pt x="1815" y="380"/>
                  <a:pt x="1816" y="380"/>
                </a:cubicBezTo>
                <a:cubicBezTo>
                  <a:pt x="1817" y="379"/>
                  <a:pt x="1817" y="378"/>
                  <a:pt x="1819" y="377"/>
                </a:cubicBezTo>
                <a:cubicBezTo>
                  <a:pt x="1823" y="377"/>
                  <a:pt x="1828" y="377"/>
                  <a:pt x="1833" y="377"/>
                </a:cubicBezTo>
                <a:cubicBezTo>
                  <a:pt x="1835" y="374"/>
                  <a:pt x="1838" y="371"/>
                  <a:pt x="1841" y="368"/>
                </a:cubicBezTo>
                <a:cubicBezTo>
                  <a:pt x="1842" y="368"/>
                  <a:pt x="1843" y="368"/>
                  <a:pt x="1844" y="368"/>
                </a:cubicBezTo>
                <a:cubicBezTo>
                  <a:pt x="1846" y="366"/>
                  <a:pt x="1848" y="364"/>
                  <a:pt x="1850" y="362"/>
                </a:cubicBezTo>
                <a:cubicBezTo>
                  <a:pt x="1851" y="362"/>
                  <a:pt x="1851" y="362"/>
                  <a:pt x="1853" y="362"/>
                </a:cubicBezTo>
                <a:cubicBezTo>
                  <a:pt x="1854" y="360"/>
                  <a:pt x="1856" y="359"/>
                  <a:pt x="1858" y="357"/>
                </a:cubicBezTo>
                <a:cubicBezTo>
                  <a:pt x="1860" y="357"/>
                  <a:pt x="1862" y="357"/>
                  <a:pt x="1864" y="357"/>
                </a:cubicBezTo>
                <a:cubicBezTo>
                  <a:pt x="1865" y="356"/>
                  <a:pt x="1866" y="355"/>
                  <a:pt x="1867" y="354"/>
                </a:cubicBezTo>
                <a:cubicBezTo>
                  <a:pt x="1869" y="354"/>
                  <a:pt x="1870" y="354"/>
                  <a:pt x="1872" y="354"/>
                </a:cubicBezTo>
                <a:cubicBezTo>
                  <a:pt x="1873" y="353"/>
                  <a:pt x="1874" y="352"/>
                  <a:pt x="1875" y="351"/>
                </a:cubicBezTo>
                <a:cubicBezTo>
                  <a:pt x="1877" y="351"/>
                  <a:pt x="1879" y="351"/>
                  <a:pt x="1881" y="351"/>
                </a:cubicBezTo>
                <a:cubicBezTo>
                  <a:pt x="1882" y="350"/>
                  <a:pt x="1883" y="349"/>
                  <a:pt x="1884" y="348"/>
                </a:cubicBezTo>
                <a:cubicBezTo>
                  <a:pt x="1887" y="348"/>
                  <a:pt x="1889" y="348"/>
                  <a:pt x="1892" y="348"/>
                </a:cubicBezTo>
                <a:cubicBezTo>
                  <a:pt x="1893" y="347"/>
                  <a:pt x="1894" y="347"/>
                  <a:pt x="1895" y="346"/>
                </a:cubicBezTo>
                <a:cubicBezTo>
                  <a:pt x="1896" y="346"/>
                  <a:pt x="1897" y="346"/>
                  <a:pt x="1898" y="346"/>
                </a:cubicBezTo>
                <a:cubicBezTo>
                  <a:pt x="1899" y="345"/>
                  <a:pt x="1900" y="344"/>
                  <a:pt x="1901" y="343"/>
                </a:cubicBezTo>
                <a:cubicBezTo>
                  <a:pt x="1906" y="343"/>
                  <a:pt x="1912" y="343"/>
                  <a:pt x="1918" y="343"/>
                </a:cubicBezTo>
                <a:cubicBezTo>
                  <a:pt x="1919" y="342"/>
                  <a:pt x="1919" y="341"/>
                  <a:pt x="1920" y="340"/>
                </a:cubicBezTo>
                <a:cubicBezTo>
                  <a:pt x="1922" y="340"/>
                  <a:pt x="1924" y="340"/>
                  <a:pt x="1926" y="340"/>
                </a:cubicBezTo>
                <a:cubicBezTo>
                  <a:pt x="1927" y="339"/>
                  <a:pt x="1928" y="338"/>
                  <a:pt x="1929" y="337"/>
                </a:cubicBezTo>
                <a:cubicBezTo>
                  <a:pt x="1932" y="337"/>
                  <a:pt x="1935" y="337"/>
                  <a:pt x="1938" y="337"/>
                </a:cubicBezTo>
                <a:cubicBezTo>
                  <a:pt x="1938" y="336"/>
                  <a:pt x="1939" y="335"/>
                  <a:pt x="1940" y="334"/>
                </a:cubicBezTo>
                <a:cubicBezTo>
                  <a:pt x="1941" y="334"/>
                  <a:pt x="1942" y="334"/>
                  <a:pt x="1943" y="334"/>
                </a:cubicBezTo>
                <a:cubicBezTo>
                  <a:pt x="1944" y="333"/>
                  <a:pt x="1945" y="332"/>
                  <a:pt x="1946" y="331"/>
                </a:cubicBezTo>
                <a:cubicBezTo>
                  <a:pt x="1946" y="331"/>
                  <a:pt x="1946" y="330"/>
                  <a:pt x="1946" y="328"/>
                </a:cubicBezTo>
                <a:cubicBezTo>
                  <a:pt x="1949" y="328"/>
                  <a:pt x="1951" y="328"/>
                  <a:pt x="1954" y="328"/>
                </a:cubicBezTo>
                <a:cubicBezTo>
                  <a:pt x="1955" y="329"/>
                  <a:pt x="1956" y="330"/>
                  <a:pt x="1957" y="331"/>
                </a:cubicBezTo>
                <a:cubicBezTo>
                  <a:pt x="1958" y="331"/>
                  <a:pt x="1959" y="330"/>
                  <a:pt x="1960" y="328"/>
                </a:cubicBezTo>
                <a:cubicBezTo>
                  <a:pt x="1962" y="328"/>
                  <a:pt x="1964" y="328"/>
                  <a:pt x="1966" y="328"/>
                </a:cubicBezTo>
                <a:cubicBezTo>
                  <a:pt x="1968" y="327"/>
                  <a:pt x="1970" y="325"/>
                  <a:pt x="1972" y="323"/>
                </a:cubicBezTo>
                <a:cubicBezTo>
                  <a:pt x="1972" y="323"/>
                  <a:pt x="1973" y="323"/>
                  <a:pt x="1974" y="323"/>
                </a:cubicBezTo>
                <a:cubicBezTo>
                  <a:pt x="1974" y="321"/>
                  <a:pt x="1974" y="319"/>
                  <a:pt x="1974" y="317"/>
                </a:cubicBezTo>
                <a:cubicBezTo>
                  <a:pt x="1975" y="316"/>
                  <a:pt x="1976" y="315"/>
                  <a:pt x="1977" y="314"/>
                </a:cubicBezTo>
                <a:cubicBezTo>
                  <a:pt x="1978" y="314"/>
                  <a:pt x="1979" y="314"/>
                  <a:pt x="1980" y="314"/>
                </a:cubicBezTo>
                <a:cubicBezTo>
                  <a:pt x="1983" y="312"/>
                  <a:pt x="1985" y="309"/>
                  <a:pt x="1988" y="306"/>
                </a:cubicBezTo>
                <a:cubicBezTo>
                  <a:pt x="1989" y="306"/>
                  <a:pt x="1990" y="306"/>
                  <a:pt x="1991" y="306"/>
                </a:cubicBezTo>
                <a:cubicBezTo>
                  <a:pt x="1993" y="308"/>
                  <a:pt x="1995" y="310"/>
                  <a:pt x="1997" y="312"/>
                </a:cubicBezTo>
                <a:cubicBezTo>
                  <a:pt x="1998" y="312"/>
                  <a:pt x="1999" y="312"/>
                  <a:pt x="2000" y="312"/>
                </a:cubicBezTo>
                <a:cubicBezTo>
                  <a:pt x="2001" y="312"/>
                  <a:pt x="2002" y="313"/>
                  <a:pt x="2003" y="314"/>
                </a:cubicBezTo>
                <a:cubicBezTo>
                  <a:pt x="2003" y="316"/>
                  <a:pt x="2003" y="318"/>
                  <a:pt x="2003" y="320"/>
                </a:cubicBezTo>
                <a:cubicBezTo>
                  <a:pt x="2004" y="321"/>
                  <a:pt x="2004" y="322"/>
                  <a:pt x="2006" y="323"/>
                </a:cubicBezTo>
                <a:cubicBezTo>
                  <a:pt x="2006" y="325"/>
                  <a:pt x="2006" y="327"/>
                  <a:pt x="2006" y="328"/>
                </a:cubicBezTo>
                <a:cubicBezTo>
                  <a:pt x="2007" y="330"/>
                  <a:pt x="2009" y="332"/>
                  <a:pt x="2011" y="334"/>
                </a:cubicBezTo>
                <a:cubicBezTo>
                  <a:pt x="2011" y="336"/>
                  <a:pt x="2011" y="338"/>
                  <a:pt x="2011" y="340"/>
                </a:cubicBezTo>
                <a:cubicBezTo>
                  <a:pt x="2012" y="341"/>
                  <a:pt x="2013" y="341"/>
                  <a:pt x="2014" y="343"/>
                </a:cubicBezTo>
                <a:cubicBezTo>
                  <a:pt x="2014" y="346"/>
                  <a:pt x="2014" y="350"/>
                  <a:pt x="2014" y="354"/>
                </a:cubicBezTo>
                <a:cubicBezTo>
                  <a:pt x="2016" y="356"/>
                  <a:pt x="2018" y="358"/>
                  <a:pt x="2020" y="360"/>
                </a:cubicBezTo>
                <a:cubicBezTo>
                  <a:pt x="2020" y="362"/>
                  <a:pt x="2020" y="363"/>
                  <a:pt x="2020" y="365"/>
                </a:cubicBezTo>
                <a:cubicBezTo>
                  <a:pt x="2020" y="366"/>
                  <a:pt x="2021" y="367"/>
                  <a:pt x="2022" y="368"/>
                </a:cubicBezTo>
                <a:cubicBezTo>
                  <a:pt x="2022" y="369"/>
                  <a:pt x="2022" y="370"/>
                  <a:pt x="2022" y="371"/>
                </a:cubicBezTo>
                <a:cubicBezTo>
                  <a:pt x="2023" y="372"/>
                  <a:pt x="2024" y="373"/>
                  <a:pt x="2025" y="374"/>
                </a:cubicBezTo>
                <a:cubicBezTo>
                  <a:pt x="2025" y="375"/>
                  <a:pt x="2025" y="375"/>
                  <a:pt x="2025" y="377"/>
                </a:cubicBezTo>
                <a:cubicBezTo>
                  <a:pt x="2026" y="377"/>
                  <a:pt x="2027" y="378"/>
                  <a:pt x="2028" y="380"/>
                </a:cubicBezTo>
                <a:cubicBezTo>
                  <a:pt x="2028" y="382"/>
                  <a:pt x="2028" y="385"/>
                  <a:pt x="2028" y="388"/>
                </a:cubicBezTo>
                <a:cubicBezTo>
                  <a:pt x="2029" y="389"/>
                  <a:pt x="2030" y="390"/>
                  <a:pt x="2031" y="391"/>
                </a:cubicBezTo>
                <a:cubicBezTo>
                  <a:pt x="2033" y="391"/>
                  <a:pt x="2035" y="391"/>
                  <a:pt x="2037" y="391"/>
                </a:cubicBezTo>
                <a:cubicBezTo>
                  <a:pt x="2038" y="390"/>
                  <a:pt x="2038" y="389"/>
                  <a:pt x="2039" y="388"/>
                </a:cubicBezTo>
                <a:cubicBezTo>
                  <a:pt x="2040" y="388"/>
                  <a:pt x="2041" y="388"/>
                  <a:pt x="2042" y="388"/>
                </a:cubicBezTo>
                <a:cubicBezTo>
                  <a:pt x="2043" y="387"/>
                  <a:pt x="2044" y="386"/>
                  <a:pt x="2045" y="385"/>
                </a:cubicBezTo>
                <a:cubicBezTo>
                  <a:pt x="2046" y="385"/>
                  <a:pt x="2047" y="385"/>
                  <a:pt x="2048" y="385"/>
                </a:cubicBezTo>
                <a:cubicBezTo>
                  <a:pt x="2049" y="386"/>
                  <a:pt x="2050" y="387"/>
                  <a:pt x="2051" y="388"/>
                </a:cubicBezTo>
                <a:cubicBezTo>
                  <a:pt x="2051" y="389"/>
                  <a:pt x="2051" y="390"/>
                  <a:pt x="2051" y="391"/>
                </a:cubicBezTo>
                <a:cubicBezTo>
                  <a:pt x="2053" y="393"/>
                  <a:pt x="2055" y="394"/>
                  <a:pt x="2057" y="396"/>
                </a:cubicBezTo>
                <a:cubicBezTo>
                  <a:pt x="2057" y="397"/>
                  <a:pt x="2057" y="398"/>
                  <a:pt x="2057" y="399"/>
                </a:cubicBezTo>
                <a:cubicBezTo>
                  <a:pt x="2057" y="400"/>
                  <a:pt x="2058" y="401"/>
                  <a:pt x="2059" y="402"/>
                </a:cubicBezTo>
                <a:cubicBezTo>
                  <a:pt x="2059" y="404"/>
                  <a:pt x="2059" y="406"/>
                  <a:pt x="2059" y="408"/>
                </a:cubicBezTo>
                <a:cubicBezTo>
                  <a:pt x="2062" y="408"/>
                  <a:pt x="2065" y="408"/>
                  <a:pt x="2068" y="408"/>
                </a:cubicBezTo>
                <a:cubicBezTo>
                  <a:pt x="2070" y="406"/>
                  <a:pt x="2072" y="404"/>
                  <a:pt x="2073" y="402"/>
                </a:cubicBezTo>
                <a:cubicBezTo>
                  <a:pt x="2075" y="402"/>
                  <a:pt x="2077" y="402"/>
                  <a:pt x="2079" y="402"/>
                </a:cubicBezTo>
                <a:cubicBezTo>
                  <a:pt x="2080" y="401"/>
                  <a:pt x="2081" y="400"/>
                  <a:pt x="2082" y="399"/>
                </a:cubicBezTo>
                <a:cubicBezTo>
                  <a:pt x="2086" y="399"/>
                  <a:pt x="2089" y="399"/>
                  <a:pt x="2093" y="399"/>
                </a:cubicBezTo>
                <a:cubicBezTo>
                  <a:pt x="2095" y="401"/>
                  <a:pt x="2097" y="403"/>
                  <a:pt x="2099" y="405"/>
                </a:cubicBezTo>
                <a:cubicBezTo>
                  <a:pt x="2099" y="406"/>
                  <a:pt x="2099" y="407"/>
                  <a:pt x="2099" y="408"/>
                </a:cubicBezTo>
                <a:cubicBezTo>
                  <a:pt x="2101" y="408"/>
                  <a:pt x="2103" y="408"/>
                  <a:pt x="2105" y="408"/>
                </a:cubicBezTo>
                <a:cubicBezTo>
                  <a:pt x="2107" y="406"/>
                  <a:pt x="2109" y="404"/>
                  <a:pt x="2110" y="402"/>
                </a:cubicBezTo>
                <a:cubicBezTo>
                  <a:pt x="2111" y="402"/>
                  <a:pt x="2112" y="402"/>
                  <a:pt x="2113" y="402"/>
                </a:cubicBezTo>
                <a:cubicBezTo>
                  <a:pt x="2117" y="406"/>
                  <a:pt x="2121" y="410"/>
                  <a:pt x="2125" y="413"/>
                </a:cubicBezTo>
                <a:cubicBezTo>
                  <a:pt x="2126" y="413"/>
                  <a:pt x="2126" y="413"/>
                  <a:pt x="2127" y="413"/>
                </a:cubicBezTo>
                <a:cubicBezTo>
                  <a:pt x="2128" y="415"/>
                  <a:pt x="2129" y="415"/>
                  <a:pt x="2130" y="416"/>
                </a:cubicBezTo>
                <a:cubicBezTo>
                  <a:pt x="2130" y="417"/>
                  <a:pt x="2130" y="418"/>
                  <a:pt x="2130" y="419"/>
                </a:cubicBezTo>
                <a:cubicBezTo>
                  <a:pt x="2131" y="420"/>
                  <a:pt x="2132" y="421"/>
                  <a:pt x="2133" y="422"/>
                </a:cubicBezTo>
                <a:cubicBezTo>
                  <a:pt x="2134" y="422"/>
                  <a:pt x="2135" y="422"/>
                  <a:pt x="2136" y="422"/>
                </a:cubicBezTo>
                <a:cubicBezTo>
                  <a:pt x="2138" y="424"/>
                  <a:pt x="2139" y="426"/>
                  <a:pt x="2141" y="428"/>
                </a:cubicBezTo>
                <a:cubicBezTo>
                  <a:pt x="2142" y="427"/>
                  <a:pt x="2143" y="425"/>
                  <a:pt x="2144" y="425"/>
                </a:cubicBezTo>
                <a:cubicBezTo>
                  <a:pt x="2147" y="425"/>
                  <a:pt x="2150" y="425"/>
                  <a:pt x="2153" y="425"/>
                </a:cubicBezTo>
                <a:cubicBezTo>
                  <a:pt x="2155" y="423"/>
                  <a:pt x="2157" y="421"/>
                  <a:pt x="2159" y="419"/>
                </a:cubicBezTo>
                <a:cubicBezTo>
                  <a:pt x="2160" y="419"/>
                  <a:pt x="2160" y="419"/>
                  <a:pt x="2161" y="419"/>
                </a:cubicBezTo>
                <a:cubicBezTo>
                  <a:pt x="2161" y="418"/>
                  <a:pt x="2161" y="417"/>
                  <a:pt x="2161" y="416"/>
                </a:cubicBezTo>
                <a:cubicBezTo>
                  <a:pt x="2164" y="413"/>
                  <a:pt x="2167" y="410"/>
                  <a:pt x="2170" y="408"/>
                </a:cubicBezTo>
                <a:cubicBezTo>
                  <a:pt x="2172" y="408"/>
                  <a:pt x="2173" y="408"/>
                  <a:pt x="2175" y="408"/>
                </a:cubicBezTo>
                <a:cubicBezTo>
                  <a:pt x="2179" y="404"/>
                  <a:pt x="2183" y="400"/>
                  <a:pt x="2187" y="396"/>
                </a:cubicBezTo>
                <a:cubicBezTo>
                  <a:pt x="2188" y="396"/>
                  <a:pt x="2189" y="396"/>
                  <a:pt x="2189" y="396"/>
                </a:cubicBezTo>
                <a:cubicBezTo>
                  <a:pt x="2192" y="393"/>
                  <a:pt x="2195" y="391"/>
                  <a:pt x="2198" y="388"/>
                </a:cubicBezTo>
                <a:cubicBezTo>
                  <a:pt x="2200" y="388"/>
                  <a:pt x="2202" y="388"/>
                  <a:pt x="2204" y="388"/>
                </a:cubicBezTo>
                <a:cubicBezTo>
                  <a:pt x="2205" y="387"/>
                  <a:pt x="2206" y="386"/>
                  <a:pt x="2207" y="385"/>
                </a:cubicBezTo>
                <a:cubicBezTo>
                  <a:pt x="2208" y="385"/>
                  <a:pt x="2209" y="385"/>
                  <a:pt x="2209" y="385"/>
                </a:cubicBezTo>
                <a:cubicBezTo>
                  <a:pt x="2210" y="384"/>
                  <a:pt x="2211" y="383"/>
                  <a:pt x="2212" y="382"/>
                </a:cubicBezTo>
                <a:cubicBezTo>
                  <a:pt x="2214" y="382"/>
                  <a:pt x="2216" y="382"/>
                  <a:pt x="2218" y="382"/>
                </a:cubicBezTo>
                <a:cubicBezTo>
                  <a:pt x="2219" y="381"/>
                  <a:pt x="2220" y="380"/>
                  <a:pt x="2221" y="379"/>
                </a:cubicBezTo>
                <a:cubicBezTo>
                  <a:pt x="2222" y="379"/>
                  <a:pt x="2223" y="379"/>
                  <a:pt x="2223" y="379"/>
                </a:cubicBezTo>
                <a:cubicBezTo>
                  <a:pt x="2225" y="378"/>
                  <a:pt x="2226" y="377"/>
                  <a:pt x="2226" y="377"/>
                </a:cubicBezTo>
                <a:cubicBezTo>
                  <a:pt x="2228" y="377"/>
                  <a:pt x="2228" y="377"/>
                  <a:pt x="2229" y="377"/>
                </a:cubicBezTo>
                <a:cubicBezTo>
                  <a:pt x="2232" y="374"/>
                  <a:pt x="2235" y="371"/>
                  <a:pt x="2238" y="368"/>
                </a:cubicBezTo>
                <a:cubicBezTo>
                  <a:pt x="2239" y="368"/>
                  <a:pt x="2240" y="368"/>
                  <a:pt x="2241" y="368"/>
                </a:cubicBezTo>
                <a:cubicBezTo>
                  <a:pt x="2242" y="369"/>
                  <a:pt x="2242" y="370"/>
                  <a:pt x="2243" y="371"/>
                </a:cubicBezTo>
                <a:cubicBezTo>
                  <a:pt x="2245" y="371"/>
                  <a:pt x="2247" y="371"/>
                  <a:pt x="2249" y="371"/>
                </a:cubicBezTo>
                <a:cubicBezTo>
                  <a:pt x="2250" y="370"/>
                  <a:pt x="2251" y="369"/>
                  <a:pt x="2252" y="368"/>
                </a:cubicBezTo>
                <a:cubicBezTo>
                  <a:pt x="2254" y="368"/>
                  <a:pt x="2256" y="368"/>
                  <a:pt x="2257" y="368"/>
                </a:cubicBezTo>
                <a:cubicBezTo>
                  <a:pt x="2257" y="370"/>
                  <a:pt x="2257" y="372"/>
                  <a:pt x="2257" y="374"/>
                </a:cubicBezTo>
                <a:cubicBezTo>
                  <a:pt x="2259" y="374"/>
                  <a:pt x="2260" y="374"/>
                  <a:pt x="2260" y="374"/>
                </a:cubicBezTo>
                <a:cubicBezTo>
                  <a:pt x="2261" y="375"/>
                  <a:pt x="2262" y="376"/>
                  <a:pt x="2263" y="377"/>
                </a:cubicBezTo>
                <a:cubicBezTo>
                  <a:pt x="2263" y="378"/>
                  <a:pt x="2263" y="379"/>
                  <a:pt x="2263" y="379"/>
                </a:cubicBezTo>
                <a:cubicBezTo>
                  <a:pt x="2266" y="379"/>
                  <a:pt x="2269" y="379"/>
                  <a:pt x="2272" y="379"/>
                </a:cubicBezTo>
                <a:cubicBezTo>
                  <a:pt x="2273" y="378"/>
                  <a:pt x="2274" y="377"/>
                  <a:pt x="2275" y="377"/>
                </a:cubicBezTo>
                <a:cubicBezTo>
                  <a:pt x="2276" y="377"/>
                  <a:pt x="2276" y="377"/>
                  <a:pt x="2277" y="377"/>
                </a:cubicBezTo>
                <a:cubicBezTo>
                  <a:pt x="2278" y="378"/>
                  <a:pt x="2279" y="379"/>
                  <a:pt x="2280" y="379"/>
                </a:cubicBezTo>
                <a:cubicBezTo>
                  <a:pt x="2280" y="382"/>
                  <a:pt x="2280" y="385"/>
                  <a:pt x="2280" y="388"/>
                </a:cubicBezTo>
                <a:cubicBezTo>
                  <a:pt x="2282" y="390"/>
                  <a:pt x="2284" y="392"/>
                  <a:pt x="2286" y="394"/>
                </a:cubicBezTo>
                <a:cubicBezTo>
                  <a:pt x="2287" y="394"/>
                  <a:pt x="2288" y="394"/>
                  <a:pt x="2289" y="394"/>
                </a:cubicBezTo>
                <a:cubicBezTo>
                  <a:pt x="2290" y="395"/>
                  <a:pt x="2291" y="396"/>
                  <a:pt x="2291" y="396"/>
                </a:cubicBezTo>
                <a:cubicBezTo>
                  <a:pt x="2295" y="396"/>
                  <a:pt x="2299" y="396"/>
                  <a:pt x="2303" y="396"/>
                </a:cubicBezTo>
                <a:cubicBezTo>
                  <a:pt x="2303" y="398"/>
                  <a:pt x="2303" y="400"/>
                  <a:pt x="2303" y="402"/>
                </a:cubicBezTo>
                <a:cubicBezTo>
                  <a:pt x="2305" y="402"/>
                  <a:pt x="2307" y="402"/>
                  <a:pt x="2308" y="402"/>
                </a:cubicBezTo>
                <a:cubicBezTo>
                  <a:pt x="2310" y="401"/>
                  <a:pt x="2310" y="400"/>
                  <a:pt x="2311" y="399"/>
                </a:cubicBezTo>
                <a:cubicBezTo>
                  <a:pt x="2313" y="399"/>
                  <a:pt x="2315" y="399"/>
                  <a:pt x="2317" y="399"/>
                </a:cubicBezTo>
                <a:cubicBezTo>
                  <a:pt x="2319" y="397"/>
                  <a:pt x="2321" y="396"/>
                  <a:pt x="2323" y="394"/>
                </a:cubicBezTo>
                <a:cubicBezTo>
                  <a:pt x="2330" y="394"/>
                  <a:pt x="2338" y="394"/>
                  <a:pt x="2345" y="394"/>
                </a:cubicBezTo>
                <a:cubicBezTo>
                  <a:pt x="2346" y="393"/>
                  <a:pt x="2347" y="391"/>
                  <a:pt x="2348" y="391"/>
                </a:cubicBezTo>
                <a:cubicBezTo>
                  <a:pt x="2349" y="391"/>
                  <a:pt x="2350" y="391"/>
                  <a:pt x="2351" y="391"/>
                </a:cubicBezTo>
                <a:cubicBezTo>
                  <a:pt x="2353" y="389"/>
                  <a:pt x="2355" y="387"/>
                  <a:pt x="2357" y="385"/>
                </a:cubicBezTo>
                <a:cubicBezTo>
                  <a:pt x="2358" y="385"/>
                  <a:pt x="2358" y="385"/>
                  <a:pt x="2359" y="385"/>
                </a:cubicBezTo>
                <a:cubicBezTo>
                  <a:pt x="2361" y="383"/>
                  <a:pt x="2363" y="381"/>
                  <a:pt x="2365" y="379"/>
                </a:cubicBezTo>
                <a:cubicBezTo>
                  <a:pt x="2366" y="379"/>
                  <a:pt x="2367" y="379"/>
                  <a:pt x="2368" y="379"/>
                </a:cubicBezTo>
                <a:cubicBezTo>
                  <a:pt x="2369" y="378"/>
                  <a:pt x="2370" y="377"/>
                  <a:pt x="2371" y="377"/>
                </a:cubicBezTo>
                <a:cubicBezTo>
                  <a:pt x="2375" y="377"/>
                  <a:pt x="2378" y="377"/>
                  <a:pt x="2382" y="377"/>
                </a:cubicBezTo>
                <a:cubicBezTo>
                  <a:pt x="2382" y="375"/>
                  <a:pt x="2382" y="375"/>
                  <a:pt x="2382" y="374"/>
                </a:cubicBezTo>
                <a:cubicBezTo>
                  <a:pt x="2383" y="373"/>
                  <a:pt x="2384" y="372"/>
                  <a:pt x="2385" y="371"/>
                </a:cubicBezTo>
                <a:cubicBezTo>
                  <a:pt x="2387" y="371"/>
                  <a:pt x="2389" y="371"/>
                  <a:pt x="2391" y="371"/>
                </a:cubicBezTo>
                <a:cubicBezTo>
                  <a:pt x="2392" y="370"/>
                  <a:pt x="2392" y="369"/>
                  <a:pt x="2393" y="368"/>
                </a:cubicBezTo>
                <a:cubicBezTo>
                  <a:pt x="2394" y="368"/>
                  <a:pt x="2395" y="368"/>
                  <a:pt x="2396" y="368"/>
                </a:cubicBezTo>
                <a:cubicBezTo>
                  <a:pt x="2397" y="367"/>
                  <a:pt x="2398" y="366"/>
                  <a:pt x="2399" y="365"/>
                </a:cubicBezTo>
                <a:cubicBezTo>
                  <a:pt x="2399" y="364"/>
                  <a:pt x="2399" y="363"/>
                  <a:pt x="2399" y="362"/>
                </a:cubicBezTo>
                <a:cubicBezTo>
                  <a:pt x="2400" y="361"/>
                  <a:pt x="2401" y="360"/>
                  <a:pt x="2402" y="360"/>
                </a:cubicBezTo>
                <a:cubicBezTo>
                  <a:pt x="2402" y="359"/>
                  <a:pt x="2402" y="357"/>
                  <a:pt x="2402" y="357"/>
                </a:cubicBezTo>
                <a:cubicBezTo>
                  <a:pt x="2403" y="356"/>
                  <a:pt x="2404" y="355"/>
                  <a:pt x="2405" y="354"/>
                </a:cubicBezTo>
                <a:cubicBezTo>
                  <a:pt x="2404" y="353"/>
                  <a:pt x="2403" y="352"/>
                  <a:pt x="2402" y="351"/>
                </a:cubicBezTo>
                <a:cubicBezTo>
                  <a:pt x="2402" y="349"/>
                  <a:pt x="2402" y="347"/>
                  <a:pt x="2402" y="346"/>
                </a:cubicBezTo>
                <a:cubicBezTo>
                  <a:pt x="2403" y="344"/>
                  <a:pt x="2404" y="343"/>
                  <a:pt x="2405" y="343"/>
                </a:cubicBezTo>
                <a:cubicBezTo>
                  <a:pt x="2405" y="341"/>
                  <a:pt x="2405" y="341"/>
                  <a:pt x="2405" y="340"/>
                </a:cubicBezTo>
                <a:cubicBezTo>
                  <a:pt x="2406" y="339"/>
                  <a:pt x="2407" y="338"/>
                  <a:pt x="2407" y="337"/>
                </a:cubicBezTo>
                <a:cubicBezTo>
                  <a:pt x="2407" y="336"/>
                  <a:pt x="2407" y="335"/>
                  <a:pt x="2407" y="334"/>
                </a:cubicBezTo>
                <a:cubicBezTo>
                  <a:pt x="2408" y="333"/>
                  <a:pt x="2410" y="332"/>
                  <a:pt x="2410" y="331"/>
                </a:cubicBezTo>
                <a:cubicBezTo>
                  <a:pt x="2410" y="330"/>
                  <a:pt x="2410" y="329"/>
                  <a:pt x="2410" y="328"/>
                </a:cubicBezTo>
                <a:cubicBezTo>
                  <a:pt x="2409" y="327"/>
                  <a:pt x="2408" y="327"/>
                  <a:pt x="2407" y="326"/>
                </a:cubicBezTo>
                <a:cubicBezTo>
                  <a:pt x="2407" y="325"/>
                  <a:pt x="2407" y="324"/>
                  <a:pt x="2407" y="323"/>
                </a:cubicBezTo>
                <a:cubicBezTo>
                  <a:pt x="2409" y="323"/>
                  <a:pt x="2411" y="323"/>
                  <a:pt x="2413" y="323"/>
                </a:cubicBezTo>
                <a:cubicBezTo>
                  <a:pt x="2413" y="320"/>
                  <a:pt x="2413" y="317"/>
                  <a:pt x="2413" y="314"/>
                </a:cubicBezTo>
                <a:cubicBezTo>
                  <a:pt x="2412" y="313"/>
                  <a:pt x="2411" y="312"/>
                  <a:pt x="2410" y="312"/>
                </a:cubicBezTo>
                <a:cubicBezTo>
                  <a:pt x="2409" y="312"/>
                  <a:pt x="2408" y="312"/>
                  <a:pt x="2407" y="312"/>
                </a:cubicBezTo>
                <a:cubicBezTo>
                  <a:pt x="2405" y="310"/>
                  <a:pt x="2404" y="308"/>
                  <a:pt x="2402" y="306"/>
                </a:cubicBezTo>
                <a:cubicBezTo>
                  <a:pt x="2400" y="306"/>
                  <a:pt x="2398" y="306"/>
                  <a:pt x="2396" y="306"/>
                </a:cubicBezTo>
                <a:cubicBezTo>
                  <a:pt x="2395" y="305"/>
                  <a:pt x="2394" y="304"/>
                  <a:pt x="2393" y="303"/>
                </a:cubicBezTo>
                <a:cubicBezTo>
                  <a:pt x="2393" y="302"/>
                  <a:pt x="2393" y="301"/>
                  <a:pt x="2393" y="300"/>
                </a:cubicBezTo>
                <a:cubicBezTo>
                  <a:pt x="2392" y="299"/>
                  <a:pt x="2391" y="298"/>
                  <a:pt x="2391" y="297"/>
                </a:cubicBezTo>
                <a:cubicBezTo>
                  <a:pt x="2391" y="296"/>
                  <a:pt x="2391" y="295"/>
                  <a:pt x="2391" y="294"/>
                </a:cubicBezTo>
                <a:cubicBezTo>
                  <a:pt x="2389" y="293"/>
                  <a:pt x="2388" y="293"/>
                  <a:pt x="2388" y="292"/>
                </a:cubicBezTo>
                <a:cubicBezTo>
                  <a:pt x="2388" y="290"/>
                  <a:pt x="2388" y="288"/>
                  <a:pt x="2388" y="286"/>
                </a:cubicBezTo>
                <a:cubicBezTo>
                  <a:pt x="2389" y="286"/>
                  <a:pt x="2390" y="286"/>
                  <a:pt x="2391" y="286"/>
                </a:cubicBezTo>
                <a:cubicBezTo>
                  <a:pt x="2392" y="285"/>
                  <a:pt x="2392" y="284"/>
                  <a:pt x="2393" y="283"/>
                </a:cubicBezTo>
                <a:cubicBezTo>
                  <a:pt x="2394" y="284"/>
                  <a:pt x="2395" y="285"/>
                  <a:pt x="2396" y="286"/>
                </a:cubicBezTo>
                <a:cubicBezTo>
                  <a:pt x="2400" y="286"/>
                  <a:pt x="2404" y="286"/>
                  <a:pt x="2407" y="286"/>
                </a:cubicBezTo>
                <a:cubicBezTo>
                  <a:pt x="2407" y="284"/>
                  <a:pt x="2407" y="282"/>
                  <a:pt x="2407" y="280"/>
                </a:cubicBezTo>
                <a:cubicBezTo>
                  <a:pt x="2408" y="279"/>
                  <a:pt x="2410" y="278"/>
                  <a:pt x="2410" y="278"/>
                </a:cubicBezTo>
                <a:cubicBezTo>
                  <a:pt x="2412" y="278"/>
                  <a:pt x="2414" y="278"/>
                  <a:pt x="2416" y="278"/>
                </a:cubicBezTo>
                <a:cubicBezTo>
                  <a:pt x="2416" y="277"/>
                  <a:pt x="2416" y="275"/>
                  <a:pt x="2416" y="275"/>
                </a:cubicBezTo>
                <a:cubicBezTo>
                  <a:pt x="2417" y="274"/>
                  <a:pt x="2418" y="273"/>
                  <a:pt x="2419" y="272"/>
                </a:cubicBezTo>
                <a:cubicBezTo>
                  <a:pt x="2419" y="270"/>
                  <a:pt x="2419" y="268"/>
                  <a:pt x="2419" y="266"/>
                </a:cubicBezTo>
                <a:cubicBezTo>
                  <a:pt x="2421" y="266"/>
                  <a:pt x="2423" y="266"/>
                  <a:pt x="2425" y="266"/>
                </a:cubicBezTo>
                <a:cubicBezTo>
                  <a:pt x="2425" y="263"/>
                  <a:pt x="2425" y="260"/>
                  <a:pt x="2425" y="258"/>
                </a:cubicBezTo>
                <a:cubicBezTo>
                  <a:pt x="2426" y="257"/>
                  <a:pt x="2426" y="256"/>
                  <a:pt x="2427" y="255"/>
                </a:cubicBezTo>
                <a:cubicBezTo>
                  <a:pt x="2427" y="254"/>
                  <a:pt x="2427" y="253"/>
                  <a:pt x="2427" y="252"/>
                </a:cubicBezTo>
                <a:cubicBezTo>
                  <a:pt x="2430" y="249"/>
                  <a:pt x="2433" y="246"/>
                  <a:pt x="2436" y="244"/>
                </a:cubicBezTo>
                <a:cubicBezTo>
                  <a:pt x="2437" y="244"/>
                  <a:pt x="2438" y="244"/>
                  <a:pt x="2439" y="244"/>
                </a:cubicBezTo>
                <a:cubicBezTo>
                  <a:pt x="2439" y="242"/>
                  <a:pt x="2439" y="240"/>
                  <a:pt x="2439" y="238"/>
                </a:cubicBezTo>
                <a:cubicBezTo>
                  <a:pt x="2439" y="238"/>
                  <a:pt x="2440" y="238"/>
                  <a:pt x="2441" y="238"/>
                </a:cubicBezTo>
                <a:cubicBezTo>
                  <a:pt x="2442" y="239"/>
                  <a:pt x="2443" y="240"/>
                  <a:pt x="2444" y="241"/>
                </a:cubicBezTo>
                <a:cubicBezTo>
                  <a:pt x="2445" y="240"/>
                  <a:pt x="2446" y="239"/>
                  <a:pt x="2447" y="238"/>
                </a:cubicBezTo>
                <a:cubicBezTo>
                  <a:pt x="2447" y="237"/>
                  <a:pt x="2447" y="236"/>
                  <a:pt x="2447" y="235"/>
                </a:cubicBezTo>
                <a:cubicBezTo>
                  <a:pt x="2454" y="235"/>
                  <a:pt x="2460" y="235"/>
                  <a:pt x="2467" y="235"/>
                </a:cubicBezTo>
                <a:cubicBezTo>
                  <a:pt x="2468" y="234"/>
                  <a:pt x="2469" y="233"/>
                  <a:pt x="2470" y="232"/>
                </a:cubicBezTo>
                <a:cubicBezTo>
                  <a:pt x="2470" y="230"/>
                  <a:pt x="2470" y="228"/>
                  <a:pt x="2470" y="227"/>
                </a:cubicBezTo>
                <a:cubicBezTo>
                  <a:pt x="2469" y="227"/>
                  <a:pt x="2468" y="227"/>
                  <a:pt x="2467" y="227"/>
                </a:cubicBezTo>
                <a:cubicBezTo>
                  <a:pt x="2466" y="225"/>
                  <a:pt x="2465" y="225"/>
                  <a:pt x="2464" y="224"/>
                </a:cubicBezTo>
                <a:cubicBezTo>
                  <a:pt x="2465" y="223"/>
                  <a:pt x="2466" y="222"/>
                  <a:pt x="2467" y="221"/>
                </a:cubicBezTo>
                <a:cubicBezTo>
                  <a:pt x="2467" y="219"/>
                  <a:pt x="2467" y="217"/>
                  <a:pt x="2467" y="215"/>
                </a:cubicBezTo>
                <a:cubicBezTo>
                  <a:pt x="2466" y="214"/>
                  <a:pt x="2465" y="213"/>
                  <a:pt x="2464" y="212"/>
                </a:cubicBezTo>
                <a:cubicBezTo>
                  <a:pt x="2464" y="211"/>
                  <a:pt x="2464" y="210"/>
                  <a:pt x="2464" y="210"/>
                </a:cubicBezTo>
                <a:cubicBezTo>
                  <a:pt x="2463" y="210"/>
                  <a:pt x="2462" y="210"/>
                  <a:pt x="2461" y="210"/>
                </a:cubicBezTo>
                <a:cubicBezTo>
                  <a:pt x="2460" y="209"/>
                  <a:pt x="2459" y="208"/>
                  <a:pt x="2458" y="207"/>
                </a:cubicBezTo>
                <a:cubicBezTo>
                  <a:pt x="2455" y="207"/>
                  <a:pt x="2453" y="207"/>
                  <a:pt x="2450" y="207"/>
                </a:cubicBezTo>
                <a:cubicBezTo>
                  <a:pt x="2448" y="205"/>
                  <a:pt x="2446" y="203"/>
                  <a:pt x="2444" y="201"/>
                </a:cubicBezTo>
                <a:cubicBezTo>
                  <a:pt x="2444" y="200"/>
                  <a:pt x="2444" y="199"/>
                  <a:pt x="2444" y="198"/>
                </a:cubicBezTo>
                <a:cubicBezTo>
                  <a:pt x="2442" y="196"/>
                  <a:pt x="2441" y="194"/>
                  <a:pt x="2439" y="193"/>
                </a:cubicBezTo>
                <a:cubicBezTo>
                  <a:pt x="2435" y="193"/>
                  <a:pt x="2431" y="193"/>
                  <a:pt x="2427" y="193"/>
                </a:cubicBezTo>
                <a:cubicBezTo>
                  <a:pt x="2426" y="191"/>
                  <a:pt x="2425" y="191"/>
                  <a:pt x="2425" y="190"/>
                </a:cubicBezTo>
                <a:cubicBezTo>
                  <a:pt x="2425" y="188"/>
                  <a:pt x="2425" y="186"/>
                  <a:pt x="2425" y="184"/>
                </a:cubicBezTo>
                <a:cubicBezTo>
                  <a:pt x="2426" y="184"/>
                  <a:pt x="2426" y="184"/>
                  <a:pt x="2427" y="184"/>
                </a:cubicBezTo>
                <a:cubicBezTo>
                  <a:pt x="2428" y="183"/>
                  <a:pt x="2429" y="182"/>
                  <a:pt x="2430" y="181"/>
                </a:cubicBezTo>
                <a:cubicBezTo>
                  <a:pt x="2432" y="183"/>
                  <a:pt x="2434" y="185"/>
                  <a:pt x="2436" y="187"/>
                </a:cubicBezTo>
                <a:cubicBezTo>
                  <a:pt x="2442" y="187"/>
                  <a:pt x="2447" y="187"/>
                  <a:pt x="2453" y="187"/>
                </a:cubicBezTo>
                <a:cubicBezTo>
                  <a:pt x="2454" y="186"/>
                  <a:pt x="2455" y="185"/>
                  <a:pt x="2455" y="184"/>
                </a:cubicBezTo>
                <a:cubicBezTo>
                  <a:pt x="2459" y="184"/>
                  <a:pt x="2463" y="184"/>
                  <a:pt x="2467" y="184"/>
                </a:cubicBezTo>
                <a:cubicBezTo>
                  <a:pt x="2468" y="183"/>
                  <a:pt x="2469" y="182"/>
                  <a:pt x="2470" y="181"/>
                </a:cubicBezTo>
                <a:cubicBezTo>
                  <a:pt x="2471" y="181"/>
                  <a:pt x="2472" y="181"/>
                  <a:pt x="2473" y="181"/>
                </a:cubicBezTo>
                <a:cubicBezTo>
                  <a:pt x="2474" y="180"/>
                  <a:pt x="2475" y="179"/>
                  <a:pt x="2475" y="178"/>
                </a:cubicBezTo>
                <a:cubicBezTo>
                  <a:pt x="2477" y="178"/>
                  <a:pt x="2479" y="178"/>
                  <a:pt x="2481" y="178"/>
                </a:cubicBezTo>
                <a:cubicBezTo>
                  <a:pt x="2482" y="177"/>
                  <a:pt x="2483" y="177"/>
                  <a:pt x="2484" y="176"/>
                </a:cubicBezTo>
                <a:cubicBezTo>
                  <a:pt x="2488" y="176"/>
                  <a:pt x="2492" y="176"/>
                  <a:pt x="2495" y="176"/>
                </a:cubicBezTo>
                <a:cubicBezTo>
                  <a:pt x="2496" y="175"/>
                  <a:pt x="2497" y="174"/>
                  <a:pt x="2498" y="173"/>
                </a:cubicBezTo>
                <a:cubicBezTo>
                  <a:pt x="2499" y="173"/>
                  <a:pt x="2500" y="173"/>
                  <a:pt x="2501" y="173"/>
                </a:cubicBezTo>
                <a:cubicBezTo>
                  <a:pt x="2501" y="171"/>
                  <a:pt x="2501" y="169"/>
                  <a:pt x="2501" y="167"/>
                </a:cubicBezTo>
                <a:cubicBezTo>
                  <a:pt x="2500" y="166"/>
                  <a:pt x="2499" y="165"/>
                  <a:pt x="2498" y="164"/>
                </a:cubicBezTo>
                <a:cubicBezTo>
                  <a:pt x="2498" y="162"/>
                  <a:pt x="2498" y="160"/>
                  <a:pt x="2498" y="159"/>
                </a:cubicBezTo>
                <a:cubicBezTo>
                  <a:pt x="2497" y="158"/>
                  <a:pt x="2496" y="157"/>
                  <a:pt x="2495" y="156"/>
                </a:cubicBezTo>
                <a:cubicBezTo>
                  <a:pt x="2495" y="153"/>
                  <a:pt x="2495" y="150"/>
                  <a:pt x="2495" y="147"/>
                </a:cubicBezTo>
                <a:cubicBezTo>
                  <a:pt x="2494" y="146"/>
                  <a:pt x="2493" y="145"/>
                  <a:pt x="2492" y="144"/>
                </a:cubicBezTo>
                <a:cubicBezTo>
                  <a:pt x="2492" y="141"/>
                  <a:pt x="2492" y="139"/>
                  <a:pt x="2492" y="136"/>
                </a:cubicBezTo>
                <a:cubicBezTo>
                  <a:pt x="2491" y="135"/>
                  <a:pt x="2490" y="134"/>
                  <a:pt x="2489" y="133"/>
                </a:cubicBezTo>
                <a:cubicBezTo>
                  <a:pt x="2489" y="130"/>
                  <a:pt x="2489" y="127"/>
                  <a:pt x="2489" y="125"/>
                </a:cubicBezTo>
                <a:cubicBezTo>
                  <a:pt x="2488" y="125"/>
                  <a:pt x="2486" y="125"/>
                  <a:pt x="2484" y="125"/>
                </a:cubicBezTo>
                <a:cubicBezTo>
                  <a:pt x="2484" y="124"/>
                  <a:pt x="2484" y="123"/>
                  <a:pt x="2484" y="122"/>
                </a:cubicBezTo>
                <a:cubicBezTo>
                  <a:pt x="2485" y="121"/>
                  <a:pt x="2486" y="120"/>
                  <a:pt x="2487" y="119"/>
                </a:cubicBezTo>
                <a:cubicBezTo>
                  <a:pt x="2487" y="117"/>
                  <a:pt x="2487" y="115"/>
                  <a:pt x="2487" y="113"/>
                </a:cubicBezTo>
                <a:cubicBezTo>
                  <a:pt x="2488" y="113"/>
                  <a:pt x="2489" y="113"/>
                  <a:pt x="2489" y="113"/>
                </a:cubicBezTo>
                <a:cubicBezTo>
                  <a:pt x="2491" y="112"/>
                  <a:pt x="2492" y="111"/>
                  <a:pt x="2492" y="111"/>
                </a:cubicBezTo>
                <a:cubicBezTo>
                  <a:pt x="2494" y="111"/>
                  <a:pt x="2494" y="111"/>
                  <a:pt x="2495" y="111"/>
                </a:cubicBezTo>
                <a:cubicBezTo>
                  <a:pt x="2496" y="109"/>
                  <a:pt x="2497" y="109"/>
                  <a:pt x="2498" y="108"/>
                </a:cubicBezTo>
                <a:cubicBezTo>
                  <a:pt x="2501" y="108"/>
                  <a:pt x="2504" y="108"/>
                  <a:pt x="2507" y="108"/>
                </a:cubicBezTo>
                <a:cubicBezTo>
                  <a:pt x="2508" y="107"/>
                  <a:pt x="2508" y="106"/>
                  <a:pt x="2509" y="105"/>
                </a:cubicBezTo>
                <a:cubicBezTo>
                  <a:pt x="2516" y="105"/>
                  <a:pt x="2523" y="105"/>
                  <a:pt x="2529" y="105"/>
                </a:cubicBezTo>
                <a:cubicBezTo>
                  <a:pt x="2531" y="103"/>
                  <a:pt x="2533" y="101"/>
                  <a:pt x="2535" y="99"/>
                </a:cubicBezTo>
                <a:cubicBezTo>
                  <a:pt x="2537" y="99"/>
                  <a:pt x="2539" y="99"/>
                  <a:pt x="2541" y="99"/>
                </a:cubicBezTo>
                <a:cubicBezTo>
                  <a:pt x="2542" y="98"/>
                  <a:pt x="2542" y="97"/>
                  <a:pt x="2543" y="96"/>
                </a:cubicBezTo>
                <a:cubicBezTo>
                  <a:pt x="2545" y="96"/>
                  <a:pt x="2547" y="96"/>
                  <a:pt x="2549" y="96"/>
                </a:cubicBezTo>
                <a:cubicBezTo>
                  <a:pt x="2550" y="95"/>
                  <a:pt x="2551" y="94"/>
                  <a:pt x="2552" y="94"/>
                </a:cubicBezTo>
                <a:cubicBezTo>
                  <a:pt x="2555" y="94"/>
                  <a:pt x="2558" y="94"/>
                  <a:pt x="2560" y="94"/>
                </a:cubicBezTo>
                <a:cubicBezTo>
                  <a:pt x="2561" y="93"/>
                  <a:pt x="2562" y="91"/>
                  <a:pt x="2563" y="91"/>
                </a:cubicBezTo>
                <a:cubicBezTo>
                  <a:pt x="2565" y="91"/>
                  <a:pt x="2567" y="91"/>
                  <a:pt x="2569" y="91"/>
                </a:cubicBezTo>
                <a:cubicBezTo>
                  <a:pt x="2570" y="90"/>
                  <a:pt x="2571" y="89"/>
                  <a:pt x="2572" y="88"/>
                </a:cubicBezTo>
                <a:cubicBezTo>
                  <a:pt x="2573" y="88"/>
                  <a:pt x="2574" y="88"/>
                  <a:pt x="2574" y="88"/>
                </a:cubicBezTo>
                <a:cubicBezTo>
                  <a:pt x="2574" y="85"/>
                  <a:pt x="2574" y="82"/>
                  <a:pt x="2574" y="79"/>
                </a:cubicBezTo>
                <a:cubicBezTo>
                  <a:pt x="2573" y="78"/>
                  <a:pt x="2573" y="77"/>
                  <a:pt x="2572" y="77"/>
                </a:cubicBezTo>
                <a:cubicBezTo>
                  <a:pt x="2572" y="74"/>
                  <a:pt x="2572" y="71"/>
                  <a:pt x="2572" y="68"/>
                </a:cubicBezTo>
                <a:cubicBezTo>
                  <a:pt x="2571" y="67"/>
                  <a:pt x="2570" y="66"/>
                  <a:pt x="2569" y="65"/>
                </a:cubicBezTo>
                <a:cubicBezTo>
                  <a:pt x="2569" y="61"/>
                  <a:pt x="2569" y="58"/>
                  <a:pt x="2569" y="54"/>
                </a:cubicBezTo>
                <a:cubicBezTo>
                  <a:pt x="2568" y="53"/>
                  <a:pt x="2567" y="52"/>
                  <a:pt x="2566" y="51"/>
                </a:cubicBezTo>
                <a:cubicBezTo>
                  <a:pt x="2566" y="49"/>
                  <a:pt x="2566" y="47"/>
                  <a:pt x="2566" y="45"/>
                </a:cubicBezTo>
                <a:cubicBezTo>
                  <a:pt x="2565" y="44"/>
                  <a:pt x="2564" y="43"/>
                  <a:pt x="2563" y="43"/>
                </a:cubicBezTo>
                <a:cubicBezTo>
                  <a:pt x="2563" y="40"/>
                  <a:pt x="2563" y="37"/>
                  <a:pt x="2563" y="34"/>
                </a:cubicBezTo>
                <a:cubicBezTo>
                  <a:pt x="2562" y="33"/>
                  <a:pt x="2561" y="32"/>
                  <a:pt x="2560" y="31"/>
                </a:cubicBezTo>
                <a:cubicBezTo>
                  <a:pt x="2560" y="30"/>
                  <a:pt x="2560" y="29"/>
                  <a:pt x="2560" y="28"/>
                </a:cubicBezTo>
                <a:cubicBezTo>
                  <a:pt x="2559" y="27"/>
                  <a:pt x="2558" y="27"/>
                  <a:pt x="2558" y="26"/>
                </a:cubicBezTo>
                <a:cubicBezTo>
                  <a:pt x="2558" y="25"/>
                  <a:pt x="2558" y="24"/>
                  <a:pt x="2558" y="23"/>
                </a:cubicBezTo>
                <a:cubicBezTo>
                  <a:pt x="2559" y="22"/>
                  <a:pt x="2560" y="21"/>
                  <a:pt x="2560" y="20"/>
                </a:cubicBezTo>
                <a:cubicBezTo>
                  <a:pt x="2561" y="20"/>
                  <a:pt x="2562" y="20"/>
                  <a:pt x="2563" y="20"/>
                </a:cubicBezTo>
                <a:cubicBezTo>
                  <a:pt x="2564" y="19"/>
                  <a:pt x="2565" y="18"/>
                  <a:pt x="2566" y="17"/>
                </a:cubicBezTo>
                <a:cubicBezTo>
                  <a:pt x="2567" y="17"/>
                  <a:pt x="2568" y="17"/>
                  <a:pt x="2569" y="17"/>
                </a:cubicBezTo>
                <a:cubicBezTo>
                  <a:pt x="2570" y="16"/>
                  <a:pt x="2571" y="15"/>
                  <a:pt x="2572" y="14"/>
                </a:cubicBezTo>
                <a:cubicBezTo>
                  <a:pt x="2573" y="15"/>
                  <a:pt x="2574" y="16"/>
                  <a:pt x="2574" y="17"/>
                </a:cubicBezTo>
                <a:cubicBezTo>
                  <a:pt x="2576" y="17"/>
                  <a:pt x="2578" y="17"/>
                  <a:pt x="2580" y="17"/>
                </a:cubicBezTo>
                <a:cubicBezTo>
                  <a:pt x="2581" y="16"/>
                  <a:pt x="2582" y="15"/>
                  <a:pt x="2583" y="14"/>
                </a:cubicBezTo>
                <a:cubicBezTo>
                  <a:pt x="2586" y="14"/>
                  <a:pt x="2589" y="14"/>
                  <a:pt x="2592" y="14"/>
                </a:cubicBezTo>
                <a:cubicBezTo>
                  <a:pt x="2594" y="12"/>
                  <a:pt x="2595" y="11"/>
                  <a:pt x="2597" y="9"/>
                </a:cubicBezTo>
                <a:cubicBezTo>
                  <a:pt x="2598" y="9"/>
                  <a:pt x="2599" y="9"/>
                  <a:pt x="2600" y="9"/>
                </a:cubicBezTo>
                <a:cubicBezTo>
                  <a:pt x="2601" y="8"/>
                  <a:pt x="2602" y="7"/>
                  <a:pt x="2603" y="6"/>
                </a:cubicBezTo>
                <a:cubicBezTo>
                  <a:pt x="2605" y="6"/>
                  <a:pt x="2607" y="6"/>
                  <a:pt x="2608" y="6"/>
                </a:cubicBezTo>
                <a:cubicBezTo>
                  <a:pt x="2611" y="9"/>
                  <a:pt x="2614" y="12"/>
                  <a:pt x="2617" y="14"/>
                </a:cubicBezTo>
                <a:cubicBezTo>
                  <a:pt x="2618" y="13"/>
                  <a:pt x="2619" y="12"/>
                  <a:pt x="2620" y="11"/>
                </a:cubicBezTo>
                <a:cubicBezTo>
                  <a:pt x="2623" y="11"/>
                  <a:pt x="2626" y="11"/>
                  <a:pt x="2628" y="11"/>
                </a:cubicBezTo>
                <a:cubicBezTo>
                  <a:pt x="2629" y="10"/>
                  <a:pt x="2630" y="9"/>
                  <a:pt x="2631" y="9"/>
                </a:cubicBezTo>
                <a:cubicBezTo>
                  <a:pt x="2633" y="9"/>
                  <a:pt x="2635" y="9"/>
                  <a:pt x="2637" y="9"/>
                </a:cubicBezTo>
                <a:cubicBezTo>
                  <a:pt x="2638" y="8"/>
                  <a:pt x="2639" y="7"/>
                  <a:pt x="2640" y="6"/>
                </a:cubicBezTo>
                <a:cubicBezTo>
                  <a:pt x="2645" y="6"/>
                  <a:pt x="2649" y="6"/>
                  <a:pt x="2654" y="6"/>
                </a:cubicBezTo>
                <a:cubicBezTo>
                  <a:pt x="2655" y="5"/>
                  <a:pt x="2656" y="4"/>
                  <a:pt x="2657" y="3"/>
                </a:cubicBezTo>
                <a:cubicBezTo>
                  <a:pt x="2658" y="3"/>
                  <a:pt x="2660" y="3"/>
                  <a:pt x="2662" y="3"/>
                </a:cubicBezTo>
                <a:cubicBezTo>
                  <a:pt x="2663" y="2"/>
                  <a:pt x="2664" y="1"/>
                  <a:pt x="2665" y="0"/>
                </a:cubicBezTo>
                <a:cubicBezTo>
                  <a:pt x="2669" y="0"/>
                  <a:pt x="2673" y="0"/>
                  <a:pt x="2676" y="0"/>
                </a:cubicBezTo>
                <a:cubicBezTo>
                  <a:pt x="2676" y="4"/>
                  <a:pt x="2676" y="8"/>
                  <a:pt x="2676" y="11"/>
                </a:cubicBezTo>
                <a:cubicBezTo>
                  <a:pt x="2677" y="11"/>
                  <a:pt x="2678" y="11"/>
                  <a:pt x="2679" y="11"/>
                </a:cubicBezTo>
                <a:cubicBezTo>
                  <a:pt x="2680" y="12"/>
                  <a:pt x="2681" y="13"/>
                  <a:pt x="2682" y="14"/>
                </a:cubicBezTo>
                <a:cubicBezTo>
                  <a:pt x="2684" y="14"/>
                  <a:pt x="2686" y="14"/>
                  <a:pt x="2688" y="14"/>
                </a:cubicBezTo>
                <a:cubicBezTo>
                  <a:pt x="2689" y="15"/>
                  <a:pt x="2690" y="16"/>
                  <a:pt x="2691" y="17"/>
                </a:cubicBezTo>
                <a:cubicBezTo>
                  <a:pt x="2694" y="17"/>
                  <a:pt x="2698" y="17"/>
                  <a:pt x="2702" y="17"/>
                </a:cubicBezTo>
                <a:cubicBezTo>
                  <a:pt x="2703" y="18"/>
                  <a:pt x="2704" y="19"/>
                  <a:pt x="2705" y="20"/>
                </a:cubicBezTo>
                <a:cubicBezTo>
                  <a:pt x="2707" y="20"/>
                  <a:pt x="2708" y="20"/>
                  <a:pt x="2710" y="20"/>
                </a:cubicBezTo>
                <a:cubicBezTo>
                  <a:pt x="2711" y="21"/>
                  <a:pt x="2713" y="22"/>
                  <a:pt x="2713" y="23"/>
                </a:cubicBezTo>
                <a:cubicBezTo>
                  <a:pt x="2716" y="23"/>
                  <a:pt x="2719" y="23"/>
                  <a:pt x="2722" y="23"/>
                </a:cubicBezTo>
                <a:cubicBezTo>
                  <a:pt x="2723" y="24"/>
                  <a:pt x="2724" y="25"/>
                  <a:pt x="2724" y="26"/>
                </a:cubicBezTo>
                <a:cubicBezTo>
                  <a:pt x="2726" y="26"/>
                  <a:pt x="2728" y="26"/>
                  <a:pt x="2730" y="26"/>
                </a:cubicBezTo>
                <a:cubicBezTo>
                  <a:pt x="2731" y="27"/>
                  <a:pt x="2732" y="28"/>
                  <a:pt x="2733" y="28"/>
                </a:cubicBezTo>
                <a:cubicBezTo>
                  <a:pt x="2735" y="28"/>
                  <a:pt x="2737" y="28"/>
                  <a:pt x="2739" y="28"/>
                </a:cubicBezTo>
                <a:cubicBezTo>
                  <a:pt x="2740" y="30"/>
                  <a:pt x="2741" y="30"/>
                  <a:pt x="2742" y="31"/>
                </a:cubicBezTo>
                <a:cubicBezTo>
                  <a:pt x="2745" y="31"/>
                  <a:pt x="2747" y="31"/>
                  <a:pt x="2750" y="31"/>
                </a:cubicBezTo>
                <a:cubicBezTo>
                  <a:pt x="2751" y="32"/>
                  <a:pt x="2752" y="33"/>
                  <a:pt x="2753" y="34"/>
                </a:cubicBezTo>
                <a:cubicBezTo>
                  <a:pt x="2755" y="34"/>
                  <a:pt x="2757" y="34"/>
                  <a:pt x="2758" y="34"/>
                </a:cubicBezTo>
                <a:cubicBezTo>
                  <a:pt x="2760" y="35"/>
                  <a:pt x="2761" y="36"/>
                  <a:pt x="2761" y="37"/>
                </a:cubicBezTo>
                <a:cubicBezTo>
                  <a:pt x="2764" y="37"/>
                  <a:pt x="2767" y="37"/>
                  <a:pt x="2770" y="37"/>
                </a:cubicBezTo>
                <a:cubicBezTo>
                  <a:pt x="2771" y="38"/>
                  <a:pt x="2772" y="39"/>
                  <a:pt x="2773" y="40"/>
                </a:cubicBezTo>
                <a:cubicBezTo>
                  <a:pt x="2776" y="40"/>
                  <a:pt x="2779" y="40"/>
                  <a:pt x="2781" y="40"/>
                </a:cubicBezTo>
                <a:cubicBezTo>
                  <a:pt x="2782" y="41"/>
                  <a:pt x="2783" y="42"/>
                  <a:pt x="2784" y="43"/>
                </a:cubicBezTo>
                <a:cubicBezTo>
                  <a:pt x="2786" y="43"/>
                  <a:pt x="2788" y="43"/>
                  <a:pt x="2790" y="43"/>
                </a:cubicBezTo>
                <a:cubicBezTo>
                  <a:pt x="2791" y="44"/>
                  <a:pt x="2792" y="44"/>
                  <a:pt x="2792" y="45"/>
                </a:cubicBezTo>
                <a:cubicBezTo>
                  <a:pt x="2794" y="45"/>
                  <a:pt x="2796" y="45"/>
                  <a:pt x="2798" y="45"/>
                </a:cubicBezTo>
                <a:cubicBezTo>
                  <a:pt x="2798" y="42"/>
                  <a:pt x="2798" y="40"/>
                  <a:pt x="2798" y="37"/>
                </a:cubicBezTo>
                <a:cubicBezTo>
                  <a:pt x="2800" y="35"/>
                  <a:pt x="2802" y="33"/>
                  <a:pt x="2804" y="31"/>
                </a:cubicBezTo>
                <a:cubicBezTo>
                  <a:pt x="2806" y="33"/>
                  <a:pt x="2808" y="35"/>
                  <a:pt x="2810" y="37"/>
                </a:cubicBezTo>
                <a:cubicBezTo>
                  <a:pt x="2808" y="38"/>
                  <a:pt x="2807" y="39"/>
                  <a:pt x="2807" y="40"/>
                </a:cubicBezTo>
                <a:cubicBezTo>
                  <a:pt x="2807" y="42"/>
                  <a:pt x="2807" y="44"/>
                  <a:pt x="2807" y="45"/>
                </a:cubicBezTo>
                <a:cubicBezTo>
                  <a:pt x="2805" y="46"/>
                  <a:pt x="2805" y="47"/>
                  <a:pt x="2804" y="48"/>
                </a:cubicBezTo>
                <a:cubicBezTo>
                  <a:pt x="2804" y="51"/>
                  <a:pt x="2804" y="54"/>
                  <a:pt x="2804" y="57"/>
                </a:cubicBezTo>
                <a:cubicBezTo>
                  <a:pt x="2803" y="58"/>
                  <a:pt x="2802" y="59"/>
                  <a:pt x="2801" y="60"/>
                </a:cubicBezTo>
                <a:cubicBezTo>
                  <a:pt x="2801" y="61"/>
                  <a:pt x="2801" y="62"/>
                  <a:pt x="2801" y="62"/>
                </a:cubicBezTo>
                <a:cubicBezTo>
                  <a:pt x="2800" y="63"/>
                  <a:pt x="2799" y="64"/>
                  <a:pt x="2798" y="65"/>
                </a:cubicBezTo>
                <a:cubicBezTo>
                  <a:pt x="2798" y="67"/>
                  <a:pt x="2798" y="69"/>
                  <a:pt x="2798" y="71"/>
                </a:cubicBezTo>
                <a:cubicBezTo>
                  <a:pt x="2799" y="71"/>
                  <a:pt x="2800" y="71"/>
                  <a:pt x="2801" y="71"/>
                </a:cubicBezTo>
                <a:cubicBezTo>
                  <a:pt x="2802" y="72"/>
                  <a:pt x="2803" y="73"/>
                  <a:pt x="2804" y="74"/>
                </a:cubicBezTo>
                <a:cubicBezTo>
                  <a:pt x="2805" y="74"/>
                  <a:pt x="2806" y="74"/>
                  <a:pt x="2807" y="74"/>
                </a:cubicBezTo>
                <a:cubicBezTo>
                  <a:pt x="2807" y="75"/>
                  <a:pt x="2807" y="76"/>
                  <a:pt x="2807" y="77"/>
                </a:cubicBezTo>
                <a:cubicBezTo>
                  <a:pt x="2805" y="78"/>
                  <a:pt x="2803" y="80"/>
                  <a:pt x="2801" y="82"/>
                </a:cubicBezTo>
                <a:cubicBezTo>
                  <a:pt x="2801" y="84"/>
                  <a:pt x="2801" y="86"/>
                  <a:pt x="2801" y="88"/>
                </a:cubicBezTo>
                <a:cubicBezTo>
                  <a:pt x="2803" y="88"/>
                  <a:pt x="2805" y="88"/>
                  <a:pt x="2807" y="88"/>
                </a:cubicBezTo>
                <a:cubicBezTo>
                  <a:pt x="2807" y="93"/>
                  <a:pt x="2807" y="97"/>
                  <a:pt x="2807" y="102"/>
                </a:cubicBezTo>
                <a:cubicBezTo>
                  <a:pt x="2810" y="102"/>
                  <a:pt x="2814" y="102"/>
                  <a:pt x="2818" y="102"/>
                </a:cubicBezTo>
                <a:cubicBezTo>
                  <a:pt x="2819" y="103"/>
                  <a:pt x="2820" y="104"/>
                  <a:pt x="2821" y="105"/>
                </a:cubicBezTo>
                <a:cubicBezTo>
                  <a:pt x="2821" y="106"/>
                  <a:pt x="2821" y="107"/>
                  <a:pt x="2821" y="108"/>
                </a:cubicBezTo>
                <a:cubicBezTo>
                  <a:pt x="2823" y="110"/>
                  <a:pt x="2824" y="112"/>
                  <a:pt x="2826" y="113"/>
                </a:cubicBezTo>
                <a:cubicBezTo>
                  <a:pt x="2826" y="115"/>
                  <a:pt x="2826" y="117"/>
                  <a:pt x="2826" y="119"/>
                </a:cubicBezTo>
                <a:cubicBezTo>
                  <a:pt x="2827" y="120"/>
                  <a:pt x="2829" y="121"/>
                  <a:pt x="2829" y="122"/>
                </a:cubicBezTo>
                <a:cubicBezTo>
                  <a:pt x="2828" y="123"/>
                  <a:pt x="2827" y="124"/>
                  <a:pt x="2826" y="125"/>
                </a:cubicBezTo>
                <a:cubicBezTo>
                  <a:pt x="2826" y="128"/>
                  <a:pt x="2826" y="130"/>
                  <a:pt x="2826" y="133"/>
                </a:cubicBezTo>
                <a:cubicBezTo>
                  <a:pt x="2825" y="133"/>
                  <a:pt x="2824" y="133"/>
                  <a:pt x="2824" y="133"/>
                </a:cubicBezTo>
                <a:cubicBezTo>
                  <a:pt x="2822" y="135"/>
                  <a:pt x="2820" y="137"/>
                  <a:pt x="2818" y="139"/>
                </a:cubicBezTo>
                <a:cubicBezTo>
                  <a:pt x="2818" y="140"/>
                  <a:pt x="2818" y="141"/>
                  <a:pt x="2818" y="142"/>
                </a:cubicBezTo>
                <a:cubicBezTo>
                  <a:pt x="2819" y="143"/>
                  <a:pt x="2820" y="144"/>
                  <a:pt x="2821" y="144"/>
                </a:cubicBezTo>
                <a:cubicBezTo>
                  <a:pt x="2821" y="150"/>
                  <a:pt x="2821" y="156"/>
                  <a:pt x="2821" y="162"/>
                </a:cubicBezTo>
                <a:cubicBezTo>
                  <a:pt x="2820" y="163"/>
                  <a:pt x="2819" y="163"/>
                  <a:pt x="2818" y="164"/>
                </a:cubicBezTo>
                <a:cubicBezTo>
                  <a:pt x="2817" y="164"/>
                  <a:pt x="2816" y="164"/>
                  <a:pt x="2815" y="164"/>
                </a:cubicBezTo>
                <a:cubicBezTo>
                  <a:pt x="2814" y="165"/>
                  <a:pt x="2813" y="166"/>
                  <a:pt x="2812" y="167"/>
                </a:cubicBezTo>
                <a:cubicBezTo>
                  <a:pt x="2812" y="168"/>
                  <a:pt x="2812" y="169"/>
                  <a:pt x="2812" y="170"/>
                </a:cubicBezTo>
                <a:cubicBezTo>
                  <a:pt x="2811" y="170"/>
                  <a:pt x="2810" y="170"/>
                  <a:pt x="2810" y="170"/>
                </a:cubicBezTo>
                <a:cubicBezTo>
                  <a:pt x="2808" y="171"/>
                  <a:pt x="2807" y="172"/>
                  <a:pt x="2807" y="173"/>
                </a:cubicBezTo>
                <a:cubicBezTo>
                  <a:pt x="2807" y="175"/>
                  <a:pt x="2807" y="177"/>
                  <a:pt x="2807" y="178"/>
                </a:cubicBezTo>
                <a:cubicBezTo>
                  <a:pt x="2805" y="180"/>
                  <a:pt x="2805" y="181"/>
                  <a:pt x="2804" y="181"/>
                </a:cubicBezTo>
                <a:cubicBezTo>
                  <a:pt x="2804" y="190"/>
                  <a:pt x="2804" y="198"/>
                  <a:pt x="2804" y="207"/>
                </a:cubicBezTo>
                <a:cubicBezTo>
                  <a:pt x="2805" y="208"/>
                  <a:pt x="2806" y="209"/>
                  <a:pt x="2807" y="210"/>
                </a:cubicBezTo>
                <a:cubicBezTo>
                  <a:pt x="2807" y="212"/>
                  <a:pt x="2807" y="213"/>
                  <a:pt x="2807" y="215"/>
                </a:cubicBezTo>
                <a:cubicBezTo>
                  <a:pt x="2802" y="215"/>
                  <a:pt x="2797" y="215"/>
                  <a:pt x="2792" y="215"/>
                </a:cubicBezTo>
                <a:cubicBezTo>
                  <a:pt x="2791" y="214"/>
                  <a:pt x="2790" y="213"/>
                  <a:pt x="2790" y="212"/>
                </a:cubicBezTo>
                <a:cubicBezTo>
                  <a:pt x="2789" y="212"/>
                  <a:pt x="2788" y="212"/>
                  <a:pt x="2787" y="212"/>
                </a:cubicBezTo>
                <a:cubicBezTo>
                  <a:pt x="2786" y="213"/>
                  <a:pt x="2785" y="215"/>
                  <a:pt x="2784" y="215"/>
                </a:cubicBezTo>
                <a:cubicBezTo>
                  <a:pt x="2783" y="215"/>
                  <a:pt x="2782" y="215"/>
                  <a:pt x="2781" y="215"/>
                </a:cubicBezTo>
                <a:cubicBezTo>
                  <a:pt x="2781" y="219"/>
                  <a:pt x="2781" y="223"/>
                  <a:pt x="2781" y="227"/>
                </a:cubicBezTo>
                <a:cubicBezTo>
                  <a:pt x="2780" y="228"/>
                  <a:pt x="2779" y="229"/>
                  <a:pt x="2778" y="230"/>
                </a:cubicBezTo>
                <a:cubicBezTo>
                  <a:pt x="2778" y="231"/>
                  <a:pt x="2778" y="231"/>
                  <a:pt x="2778" y="232"/>
                </a:cubicBezTo>
                <a:cubicBezTo>
                  <a:pt x="2775" y="235"/>
                  <a:pt x="2773" y="238"/>
                  <a:pt x="2770" y="241"/>
                </a:cubicBezTo>
                <a:cubicBezTo>
                  <a:pt x="2769" y="241"/>
                  <a:pt x="2768" y="241"/>
                  <a:pt x="2767" y="241"/>
                </a:cubicBezTo>
                <a:cubicBezTo>
                  <a:pt x="2767" y="244"/>
                  <a:pt x="2767" y="247"/>
                  <a:pt x="2767" y="249"/>
                </a:cubicBezTo>
                <a:cubicBezTo>
                  <a:pt x="2766" y="250"/>
                  <a:pt x="2765" y="251"/>
                  <a:pt x="2764" y="252"/>
                </a:cubicBezTo>
                <a:cubicBezTo>
                  <a:pt x="2764" y="253"/>
                  <a:pt x="2764" y="254"/>
                  <a:pt x="2764" y="255"/>
                </a:cubicBezTo>
                <a:cubicBezTo>
                  <a:pt x="2762" y="255"/>
                  <a:pt x="2760" y="255"/>
                  <a:pt x="2758" y="255"/>
                </a:cubicBezTo>
                <a:cubicBezTo>
                  <a:pt x="2757" y="256"/>
                  <a:pt x="2757" y="257"/>
                  <a:pt x="2756" y="258"/>
                </a:cubicBezTo>
                <a:cubicBezTo>
                  <a:pt x="2752" y="258"/>
                  <a:pt x="2748" y="258"/>
                  <a:pt x="2744" y="258"/>
                </a:cubicBezTo>
                <a:cubicBezTo>
                  <a:pt x="2744" y="262"/>
                  <a:pt x="2744" y="265"/>
                  <a:pt x="2744" y="269"/>
                </a:cubicBezTo>
                <a:cubicBezTo>
                  <a:pt x="2741" y="272"/>
                  <a:pt x="2739" y="275"/>
                  <a:pt x="2736" y="278"/>
                </a:cubicBezTo>
                <a:cubicBezTo>
                  <a:pt x="2737" y="279"/>
                  <a:pt x="2738" y="280"/>
                  <a:pt x="2739" y="280"/>
                </a:cubicBezTo>
                <a:cubicBezTo>
                  <a:pt x="2741" y="280"/>
                  <a:pt x="2742" y="280"/>
                  <a:pt x="2744" y="280"/>
                </a:cubicBezTo>
                <a:cubicBezTo>
                  <a:pt x="2744" y="281"/>
                  <a:pt x="2744" y="282"/>
                  <a:pt x="2744" y="283"/>
                </a:cubicBezTo>
                <a:cubicBezTo>
                  <a:pt x="2745" y="284"/>
                  <a:pt x="2746" y="285"/>
                  <a:pt x="2747" y="286"/>
                </a:cubicBezTo>
                <a:cubicBezTo>
                  <a:pt x="2747" y="287"/>
                  <a:pt x="2747" y="288"/>
                  <a:pt x="2747" y="289"/>
                </a:cubicBezTo>
                <a:cubicBezTo>
                  <a:pt x="2746" y="290"/>
                  <a:pt x="2745" y="291"/>
                  <a:pt x="2744" y="292"/>
                </a:cubicBezTo>
                <a:cubicBezTo>
                  <a:pt x="2744" y="293"/>
                  <a:pt x="2744" y="294"/>
                  <a:pt x="2744" y="294"/>
                </a:cubicBezTo>
                <a:cubicBezTo>
                  <a:pt x="2745" y="296"/>
                  <a:pt x="2746" y="297"/>
                  <a:pt x="2747" y="297"/>
                </a:cubicBezTo>
                <a:cubicBezTo>
                  <a:pt x="2746" y="299"/>
                  <a:pt x="2745" y="299"/>
                  <a:pt x="2744" y="300"/>
                </a:cubicBezTo>
                <a:cubicBezTo>
                  <a:pt x="2744" y="303"/>
                  <a:pt x="2744" y="306"/>
                  <a:pt x="2744" y="309"/>
                </a:cubicBezTo>
                <a:cubicBezTo>
                  <a:pt x="2745" y="310"/>
                  <a:pt x="2746" y="311"/>
                  <a:pt x="2747" y="312"/>
                </a:cubicBezTo>
                <a:cubicBezTo>
                  <a:pt x="2746" y="313"/>
                  <a:pt x="2745" y="313"/>
                  <a:pt x="2744" y="314"/>
                </a:cubicBezTo>
                <a:cubicBezTo>
                  <a:pt x="2744" y="316"/>
                  <a:pt x="2744" y="318"/>
                  <a:pt x="2744" y="320"/>
                </a:cubicBezTo>
                <a:cubicBezTo>
                  <a:pt x="2743" y="321"/>
                  <a:pt x="2742" y="322"/>
                  <a:pt x="2742" y="323"/>
                </a:cubicBezTo>
                <a:cubicBezTo>
                  <a:pt x="2742" y="327"/>
                  <a:pt x="2742" y="330"/>
                  <a:pt x="2742" y="334"/>
                </a:cubicBezTo>
                <a:cubicBezTo>
                  <a:pt x="2743" y="335"/>
                  <a:pt x="2743" y="336"/>
                  <a:pt x="2744" y="337"/>
                </a:cubicBezTo>
                <a:cubicBezTo>
                  <a:pt x="2744" y="340"/>
                  <a:pt x="2744" y="343"/>
                  <a:pt x="2744" y="346"/>
                </a:cubicBezTo>
                <a:cubicBezTo>
                  <a:pt x="2743" y="347"/>
                  <a:pt x="2742" y="347"/>
                  <a:pt x="2742" y="348"/>
                </a:cubicBezTo>
                <a:cubicBezTo>
                  <a:pt x="2742" y="351"/>
                  <a:pt x="2742" y="354"/>
                  <a:pt x="2742" y="357"/>
                </a:cubicBezTo>
                <a:cubicBezTo>
                  <a:pt x="2740" y="359"/>
                  <a:pt x="2738" y="360"/>
                  <a:pt x="2736" y="362"/>
                </a:cubicBezTo>
                <a:cubicBezTo>
                  <a:pt x="2736" y="368"/>
                  <a:pt x="2736" y="374"/>
                  <a:pt x="2736" y="379"/>
                </a:cubicBezTo>
                <a:cubicBezTo>
                  <a:pt x="2735" y="381"/>
                  <a:pt x="2734" y="381"/>
                  <a:pt x="2733" y="382"/>
                </a:cubicBezTo>
                <a:cubicBezTo>
                  <a:pt x="2732" y="382"/>
                  <a:pt x="2731" y="382"/>
                  <a:pt x="2730" y="382"/>
                </a:cubicBezTo>
                <a:cubicBezTo>
                  <a:pt x="2730" y="388"/>
                  <a:pt x="2730" y="394"/>
                  <a:pt x="2730" y="399"/>
                </a:cubicBezTo>
                <a:cubicBezTo>
                  <a:pt x="2731" y="399"/>
                  <a:pt x="2732" y="399"/>
                  <a:pt x="2733" y="399"/>
                </a:cubicBezTo>
                <a:cubicBezTo>
                  <a:pt x="2734" y="400"/>
                  <a:pt x="2735" y="401"/>
                  <a:pt x="2736" y="402"/>
                </a:cubicBezTo>
                <a:cubicBezTo>
                  <a:pt x="2735" y="403"/>
                  <a:pt x="2734" y="404"/>
                  <a:pt x="2733" y="405"/>
                </a:cubicBezTo>
                <a:cubicBezTo>
                  <a:pt x="2732" y="405"/>
                  <a:pt x="2731" y="405"/>
                  <a:pt x="2730" y="405"/>
                </a:cubicBezTo>
                <a:cubicBezTo>
                  <a:pt x="2730" y="407"/>
                  <a:pt x="2730" y="409"/>
                  <a:pt x="2730" y="410"/>
                </a:cubicBezTo>
                <a:cubicBezTo>
                  <a:pt x="2731" y="412"/>
                  <a:pt x="2732" y="413"/>
                  <a:pt x="2733" y="413"/>
                </a:cubicBezTo>
                <a:cubicBezTo>
                  <a:pt x="2734" y="413"/>
                  <a:pt x="2735" y="413"/>
                  <a:pt x="2736" y="413"/>
                </a:cubicBezTo>
                <a:cubicBezTo>
                  <a:pt x="2737" y="415"/>
                  <a:pt x="2738" y="415"/>
                  <a:pt x="2739" y="416"/>
                </a:cubicBezTo>
                <a:cubicBezTo>
                  <a:pt x="2736" y="419"/>
                  <a:pt x="2733" y="422"/>
                  <a:pt x="2730" y="425"/>
                </a:cubicBezTo>
                <a:cubicBezTo>
                  <a:pt x="2730" y="426"/>
                  <a:pt x="2730" y="427"/>
                  <a:pt x="2730" y="428"/>
                </a:cubicBezTo>
                <a:cubicBezTo>
                  <a:pt x="2731" y="428"/>
                  <a:pt x="2732" y="428"/>
                  <a:pt x="2733" y="428"/>
                </a:cubicBezTo>
                <a:cubicBezTo>
                  <a:pt x="2734" y="429"/>
                  <a:pt x="2735" y="429"/>
                  <a:pt x="2736" y="430"/>
                </a:cubicBezTo>
                <a:cubicBezTo>
                  <a:pt x="2736" y="433"/>
                  <a:pt x="2736" y="436"/>
                  <a:pt x="2736" y="439"/>
                </a:cubicBezTo>
                <a:cubicBezTo>
                  <a:pt x="2735" y="440"/>
                  <a:pt x="2734" y="441"/>
                  <a:pt x="2733" y="442"/>
                </a:cubicBezTo>
                <a:cubicBezTo>
                  <a:pt x="2734" y="443"/>
                  <a:pt x="2735" y="444"/>
                  <a:pt x="2736" y="444"/>
                </a:cubicBezTo>
                <a:cubicBezTo>
                  <a:pt x="2735" y="446"/>
                  <a:pt x="2734" y="447"/>
                  <a:pt x="2733" y="447"/>
                </a:cubicBezTo>
                <a:cubicBezTo>
                  <a:pt x="2733" y="449"/>
                  <a:pt x="2733" y="449"/>
                  <a:pt x="2733" y="450"/>
                </a:cubicBezTo>
                <a:cubicBezTo>
                  <a:pt x="2735" y="452"/>
                  <a:pt x="2737" y="454"/>
                  <a:pt x="2739" y="456"/>
                </a:cubicBezTo>
                <a:cubicBezTo>
                  <a:pt x="2738" y="457"/>
                  <a:pt x="2737" y="458"/>
                  <a:pt x="2736" y="459"/>
                </a:cubicBezTo>
                <a:cubicBezTo>
                  <a:pt x="2733" y="459"/>
                  <a:pt x="2730" y="459"/>
                  <a:pt x="2727" y="459"/>
                </a:cubicBezTo>
                <a:cubicBezTo>
                  <a:pt x="2726" y="460"/>
                  <a:pt x="2725" y="461"/>
                  <a:pt x="2724" y="462"/>
                </a:cubicBezTo>
                <a:cubicBezTo>
                  <a:pt x="2724" y="463"/>
                  <a:pt x="2724" y="465"/>
                  <a:pt x="2724" y="467"/>
                </a:cubicBezTo>
                <a:cubicBezTo>
                  <a:pt x="2726" y="467"/>
                  <a:pt x="2727" y="467"/>
                  <a:pt x="2727" y="467"/>
                </a:cubicBezTo>
                <a:cubicBezTo>
                  <a:pt x="2729" y="468"/>
                  <a:pt x="2729" y="469"/>
                  <a:pt x="2730" y="470"/>
                </a:cubicBezTo>
                <a:cubicBezTo>
                  <a:pt x="2734" y="470"/>
                  <a:pt x="2738" y="470"/>
                  <a:pt x="2742" y="470"/>
                </a:cubicBezTo>
                <a:cubicBezTo>
                  <a:pt x="2743" y="471"/>
                  <a:pt x="2743" y="472"/>
                  <a:pt x="2744" y="473"/>
                </a:cubicBezTo>
                <a:cubicBezTo>
                  <a:pt x="2745" y="473"/>
                  <a:pt x="2746" y="473"/>
                  <a:pt x="2747" y="473"/>
                </a:cubicBezTo>
                <a:cubicBezTo>
                  <a:pt x="2747" y="476"/>
                  <a:pt x="2747" y="479"/>
                  <a:pt x="2747" y="481"/>
                </a:cubicBezTo>
                <a:cubicBezTo>
                  <a:pt x="2747" y="485"/>
                  <a:pt x="2747" y="485"/>
                  <a:pt x="2744" y="487"/>
                </a:cubicBezTo>
                <a:cubicBezTo>
                  <a:pt x="2744" y="489"/>
                  <a:pt x="2744" y="491"/>
                  <a:pt x="2744" y="493"/>
                </a:cubicBezTo>
                <a:cubicBezTo>
                  <a:pt x="2745" y="494"/>
                  <a:pt x="2746" y="495"/>
                  <a:pt x="2747" y="496"/>
                </a:cubicBezTo>
                <a:cubicBezTo>
                  <a:pt x="2747" y="497"/>
                  <a:pt x="2747" y="497"/>
                  <a:pt x="2747" y="498"/>
                </a:cubicBezTo>
                <a:cubicBezTo>
                  <a:pt x="2745" y="500"/>
                  <a:pt x="2743" y="502"/>
                  <a:pt x="2742" y="504"/>
                </a:cubicBezTo>
                <a:cubicBezTo>
                  <a:pt x="2743" y="506"/>
                  <a:pt x="2745" y="508"/>
                  <a:pt x="2747" y="510"/>
                </a:cubicBezTo>
                <a:cubicBezTo>
                  <a:pt x="2746" y="511"/>
                  <a:pt x="2745" y="512"/>
                  <a:pt x="2744" y="512"/>
                </a:cubicBezTo>
                <a:cubicBezTo>
                  <a:pt x="2744" y="513"/>
                  <a:pt x="2744" y="515"/>
                  <a:pt x="2744" y="515"/>
                </a:cubicBezTo>
                <a:cubicBezTo>
                  <a:pt x="2746" y="517"/>
                  <a:pt x="2748" y="519"/>
                  <a:pt x="2750" y="521"/>
                </a:cubicBezTo>
                <a:cubicBezTo>
                  <a:pt x="2750" y="524"/>
                  <a:pt x="2750" y="527"/>
                  <a:pt x="2750" y="529"/>
                </a:cubicBezTo>
                <a:cubicBezTo>
                  <a:pt x="2751" y="531"/>
                  <a:pt x="2752" y="531"/>
                  <a:pt x="2753" y="532"/>
                </a:cubicBezTo>
                <a:cubicBezTo>
                  <a:pt x="2753" y="533"/>
                  <a:pt x="2753" y="534"/>
                  <a:pt x="2753" y="535"/>
                </a:cubicBezTo>
                <a:cubicBezTo>
                  <a:pt x="2754" y="536"/>
                  <a:pt x="2755" y="537"/>
                  <a:pt x="2756" y="538"/>
                </a:cubicBezTo>
                <a:cubicBezTo>
                  <a:pt x="2756" y="540"/>
                  <a:pt x="2756" y="542"/>
                  <a:pt x="2756" y="544"/>
                </a:cubicBezTo>
                <a:cubicBezTo>
                  <a:pt x="2757" y="545"/>
                  <a:pt x="2758" y="546"/>
                  <a:pt x="2758" y="546"/>
                </a:cubicBezTo>
                <a:cubicBezTo>
                  <a:pt x="2758" y="548"/>
                  <a:pt x="2758" y="550"/>
                  <a:pt x="2758" y="552"/>
                </a:cubicBezTo>
                <a:cubicBezTo>
                  <a:pt x="2760" y="553"/>
                  <a:pt x="2761" y="554"/>
                  <a:pt x="2761" y="555"/>
                </a:cubicBezTo>
                <a:cubicBezTo>
                  <a:pt x="2761" y="556"/>
                  <a:pt x="2761" y="557"/>
                  <a:pt x="2761" y="558"/>
                </a:cubicBezTo>
                <a:cubicBezTo>
                  <a:pt x="2763" y="559"/>
                  <a:pt x="2763" y="560"/>
                  <a:pt x="2764" y="561"/>
                </a:cubicBezTo>
                <a:cubicBezTo>
                  <a:pt x="2764" y="562"/>
                  <a:pt x="2764" y="563"/>
                  <a:pt x="2764" y="563"/>
                </a:cubicBezTo>
                <a:cubicBezTo>
                  <a:pt x="2766" y="565"/>
                  <a:pt x="2768" y="567"/>
                  <a:pt x="2770" y="569"/>
                </a:cubicBezTo>
                <a:cubicBezTo>
                  <a:pt x="2770" y="570"/>
                  <a:pt x="2770" y="571"/>
                  <a:pt x="2770" y="572"/>
                </a:cubicBezTo>
                <a:cubicBezTo>
                  <a:pt x="2771" y="573"/>
                  <a:pt x="2772" y="574"/>
                  <a:pt x="2773" y="575"/>
                </a:cubicBezTo>
                <a:cubicBezTo>
                  <a:pt x="2773" y="578"/>
                  <a:pt x="2773" y="581"/>
                  <a:pt x="2773" y="583"/>
                </a:cubicBezTo>
                <a:cubicBezTo>
                  <a:pt x="2774" y="584"/>
                  <a:pt x="2775" y="585"/>
                  <a:pt x="2776" y="586"/>
                </a:cubicBezTo>
                <a:cubicBezTo>
                  <a:pt x="2776" y="587"/>
                  <a:pt x="2776" y="588"/>
                  <a:pt x="2776" y="589"/>
                </a:cubicBezTo>
                <a:cubicBezTo>
                  <a:pt x="2773" y="592"/>
                  <a:pt x="2770" y="595"/>
                  <a:pt x="2767" y="597"/>
                </a:cubicBezTo>
                <a:cubicBezTo>
                  <a:pt x="2765" y="597"/>
                  <a:pt x="2763" y="597"/>
                  <a:pt x="2761" y="597"/>
                </a:cubicBezTo>
                <a:cubicBezTo>
                  <a:pt x="2761" y="599"/>
                  <a:pt x="2761" y="601"/>
                  <a:pt x="2761" y="603"/>
                </a:cubicBezTo>
                <a:cubicBezTo>
                  <a:pt x="2763" y="603"/>
                  <a:pt x="2763" y="603"/>
                  <a:pt x="2764" y="603"/>
                </a:cubicBezTo>
                <a:cubicBezTo>
                  <a:pt x="2765" y="604"/>
                  <a:pt x="2766" y="605"/>
                  <a:pt x="2767" y="606"/>
                </a:cubicBezTo>
                <a:cubicBezTo>
                  <a:pt x="2767" y="609"/>
                  <a:pt x="2767" y="612"/>
                  <a:pt x="2767" y="615"/>
                </a:cubicBezTo>
                <a:cubicBezTo>
                  <a:pt x="2768" y="616"/>
                  <a:pt x="2769" y="616"/>
                  <a:pt x="2770" y="617"/>
                </a:cubicBezTo>
                <a:cubicBezTo>
                  <a:pt x="2770" y="623"/>
                  <a:pt x="2770" y="629"/>
                  <a:pt x="2770" y="634"/>
                </a:cubicBezTo>
                <a:cubicBezTo>
                  <a:pt x="2771" y="635"/>
                  <a:pt x="2772" y="636"/>
                  <a:pt x="2773" y="637"/>
                </a:cubicBezTo>
                <a:cubicBezTo>
                  <a:pt x="2773" y="645"/>
                  <a:pt x="2773" y="652"/>
                  <a:pt x="2773" y="660"/>
                </a:cubicBezTo>
                <a:cubicBezTo>
                  <a:pt x="2771" y="660"/>
                  <a:pt x="2771" y="660"/>
                  <a:pt x="2770" y="660"/>
                </a:cubicBezTo>
                <a:cubicBezTo>
                  <a:pt x="2768" y="662"/>
                  <a:pt x="2766" y="663"/>
                  <a:pt x="2764" y="665"/>
                </a:cubicBezTo>
                <a:cubicBezTo>
                  <a:pt x="2764" y="666"/>
                  <a:pt x="2764" y="667"/>
                  <a:pt x="2764" y="668"/>
                </a:cubicBezTo>
                <a:cubicBezTo>
                  <a:pt x="2763" y="669"/>
                  <a:pt x="2762" y="670"/>
                  <a:pt x="2761" y="671"/>
                </a:cubicBezTo>
                <a:cubicBezTo>
                  <a:pt x="2760" y="671"/>
                  <a:pt x="2759" y="671"/>
                  <a:pt x="2758" y="671"/>
                </a:cubicBezTo>
                <a:cubicBezTo>
                  <a:pt x="2758" y="673"/>
                  <a:pt x="2758" y="675"/>
                  <a:pt x="2758" y="677"/>
                </a:cubicBezTo>
                <a:cubicBezTo>
                  <a:pt x="2760" y="678"/>
                  <a:pt x="2761" y="679"/>
                  <a:pt x="2761" y="679"/>
                </a:cubicBezTo>
                <a:cubicBezTo>
                  <a:pt x="2761" y="681"/>
                  <a:pt x="2761" y="682"/>
                  <a:pt x="2761" y="682"/>
                </a:cubicBezTo>
                <a:cubicBezTo>
                  <a:pt x="2760" y="684"/>
                  <a:pt x="2759" y="684"/>
                  <a:pt x="2758" y="685"/>
                </a:cubicBezTo>
                <a:cubicBezTo>
                  <a:pt x="2757" y="685"/>
                  <a:pt x="2757" y="685"/>
                  <a:pt x="2756" y="685"/>
                </a:cubicBezTo>
                <a:cubicBezTo>
                  <a:pt x="2755" y="686"/>
                  <a:pt x="2754" y="687"/>
                  <a:pt x="2753" y="688"/>
                </a:cubicBezTo>
                <a:cubicBezTo>
                  <a:pt x="2752" y="688"/>
                  <a:pt x="2751" y="688"/>
                  <a:pt x="2750" y="688"/>
                </a:cubicBezTo>
                <a:cubicBezTo>
                  <a:pt x="2750" y="690"/>
                  <a:pt x="2750" y="692"/>
                  <a:pt x="2750" y="694"/>
                </a:cubicBezTo>
                <a:cubicBezTo>
                  <a:pt x="2752" y="696"/>
                  <a:pt x="2754" y="697"/>
                  <a:pt x="2756" y="699"/>
                </a:cubicBezTo>
                <a:cubicBezTo>
                  <a:pt x="2756" y="700"/>
                  <a:pt x="2756" y="701"/>
                  <a:pt x="2756" y="702"/>
                </a:cubicBezTo>
                <a:cubicBezTo>
                  <a:pt x="2757" y="703"/>
                  <a:pt x="2758" y="704"/>
                  <a:pt x="2758" y="705"/>
                </a:cubicBezTo>
                <a:cubicBezTo>
                  <a:pt x="2758" y="706"/>
                  <a:pt x="2758" y="707"/>
                  <a:pt x="2758" y="708"/>
                </a:cubicBezTo>
                <a:cubicBezTo>
                  <a:pt x="2757" y="709"/>
                  <a:pt x="2757" y="710"/>
                  <a:pt x="2756" y="711"/>
                </a:cubicBezTo>
                <a:cubicBezTo>
                  <a:pt x="2756" y="712"/>
                  <a:pt x="2756" y="713"/>
                  <a:pt x="2756" y="713"/>
                </a:cubicBezTo>
                <a:cubicBezTo>
                  <a:pt x="2757" y="713"/>
                  <a:pt x="2758" y="713"/>
                  <a:pt x="2758" y="713"/>
                </a:cubicBezTo>
                <a:cubicBezTo>
                  <a:pt x="2760" y="715"/>
                  <a:pt x="2761" y="716"/>
                  <a:pt x="2761" y="716"/>
                </a:cubicBezTo>
                <a:cubicBezTo>
                  <a:pt x="2761" y="720"/>
                  <a:pt x="2761" y="724"/>
                  <a:pt x="2761" y="728"/>
                </a:cubicBezTo>
                <a:cubicBezTo>
                  <a:pt x="2763" y="729"/>
                  <a:pt x="2763" y="730"/>
                  <a:pt x="2764" y="731"/>
                </a:cubicBezTo>
                <a:cubicBezTo>
                  <a:pt x="2764" y="732"/>
                  <a:pt x="2764" y="734"/>
                  <a:pt x="2764" y="736"/>
                </a:cubicBezTo>
                <a:cubicBezTo>
                  <a:pt x="2763" y="737"/>
                  <a:pt x="2762" y="738"/>
                  <a:pt x="2761" y="739"/>
                </a:cubicBezTo>
                <a:cubicBezTo>
                  <a:pt x="2763" y="740"/>
                  <a:pt x="2763" y="741"/>
                  <a:pt x="2764" y="742"/>
                </a:cubicBezTo>
                <a:cubicBezTo>
                  <a:pt x="2764" y="743"/>
                  <a:pt x="2764" y="744"/>
                  <a:pt x="2764" y="745"/>
                </a:cubicBezTo>
                <a:cubicBezTo>
                  <a:pt x="2765" y="745"/>
                  <a:pt x="2766" y="745"/>
                  <a:pt x="2767" y="745"/>
                </a:cubicBezTo>
                <a:cubicBezTo>
                  <a:pt x="2768" y="746"/>
                  <a:pt x="2769" y="747"/>
                  <a:pt x="2770" y="747"/>
                </a:cubicBezTo>
                <a:cubicBezTo>
                  <a:pt x="2769" y="748"/>
                  <a:pt x="2768" y="750"/>
                  <a:pt x="2767" y="750"/>
                </a:cubicBezTo>
                <a:cubicBezTo>
                  <a:pt x="2767" y="753"/>
                  <a:pt x="2767" y="756"/>
                  <a:pt x="2767" y="759"/>
                </a:cubicBezTo>
                <a:cubicBezTo>
                  <a:pt x="2765" y="761"/>
                  <a:pt x="2763" y="763"/>
                  <a:pt x="2761" y="765"/>
                </a:cubicBezTo>
                <a:cubicBezTo>
                  <a:pt x="2761" y="766"/>
                  <a:pt x="2761" y="768"/>
                  <a:pt x="2761" y="770"/>
                </a:cubicBezTo>
                <a:cubicBezTo>
                  <a:pt x="2757" y="770"/>
                  <a:pt x="2752" y="770"/>
                  <a:pt x="2747" y="770"/>
                </a:cubicBezTo>
                <a:cubicBezTo>
                  <a:pt x="2746" y="769"/>
                  <a:pt x="2745" y="768"/>
                  <a:pt x="2744" y="767"/>
                </a:cubicBezTo>
                <a:cubicBezTo>
                  <a:pt x="2741" y="767"/>
                  <a:pt x="2739" y="767"/>
                  <a:pt x="2736" y="767"/>
                </a:cubicBezTo>
                <a:cubicBezTo>
                  <a:pt x="2736" y="772"/>
                  <a:pt x="2736" y="777"/>
                  <a:pt x="2736" y="781"/>
                </a:cubicBezTo>
                <a:cubicBezTo>
                  <a:pt x="2737" y="781"/>
                  <a:pt x="2738" y="781"/>
                  <a:pt x="2739" y="781"/>
                </a:cubicBezTo>
                <a:cubicBezTo>
                  <a:pt x="2740" y="782"/>
                  <a:pt x="2741" y="784"/>
                  <a:pt x="2742" y="784"/>
                </a:cubicBezTo>
                <a:cubicBezTo>
                  <a:pt x="2743" y="784"/>
                  <a:pt x="2745" y="784"/>
                  <a:pt x="2747" y="784"/>
                </a:cubicBezTo>
                <a:cubicBezTo>
                  <a:pt x="2747" y="786"/>
                  <a:pt x="2747" y="788"/>
                  <a:pt x="2747" y="790"/>
                </a:cubicBezTo>
                <a:cubicBezTo>
                  <a:pt x="2748" y="790"/>
                  <a:pt x="2749" y="790"/>
                  <a:pt x="2750" y="790"/>
                </a:cubicBezTo>
                <a:cubicBezTo>
                  <a:pt x="2751" y="791"/>
                  <a:pt x="2752" y="792"/>
                  <a:pt x="2753" y="793"/>
                </a:cubicBezTo>
                <a:cubicBezTo>
                  <a:pt x="2753" y="798"/>
                  <a:pt x="2753" y="802"/>
                  <a:pt x="2753" y="807"/>
                </a:cubicBezTo>
                <a:cubicBezTo>
                  <a:pt x="2754" y="808"/>
                  <a:pt x="2755" y="809"/>
                  <a:pt x="2756" y="810"/>
                </a:cubicBezTo>
                <a:cubicBezTo>
                  <a:pt x="2756" y="812"/>
                  <a:pt x="2756" y="813"/>
                  <a:pt x="2756" y="815"/>
                </a:cubicBezTo>
                <a:cubicBezTo>
                  <a:pt x="2755" y="816"/>
                  <a:pt x="2754" y="818"/>
                  <a:pt x="2753" y="818"/>
                </a:cubicBezTo>
                <a:cubicBezTo>
                  <a:pt x="2751" y="818"/>
                  <a:pt x="2749" y="818"/>
                  <a:pt x="2747" y="818"/>
                </a:cubicBezTo>
                <a:cubicBezTo>
                  <a:pt x="2746" y="817"/>
                  <a:pt x="2745" y="816"/>
                  <a:pt x="2744" y="815"/>
                </a:cubicBezTo>
                <a:cubicBezTo>
                  <a:pt x="2742" y="815"/>
                  <a:pt x="2740" y="815"/>
                  <a:pt x="2739" y="815"/>
                </a:cubicBezTo>
                <a:cubicBezTo>
                  <a:pt x="2738" y="816"/>
                  <a:pt x="2737" y="818"/>
                  <a:pt x="2736" y="818"/>
                </a:cubicBezTo>
                <a:cubicBezTo>
                  <a:pt x="2737" y="819"/>
                  <a:pt x="2738" y="820"/>
                  <a:pt x="2739" y="821"/>
                </a:cubicBezTo>
                <a:cubicBezTo>
                  <a:pt x="2740" y="821"/>
                  <a:pt x="2741" y="821"/>
                  <a:pt x="2742" y="821"/>
                </a:cubicBezTo>
                <a:cubicBezTo>
                  <a:pt x="2743" y="822"/>
                  <a:pt x="2743" y="823"/>
                  <a:pt x="2744" y="824"/>
                </a:cubicBezTo>
                <a:cubicBezTo>
                  <a:pt x="2744" y="826"/>
                  <a:pt x="2744" y="828"/>
                  <a:pt x="2744" y="829"/>
                </a:cubicBezTo>
                <a:cubicBezTo>
                  <a:pt x="2741" y="829"/>
                  <a:pt x="2739" y="829"/>
                  <a:pt x="2736" y="829"/>
                </a:cubicBezTo>
                <a:cubicBezTo>
                  <a:pt x="2735" y="828"/>
                  <a:pt x="2734" y="828"/>
                  <a:pt x="2733" y="827"/>
                </a:cubicBezTo>
                <a:cubicBezTo>
                  <a:pt x="2731" y="827"/>
                  <a:pt x="2729" y="827"/>
                  <a:pt x="2727" y="827"/>
                </a:cubicBezTo>
                <a:cubicBezTo>
                  <a:pt x="2726" y="825"/>
                  <a:pt x="2724" y="823"/>
                  <a:pt x="2722" y="821"/>
                </a:cubicBezTo>
                <a:cubicBezTo>
                  <a:pt x="2720" y="821"/>
                  <a:pt x="2718" y="821"/>
                  <a:pt x="2716" y="821"/>
                </a:cubicBezTo>
                <a:cubicBezTo>
                  <a:pt x="2715" y="822"/>
                  <a:pt x="2714" y="823"/>
                  <a:pt x="2713" y="824"/>
                </a:cubicBezTo>
                <a:cubicBezTo>
                  <a:pt x="2711" y="824"/>
                  <a:pt x="2710" y="824"/>
                  <a:pt x="2708" y="824"/>
                </a:cubicBezTo>
                <a:cubicBezTo>
                  <a:pt x="2707" y="825"/>
                  <a:pt x="2705" y="826"/>
                  <a:pt x="2705" y="827"/>
                </a:cubicBezTo>
                <a:cubicBezTo>
                  <a:pt x="2705" y="831"/>
                  <a:pt x="2705" y="834"/>
                  <a:pt x="2705" y="838"/>
                </a:cubicBezTo>
                <a:cubicBezTo>
                  <a:pt x="2706" y="839"/>
                  <a:pt x="2707" y="840"/>
                  <a:pt x="2708" y="841"/>
                </a:cubicBezTo>
                <a:cubicBezTo>
                  <a:pt x="2708" y="842"/>
                  <a:pt x="2708" y="843"/>
                  <a:pt x="2708" y="844"/>
                </a:cubicBezTo>
                <a:cubicBezTo>
                  <a:pt x="2709" y="845"/>
                  <a:pt x="2710" y="846"/>
                  <a:pt x="2710" y="847"/>
                </a:cubicBezTo>
                <a:cubicBezTo>
                  <a:pt x="2710" y="850"/>
                  <a:pt x="2710" y="852"/>
                  <a:pt x="2710" y="855"/>
                </a:cubicBezTo>
                <a:cubicBezTo>
                  <a:pt x="2711" y="856"/>
                  <a:pt x="2713" y="857"/>
                  <a:pt x="2713" y="858"/>
                </a:cubicBezTo>
                <a:cubicBezTo>
                  <a:pt x="2713" y="859"/>
                  <a:pt x="2713" y="860"/>
                  <a:pt x="2713" y="861"/>
                </a:cubicBezTo>
                <a:cubicBezTo>
                  <a:pt x="2712" y="861"/>
                  <a:pt x="2711" y="861"/>
                  <a:pt x="2710" y="861"/>
                </a:cubicBezTo>
                <a:cubicBezTo>
                  <a:pt x="2707" y="864"/>
                  <a:pt x="2705" y="866"/>
                  <a:pt x="2702" y="869"/>
                </a:cubicBezTo>
                <a:cubicBezTo>
                  <a:pt x="2701" y="869"/>
                  <a:pt x="2700" y="869"/>
                  <a:pt x="2699" y="869"/>
                </a:cubicBezTo>
                <a:cubicBezTo>
                  <a:pt x="2698" y="870"/>
                  <a:pt x="2697" y="871"/>
                  <a:pt x="2696" y="872"/>
                </a:cubicBezTo>
                <a:cubicBezTo>
                  <a:pt x="2695" y="872"/>
                  <a:pt x="2694" y="872"/>
                  <a:pt x="2693" y="872"/>
                </a:cubicBezTo>
                <a:cubicBezTo>
                  <a:pt x="2691" y="875"/>
                  <a:pt x="2688" y="878"/>
                  <a:pt x="2685" y="881"/>
                </a:cubicBezTo>
                <a:cubicBezTo>
                  <a:pt x="2684" y="881"/>
                  <a:pt x="2683" y="881"/>
                  <a:pt x="2682" y="881"/>
                </a:cubicBezTo>
                <a:cubicBezTo>
                  <a:pt x="2681" y="882"/>
                  <a:pt x="2680" y="882"/>
                  <a:pt x="2679" y="883"/>
                </a:cubicBezTo>
                <a:cubicBezTo>
                  <a:pt x="2678" y="883"/>
                  <a:pt x="2677" y="883"/>
                  <a:pt x="2676" y="883"/>
                </a:cubicBezTo>
                <a:cubicBezTo>
                  <a:pt x="2674" y="885"/>
                  <a:pt x="2673" y="887"/>
                  <a:pt x="2671" y="889"/>
                </a:cubicBezTo>
                <a:cubicBezTo>
                  <a:pt x="2670" y="889"/>
                  <a:pt x="2669" y="889"/>
                  <a:pt x="2668" y="889"/>
                </a:cubicBezTo>
                <a:cubicBezTo>
                  <a:pt x="2667" y="890"/>
                  <a:pt x="2666" y="891"/>
                  <a:pt x="2665" y="892"/>
                </a:cubicBezTo>
                <a:cubicBezTo>
                  <a:pt x="2662" y="892"/>
                  <a:pt x="2659" y="892"/>
                  <a:pt x="2657" y="892"/>
                </a:cubicBezTo>
                <a:cubicBezTo>
                  <a:pt x="2657" y="891"/>
                  <a:pt x="2657" y="890"/>
                  <a:pt x="2657" y="889"/>
                </a:cubicBezTo>
                <a:cubicBezTo>
                  <a:pt x="2655" y="888"/>
                  <a:pt x="2655" y="887"/>
                  <a:pt x="2654" y="886"/>
                </a:cubicBezTo>
                <a:cubicBezTo>
                  <a:pt x="2654" y="882"/>
                  <a:pt x="2654" y="879"/>
                  <a:pt x="2654" y="875"/>
                </a:cubicBezTo>
                <a:cubicBezTo>
                  <a:pt x="2653" y="874"/>
                  <a:pt x="2652" y="873"/>
                  <a:pt x="2651" y="872"/>
                </a:cubicBezTo>
                <a:cubicBezTo>
                  <a:pt x="2651" y="870"/>
                  <a:pt x="2651" y="868"/>
                  <a:pt x="2651" y="866"/>
                </a:cubicBezTo>
                <a:cubicBezTo>
                  <a:pt x="2648" y="866"/>
                  <a:pt x="2645" y="866"/>
                  <a:pt x="2642" y="866"/>
                </a:cubicBezTo>
                <a:cubicBezTo>
                  <a:pt x="2641" y="867"/>
                  <a:pt x="2641" y="868"/>
                  <a:pt x="2640" y="869"/>
                </a:cubicBezTo>
                <a:cubicBezTo>
                  <a:pt x="2640" y="871"/>
                  <a:pt x="2640" y="873"/>
                  <a:pt x="2640" y="875"/>
                </a:cubicBezTo>
                <a:cubicBezTo>
                  <a:pt x="2639" y="875"/>
                  <a:pt x="2638" y="875"/>
                  <a:pt x="2637" y="875"/>
                </a:cubicBezTo>
                <a:cubicBezTo>
                  <a:pt x="2636" y="874"/>
                  <a:pt x="2635" y="873"/>
                  <a:pt x="2634" y="872"/>
                </a:cubicBezTo>
                <a:cubicBezTo>
                  <a:pt x="2632" y="874"/>
                  <a:pt x="2630" y="876"/>
                  <a:pt x="2628" y="878"/>
                </a:cubicBezTo>
                <a:cubicBezTo>
                  <a:pt x="2628" y="879"/>
                  <a:pt x="2628" y="880"/>
                  <a:pt x="2628" y="881"/>
                </a:cubicBezTo>
                <a:cubicBezTo>
                  <a:pt x="2625" y="881"/>
                  <a:pt x="2623" y="881"/>
                  <a:pt x="2620" y="881"/>
                </a:cubicBezTo>
                <a:cubicBezTo>
                  <a:pt x="2619" y="882"/>
                  <a:pt x="2618" y="882"/>
                  <a:pt x="2617" y="883"/>
                </a:cubicBezTo>
                <a:cubicBezTo>
                  <a:pt x="2617" y="886"/>
                  <a:pt x="2617" y="889"/>
                  <a:pt x="2617" y="892"/>
                </a:cubicBezTo>
                <a:cubicBezTo>
                  <a:pt x="2618" y="893"/>
                  <a:pt x="2619" y="894"/>
                  <a:pt x="2620" y="895"/>
                </a:cubicBezTo>
                <a:cubicBezTo>
                  <a:pt x="2620" y="897"/>
                  <a:pt x="2620" y="898"/>
                  <a:pt x="2620" y="900"/>
                </a:cubicBezTo>
                <a:cubicBezTo>
                  <a:pt x="2621" y="901"/>
                  <a:pt x="2622" y="902"/>
                  <a:pt x="2623" y="903"/>
                </a:cubicBezTo>
                <a:cubicBezTo>
                  <a:pt x="2623" y="904"/>
                  <a:pt x="2623" y="905"/>
                  <a:pt x="2623" y="906"/>
                </a:cubicBezTo>
                <a:cubicBezTo>
                  <a:pt x="2621" y="907"/>
                  <a:pt x="2621" y="908"/>
                  <a:pt x="2620" y="909"/>
                </a:cubicBezTo>
                <a:cubicBezTo>
                  <a:pt x="2619" y="909"/>
                  <a:pt x="2618" y="909"/>
                  <a:pt x="2617" y="909"/>
                </a:cubicBezTo>
                <a:cubicBezTo>
                  <a:pt x="2616" y="910"/>
                  <a:pt x="2615" y="911"/>
                  <a:pt x="2614" y="912"/>
                </a:cubicBezTo>
                <a:cubicBezTo>
                  <a:pt x="2611" y="912"/>
                  <a:pt x="2608" y="912"/>
                  <a:pt x="2606" y="912"/>
                </a:cubicBezTo>
                <a:cubicBezTo>
                  <a:pt x="2606" y="913"/>
                  <a:pt x="2606" y="914"/>
                  <a:pt x="2606" y="915"/>
                </a:cubicBezTo>
                <a:cubicBezTo>
                  <a:pt x="2607" y="916"/>
                  <a:pt x="2608" y="916"/>
                  <a:pt x="2608" y="917"/>
                </a:cubicBezTo>
                <a:cubicBezTo>
                  <a:pt x="2608" y="920"/>
                  <a:pt x="2608" y="923"/>
                  <a:pt x="2608" y="926"/>
                </a:cubicBezTo>
                <a:cubicBezTo>
                  <a:pt x="2607" y="927"/>
                  <a:pt x="2607" y="928"/>
                  <a:pt x="2606" y="929"/>
                </a:cubicBezTo>
                <a:cubicBezTo>
                  <a:pt x="2606" y="934"/>
                  <a:pt x="2606" y="938"/>
                  <a:pt x="2606" y="943"/>
                </a:cubicBezTo>
                <a:cubicBezTo>
                  <a:pt x="2604" y="945"/>
                  <a:pt x="2602" y="947"/>
                  <a:pt x="2600" y="948"/>
                </a:cubicBezTo>
                <a:cubicBezTo>
                  <a:pt x="2600" y="950"/>
                  <a:pt x="2600" y="950"/>
                  <a:pt x="2600" y="951"/>
                </a:cubicBezTo>
                <a:cubicBezTo>
                  <a:pt x="2607" y="958"/>
                  <a:pt x="2613" y="964"/>
                  <a:pt x="2620" y="971"/>
                </a:cubicBezTo>
                <a:cubicBezTo>
                  <a:pt x="2621" y="970"/>
                  <a:pt x="2622" y="969"/>
                  <a:pt x="2623" y="968"/>
                </a:cubicBezTo>
                <a:cubicBezTo>
                  <a:pt x="2626" y="968"/>
                  <a:pt x="2628" y="968"/>
                  <a:pt x="2631" y="968"/>
                </a:cubicBezTo>
                <a:cubicBezTo>
                  <a:pt x="2632" y="969"/>
                  <a:pt x="2633" y="970"/>
                  <a:pt x="2634" y="971"/>
                </a:cubicBezTo>
                <a:cubicBezTo>
                  <a:pt x="2634" y="973"/>
                  <a:pt x="2634" y="975"/>
                  <a:pt x="2634" y="977"/>
                </a:cubicBezTo>
                <a:cubicBezTo>
                  <a:pt x="2635" y="977"/>
                  <a:pt x="2636" y="977"/>
                  <a:pt x="2637" y="977"/>
                </a:cubicBezTo>
                <a:cubicBezTo>
                  <a:pt x="2638" y="978"/>
                  <a:pt x="2639" y="979"/>
                  <a:pt x="2640" y="979"/>
                </a:cubicBezTo>
                <a:cubicBezTo>
                  <a:pt x="2643" y="979"/>
                  <a:pt x="2647" y="979"/>
                  <a:pt x="2651" y="979"/>
                </a:cubicBezTo>
                <a:cubicBezTo>
                  <a:pt x="2652" y="981"/>
                  <a:pt x="2653" y="982"/>
                  <a:pt x="2654" y="982"/>
                </a:cubicBezTo>
                <a:cubicBezTo>
                  <a:pt x="2655" y="982"/>
                  <a:pt x="2656" y="982"/>
                  <a:pt x="2657" y="982"/>
                </a:cubicBezTo>
                <a:cubicBezTo>
                  <a:pt x="2658" y="984"/>
                  <a:pt x="2659" y="984"/>
                  <a:pt x="2660" y="985"/>
                </a:cubicBezTo>
                <a:cubicBezTo>
                  <a:pt x="2661" y="985"/>
                  <a:pt x="2661" y="985"/>
                  <a:pt x="2662" y="985"/>
                </a:cubicBezTo>
                <a:cubicBezTo>
                  <a:pt x="2663" y="984"/>
                  <a:pt x="2664" y="983"/>
                  <a:pt x="2665" y="982"/>
                </a:cubicBezTo>
                <a:cubicBezTo>
                  <a:pt x="2668" y="982"/>
                  <a:pt x="2671" y="982"/>
                  <a:pt x="2674" y="982"/>
                </a:cubicBezTo>
                <a:cubicBezTo>
                  <a:pt x="2674" y="984"/>
                  <a:pt x="2674" y="984"/>
                  <a:pt x="2674" y="985"/>
                </a:cubicBezTo>
                <a:cubicBezTo>
                  <a:pt x="2675" y="986"/>
                  <a:pt x="2676" y="987"/>
                  <a:pt x="2676" y="988"/>
                </a:cubicBezTo>
                <a:cubicBezTo>
                  <a:pt x="2675" y="989"/>
                  <a:pt x="2674" y="990"/>
                  <a:pt x="2674" y="991"/>
                </a:cubicBezTo>
                <a:cubicBezTo>
                  <a:pt x="2675" y="992"/>
                  <a:pt x="2676" y="993"/>
                  <a:pt x="2676" y="994"/>
                </a:cubicBezTo>
                <a:cubicBezTo>
                  <a:pt x="2675" y="995"/>
                  <a:pt x="2674" y="996"/>
                  <a:pt x="2674" y="997"/>
                </a:cubicBezTo>
                <a:cubicBezTo>
                  <a:pt x="2674" y="1003"/>
                  <a:pt x="2674" y="1010"/>
                  <a:pt x="2674" y="1016"/>
                </a:cubicBezTo>
                <a:cubicBezTo>
                  <a:pt x="2675" y="1017"/>
                  <a:pt x="2676" y="1018"/>
                  <a:pt x="2676" y="1019"/>
                </a:cubicBezTo>
                <a:cubicBezTo>
                  <a:pt x="2676" y="1020"/>
                  <a:pt x="2676" y="1021"/>
                  <a:pt x="2676" y="1022"/>
                </a:cubicBezTo>
                <a:cubicBezTo>
                  <a:pt x="2677" y="1023"/>
                  <a:pt x="2678" y="1024"/>
                  <a:pt x="2679" y="1025"/>
                </a:cubicBezTo>
                <a:cubicBezTo>
                  <a:pt x="2679" y="1028"/>
                  <a:pt x="2679" y="1031"/>
                  <a:pt x="2679" y="1033"/>
                </a:cubicBezTo>
                <a:cubicBezTo>
                  <a:pt x="2678" y="1033"/>
                  <a:pt x="2677" y="1033"/>
                  <a:pt x="2676" y="1033"/>
                </a:cubicBezTo>
                <a:cubicBezTo>
                  <a:pt x="2675" y="1034"/>
                  <a:pt x="2674" y="1035"/>
                  <a:pt x="2674" y="1036"/>
                </a:cubicBezTo>
                <a:cubicBezTo>
                  <a:pt x="2672" y="1036"/>
                  <a:pt x="2670" y="1036"/>
                  <a:pt x="2668" y="1036"/>
                </a:cubicBezTo>
                <a:cubicBezTo>
                  <a:pt x="2667" y="1037"/>
                  <a:pt x="2666" y="1038"/>
                  <a:pt x="2665" y="1039"/>
                </a:cubicBezTo>
                <a:cubicBezTo>
                  <a:pt x="2663" y="1039"/>
                  <a:pt x="2661" y="1039"/>
                  <a:pt x="2660" y="1039"/>
                </a:cubicBezTo>
                <a:cubicBezTo>
                  <a:pt x="2658" y="1040"/>
                  <a:pt x="2657" y="1041"/>
                  <a:pt x="2657" y="1042"/>
                </a:cubicBezTo>
                <a:cubicBezTo>
                  <a:pt x="2657" y="1046"/>
                  <a:pt x="2657" y="1050"/>
                  <a:pt x="2657" y="1053"/>
                </a:cubicBezTo>
                <a:cubicBezTo>
                  <a:pt x="2658" y="1054"/>
                  <a:pt x="2659" y="1055"/>
                  <a:pt x="2660" y="1056"/>
                </a:cubicBezTo>
                <a:cubicBezTo>
                  <a:pt x="2660" y="1057"/>
                  <a:pt x="2660" y="1058"/>
                  <a:pt x="2660" y="1059"/>
                </a:cubicBezTo>
                <a:cubicBezTo>
                  <a:pt x="2661" y="1061"/>
                  <a:pt x="2663" y="1063"/>
                  <a:pt x="2665" y="1064"/>
                </a:cubicBezTo>
                <a:cubicBezTo>
                  <a:pt x="2665" y="1066"/>
                  <a:pt x="2665" y="1066"/>
                  <a:pt x="2665" y="1067"/>
                </a:cubicBezTo>
                <a:cubicBezTo>
                  <a:pt x="2667" y="1069"/>
                  <a:pt x="2669" y="1071"/>
                  <a:pt x="2671" y="1073"/>
                </a:cubicBezTo>
                <a:cubicBezTo>
                  <a:pt x="2671" y="1074"/>
                  <a:pt x="2671" y="1075"/>
                  <a:pt x="2671" y="1076"/>
                </a:cubicBezTo>
                <a:cubicBezTo>
                  <a:pt x="2673" y="1078"/>
                  <a:pt x="2674" y="1080"/>
                  <a:pt x="2676" y="1081"/>
                </a:cubicBezTo>
                <a:cubicBezTo>
                  <a:pt x="2676" y="1083"/>
                  <a:pt x="2676" y="1085"/>
                  <a:pt x="2676" y="1087"/>
                </a:cubicBezTo>
                <a:cubicBezTo>
                  <a:pt x="2677" y="1088"/>
                  <a:pt x="2678" y="1089"/>
                  <a:pt x="2679" y="1090"/>
                </a:cubicBezTo>
                <a:cubicBezTo>
                  <a:pt x="2677" y="1092"/>
                  <a:pt x="2675" y="1094"/>
                  <a:pt x="2674" y="1096"/>
                </a:cubicBezTo>
                <a:cubicBezTo>
                  <a:pt x="2675" y="1097"/>
                  <a:pt x="2676" y="1098"/>
                  <a:pt x="2676" y="1098"/>
                </a:cubicBezTo>
                <a:cubicBezTo>
                  <a:pt x="2676" y="1100"/>
                  <a:pt x="2676" y="1102"/>
                  <a:pt x="2676" y="1104"/>
                </a:cubicBezTo>
                <a:cubicBezTo>
                  <a:pt x="2677" y="1105"/>
                  <a:pt x="2678" y="1106"/>
                  <a:pt x="2679" y="1107"/>
                </a:cubicBezTo>
                <a:cubicBezTo>
                  <a:pt x="2679" y="1108"/>
                  <a:pt x="2679" y="1109"/>
                  <a:pt x="2679" y="1110"/>
                </a:cubicBezTo>
                <a:cubicBezTo>
                  <a:pt x="2680" y="1111"/>
                  <a:pt x="2681" y="1112"/>
                  <a:pt x="2682" y="1113"/>
                </a:cubicBezTo>
                <a:cubicBezTo>
                  <a:pt x="2682" y="1114"/>
                  <a:pt x="2682" y="1115"/>
                  <a:pt x="2682" y="1116"/>
                </a:cubicBezTo>
                <a:cubicBezTo>
                  <a:pt x="2684" y="1117"/>
                  <a:pt x="2686" y="1119"/>
                  <a:pt x="2688" y="1121"/>
                </a:cubicBezTo>
                <a:cubicBezTo>
                  <a:pt x="2689" y="1121"/>
                  <a:pt x="2690" y="1121"/>
                  <a:pt x="2691" y="1121"/>
                </a:cubicBezTo>
                <a:cubicBezTo>
                  <a:pt x="2692" y="1122"/>
                  <a:pt x="2693" y="1123"/>
                  <a:pt x="2693" y="1124"/>
                </a:cubicBezTo>
                <a:cubicBezTo>
                  <a:pt x="2693" y="1126"/>
                  <a:pt x="2693" y="1128"/>
                  <a:pt x="2693" y="1130"/>
                </a:cubicBezTo>
                <a:cubicBezTo>
                  <a:pt x="2692" y="1131"/>
                  <a:pt x="2691" y="1132"/>
                  <a:pt x="2691" y="1132"/>
                </a:cubicBezTo>
                <a:cubicBezTo>
                  <a:pt x="2691" y="1137"/>
                  <a:pt x="2691" y="1142"/>
                  <a:pt x="2691" y="1147"/>
                </a:cubicBezTo>
                <a:cubicBezTo>
                  <a:pt x="2692" y="1148"/>
                  <a:pt x="2693" y="1149"/>
                  <a:pt x="2693" y="1150"/>
                </a:cubicBezTo>
                <a:cubicBezTo>
                  <a:pt x="2693" y="1157"/>
                  <a:pt x="2693" y="1165"/>
                  <a:pt x="2693" y="1172"/>
                </a:cubicBezTo>
                <a:cubicBezTo>
                  <a:pt x="2692" y="1173"/>
                  <a:pt x="2691" y="1174"/>
                  <a:pt x="2691" y="1175"/>
                </a:cubicBezTo>
                <a:cubicBezTo>
                  <a:pt x="2691" y="1182"/>
                  <a:pt x="2691" y="1188"/>
                  <a:pt x="2691" y="1195"/>
                </a:cubicBezTo>
                <a:cubicBezTo>
                  <a:pt x="2689" y="1197"/>
                  <a:pt x="2687" y="1198"/>
                  <a:pt x="2685" y="1200"/>
                </a:cubicBezTo>
                <a:cubicBezTo>
                  <a:pt x="2685" y="1203"/>
                  <a:pt x="2685" y="1206"/>
                  <a:pt x="2685" y="1209"/>
                </a:cubicBezTo>
                <a:cubicBezTo>
                  <a:pt x="2684" y="1209"/>
                  <a:pt x="2683" y="1209"/>
                  <a:pt x="2682" y="1209"/>
                </a:cubicBezTo>
                <a:cubicBezTo>
                  <a:pt x="2680" y="1211"/>
                  <a:pt x="2678" y="1213"/>
                  <a:pt x="2676" y="1214"/>
                </a:cubicBezTo>
                <a:cubicBezTo>
                  <a:pt x="2671" y="1214"/>
                  <a:pt x="2665" y="1214"/>
                  <a:pt x="2660" y="1214"/>
                </a:cubicBezTo>
                <a:cubicBezTo>
                  <a:pt x="2658" y="1216"/>
                  <a:pt x="2657" y="1217"/>
                  <a:pt x="2657" y="1217"/>
                </a:cubicBezTo>
                <a:cubicBezTo>
                  <a:pt x="2655" y="1217"/>
                  <a:pt x="2655" y="1217"/>
                  <a:pt x="2654" y="1217"/>
                </a:cubicBezTo>
                <a:cubicBezTo>
                  <a:pt x="2653" y="1219"/>
                  <a:pt x="2652" y="1219"/>
                  <a:pt x="2651" y="1220"/>
                </a:cubicBezTo>
                <a:cubicBezTo>
                  <a:pt x="2648" y="1220"/>
                  <a:pt x="2645" y="1220"/>
                  <a:pt x="2642" y="1220"/>
                </a:cubicBezTo>
                <a:cubicBezTo>
                  <a:pt x="2639" y="1224"/>
                  <a:pt x="2635" y="1228"/>
                  <a:pt x="2631" y="1232"/>
                </a:cubicBezTo>
                <a:cubicBezTo>
                  <a:pt x="2630" y="1232"/>
                  <a:pt x="2629" y="1232"/>
                  <a:pt x="2628" y="1232"/>
                </a:cubicBezTo>
                <a:cubicBezTo>
                  <a:pt x="2627" y="1233"/>
                  <a:pt x="2626" y="1233"/>
                  <a:pt x="2626" y="1234"/>
                </a:cubicBezTo>
                <a:cubicBezTo>
                  <a:pt x="2626" y="1235"/>
                  <a:pt x="2626" y="1236"/>
                  <a:pt x="2626" y="1237"/>
                </a:cubicBezTo>
                <a:cubicBezTo>
                  <a:pt x="2624" y="1237"/>
                  <a:pt x="2623" y="1237"/>
                  <a:pt x="2623" y="1237"/>
                </a:cubicBezTo>
                <a:cubicBezTo>
                  <a:pt x="2621" y="1239"/>
                  <a:pt x="2619" y="1241"/>
                  <a:pt x="2617" y="1243"/>
                </a:cubicBezTo>
                <a:cubicBezTo>
                  <a:pt x="2617" y="1244"/>
                  <a:pt x="2617" y="1245"/>
                  <a:pt x="2617" y="1246"/>
                </a:cubicBezTo>
                <a:cubicBezTo>
                  <a:pt x="2615" y="1248"/>
                  <a:pt x="2613" y="1250"/>
                  <a:pt x="2611" y="1251"/>
                </a:cubicBezTo>
                <a:cubicBezTo>
                  <a:pt x="2604" y="1251"/>
                  <a:pt x="2596" y="1251"/>
                  <a:pt x="2589" y="1251"/>
                </a:cubicBezTo>
                <a:cubicBezTo>
                  <a:pt x="2588" y="1250"/>
                  <a:pt x="2587" y="1249"/>
                  <a:pt x="2586" y="1248"/>
                </a:cubicBezTo>
                <a:cubicBezTo>
                  <a:pt x="2584" y="1248"/>
                  <a:pt x="2582" y="1248"/>
                  <a:pt x="2580" y="1248"/>
                </a:cubicBezTo>
                <a:cubicBezTo>
                  <a:pt x="2579" y="1247"/>
                  <a:pt x="2578" y="1247"/>
                  <a:pt x="2577" y="1246"/>
                </a:cubicBezTo>
                <a:cubicBezTo>
                  <a:pt x="2575" y="1246"/>
                  <a:pt x="2573" y="1246"/>
                  <a:pt x="2572" y="1246"/>
                </a:cubicBezTo>
                <a:cubicBezTo>
                  <a:pt x="2571" y="1247"/>
                  <a:pt x="2570" y="1248"/>
                  <a:pt x="2569" y="1248"/>
                </a:cubicBezTo>
                <a:cubicBezTo>
                  <a:pt x="2567" y="1248"/>
                  <a:pt x="2565" y="1248"/>
                  <a:pt x="2563" y="1248"/>
                </a:cubicBezTo>
                <a:cubicBezTo>
                  <a:pt x="2562" y="1250"/>
                  <a:pt x="2561" y="1251"/>
                  <a:pt x="2560" y="1251"/>
                </a:cubicBezTo>
                <a:cubicBezTo>
                  <a:pt x="2559" y="1251"/>
                  <a:pt x="2558" y="1251"/>
                  <a:pt x="2558" y="1251"/>
                </a:cubicBezTo>
                <a:cubicBezTo>
                  <a:pt x="2557" y="1253"/>
                  <a:pt x="2555" y="1253"/>
                  <a:pt x="2555" y="1254"/>
                </a:cubicBezTo>
                <a:cubicBezTo>
                  <a:pt x="2554" y="1254"/>
                  <a:pt x="2553" y="1254"/>
                  <a:pt x="2552" y="1254"/>
                </a:cubicBezTo>
                <a:cubicBezTo>
                  <a:pt x="2551" y="1255"/>
                  <a:pt x="2550" y="1256"/>
                  <a:pt x="2549" y="1257"/>
                </a:cubicBezTo>
                <a:cubicBezTo>
                  <a:pt x="2546" y="1257"/>
                  <a:pt x="2543" y="1257"/>
                  <a:pt x="2541" y="1257"/>
                </a:cubicBezTo>
                <a:cubicBezTo>
                  <a:pt x="2539" y="1258"/>
                  <a:pt x="2539" y="1259"/>
                  <a:pt x="2538" y="1260"/>
                </a:cubicBezTo>
                <a:cubicBezTo>
                  <a:pt x="2532" y="1260"/>
                  <a:pt x="2526" y="1260"/>
                  <a:pt x="2521" y="1260"/>
                </a:cubicBezTo>
                <a:cubicBezTo>
                  <a:pt x="2520" y="1261"/>
                  <a:pt x="2519" y="1262"/>
                  <a:pt x="2518" y="1263"/>
                </a:cubicBezTo>
                <a:cubicBezTo>
                  <a:pt x="2510" y="1263"/>
                  <a:pt x="2503" y="1263"/>
                  <a:pt x="2495" y="1263"/>
                </a:cubicBezTo>
                <a:cubicBezTo>
                  <a:pt x="2494" y="1264"/>
                  <a:pt x="2493" y="1265"/>
                  <a:pt x="2492" y="1266"/>
                </a:cubicBezTo>
                <a:cubicBezTo>
                  <a:pt x="2491" y="1266"/>
                  <a:pt x="2490" y="1266"/>
                  <a:pt x="2489" y="1266"/>
                </a:cubicBezTo>
                <a:cubicBezTo>
                  <a:pt x="2488" y="1267"/>
                  <a:pt x="2488" y="1267"/>
                  <a:pt x="2487" y="1268"/>
                </a:cubicBezTo>
                <a:cubicBezTo>
                  <a:pt x="2484" y="1268"/>
                  <a:pt x="2481" y="1268"/>
                  <a:pt x="2478" y="1268"/>
                </a:cubicBezTo>
                <a:cubicBezTo>
                  <a:pt x="2477" y="1267"/>
                  <a:pt x="2476" y="1266"/>
                  <a:pt x="2475" y="1266"/>
                </a:cubicBezTo>
                <a:cubicBezTo>
                  <a:pt x="2473" y="1266"/>
                  <a:pt x="2472" y="1266"/>
                  <a:pt x="2470" y="1266"/>
                </a:cubicBezTo>
                <a:cubicBezTo>
                  <a:pt x="2469" y="1264"/>
                  <a:pt x="2468" y="1263"/>
                  <a:pt x="2467" y="1263"/>
                </a:cubicBezTo>
                <a:cubicBezTo>
                  <a:pt x="2463" y="1263"/>
                  <a:pt x="2459" y="1263"/>
                  <a:pt x="2455" y="1263"/>
                </a:cubicBezTo>
                <a:cubicBezTo>
                  <a:pt x="2454" y="1261"/>
                  <a:pt x="2454" y="1261"/>
                  <a:pt x="2453" y="1260"/>
                </a:cubicBezTo>
                <a:cubicBezTo>
                  <a:pt x="2450" y="1260"/>
                  <a:pt x="2447" y="1260"/>
                  <a:pt x="2444" y="1260"/>
                </a:cubicBezTo>
                <a:cubicBezTo>
                  <a:pt x="2443" y="1259"/>
                  <a:pt x="2442" y="1258"/>
                  <a:pt x="2441" y="1257"/>
                </a:cubicBezTo>
                <a:cubicBezTo>
                  <a:pt x="2436" y="1257"/>
                  <a:pt x="2430" y="1257"/>
                  <a:pt x="2425" y="1257"/>
                </a:cubicBezTo>
                <a:cubicBezTo>
                  <a:pt x="2423" y="1258"/>
                  <a:pt x="2422" y="1259"/>
                  <a:pt x="2422" y="1260"/>
                </a:cubicBezTo>
                <a:cubicBezTo>
                  <a:pt x="2415" y="1260"/>
                  <a:pt x="2408" y="1260"/>
                  <a:pt x="2402" y="1260"/>
                </a:cubicBezTo>
                <a:cubicBezTo>
                  <a:pt x="2402" y="1263"/>
                  <a:pt x="2402" y="1266"/>
                  <a:pt x="2402" y="1268"/>
                </a:cubicBezTo>
                <a:cubicBezTo>
                  <a:pt x="2403" y="1269"/>
                  <a:pt x="2404" y="1270"/>
                  <a:pt x="2405" y="1271"/>
                </a:cubicBezTo>
                <a:cubicBezTo>
                  <a:pt x="2405" y="1274"/>
                  <a:pt x="2405" y="1277"/>
                  <a:pt x="2405" y="1280"/>
                </a:cubicBezTo>
                <a:cubicBezTo>
                  <a:pt x="2406" y="1281"/>
                  <a:pt x="2407" y="1282"/>
                  <a:pt x="2407" y="1282"/>
                </a:cubicBezTo>
                <a:cubicBezTo>
                  <a:pt x="2407" y="1284"/>
                  <a:pt x="2407" y="1286"/>
                  <a:pt x="2407" y="1288"/>
                </a:cubicBezTo>
                <a:cubicBezTo>
                  <a:pt x="2408" y="1289"/>
                  <a:pt x="2410" y="1290"/>
                  <a:pt x="2410" y="1291"/>
                </a:cubicBezTo>
                <a:cubicBezTo>
                  <a:pt x="2410" y="1293"/>
                  <a:pt x="2410" y="1295"/>
                  <a:pt x="2410" y="1297"/>
                </a:cubicBezTo>
                <a:cubicBezTo>
                  <a:pt x="2412" y="1298"/>
                  <a:pt x="2414" y="1300"/>
                  <a:pt x="2416" y="1302"/>
                </a:cubicBezTo>
                <a:cubicBezTo>
                  <a:pt x="2416" y="1303"/>
                  <a:pt x="2416" y="1304"/>
                  <a:pt x="2416" y="1305"/>
                </a:cubicBezTo>
                <a:cubicBezTo>
                  <a:pt x="2417" y="1306"/>
                  <a:pt x="2418" y="1307"/>
                  <a:pt x="2419" y="1308"/>
                </a:cubicBezTo>
                <a:cubicBezTo>
                  <a:pt x="2419" y="1310"/>
                  <a:pt x="2419" y="1312"/>
                  <a:pt x="2419" y="1314"/>
                </a:cubicBezTo>
                <a:cubicBezTo>
                  <a:pt x="2420" y="1315"/>
                  <a:pt x="2421" y="1316"/>
                  <a:pt x="2421" y="1316"/>
                </a:cubicBezTo>
                <a:cubicBezTo>
                  <a:pt x="2421" y="1318"/>
                  <a:pt x="2421" y="1320"/>
                  <a:pt x="2421" y="1322"/>
                </a:cubicBezTo>
                <a:cubicBezTo>
                  <a:pt x="2423" y="1323"/>
                  <a:pt x="2424" y="1324"/>
                  <a:pt x="2424" y="1325"/>
                </a:cubicBezTo>
                <a:cubicBezTo>
                  <a:pt x="2424" y="1329"/>
                  <a:pt x="2424" y="1332"/>
                  <a:pt x="2424" y="1336"/>
                </a:cubicBezTo>
                <a:cubicBezTo>
                  <a:pt x="2426" y="1338"/>
                  <a:pt x="2428" y="1340"/>
                  <a:pt x="2430" y="1342"/>
                </a:cubicBezTo>
                <a:cubicBezTo>
                  <a:pt x="2430" y="1344"/>
                  <a:pt x="2430" y="1346"/>
                  <a:pt x="2430" y="1348"/>
                </a:cubicBezTo>
                <a:cubicBezTo>
                  <a:pt x="2431" y="1349"/>
                  <a:pt x="2432" y="1350"/>
                  <a:pt x="2433" y="1350"/>
                </a:cubicBezTo>
                <a:cubicBezTo>
                  <a:pt x="2433" y="1362"/>
                  <a:pt x="2433" y="1373"/>
                  <a:pt x="2433" y="1384"/>
                </a:cubicBezTo>
                <a:cubicBezTo>
                  <a:pt x="2432" y="1384"/>
                  <a:pt x="2431" y="1384"/>
                  <a:pt x="2430" y="1384"/>
                </a:cubicBezTo>
                <a:cubicBezTo>
                  <a:pt x="2429" y="1385"/>
                  <a:pt x="2428" y="1386"/>
                  <a:pt x="2427" y="1387"/>
                </a:cubicBezTo>
                <a:cubicBezTo>
                  <a:pt x="2423" y="1387"/>
                  <a:pt x="2420" y="1387"/>
                  <a:pt x="2416" y="1387"/>
                </a:cubicBezTo>
                <a:cubicBezTo>
                  <a:pt x="2415" y="1388"/>
                  <a:pt x="2414" y="1389"/>
                  <a:pt x="2413" y="1390"/>
                </a:cubicBezTo>
                <a:cubicBezTo>
                  <a:pt x="2408" y="1390"/>
                  <a:pt x="2404" y="1390"/>
                  <a:pt x="2399" y="1390"/>
                </a:cubicBezTo>
                <a:cubicBezTo>
                  <a:pt x="2398" y="1391"/>
                  <a:pt x="2397" y="1392"/>
                  <a:pt x="2396" y="1393"/>
                </a:cubicBezTo>
                <a:cubicBezTo>
                  <a:pt x="2395" y="1393"/>
                  <a:pt x="2394" y="1393"/>
                  <a:pt x="2393" y="1393"/>
                </a:cubicBezTo>
                <a:cubicBezTo>
                  <a:pt x="2392" y="1392"/>
                  <a:pt x="2391" y="1391"/>
                  <a:pt x="2391" y="1390"/>
                </a:cubicBezTo>
                <a:cubicBezTo>
                  <a:pt x="2389" y="1390"/>
                  <a:pt x="2388" y="1390"/>
                  <a:pt x="2388" y="1390"/>
                </a:cubicBezTo>
                <a:cubicBezTo>
                  <a:pt x="2386" y="1388"/>
                  <a:pt x="2384" y="1386"/>
                  <a:pt x="2382" y="1384"/>
                </a:cubicBezTo>
                <a:cubicBezTo>
                  <a:pt x="2381" y="1385"/>
                  <a:pt x="2380" y="1386"/>
                  <a:pt x="2379" y="1387"/>
                </a:cubicBezTo>
                <a:cubicBezTo>
                  <a:pt x="2379" y="1389"/>
                  <a:pt x="2379" y="1391"/>
                  <a:pt x="2379" y="1393"/>
                </a:cubicBezTo>
                <a:cubicBezTo>
                  <a:pt x="2377" y="1395"/>
                  <a:pt x="2375" y="1397"/>
                  <a:pt x="2373" y="1398"/>
                </a:cubicBezTo>
                <a:cubicBezTo>
                  <a:pt x="2373" y="1409"/>
                  <a:pt x="2373" y="1419"/>
                  <a:pt x="2373" y="1430"/>
                </a:cubicBezTo>
                <a:cubicBezTo>
                  <a:pt x="2372" y="1431"/>
                  <a:pt x="2371" y="1432"/>
                  <a:pt x="2371" y="1432"/>
                </a:cubicBezTo>
                <a:cubicBezTo>
                  <a:pt x="2371" y="1433"/>
                  <a:pt x="2371" y="1435"/>
                  <a:pt x="2371" y="1435"/>
                </a:cubicBezTo>
                <a:cubicBezTo>
                  <a:pt x="2370" y="1436"/>
                  <a:pt x="2369" y="1437"/>
                  <a:pt x="2368" y="1438"/>
                </a:cubicBezTo>
                <a:cubicBezTo>
                  <a:pt x="2367" y="1438"/>
                  <a:pt x="2366" y="1438"/>
                  <a:pt x="2365" y="1438"/>
                </a:cubicBezTo>
                <a:cubicBezTo>
                  <a:pt x="2365" y="1447"/>
                  <a:pt x="2365" y="1455"/>
                  <a:pt x="2365" y="1464"/>
                </a:cubicBezTo>
                <a:cubicBezTo>
                  <a:pt x="2364" y="1465"/>
                  <a:pt x="2363" y="1466"/>
                  <a:pt x="2362" y="1466"/>
                </a:cubicBezTo>
                <a:cubicBezTo>
                  <a:pt x="2362" y="1468"/>
                  <a:pt x="2362" y="1470"/>
                  <a:pt x="2362" y="1472"/>
                </a:cubicBezTo>
                <a:cubicBezTo>
                  <a:pt x="2364" y="1474"/>
                  <a:pt x="2366" y="1476"/>
                  <a:pt x="2368" y="1478"/>
                </a:cubicBezTo>
                <a:cubicBezTo>
                  <a:pt x="2376" y="1478"/>
                  <a:pt x="2385" y="1478"/>
                  <a:pt x="2393" y="1478"/>
                </a:cubicBezTo>
                <a:cubicBezTo>
                  <a:pt x="2394" y="1479"/>
                  <a:pt x="2395" y="1480"/>
                  <a:pt x="2396" y="1481"/>
                </a:cubicBezTo>
                <a:cubicBezTo>
                  <a:pt x="2396" y="1483"/>
                  <a:pt x="2396" y="1486"/>
                  <a:pt x="2396" y="1489"/>
                </a:cubicBezTo>
                <a:cubicBezTo>
                  <a:pt x="2395" y="1490"/>
                  <a:pt x="2394" y="1491"/>
                  <a:pt x="2393" y="1492"/>
                </a:cubicBezTo>
                <a:cubicBezTo>
                  <a:pt x="2393" y="1495"/>
                  <a:pt x="2393" y="1498"/>
                  <a:pt x="2393" y="1500"/>
                </a:cubicBezTo>
                <a:cubicBezTo>
                  <a:pt x="2392" y="1501"/>
                  <a:pt x="2391" y="1503"/>
                  <a:pt x="2391" y="1503"/>
                </a:cubicBezTo>
                <a:cubicBezTo>
                  <a:pt x="2391" y="1505"/>
                  <a:pt x="2391" y="1507"/>
                  <a:pt x="2391" y="1509"/>
                </a:cubicBezTo>
                <a:cubicBezTo>
                  <a:pt x="2392" y="1511"/>
                  <a:pt x="2394" y="1513"/>
                  <a:pt x="2396" y="1514"/>
                </a:cubicBezTo>
                <a:cubicBezTo>
                  <a:pt x="2397" y="1514"/>
                  <a:pt x="2398" y="1514"/>
                  <a:pt x="2399" y="1514"/>
                </a:cubicBezTo>
                <a:cubicBezTo>
                  <a:pt x="2399" y="1516"/>
                  <a:pt x="2399" y="1517"/>
                  <a:pt x="2399" y="1517"/>
                </a:cubicBezTo>
                <a:cubicBezTo>
                  <a:pt x="2400" y="1519"/>
                  <a:pt x="2401" y="1519"/>
                  <a:pt x="2402" y="1520"/>
                </a:cubicBezTo>
                <a:cubicBezTo>
                  <a:pt x="2400" y="1522"/>
                  <a:pt x="2398" y="1524"/>
                  <a:pt x="2396" y="1526"/>
                </a:cubicBezTo>
                <a:cubicBezTo>
                  <a:pt x="2394" y="1526"/>
                  <a:pt x="2392" y="1526"/>
                  <a:pt x="2391" y="1526"/>
                </a:cubicBezTo>
                <a:cubicBezTo>
                  <a:pt x="2389" y="1525"/>
                  <a:pt x="2388" y="1524"/>
                  <a:pt x="2388" y="1523"/>
                </a:cubicBezTo>
                <a:cubicBezTo>
                  <a:pt x="2384" y="1523"/>
                  <a:pt x="2380" y="1523"/>
                  <a:pt x="2376" y="1523"/>
                </a:cubicBezTo>
                <a:cubicBezTo>
                  <a:pt x="2376" y="1524"/>
                  <a:pt x="2376" y="1525"/>
                  <a:pt x="2376" y="1526"/>
                </a:cubicBezTo>
                <a:cubicBezTo>
                  <a:pt x="2375" y="1527"/>
                  <a:pt x="2374" y="1528"/>
                  <a:pt x="2373" y="1529"/>
                </a:cubicBezTo>
                <a:cubicBezTo>
                  <a:pt x="2373" y="1532"/>
                  <a:pt x="2373" y="1535"/>
                  <a:pt x="2373" y="1537"/>
                </a:cubicBezTo>
                <a:cubicBezTo>
                  <a:pt x="2375" y="1539"/>
                  <a:pt x="2377" y="1541"/>
                  <a:pt x="2379" y="1543"/>
                </a:cubicBezTo>
                <a:cubicBezTo>
                  <a:pt x="2379" y="1544"/>
                  <a:pt x="2379" y="1545"/>
                  <a:pt x="2379" y="1546"/>
                </a:cubicBezTo>
                <a:cubicBezTo>
                  <a:pt x="2380" y="1547"/>
                  <a:pt x="2381" y="1548"/>
                  <a:pt x="2382" y="1548"/>
                </a:cubicBezTo>
                <a:cubicBezTo>
                  <a:pt x="2382" y="1550"/>
                  <a:pt x="2382" y="1551"/>
                  <a:pt x="2382" y="1551"/>
                </a:cubicBezTo>
                <a:cubicBezTo>
                  <a:pt x="2385" y="1554"/>
                  <a:pt x="2388" y="1557"/>
                  <a:pt x="2391" y="1560"/>
                </a:cubicBezTo>
                <a:cubicBezTo>
                  <a:pt x="2391" y="1561"/>
                  <a:pt x="2391" y="1562"/>
                  <a:pt x="2391" y="1563"/>
                </a:cubicBezTo>
                <a:cubicBezTo>
                  <a:pt x="2392" y="1564"/>
                  <a:pt x="2392" y="1565"/>
                  <a:pt x="2393" y="1566"/>
                </a:cubicBezTo>
                <a:cubicBezTo>
                  <a:pt x="2393" y="1569"/>
                  <a:pt x="2393" y="1571"/>
                  <a:pt x="2393" y="1574"/>
                </a:cubicBezTo>
                <a:cubicBezTo>
                  <a:pt x="2395" y="1574"/>
                  <a:pt x="2397" y="1574"/>
                  <a:pt x="2399" y="1574"/>
                </a:cubicBezTo>
                <a:cubicBezTo>
                  <a:pt x="2400" y="1575"/>
                  <a:pt x="2401" y="1576"/>
                  <a:pt x="2402" y="1577"/>
                </a:cubicBezTo>
                <a:cubicBezTo>
                  <a:pt x="2405" y="1577"/>
                  <a:pt x="2408" y="1577"/>
                  <a:pt x="2410" y="1577"/>
                </a:cubicBezTo>
                <a:cubicBezTo>
                  <a:pt x="2410" y="1585"/>
                  <a:pt x="2410" y="1594"/>
                  <a:pt x="2410" y="1602"/>
                </a:cubicBezTo>
                <a:cubicBezTo>
                  <a:pt x="2412" y="1604"/>
                  <a:pt x="2414" y="1606"/>
                  <a:pt x="2416" y="1608"/>
                </a:cubicBezTo>
                <a:cubicBezTo>
                  <a:pt x="2417" y="1608"/>
                  <a:pt x="2418" y="1608"/>
                  <a:pt x="2419" y="1608"/>
                </a:cubicBezTo>
                <a:cubicBezTo>
                  <a:pt x="2422" y="1611"/>
                  <a:pt x="2424" y="1614"/>
                  <a:pt x="2427" y="1617"/>
                </a:cubicBezTo>
                <a:cubicBezTo>
                  <a:pt x="2430" y="1617"/>
                  <a:pt x="2433" y="1617"/>
                  <a:pt x="2436" y="1617"/>
                </a:cubicBezTo>
                <a:cubicBezTo>
                  <a:pt x="2436" y="1620"/>
                  <a:pt x="2436" y="1622"/>
                  <a:pt x="2436" y="1625"/>
                </a:cubicBezTo>
                <a:cubicBezTo>
                  <a:pt x="2437" y="1625"/>
                  <a:pt x="2438" y="1625"/>
                  <a:pt x="2439" y="1625"/>
                </a:cubicBezTo>
                <a:cubicBezTo>
                  <a:pt x="2440" y="1626"/>
                  <a:pt x="2441" y="1627"/>
                  <a:pt x="2441" y="1628"/>
                </a:cubicBezTo>
                <a:cubicBezTo>
                  <a:pt x="2444" y="1628"/>
                  <a:pt x="2447" y="1628"/>
                  <a:pt x="2450" y="1628"/>
                </a:cubicBezTo>
                <a:cubicBezTo>
                  <a:pt x="2451" y="1629"/>
                  <a:pt x="2452" y="1630"/>
                  <a:pt x="2453" y="1631"/>
                </a:cubicBezTo>
                <a:cubicBezTo>
                  <a:pt x="2454" y="1631"/>
                  <a:pt x="2455" y="1631"/>
                  <a:pt x="2455" y="1631"/>
                </a:cubicBezTo>
                <a:cubicBezTo>
                  <a:pt x="2455" y="1633"/>
                  <a:pt x="2455" y="1635"/>
                  <a:pt x="2455" y="1636"/>
                </a:cubicBezTo>
                <a:cubicBezTo>
                  <a:pt x="2457" y="1637"/>
                  <a:pt x="2458" y="1638"/>
                  <a:pt x="2458" y="1639"/>
                </a:cubicBezTo>
                <a:cubicBezTo>
                  <a:pt x="2457" y="1640"/>
                  <a:pt x="2456" y="1641"/>
                  <a:pt x="2455" y="1642"/>
                </a:cubicBezTo>
                <a:cubicBezTo>
                  <a:pt x="2454" y="1642"/>
                  <a:pt x="2454" y="1642"/>
                  <a:pt x="2453" y="1642"/>
                </a:cubicBezTo>
                <a:cubicBezTo>
                  <a:pt x="2452" y="1643"/>
                  <a:pt x="2451" y="1644"/>
                  <a:pt x="2450" y="1645"/>
                </a:cubicBezTo>
                <a:cubicBezTo>
                  <a:pt x="2450" y="1649"/>
                  <a:pt x="2450" y="1653"/>
                  <a:pt x="2450" y="1656"/>
                </a:cubicBezTo>
                <a:cubicBezTo>
                  <a:pt x="2451" y="1657"/>
                  <a:pt x="2452" y="1658"/>
                  <a:pt x="2453" y="1659"/>
                </a:cubicBezTo>
                <a:cubicBezTo>
                  <a:pt x="2450" y="1662"/>
                  <a:pt x="2447" y="1665"/>
                  <a:pt x="2444" y="1667"/>
                </a:cubicBezTo>
                <a:cubicBezTo>
                  <a:pt x="2444" y="1670"/>
                  <a:pt x="2444" y="1673"/>
                  <a:pt x="2444" y="1676"/>
                </a:cubicBezTo>
                <a:cubicBezTo>
                  <a:pt x="2442" y="1678"/>
                  <a:pt x="2441" y="1680"/>
                  <a:pt x="2439" y="1682"/>
                </a:cubicBezTo>
                <a:cubicBezTo>
                  <a:pt x="2439" y="1683"/>
                  <a:pt x="2439" y="1685"/>
                  <a:pt x="2439" y="1687"/>
                </a:cubicBezTo>
                <a:cubicBezTo>
                  <a:pt x="2441" y="1689"/>
                  <a:pt x="2442" y="1691"/>
                  <a:pt x="2444" y="1693"/>
                </a:cubicBezTo>
                <a:cubicBezTo>
                  <a:pt x="2445" y="1693"/>
                  <a:pt x="2446" y="1693"/>
                  <a:pt x="2447" y="1693"/>
                </a:cubicBezTo>
                <a:cubicBezTo>
                  <a:pt x="2448" y="1694"/>
                  <a:pt x="2449" y="1695"/>
                  <a:pt x="2450" y="1696"/>
                </a:cubicBezTo>
                <a:cubicBezTo>
                  <a:pt x="2452" y="1696"/>
                  <a:pt x="2454" y="1696"/>
                  <a:pt x="2455" y="1696"/>
                </a:cubicBezTo>
                <a:cubicBezTo>
                  <a:pt x="2455" y="1697"/>
                  <a:pt x="2455" y="1698"/>
                  <a:pt x="2455" y="1699"/>
                </a:cubicBezTo>
                <a:cubicBezTo>
                  <a:pt x="2457" y="1700"/>
                  <a:pt x="2459" y="1702"/>
                  <a:pt x="2461" y="1704"/>
                </a:cubicBezTo>
                <a:cubicBezTo>
                  <a:pt x="2461" y="1705"/>
                  <a:pt x="2461" y="1706"/>
                  <a:pt x="2461" y="1707"/>
                </a:cubicBezTo>
                <a:cubicBezTo>
                  <a:pt x="2463" y="1709"/>
                  <a:pt x="2465" y="1711"/>
                  <a:pt x="2467" y="1713"/>
                </a:cubicBezTo>
                <a:cubicBezTo>
                  <a:pt x="2467" y="1714"/>
                  <a:pt x="2467" y="1714"/>
                  <a:pt x="2467" y="1716"/>
                </a:cubicBezTo>
                <a:cubicBezTo>
                  <a:pt x="2469" y="1717"/>
                  <a:pt x="2471" y="1719"/>
                  <a:pt x="2473" y="1721"/>
                </a:cubicBezTo>
                <a:cubicBezTo>
                  <a:pt x="2473" y="1726"/>
                  <a:pt x="2473" y="1731"/>
                  <a:pt x="2473" y="1735"/>
                </a:cubicBezTo>
                <a:cubicBezTo>
                  <a:pt x="2473" y="1735"/>
                  <a:pt x="2474" y="1735"/>
                  <a:pt x="2475" y="1735"/>
                </a:cubicBezTo>
                <a:cubicBezTo>
                  <a:pt x="2476" y="1736"/>
                  <a:pt x="2477" y="1737"/>
                  <a:pt x="2478" y="1738"/>
                </a:cubicBezTo>
                <a:cubicBezTo>
                  <a:pt x="2480" y="1738"/>
                  <a:pt x="2482" y="1738"/>
                  <a:pt x="2484" y="1738"/>
                </a:cubicBezTo>
                <a:cubicBezTo>
                  <a:pt x="2484" y="1739"/>
                  <a:pt x="2484" y="1740"/>
                  <a:pt x="2484" y="1741"/>
                </a:cubicBezTo>
                <a:cubicBezTo>
                  <a:pt x="2485" y="1742"/>
                  <a:pt x="2486" y="1743"/>
                  <a:pt x="2487" y="1744"/>
                </a:cubicBezTo>
                <a:cubicBezTo>
                  <a:pt x="2487" y="1744"/>
                  <a:pt x="2488" y="1744"/>
                  <a:pt x="2489" y="1744"/>
                </a:cubicBezTo>
                <a:cubicBezTo>
                  <a:pt x="2490" y="1745"/>
                  <a:pt x="2491" y="1746"/>
                  <a:pt x="2492" y="1747"/>
                </a:cubicBezTo>
                <a:cubicBezTo>
                  <a:pt x="2492" y="1748"/>
                  <a:pt x="2492" y="1748"/>
                  <a:pt x="2492" y="1750"/>
                </a:cubicBezTo>
                <a:cubicBezTo>
                  <a:pt x="2493" y="1750"/>
                  <a:pt x="2494" y="1750"/>
                  <a:pt x="2495" y="1750"/>
                </a:cubicBezTo>
                <a:cubicBezTo>
                  <a:pt x="2496" y="1750"/>
                  <a:pt x="2497" y="1751"/>
                  <a:pt x="2498" y="1753"/>
                </a:cubicBezTo>
                <a:cubicBezTo>
                  <a:pt x="2498" y="1753"/>
                  <a:pt x="2498" y="1754"/>
                  <a:pt x="2498" y="1755"/>
                </a:cubicBezTo>
                <a:cubicBezTo>
                  <a:pt x="2499" y="1756"/>
                  <a:pt x="2500" y="1757"/>
                  <a:pt x="2501" y="1758"/>
                </a:cubicBezTo>
                <a:cubicBezTo>
                  <a:pt x="2501" y="1761"/>
                  <a:pt x="2501" y="1764"/>
                  <a:pt x="2501" y="1767"/>
                </a:cubicBezTo>
                <a:cubicBezTo>
                  <a:pt x="2494" y="1773"/>
                  <a:pt x="2488" y="1780"/>
                  <a:pt x="2481" y="1786"/>
                </a:cubicBezTo>
                <a:cubicBezTo>
                  <a:pt x="2481" y="1787"/>
                  <a:pt x="2481" y="1788"/>
                  <a:pt x="2481" y="1789"/>
                </a:cubicBezTo>
                <a:cubicBezTo>
                  <a:pt x="2480" y="1790"/>
                  <a:pt x="2479" y="1791"/>
                  <a:pt x="2478" y="1792"/>
                </a:cubicBezTo>
                <a:cubicBezTo>
                  <a:pt x="2477" y="1792"/>
                  <a:pt x="2476" y="1792"/>
                  <a:pt x="2475" y="1792"/>
                </a:cubicBezTo>
                <a:cubicBezTo>
                  <a:pt x="2472" y="1796"/>
                  <a:pt x="2468" y="1800"/>
                  <a:pt x="2464" y="1803"/>
                </a:cubicBezTo>
                <a:cubicBezTo>
                  <a:pt x="2463" y="1803"/>
                  <a:pt x="2462" y="1803"/>
                  <a:pt x="2461" y="1803"/>
                </a:cubicBezTo>
                <a:cubicBezTo>
                  <a:pt x="2460" y="1804"/>
                  <a:pt x="2459" y="1805"/>
                  <a:pt x="2458" y="1806"/>
                </a:cubicBezTo>
                <a:cubicBezTo>
                  <a:pt x="2458" y="1806"/>
                  <a:pt x="2456" y="1806"/>
                  <a:pt x="2455" y="1806"/>
                </a:cubicBezTo>
                <a:cubicBezTo>
                  <a:pt x="2455" y="1809"/>
                  <a:pt x="2455" y="1812"/>
                  <a:pt x="2455" y="1815"/>
                </a:cubicBezTo>
                <a:cubicBezTo>
                  <a:pt x="2456" y="1816"/>
                  <a:pt x="2457" y="1816"/>
                  <a:pt x="2458" y="1817"/>
                </a:cubicBezTo>
                <a:cubicBezTo>
                  <a:pt x="2459" y="1817"/>
                  <a:pt x="2460" y="1817"/>
                  <a:pt x="2461" y="1817"/>
                </a:cubicBezTo>
                <a:cubicBezTo>
                  <a:pt x="2464" y="1820"/>
                  <a:pt x="2467" y="1823"/>
                  <a:pt x="2470" y="1826"/>
                </a:cubicBezTo>
                <a:cubicBezTo>
                  <a:pt x="2470" y="1828"/>
                  <a:pt x="2470" y="1830"/>
                  <a:pt x="2470" y="1832"/>
                </a:cubicBezTo>
                <a:cubicBezTo>
                  <a:pt x="2471" y="1833"/>
                  <a:pt x="2473" y="1835"/>
                  <a:pt x="2475" y="1837"/>
                </a:cubicBezTo>
                <a:cubicBezTo>
                  <a:pt x="2475" y="1838"/>
                  <a:pt x="2475" y="1839"/>
                  <a:pt x="2475" y="1840"/>
                </a:cubicBezTo>
                <a:cubicBezTo>
                  <a:pt x="2476" y="1841"/>
                  <a:pt x="2477" y="1842"/>
                  <a:pt x="2478" y="1843"/>
                </a:cubicBezTo>
                <a:cubicBezTo>
                  <a:pt x="2478" y="1844"/>
                  <a:pt x="2478" y="1845"/>
                  <a:pt x="2478" y="1846"/>
                </a:cubicBezTo>
                <a:cubicBezTo>
                  <a:pt x="2479" y="1847"/>
                  <a:pt x="2480" y="1848"/>
                  <a:pt x="2481" y="1849"/>
                </a:cubicBezTo>
                <a:cubicBezTo>
                  <a:pt x="2480" y="1850"/>
                  <a:pt x="2479" y="1850"/>
                  <a:pt x="2478" y="1851"/>
                </a:cubicBezTo>
                <a:cubicBezTo>
                  <a:pt x="2479" y="1852"/>
                  <a:pt x="2480" y="1853"/>
                  <a:pt x="2481" y="1854"/>
                </a:cubicBezTo>
                <a:cubicBezTo>
                  <a:pt x="2481" y="1855"/>
                  <a:pt x="2481" y="1856"/>
                  <a:pt x="2481" y="1857"/>
                </a:cubicBezTo>
                <a:cubicBezTo>
                  <a:pt x="2483" y="1857"/>
                  <a:pt x="2485" y="1857"/>
                  <a:pt x="2487" y="1857"/>
                </a:cubicBezTo>
                <a:cubicBezTo>
                  <a:pt x="2491" y="1862"/>
                  <a:pt x="2496" y="1866"/>
                  <a:pt x="2501" y="1871"/>
                </a:cubicBezTo>
                <a:cubicBezTo>
                  <a:pt x="2505" y="1871"/>
                  <a:pt x="2508" y="1871"/>
                  <a:pt x="2512" y="1871"/>
                </a:cubicBezTo>
                <a:cubicBezTo>
                  <a:pt x="2513" y="1872"/>
                  <a:pt x="2514" y="1873"/>
                  <a:pt x="2515" y="1874"/>
                </a:cubicBezTo>
                <a:cubicBezTo>
                  <a:pt x="2516" y="1873"/>
                  <a:pt x="2517" y="1872"/>
                  <a:pt x="2518" y="1871"/>
                </a:cubicBezTo>
                <a:cubicBezTo>
                  <a:pt x="2521" y="1871"/>
                  <a:pt x="2523" y="1871"/>
                  <a:pt x="2526" y="1871"/>
                </a:cubicBezTo>
                <a:cubicBezTo>
                  <a:pt x="2526" y="1875"/>
                  <a:pt x="2526" y="1879"/>
                  <a:pt x="2526" y="1883"/>
                </a:cubicBezTo>
                <a:cubicBezTo>
                  <a:pt x="2526" y="1883"/>
                  <a:pt x="2524" y="1884"/>
                  <a:pt x="2523" y="1885"/>
                </a:cubicBezTo>
                <a:cubicBezTo>
                  <a:pt x="2523" y="1886"/>
                  <a:pt x="2523" y="1887"/>
                  <a:pt x="2523" y="1888"/>
                </a:cubicBezTo>
                <a:cubicBezTo>
                  <a:pt x="2522" y="1888"/>
                  <a:pt x="2520" y="1888"/>
                  <a:pt x="2518" y="1888"/>
                </a:cubicBezTo>
                <a:cubicBezTo>
                  <a:pt x="2516" y="1890"/>
                  <a:pt x="2514" y="1892"/>
                  <a:pt x="2512" y="1894"/>
                </a:cubicBezTo>
                <a:cubicBezTo>
                  <a:pt x="2512" y="1895"/>
                  <a:pt x="2512" y="1896"/>
                  <a:pt x="2512" y="1897"/>
                </a:cubicBezTo>
                <a:cubicBezTo>
                  <a:pt x="2513" y="1898"/>
                  <a:pt x="2514" y="1898"/>
                  <a:pt x="2515" y="1900"/>
                </a:cubicBezTo>
                <a:cubicBezTo>
                  <a:pt x="2515" y="1903"/>
                  <a:pt x="2515" y="1907"/>
                  <a:pt x="2515" y="1911"/>
                </a:cubicBezTo>
                <a:cubicBezTo>
                  <a:pt x="2516" y="1912"/>
                  <a:pt x="2517" y="1913"/>
                  <a:pt x="2518" y="1914"/>
                </a:cubicBezTo>
                <a:cubicBezTo>
                  <a:pt x="2518" y="1914"/>
                  <a:pt x="2518" y="1916"/>
                  <a:pt x="2518" y="1917"/>
                </a:cubicBezTo>
                <a:cubicBezTo>
                  <a:pt x="2519" y="1917"/>
                  <a:pt x="2520" y="1918"/>
                  <a:pt x="2521" y="1919"/>
                </a:cubicBezTo>
                <a:cubicBezTo>
                  <a:pt x="2523" y="1919"/>
                  <a:pt x="2524" y="1919"/>
                  <a:pt x="2526" y="1919"/>
                </a:cubicBezTo>
                <a:cubicBezTo>
                  <a:pt x="2526" y="1921"/>
                  <a:pt x="2526" y="1923"/>
                  <a:pt x="2526" y="1925"/>
                </a:cubicBezTo>
                <a:cubicBezTo>
                  <a:pt x="2528" y="1927"/>
                  <a:pt x="2530" y="1929"/>
                  <a:pt x="2532" y="1931"/>
                </a:cubicBezTo>
                <a:cubicBezTo>
                  <a:pt x="2532" y="1932"/>
                  <a:pt x="2532" y="1932"/>
                  <a:pt x="2532" y="1933"/>
                </a:cubicBezTo>
                <a:cubicBezTo>
                  <a:pt x="2533" y="1934"/>
                  <a:pt x="2534" y="1935"/>
                  <a:pt x="2535" y="1936"/>
                </a:cubicBezTo>
                <a:cubicBezTo>
                  <a:pt x="2536" y="1936"/>
                  <a:pt x="2537" y="1936"/>
                  <a:pt x="2538" y="1936"/>
                </a:cubicBezTo>
                <a:cubicBezTo>
                  <a:pt x="2539" y="1937"/>
                  <a:pt x="2539" y="1938"/>
                  <a:pt x="2540" y="1939"/>
                </a:cubicBezTo>
                <a:cubicBezTo>
                  <a:pt x="2540" y="1940"/>
                  <a:pt x="2540" y="1941"/>
                  <a:pt x="2540" y="1942"/>
                </a:cubicBezTo>
                <a:cubicBezTo>
                  <a:pt x="2540" y="1943"/>
                  <a:pt x="2539" y="1944"/>
                  <a:pt x="2538" y="1945"/>
                </a:cubicBezTo>
                <a:cubicBezTo>
                  <a:pt x="2538" y="1951"/>
                  <a:pt x="2538" y="1956"/>
                  <a:pt x="2538" y="1962"/>
                </a:cubicBezTo>
                <a:cubicBezTo>
                  <a:pt x="2539" y="1963"/>
                  <a:pt x="2539" y="1964"/>
                  <a:pt x="2540" y="1965"/>
                </a:cubicBezTo>
                <a:cubicBezTo>
                  <a:pt x="2540" y="1967"/>
                  <a:pt x="2540" y="1969"/>
                  <a:pt x="2540" y="1970"/>
                </a:cubicBezTo>
                <a:cubicBezTo>
                  <a:pt x="2541" y="1971"/>
                  <a:pt x="2542" y="1972"/>
                  <a:pt x="2543" y="1973"/>
                </a:cubicBezTo>
                <a:cubicBezTo>
                  <a:pt x="2543" y="1976"/>
                  <a:pt x="2543" y="1979"/>
                  <a:pt x="2543" y="1982"/>
                </a:cubicBezTo>
                <a:cubicBezTo>
                  <a:pt x="2544" y="1982"/>
                  <a:pt x="2545" y="1982"/>
                  <a:pt x="2546" y="1982"/>
                </a:cubicBezTo>
                <a:cubicBezTo>
                  <a:pt x="2547" y="1982"/>
                  <a:pt x="2548" y="1983"/>
                  <a:pt x="2549" y="1985"/>
                </a:cubicBezTo>
                <a:cubicBezTo>
                  <a:pt x="2549" y="1992"/>
                  <a:pt x="2549" y="1999"/>
                  <a:pt x="2549" y="2007"/>
                </a:cubicBezTo>
                <a:cubicBezTo>
                  <a:pt x="2548" y="2008"/>
                  <a:pt x="2547" y="2009"/>
                  <a:pt x="2546" y="2010"/>
                </a:cubicBezTo>
                <a:cubicBezTo>
                  <a:pt x="2546" y="2011"/>
                  <a:pt x="2546" y="2012"/>
                  <a:pt x="2546" y="2013"/>
                </a:cubicBezTo>
                <a:cubicBezTo>
                  <a:pt x="2543" y="2013"/>
                  <a:pt x="2541" y="2013"/>
                  <a:pt x="2538" y="2013"/>
                </a:cubicBezTo>
                <a:cubicBezTo>
                  <a:pt x="2537" y="2012"/>
                  <a:pt x="2536" y="2011"/>
                  <a:pt x="2535" y="2010"/>
                </a:cubicBezTo>
                <a:cubicBezTo>
                  <a:pt x="2535" y="2009"/>
                  <a:pt x="2535" y="2008"/>
                  <a:pt x="2535" y="2007"/>
                </a:cubicBezTo>
                <a:cubicBezTo>
                  <a:pt x="2534" y="2006"/>
                  <a:pt x="2533" y="2005"/>
                  <a:pt x="2532" y="2004"/>
                </a:cubicBezTo>
                <a:cubicBezTo>
                  <a:pt x="2532" y="2004"/>
                  <a:pt x="2532" y="2002"/>
                  <a:pt x="2532" y="2001"/>
                </a:cubicBezTo>
                <a:cubicBezTo>
                  <a:pt x="2531" y="2001"/>
                  <a:pt x="2530" y="2000"/>
                  <a:pt x="2529" y="1999"/>
                </a:cubicBezTo>
                <a:cubicBezTo>
                  <a:pt x="2529" y="1998"/>
                  <a:pt x="2529" y="1997"/>
                  <a:pt x="2529" y="1996"/>
                </a:cubicBezTo>
                <a:cubicBezTo>
                  <a:pt x="2528" y="1995"/>
                  <a:pt x="2527" y="1994"/>
                  <a:pt x="2526" y="1993"/>
                </a:cubicBezTo>
                <a:cubicBezTo>
                  <a:pt x="2525" y="1993"/>
                  <a:pt x="2524" y="1993"/>
                  <a:pt x="2523" y="1993"/>
                </a:cubicBezTo>
                <a:cubicBezTo>
                  <a:pt x="2523" y="1994"/>
                  <a:pt x="2523" y="1995"/>
                  <a:pt x="2523" y="1996"/>
                </a:cubicBezTo>
                <a:cubicBezTo>
                  <a:pt x="2524" y="1997"/>
                  <a:pt x="2526" y="1998"/>
                  <a:pt x="2526" y="1999"/>
                </a:cubicBezTo>
                <a:cubicBezTo>
                  <a:pt x="2525" y="2000"/>
                  <a:pt x="2524" y="2001"/>
                  <a:pt x="2523" y="2001"/>
                </a:cubicBezTo>
                <a:cubicBezTo>
                  <a:pt x="2524" y="2002"/>
                  <a:pt x="2526" y="2004"/>
                  <a:pt x="2526" y="2004"/>
                </a:cubicBezTo>
                <a:cubicBezTo>
                  <a:pt x="2526" y="2006"/>
                  <a:pt x="2526" y="2008"/>
                  <a:pt x="2526" y="2010"/>
                </a:cubicBezTo>
                <a:cubicBezTo>
                  <a:pt x="2529" y="2010"/>
                  <a:pt x="2535" y="2014"/>
                  <a:pt x="2538" y="2014"/>
                </a:cubicBezTo>
                <a:cubicBezTo>
                  <a:pt x="2538" y="2016"/>
                  <a:pt x="2538" y="2017"/>
                  <a:pt x="2538" y="2019"/>
                </a:cubicBezTo>
                <a:cubicBezTo>
                  <a:pt x="2539" y="2019"/>
                  <a:pt x="2539" y="2020"/>
                  <a:pt x="2540" y="2021"/>
                </a:cubicBezTo>
                <a:cubicBezTo>
                  <a:pt x="2540" y="2022"/>
                  <a:pt x="2540" y="2023"/>
                  <a:pt x="2540" y="2024"/>
                </a:cubicBezTo>
                <a:cubicBezTo>
                  <a:pt x="2541" y="2024"/>
                  <a:pt x="2542" y="2024"/>
                  <a:pt x="2543" y="2024"/>
                </a:cubicBezTo>
                <a:cubicBezTo>
                  <a:pt x="2544" y="2025"/>
                  <a:pt x="2545" y="2026"/>
                  <a:pt x="2546" y="2027"/>
                </a:cubicBezTo>
                <a:cubicBezTo>
                  <a:pt x="2547" y="2027"/>
                  <a:pt x="2548" y="2027"/>
                  <a:pt x="2549" y="2027"/>
                </a:cubicBezTo>
                <a:cubicBezTo>
                  <a:pt x="2549" y="2033"/>
                  <a:pt x="2549" y="2038"/>
                  <a:pt x="2549" y="2044"/>
                </a:cubicBezTo>
                <a:cubicBezTo>
                  <a:pt x="2550" y="2045"/>
                  <a:pt x="2551" y="2046"/>
                  <a:pt x="2552" y="2047"/>
                </a:cubicBezTo>
                <a:cubicBezTo>
                  <a:pt x="2552" y="2048"/>
                  <a:pt x="2552" y="2048"/>
                  <a:pt x="2552" y="2049"/>
                </a:cubicBezTo>
                <a:cubicBezTo>
                  <a:pt x="2553" y="2050"/>
                  <a:pt x="2553" y="2051"/>
                  <a:pt x="2555" y="2052"/>
                </a:cubicBezTo>
                <a:cubicBezTo>
                  <a:pt x="2555" y="2055"/>
                  <a:pt x="2555" y="2058"/>
                  <a:pt x="2555" y="2061"/>
                </a:cubicBezTo>
                <a:cubicBezTo>
                  <a:pt x="2555" y="2062"/>
                  <a:pt x="2556" y="2063"/>
                  <a:pt x="2558" y="2064"/>
                </a:cubicBezTo>
                <a:cubicBezTo>
                  <a:pt x="2558" y="2065"/>
                  <a:pt x="2558" y="2066"/>
                  <a:pt x="2558" y="2067"/>
                </a:cubicBezTo>
                <a:cubicBezTo>
                  <a:pt x="2557" y="2067"/>
                  <a:pt x="2556" y="2067"/>
                  <a:pt x="2555" y="2067"/>
                </a:cubicBezTo>
                <a:cubicBezTo>
                  <a:pt x="2554" y="2067"/>
                  <a:pt x="2553" y="2068"/>
                  <a:pt x="2552" y="2069"/>
                </a:cubicBezTo>
                <a:cubicBezTo>
                  <a:pt x="2551" y="2069"/>
                  <a:pt x="2550" y="2069"/>
                  <a:pt x="2549" y="2069"/>
                </a:cubicBezTo>
                <a:cubicBezTo>
                  <a:pt x="2548" y="2070"/>
                  <a:pt x="2547" y="2071"/>
                  <a:pt x="2546" y="2072"/>
                </a:cubicBezTo>
                <a:cubicBezTo>
                  <a:pt x="2544" y="2072"/>
                  <a:pt x="2542" y="2072"/>
                  <a:pt x="2540" y="2072"/>
                </a:cubicBezTo>
                <a:cubicBezTo>
                  <a:pt x="2540" y="2073"/>
                  <a:pt x="2539" y="2074"/>
                  <a:pt x="2538" y="2075"/>
                </a:cubicBezTo>
                <a:cubicBezTo>
                  <a:pt x="2535" y="2075"/>
                  <a:pt x="2532" y="2075"/>
                  <a:pt x="2529" y="2075"/>
                </a:cubicBezTo>
                <a:cubicBezTo>
                  <a:pt x="2528" y="2076"/>
                  <a:pt x="2527" y="2077"/>
                  <a:pt x="2526" y="2078"/>
                </a:cubicBezTo>
                <a:cubicBezTo>
                  <a:pt x="2526" y="2078"/>
                  <a:pt x="2524" y="2078"/>
                  <a:pt x="2523" y="2078"/>
                </a:cubicBezTo>
                <a:cubicBezTo>
                  <a:pt x="2523" y="2079"/>
                  <a:pt x="2522" y="2080"/>
                  <a:pt x="2521" y="2081"/>
                </a:cubicBezTo>
                <a:cubicBezTo>
                  <a:pt x="2519" y="2081"/>
                  <a:pt x="2517" y="2081"/>
                  <a:pt x="2515" y="2081"/>
                </a:cubicBezTo>
                <a:cubicBezTo>
                  <a:pt x="2515" y="2082"/>
                  <a:pt x="2515" y="2083"/>
                  <a:pt x="2515" y="2084"/>
                </a:cubicBezTo>
                <a:cubicBezTo>
                  <a:pt x="2516" y="2085"/>
                  <a:pt x="2517" y="2085"/>
                  <a:pt x="2518" y="2086"/>
                </a:cubicBezTo>
                <a:cubicBezTo>
                  <a:pt x="2518" y="2090"/>
                  <a:pt x="2518" y="2094"/>
                  <a:pt x="2518" y="2098"/>
                </a:cubicBezTo>
                <a:cubicBezTo>
                  <a:pt x="2517" y="2099"/>
                  <a:pt x="2516" y="2099"/>
                  <a:pt x="2515" y="2101"/>
                </a:cubicBezTo>
                <a:cubicBezTo>
                  <a:pt x="2513" y="2101"/>
                  <a:pt x="2511" y="2101"/>
                  <a:pt x="2509" y="2101"/>
                </a:cubicBezTo>
                <a:cubicBezTo>
                  <a:pt x="2508" y="2101"/>
                  <a:pt x="2508" y="2102"/>
                  <a:pt x="2506" y="2103"/>
                </a:cubicBezTo>
                <a:cubicBezTo>
                  <a:pt x="2505" y="2103"/>
                  <a:pt x="2503" y="2103"/>
                  <a:pt x="2501" y="2103"/>
                </a:cubicBezTo>
                <a:cubicBezTo>
                  <a:pt x="2500" y="2102"/>
                  <a:pt x="2499" y="2102"/>
                  <a:pt x="2498" y="2101"/>
                </a:cubicBezTo>
                <a:cubicBezTo>
                  <a:pt x="2498" y="2100"/>
                  <a:pt x="2498" y="2099"/>
                  <a:pt x="2498" y="2098"/>
                </a:cubicBezTo>
                <a:cubicBezTo>
                  <a:pt x="2496" y="2096"/>
                  <a:pt x="2494" y="2094"/>
                  <a:pt x="2492" y="2092"/>
                </a:cubicBezTo>
                <a:cubicBezTo>
                  <a:pt x="2492" y="2092"/>
                  <a:pt x="2490" y="2092"/>
                  <a:pt x="2489" y="2092"/>
                </a:cubicBezTo>
                <a:cubicBezTo>
                  <a:pt x="2489" y="2090"/>
                  <a:pt x="2489" y="2088"/>
                  <a:pt x="2489" y="2086"/>
                </a:cubicBezTo>
                <a:cubicBezTo>
                  <a:pt x="2488" y="2086"/>
                  <a:pt x="2486" y="2086"/>
                  <a:pt x="2484" y="2086"/>
                </a:cubicBezTo>
                <a:cubicBezTo>
                  <a:pt x="2482" y="2088"/>
                  <a:pt x="2480" y="2090"/>
                  <a:pt x="2478" y="2092"/>
                </a:cubicBezTo>
                <a:cubicBezTo>
                  <a:pt x="2478" y="2093"/>
                  <a:pt x="2478" y="2094"/>
                  <a:pt x="2478" y="2095"/>
                </a:cubicBezTo>
                <a:cubicBezTo>
                  <a:pt x="2477" y="2096"/>
                  <a:pt x="2476" y="2097"/>
                  <a:pt x="2475" y="2098"/>
                </a:cubicBezTo>
                <a:cubicBezTo>
                  <a:pt x="2475" y="2099"/>
                  <a:pt x="2475" y="2099"/>
                  <a:pt x="2475" y="2101"/>
                </a:cubicBezTo>
                <a:cubicBezTo>
                  <a:pt x="2476" y="2101"/>
                  <a:pt x="2477" y="2102"/>
                  <a:pt x="2478" y="2103"/>
                </a:cubicBezTo>
                <a:cubicBezTo>
                  <a:pt x="2478" y="2105"/>
                  <a:pt x="2478" y="2107"/>
                  <a:pt x="2478" y="2109"/>
                </a:cubicBezTo>
                <a:cubicBezTo>
                  <a:pt x="2477" y="2109"/>
                  <a:pt x="2476" y="2109"/>
                  <a:pt x="2475" y="2109"/>
                </a:cubicBezTo>
                <a:cubicBezTo>
                  <a:pt x="2474" y="2110"/>
                  <a:pt x="2474" y="2111"/>
                  <a:pt x="2473" y="2112"/>
                </a:cubicBezTo>
                <a:cubicBezTo>
                  <a:pt x="2467" y="2112"/>
                  <a:pt x="2461" y="2112"/>
                  <a:pt x="2455" y="2112"/>
                </a:cubicBezTo>
                <a:cubicBezTo>
                  <a:pt x="2454" y="2110"/>
                  <a:pt x="2452" y="2108"/>
                  <a:pt x="2450" y="2106"/>
                </a:cubicBezTo>
                <a:cubicBezTo>
                  <a:pt x="2448" y="2106"/>
                  <a:pt x="2446" y="2106"/>
                  <a:pt x="2444" y="2106"/>
                </a:cubicBezTo>
                <a:cubicBezTo>
                  <a:pt x="2443" y="2105"/>
                  <a:pt x="2442" y="2104"/>
                  <a:pt x="2441" y="2103"/>
                </a:cubicBezTo>
                <a:cubicBezTo>
                  <a:pt x="2440" y="2103"/>
                  <a:pt x="2438" y="2103"/>
                  <a:pt x="2436" y="2103"/>
                </a:cubicBezTo>
                <a:cubicBezTo>
                  <a:pt x="2435" y="2102"/>
                  <a:pt x="2434" y="2102"/>
                  <a:pt x="2433" y="2101"/>
                </a:cubicBezTo>
                <a:cubicBezTo>
                  <a:pt x="2433" y="2100"/>
                  <a:pt x="2433" y="2099"/>
                  <a:pt x="2433" y="2098"/>
                </a:cubicBezTo>
                <a:cubicBezTo>
                  <a:pt x="2434" y="2097"/>
                  <a:pt x="2435" y="2096"/>
                  <a:pt x="2436" y="2095"/>
                </a:cubicBezTo>
                <a:cubicBezTo>
                  <a:pt x="2436" y="2086"/>
                  <a:pt x="2436" y="2078"/>
                  <a:pt x="2436" y="2069"/>
                </a:cubicBezTo>
                <a:cubicBezTo>
                  <a:pt x="2435" y="2069"/>
                  <a:pt x="2434" y="2068"/>
                  <a:pt x="2433" y="2067"/>
                </a:cubicBezTo>
                <a:cubicBezTo>
                  <a:pt x="2433" y="2065"/>
                  <a:pt x="2433" y="2063"/>
                  <a:pt x="2433" y="2061"/>
                </a:cubicBezTo>
                <a:cubicBezTo>
                  <a:pt x="2432" y="2060"/>
                  <a:pt x="2431" y="2059"/>
                  <a:pt x="2430" y="2058"/>
                </a:cubicBezTo>
                <a:cubicBezTo>
                  <a:pt x="2430" y="2056"/>
                  <a:pt x="2430" y="2054"/>
                  <a:pt x="2430" y="2052"/>
                </a:cubicBezTo>
                <a:cubicBezTo>
                  <a:pt x="2429" y="2052"/>
                  <a:pt x="2428" y="2051"/>
                  <a:pt x="2427" y="2049"/>
                </a:cubicBezTo>
                <a:cubicBezTo>
                  <a:pt x="2426" y="2049"/>
                  <a:pt x="2425" y="2049"/>
                  <a:pt x="2424" y="2049"/>
                </a:cubicBezTo>
                <a:cubicBezTo>
                  <a:pt x="2423" y="2051"/>
                  <a:pt x="2422" y="2052"/>
                  <a:pt x="2421" y="2052"/>
                </a:cubicBezTo>
                <a:cubicBezTo>
                  <a:pt x="2420" y="2052"/>
                  <a:pt x="2418" y="2052"/>
                  <a:pt x="2416" y="2052"/>
                </a:cubicBezTo>
                <a:cubicBezTo>
                  <a:pt x="2416" y="2054"/>
                  <a:pt x="2416" y="2054"/>
                  <a:pt x="2416" y="2055"/>
                </a:cubicBezTo>
                <a:cubicBezTo>
                  <a:pt x="2415" y="2056"/>
                  <a:pt x="2414" y="2057"/>
                  <a:pt x="2413" y="2058"/>
                </a:cubicBezTo>
                <a:cubicBezTo>
                  <a:pt x="2413" y="2059"/>
                  <a:pt x="2413" y="2060"/>
                  <a:pt x="2413" y="2061"/>
                </a:cubicBezTo>
                <a:cubicBezTo>
                  <a:pt x="2411" y="2061"/>
                  <a:pt x="2409" y="2061"/>
                  <a:pt x="2407" y="2061"/>
                </a:cubicBezTo>
                <a:cubicBezTo>
                  <a:pt x="2404" y="2064"/>
                  <a:pt x="2402" y="2067"/>
                  <a:pt x="2399" y="2069"/>
                </a:cubicBezTo>
                <a:cubicBezTo>
                  <a:pt x="2398" y="2069"/>
                  <a:pt x="2397" y="2069"/>
                  <a:pt x="2396" y="2069"/>
                </a:cubicBezTo>
                <a:cubicBezTo>
                  <a:pt x="2396" y="2070"/>
                  <a:pt x="2395" y="2074"/>
                  <a:pt x="2396" y="2075"/>
                </a:cubicBezTo>
                <a:cubicBezTo>
                  <a:pt x="2397" y="2076"/>
                  <a:pt x="2398" y="2077"/>
                  <a:pt x="2399" y="2078"/>
                </a:cubicBezTo>
                <a:cubicBezTo>
                  <a:pt x="2399" y="2079"/>
                  <a:pt x="2399" y="2080"/>
                  <a:pt x="2399" y="2081"/>
                </a:cubicBezTo>
                <a:cubicBezTo>
                  <a:pt x="2397" y="2081"/>
                  <a:pt x="2395" y="2081"/>
                  <a:pt x="2393" y="2081"/>
                </a:cubicBezTo>
                <a:cubicBezTo>
                  <a:pt x="2392" y="2080"/>
                  <a:pt x="2392" y="2079"/>
                  <a:pt x="2390" y="2078"/>
                </a:cubicBezTo>
                <a:cubicBezTo>
                  <a:pt x="2389" y="2077"/>
                  <a:pt x="2388" y="2076"/>
                  <a:pt x="2387" y="2075"/>
                </a:cubicBezTo>
                <a:cubicBezTo>
                  <a:pt x="2387" y="2073"/>
                  <a:pt x="2387" y="2071"/>
                  <a:pt x="2387" y="2069"/>
                </a:cubicBezTo>
                <a:cubicBezTo>
                  <a:pt x="2386" y="2069"/>
                  <a:pt x="2384" y="2069"/>
                  <a:pt x="2382" y="2069"/>
                </a:cubicBezTo>
                <a:cubicBezTo>
                  <a:pt x="2382" y="2073"/>
                  <a:pt x="2382" y="2077"/>
                  <a:pt x="2382" y="2081"/>
                </a:cubicBezTo>
                <a:cubicBezTo>
                  <a:pt x="2383" y="2082"/>
                  <a:pt x="2384" y="2083"/>
                  <a:pt x="2385" y="2084"/>
                </a:cubicBezTo>
                <a:cubicBezTo>
                  <a:pt x="2385" y="2088"/>
                  <a:pt x="2385" y="2091"/>
                  <a:pt x="2385" y="2095"/>
                </a:cubicBezTo>
                <a:cubicBezTo>
                  <a:pt x="2386" y="2095"/>
                  <a:pt x="2387" y="2095"/>
                  <a:pt x="2387" y="2095"/>
                </a:cubicBezTo>
                <a:cubicBezTo>
                  <a:pt x="2389" y="2097"/>
                  <a:pt x="2391" y="2099"/>
                  <a:pt x="2393" y="2101"/>
                </a:cubicBezTo>
                <a:cubicBezTo>
                  <a:pt x="2393" y="2102"/>
                  <a:pt x="2393" y="2104"/>
                  <a:pt x="2393" y="2106"/>
                </a:cubicBezTo>
                <a:cubicBezTo>
                  <a:pt x="2394" y="2106"/>
                  <a:pt x="2395" y="2106"/>
                  <a:pt x="2396" y="2106"/>
                </a:cubicBezTo>
                <a:cubicBezTo>
                  <a:pt x="2399" y="2109"/>
                  <a:pt x="2402" y="2112"/>
                  <a:pt x="2405" y="2115"/>
                </a:cubicBezTo>
                <a:cubicBezTo>
                  <a:pt x="2405" y="2116"/>
                  <a:pt x="2405" y="2117"/>
                  <a:pt x="2405" y="2118"/>
                </a:cubicBezTo>
                <a:cubicBezTo>
                  <a:pt x="2404" y="2119"/>
                  <a:pt x="2403" y="2120"/>
                  <a:pt x="2402" y="2120"/>
                </a:cubicBezTo>
                <a:cubicBezTo>
                  <a:pt x="2402" y="2121"/>
                  <a:pt x="2402" y="2122"/>
                  <a:pt x="2402" y="2123"/>
                </a:cubicBezTo>
                <a:cubicBezTo>
                  <a:pt x="2403" y="2123"/>
                  <a:pt x="2404" y="2123"/>
                  <a:pt x="2405" y="2123"/>
                </a:cubicBezTo>
                <a:cubicBezTo>
                  <a:pt x="2407" y="2125"/>
                  <a:pt x="2408" y="2127"/>
                  <a:pt x="2410" y="2129"/>
                </a:cubicBezTo>
                <a:cubicBezTo>
                  <a:pt x="2412" y="2129"/>
                  <a:pt x="2414" y="2129"/>
                  <a:pt x="2416" y="2129"/>
                </a:cubicBezTo>
                <a:cubicBezTo>
                  <a:pt x="2417" y="2128"/>
                  <a:pt x="2418" y="2127"/>
                  <a:pt x="2419" y="2126"/>
                </a:cubicBezTo>
                <a:cubicBezTo>
                  <a:pt x="2421" y="2126"/>
                  <a:pt x="2423" y="2126"/>
                  <a:pt x="2424" y="2126"/>
                </a:cubicBezTo>
                <a:cubicBezTo>
                  <a:pt x="2424" y="2128"/>
                  <a:pt x="2424" y="2130"/>
                  <a:pt x="2424" y="2132"/>
                </a:cubicBezTo>
                <a:cubicBezTo>
                  <a:pt x="2423" y="2132"/>
                  <a:pt x="2422" y="2132"/>
                  <a:pt x="2421" y="2132"/>
                </a:cubicBezTo>
                <a:cubicBezTo>
                  <a:pt x="2420" y="2133"/>
                  <a:pt x="2420" y="2134"/>
                  <a:pt x="2419" y="2135"/>
                </a:cubicBezTo>
                <a:cubicBezTo>
                  <a:pt x="2419" y="2136"/>
                  <a:pt x="2419" y="2138"/>
                  <a:pt x="2419" y="2140"/>
                </a:cubicBezTo>
                <a:cubicBezTo>
                  <a:pt x="2422" y="2143"/>
                  <a:pt x="2424" y="2146"/>
                  <a:pt x="2427" y="2149"/>
                </a:cubicBezTo>
                <a:cubicBezTo>
                  <a:pt x="2427" y="2151"/>
                  <a:pt x="2427" y="2152"/>
                  <a:pt x="2427" y="2154"/>
                </a:cubicBezTo>
                <a:cubicBezTo>
                  <a:pt x="2429" y="2156"/>
                  <a:pt x="2431" y="2158"/>
                  <a:pt x="2433" y="2160"/>
                </a:cubicBezTo>
                <a:cubicBezTo>
                  <a:pt x="2433" y="2161"/>
                  <a:pt x="2433" y="2162"/>
                  <a:pt x="2433" y="2163"/>
                </a:cubicBezTo>
                <a:cubicBezTo>
                  <a:pt x="2435" y="2163"/>
                  <a:pt x="2437" y="2163"/>
                  <a:pt x="2439" y="2163"/>
                </a:cubicBezTo>
                <a:cubicBezTo>
                  <a:pt x="2439" y="2164"/>
                  <a:pt x="2439" y="2165"/>
                  <a:pt x="2439" y="2166"/>
                </a:cubicBezTo>
                <a:cubicBezTo>
                  <a:pt x="2440" y="2167"/>
                  <a:pt x="2440" y="2168"/>
                  <a:pt x="2441" y="2168"/>
                </a:cubicBezTo>
                <a:cubicBezTo>
                  <a:pt x="2442" y="2168"/>
                  <a:pt x="2443" y="2168"/>
                  <a:pt x="2444" y="2168"/>
                </a:cubicBezTo>
                <a:cubicBezTo>
                  <a:pt x="2444" y="2170"/>
                  <a:pt x="2444" y="2172"/>
                  <a:pt x="2444" y="2174"/>
                </a:cubicBezTo>
                <a:cubicBezTo>
                  <a:pt x="2443" y="2175"/>
                  <a:pt x="2442" y="2176"/>
                  <a:pt x="2441" y="2177"/>
                </a:cubicBezTo>
                <a:cubicBezTo>
                  <a:pt x="2441" y="2179"/>
                  <a:pt x="2441" y="2181"/>
                  <a:pt x="2441" y="2183"/>
                </a:cubicBezTo>
                <a:cubicBezTo>
                  <a:pt x="2442" y="2184"/>
                  <a:pt x="2443" y="2185"/>
                  <a:pt x="2444" y="2186"/>
                </a:cubicBezTo>
                <a:cubicBezTo>
                  <a:pt x="2444" y="2187"/>
                  <a:pt x="2444" y="2188"/>
                  <a:pt x="2444" y="2188"/>
                </a:cubicBezTo>
                <a:cubicBezTo>
                  <a:pt x="2445" y="2189"/>
                  <a:pt x="2446" y="2196"/>
                  <a:pt x="2447" y="2197"/>
                </a:cubicBezTo>
                <a:cubicBezTo>
                  <a:pt x="2448" y="2198"/>
                  <a:pt x="2449" y="2199"/>
                  <a:pt x="2450" y="2200"/>
                </a:cubicBezTo>
                <a:cubicBezTo>
                  <a:pt x="2456" y="2200"/>
                  <a:pt x="2461" y="2200"/>
                  <a:pt x="2467" y="2200"/>
                </a:cubicBezTo>
                <a:cubicBezTo>
                  <a:pt x="2468" y="2201"/>
                  <a:pt x="2469" y="2202"/>
                  <a:pt x="2470" y="2202"/>
                </a:cubicBezTo>
                <a:cubicBezTo>
                  <a:pt x="2472" y="2202"/>
                  <a:pt x="2474" y="2202"/>
                  <a:pt x="2475" y="2202"/>
                </a:cubicBezTo>
                <a:cubicBezTo>
                  <a:pt x="2476" y="2201"/>
                  <a:pt x="2477" y="2201"/>
                  <a:pt x="2478" y="2200"/>
                </a:cubicBezTo>
                <a:cubicBezTo>
                  <a:pt x="2479" y="2200"/>
                  <a:pt x="2480" y="2200"/>
                  <a:pt x="2481" y="2200"/>
                </a:cubicBezTo>
                <a:cubicBezTo>
                  <a:pt x="2487" y="2205"/>
                  <a:pt x="2492" y="2211"/>
                  <a:pt x="2498" y="2217"/>
                </a:cubicBezTo>
                <a:cubicBezTo>
                  <a:pt x="2498" y="2218"/>
                  <a:pt x="2498" y="2219"/>
                  <a:pt x="2498" y="2220"/>
                </a:cubicBezTo>
                <a:cubicBezTo>
                  <a:pt x="2499" y="2221"/>
                  <a:pt x="2500" y="2221"/>
                  <a:pt x="2501" y="2222"/>
                </a:cubicBezTo>
                <a:cubicBezTo>
                  <a:pt x="2504" y="2222"/>
                  <a:pt x="2507" y="2222"/>
                  <a:pt x="2509" y="2222"/>
                </a:cubicBezTo>
                <a:cubicBezTo>
                  <a:pt x="2510" y="2223"/>
                  <a:pt x="2511" y="2224"/>
                  <a:pt x="2512" y="2225"/>
                </a:cubicBezTo>
                <a:cubicBezTo>
                  <a:pt x="2513" y="2225"/>
                  <a:pt x="2514" y="2225"/>
                  <a:pt x="2515" y="2225"/>
                </a:cubicBezTo>
                <a:cubicBezTo>
                  <a:pt x="2516" y="2226"/>
                  <a:pt x="2517" y="2227"/>
                  <a:pt x="2518" y="2228"/>
                </a:cubicBezTo>
                <a:cubicBezTo>
                  <a:pt x="2519" y="2228"/>
                  <a:pt x="2520" y="2228"/>
                  <a:pt x="2521" y="2228"/>
                </a:cubicBezTo>
                <a:cubicBezTo>
                  <a:pt x="2522" y="2229"/>
                  <a:pt x="2523" y="2230"/>
                  <a:pt x="2523" y="2231"/>
                </a:cubicBezTo>
                <a:cubicBezTo>
                  <a:pt x="2532" y="2231"/>
                  <a:pt x="2540" y="2231"/>
                  <a:pt x="2549" y="2231"/>
                </a:cubicBezTo>
                <a:cubicBezTo>
                  <a:pt x="2550" y="2232"/>
                  <a:pt x="2551" y="2233"/>
                  <a:pt x="2552" y="2234"/>
                </a:cubicBezTo>
                <a:cubicBezTo>
                  <a:pt x="2552" y="2236"/>
                  <a:pt x="2552" y="2238"/>
                  <a:pt x="2552" y="2239"/>
                </a:cubicBezTo>
                <a:cubicBezTo>
                  <a:pt x="2553" y="2240"/>
                  <a:pt x="2554" y="2241"/>
                  <a:pt x="2555" y="2242"/>
                </a:cubicBezTo>
                <a:cubicBezTo>
                  <a:pt x="2555" y="2244"/>
                  <a:pt x="2555" y="2246"/>
                  <a:pt x="2555" y="2248"/>
                </a:cubicBezTo>
                <a:cubicBezTo>
                  <a:pt x="2554" y="2249"/>
                  <a:pt x="2553" y="2250"/>
                  <a:pt x="2552" y="2251"/>
                </a:cubicBezTo>
                <a:cubicBezTo>
                  <a:pt x="2552" y="2252"/>
                  <a:pt x="2552" y="2253"/>
                  <a:pt x="2552" y="2254"/>
                </a:cubicBezTo>
                <a:cubicBezTo>
                  <a:pt x="2553" y="2255"/>
                  <a:pt x="2554" y="2255"/>
                  <a:pt x="2555" y="2256"/>
                </a:cubicBezTo>
                <a:cubicBezTo>
                  <a:pt x="2555" y="2259"/>
                  <a:pt x="2555" y="2262"/>
                  <a:pt x="2555" y="2265"/>
                </a:cubicBezTo>
                <a:cubicBezTo>
                  <a:pt x="2553" y="2267"/>
                  <a:pt x="2551" y="2268"/>
                  <a:pt x="2549" y="2270"/>
                </a:cubicBezTo>
                <a:cubicBezTo>
                  <a:pt x="2548" y="2270"/>
                  <a:pt x="2547" y="2270"/>
                  <a:pt x="2546" y="2270"/>
                </a:cubicBezTo>
                <a:cubicBezTo>
                  <a:pt x="2546" y="2271"/>
                  <a:pt x="2546" y="2273"/>
                  <a:pt x="2546" y="2273"/>
                </a:cubicBezTo>
                <a:cubicBezTo>
                  <a:pt x="2544" y="2275"/>
                  <a:pt x="2542" y="2277"/>
                  <a:pt x="2540" y="2279"/>
                </a:cubicBezTo>
                <a:cubicBezTo>
                  <a:pt x="2540" y="2280"/>
                  <a:pt x="2540" y="2281"/>
                  <a:pt x="2540" y="2282"/>
                </a:cubicBezTo>
                <a:cubicBezTo>
                  <a:pt x="2539" y="2283"/>
                  <a:pt x="2539" y="2284"/>
                  <a:pt x="2538" y="2285"/>
                </a:cubicBezTo>
                <a:cubicBezTo>
                  <a:pt x="2538" y="2286"/>
                  <a:pt x="2538" y="2287"/>
                  <a:pt x="2538" y="2288"/>
                </a:cubicBezTo>
                <a:cubicBezTo>
                  <a:pt x="2536" y="2289"/>
                  <a:pt x="2534" y="2291"/>
                  <a:pt x="2532" y="2293"/>
                </a:cubicBezTo>
                <a:cubicBezTo>
                  <a:pt x="2531" y="2293"/>
                  <a:pt x="2527" y="2302"/>
                  <a:pt x="2526" y="2302"/>
                </a:cubicBezTo>
                <a:cubicBezTo>
                  <a:pt x="2527" y="2302"/>
                  <a:pt x="2528" y="2302"/>
                  <a:pt x="2529" y="2302"/>
                </a:cubicBezTo>
                <a:cubicBezTo>
                  <a:pt x="2530" y="2301"/>
                  <a:pt x="2531" y="2300"/>
                  <a:pt x="2532" y="2299"/>
                </a:cubicBezTo>
                <a:cubicBezTo>
                  <a:pt x="2533" y="2299"/>
                  <a:pt x="2534" y="2301"/>
                  <a:pt x="2535" y="2302"/>
                </a:cubicBezTo>
                <a:cubicBezTo>
                  <a:pt x="2534" y="2302"/>
                  <a:pt x="2533" y="2303"/>
                  <a:pt x="2532" y="2304"/>
                </a:cubicBezTo>
                <a:cubicBezTo>
                  <a:pt x="2532" y="2307"/>
                  <a:pt x="2532" y="2310"/>
                  <a:pt x="2532" y="2313"/>
                </a:cubicBezTo>
                <a:cubicBezTo>
                  <a:pt x="2531" y="2314"/>
                  <a:pt x="2530" y="2315"/>
                  <a:pt x="2529" y="2316"/>
                </a:cubicBezTo>
                <a:cubicBezTo>
                  <a:pt x="2529" y="2321"/>
                  <a:pt x="2529" y="2327"/>
                  <a:pt x="2529" y="2333"/>
                </a:cubicBezTo>
                <a:cubicBezTo>
                  <a:pt x="2530" y="2333"/>
                  <a:pt x="2531" y="2335"/>
                  <a:pt x="2532" y="2336"/>
                </a:cubicBezTo>
                <a:cubicBezTo>
                  <a:pt x="2532" y="2342"/>
                  <a:pt x="2532" y="2349"/>
                  <a:pt x="2532" y="2355"/>
                </a:cubicBezTo>
                <a:cubicBezTo>
                  <a:pt x="2531" y="2356"/>
                  <a:pt x="2530" y="2357"/>
                  <a:pt x="2529" y="2358"/>
                </a:cubicBezTo>
                <a:cubicBezTo>
                  <a:pt x="2525" y="2358"/>
                  <a:pt x="2520" y="2358"/>
                  <a:pt x="2515" y="2358"/>
                </a:cubicBezTo>
                <a:cubicBezTo>
                  <a:pt x="2515" y="2365"/>
                  <a:pt x="2515" y="2371"/>
                  <a:pt x="2515" y="2378"/>
                </a:cubicBezTo>
                <a:cubicBezTo>
                  <a:pt x="2514" y="2379"/>
                  <a:pt x="2513" y="2380"/>
                  <a:pt x="2512" y="2381"/>
                </a:cubicBezTo>
                <a:cubicBezTo>
                  <a:pt x="2512" y="2383"/>
                  <a:pt x="2512" y="2385"/>
                  <a:pt x="2512" y="2386"/>
                </a:cubicBezTo>
                <a:cubicBezTo>
                  <a:pt x="2513" y="2387"/>
                  <a:pt x="2514" y="2389"/>
                  <a:pt x="2515" y="2389"/>
                </a:cubicBezTo>
                <a:cubicBezTo>
                  <a:pt x="2515" y="2391"/>
                  <a:pt x="2515" y="2393"/>
                  <a:pt x="2515" y="2395"/>
                </a:cubicBezTo>
                <a:cubicBezTo>
                  <a:pt x="2516" y="2395"/>
                  <a:pt x="2517" y="2395"/>
                  <a:pt x="2518" y="2395"/>
                </a:cubicBezTo>
                <a:cubicBezTo>
                  <a:pt x="2520" y="2397"/>
                  <a:pt x="2522" y="2399"/>
                  <a:pt x="2523" y="2401"/>
                </a:cubicBezTo>
                <a:cubicBezTo>
                  <a:pt x="2523" y="2402"/>
                  <a:pt x="2523" y="2403"/>
                  <a:pt x="2523" y="2404"/>
                </a:cubicBezTo>
                <a:cubicBezTo>
                  <a:pt x="2524" y="2405"/>
                  <a:pt x="2526" y="2405"/>
                  <a:pt x="2526" y="2406"/>
                </a:cubicBezTo>
                <a:cubicBezTo>
                  <a:pt x="2525" y="2407"/>
                  <a:pt x="2524" y="2408"/>
                  <a:pt x="2523" y="2409"/>
                </a:cubicBezTo>
                <a:cubicBezTo>
                  <a:pt x="2523" y="2411"/>
                  <a:pt x="2523" y="2413"/>
                  <a:pt x="2523" y="2415"/>
                </a:cubicBezTo>
                <a:cubicBezTo>
                  <a:pt x="2520" y="2418"/>
                  <a:pt x="2518" y="2421"/>
                  <a:pt x="2515" y="2423"/>
                </a:cubicBezTo>
                <a:cubicBezTo>
                  <a:pt x="2515" y="2425"/>
                  <a:pt x="2515" y="2427"/>
                  <a:pt x="2515" y="2429"/>
                </a:cubicBezTo>
                <a:cubicBezTo>
                  <a:pt x="2514" y="2430"/>
                  <a:pt x="2513" y="2431"/>
                  <a:pt x="2512" y="2432"/>
                </a:cubicBezTo>
                <a:cubicBezTo>
                  <a:pt x="2512" y="2433"/>
                  <a:pt x="2512" y="2434"/>
                  <a:pt x="2512" y="2434"/>
                </a:cubicBezTo>
                <a:cubicBezTo>
                  <a:pt x="2513" y="2436"/>
                  <a:pt x="2514" y="2437"/>
                  <a:pt x="2515" y="2437"/>
                </a:cubicBezTo>
                <a:cubicBezTo>
                  <a:pt x="2515" y="2439"/>
                  <a:pt x="2515" y="2441"/>
                  <a:pt x="2515" y="2443"/>
                </a:cubicBezTo>
                <a:cubicBezTo>
                  <a:pt x="2517" y="2443"/>
                  <a:pt x="2519" y="2443"/>
                  <a:pt x="2521" y="2443"/>
                </a:cubicBezTo>
                <a:cubicBezTo>
                  <a:pt x="2521" y="2444"/>
                  <a:pt x="2521" y="2445"/>
                  <a:pt x="2521" y="2446"/>
                </a:cubicBezTo>
                <a:cubicBezTo>
                  <a:pt x="2522" y="2447"/>
                  <a:pt x="2523" y="2448"/>
                  <a:pt x="2523" y="2449"/>
                </a:cubicBezTo>
                <a:cubicBezTo>
                  <a:pt x="2523" y="2452"/>
                  <a:pt x="2523" y="2455"/>
                  <a:pt x="2523" y="2457"/>
                </a:cubicBezTo>
                <a:cubicBezTo>
                  <a:pt x="2522" y="2458"/>
                  <a:pt x="2521" y="2459"/>
                  <a:pt x="2521" y="2460"/>
                </a:cubicBezTo>
                <a:cubicBezTo>
                  <a:pt x="2523" y="2462"/>
                  <a:pt x="2524" y="2464"/>
                  <a:pt x="2526" y="2466"/>
                </a:cubicBezTo>
                <a:cubicBezTo>
                  <a:pt x="2525" y="2467"/>
                  <a:pt x="2524" y="2468"/>
                  <a:pt x="2523" y="2468"/>
                </a:cubicBezTo>
                <a:cubicBezTo>
                  <a:pt x="2523" y="2470"/>
                  <a:pt x="2523" y="2471"/>
                  <a:pt x="2523" y="2471"/>
                </a:cubicBezTo>
                <a:cubicBezTo>
                  <a:pt x="2524" y="2473"/>
                  <a:pt x="2526" y="2473"/>
                  <a:pt x="2526" y="2474"/>
                </a:cubicBezTo>
                <a:cubicBezTo>
                  <a:pt x="2526" y="2480"/>
                  <a:pt x="2526" y="2486"/>
                  <a:pt x="2526" y="2491"/>
                </a:cubicBezTo>
                <a:cubicBezTo>
                  <a:pt x="2525" y="2492"/>
                  <a:pt x="2524" y="2493"/>
                  <a:pt x="2523" y="2494"/>
                </a:cubicBezTo>
                <a:cubicBezTo>
                  <a:pt x="2520" y="2494"/>
                  <a:pt x="2518" y="2494"/>
                  <a:pt x="2515" y="2494"/>
                </a:cubicBezTo>
                <a:cubicBezTo>
                  <a:pt x="2514" y="2493"/>
                  <a:pt x="2513" y="2492"/>
                  <a:pt x="2512" y="2491"/>
                </a:cubicBezTo>
                <a:cubicBezTo>
                  <a:pt x="2511" y="2491"/>
                  <a:pt x="2510" y="2491"/>
                  <a:pt x="2509" y="2491"/>
                </a:cubicBezTo>
                <a:cubicBezTo>
                  <a:pt x="2509" y="2494"/>
                  <a:pt x="2509" y="2497"/>
                  <a:pt x="2509" y="2500"/>
                </a:cubicBezTo>
                <a:cubicBezTo>
                  <a:pt x="2510" y="2501"/>
                  <a:pt x="2511" y="2502"/>
                  <a:pt x="2512" y="2502"/>
                </a:cubicBezTo>
                <a:cubicBezTo>
                  <a:pt x="2512" y="2504"/>
                  <a:pt x="2512" y="2505"/>
                  <a:pt x="2512" y="2505"/>
                </a:cubicBezTo>
                <a:cubicBezTo>
                  <a:pt x="2511" y="2507"/>
                  <a:pt x="2510" y="2507"/>
                  <a:pt x="2509" y="2508"/>
                </a:cubicBezTo>
                <a:cubicBezTo>
                  <a:pt x="2509" y="2509"/>
                  <a:pt x="2509" y="2510"/>
                  <a:pt x="2509" y="2511"/>
                </a:cubicBezTo>
                <a:cubicBezTo>
                  <a:pt x="2508" y="2512"/>
                  <a:pt x="2507" y="2513"/>
                  <a:pt x="2507" y="2514"/>
                </a:cubicBezTo>
                <a:cubicBezTo>
                  <a:pt x="2507" y="2515"/>
                  <a:pt x="2507" y="2516"/>
                  <a:pt x="2507" y="2517"/>
                </a:cubicBezTo>
                <a:cubicBezTo>
                  <a:pt x="2505" y="2518"/>
                  <a:pt x="2503" y="2520"/>
                  <a:pt x="2501" y="2522"/>
                </a:cubicBezTo>
                <a:cubicBezTo>
                  <a:pt x="2501" y="2527"/>
                  <a:pt x="2501" y="2532"/>
                  <a:pt x="2501" y="2536"/>
                </a:cubicBezTo>
                <a:cubicBezTo>
                  <a:pt x="2502" y="2537"/>
                  <a:pt x="2503" y="2539"/>
                  <a:pt x="2504" y="2539"/>
                </a:cubicBezTo>
                <a:cubicBezTo>
                  <a:pt x="2504" y="2542"/>
                  <a:pt x="2504" y="2545"/>
                  <a:pt x="2504" y="2548"/>
                </a:cubicBezTo>
                <a:cubicBezTo>
                  <a:pt x="2504" y="2549"/>
                  <a:pt x="2502" y="2551"/>
                  <a:pt x="2503" y="2551"/>
                </a:cubicBezTo>
                <a:close/>
              </a:path>
            </a:pathLst>
          </a:custGeom>
          <a:solidFill>
            <a:srgbClr val="FAE6E8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5745130" y="4194797"/>
            <a:ext cx="1100138" cy="1193800"/>
          </a:xfrm>
          <a:custGeom>
            <a:avLst/>
            <a:gdLst>
              <a:gd name="T0" fmla="*/ 2347 w 3277"/>
              <a:gd name="T1" fmla="*/ 3163 h 3554"/>
              <a:gd name="T2" fmla="*/ 2170 w 3277"/>
              <a:gd name="T3" fmla="*/ 3332 h 3554"/>
              <a:gd name="T4" fmla="*/ 1985 w 3277"/>
              <a:gd name="T5" fmla="*/ 3394 h 3554"/>
              <a:gd name="T6" fmla="*/ 1596 w 3277"/>
              <a:gd name="T7" fmla="*/ 3512 h 3554"/>
              <a:gd name="T8" fmla="*/ 1427 w 3277"/>
              <a:gd name="T9" fmla="*/ 3487 h 3554"/>
              <a:gd name="T10" fmla="*/ 1292 w 3277"/>
              <a:gd name="T11" fmla="*/ 3386 h 3554"/>
              <a:gd name="T12" fmla="*/ 1132 w 3277"/>
              <a:gd name="T13" fmla="*/ 3293 h 3554"/>
              <a:gd name="T14" fmla="*/ 828 w 3277"/>
              <a:gd name="T15" fmla="*/ 3200 h 3554"/>
              <a:gd name="T16" fmla="*/ 667 w 3277"/>
              <a:gd name="T17" fmla="*/ 3082 h 3554"/>
              <a:gd name="T18" fmla="*/ 456 w 3277"/>
              <a:gd name="T19" fmla="*/ 3133 h 3554"/>
              <a:gd name="T20" fmla="*/ 406 w 3277"/>
              <a:gd name="T21" fmla="*/ 2887 h 3554"/>
              <a:gd name="T22" fmla="*/ 279 w 3277"/>
              <a:gd name="T23" fmla="*/ 2634 h 3554"/>
              <a:gd name="T24" fmla="*/ 237 w 3277"/>
              <a:gd name="T25" fmla="*/ 2499 h 3554"/>
              <a:gd name="T26" fmla="*/ 17 w 3277"/>
              <a:gd name="T27" fmla="*/ 2313 h 3554"/>
              <a:gd name="T28" fmla="*/ 101 w 3277"/>
              <a:gd name="T29" fmla="*/ 2170 h 3554"/>
              <a:gd name="T30" fmla="*/ 118 w 3277"/>
              <a:gd name="T31" fmla="*/ 1976 h 3554"/>
              <a:gd name="T32" fmla="*/ 338 w 3277"/>
              <a:gd name="T33" fmla="*/ 1883 h 3554"/>
              <a:gd name="T34" fmla="*/ 473 w 3277"/>
              <a:gd name="T35" fmla="*/ 1748 h 3554"/>
              <a:gd name="T36" fmla="*/ 550 w 3277"/>
              <a:gd name="T37" fmla="*/ 1706 h 3554"/>
              <a:gd name="T38" fmla="*/ 794 w 3277"/>
              <a:gd name="T39" fmla="*/ 1706 h 3554"/>
              <a:gd name="T40" fmla="*/ 1005 w 3277"/>
              <a:gd name="T41" fmla="*/ 1646 h 3554"/>
              <a:gd name="T42" fmla="*/ 1149 w 3277"/>
              <a:gd name="T43" fmla="*/ 1638 h 3554"/>
              <a:gd name="T44" fmla="*/ 1208 w 3277"/>
              <a:gd name="T45" fmla="*/ 1461 h 3554"/>
              <a:gd name="T46" fmla="*/ 1191 w 3277"/>
              <a:gd name="T47" fmla="*/ 1283 h 3554"/>
              <a:gd name="T48" fmla="*/ 1284 w 3277"/>
              <a:gd name="T49" fmla="*/ 1182 h 3554"/>
              <a:gd name="T50" fmla="*/ 1521 w 3277"/>
              <a:gd name="T51" fmla="*/ 1283 h 3554"/>
              <a:gd name="T52" fmla="*/ 1807 w 3277"/>
              <a:gd name="T53" fmla="*/ 1224 h 3554"/>
              <a:gd name="T54" fmla="*/ 1875 w 3277"/>
              <a:gd name="T55" fmla="*/ 1334 h 3554"/>
              <a:gd name="T56" fmla="*/ 2094 w 3277"/>
              <a:gd name="T57" fmla="*/ 1317 h 3554"/>
              <a:gd name="T58" fmla="*/ 2297 w 3277"/>
              <a:gd name="T59" fmla="*/ 1148 h 3554"/>
              <a:gd name="T60" fmla="*/ 2407 w 3277"/>
              <a:gd name="T61" fmla="*/ 979 h 3554"/>
              <a:gd name="T62" fmla="*/ 2432 w 3277"/>
              <a:gd name="T63" fmla="*/ 853 h 3554"/>
              <a:gd name="T64" fmla="*/ 2542 w 3277"/>
              <a:gd name="T65" fmla="*/ 735 h 3554"/>
              <a:gd name="T66" fmla="*/ 2669 w 3277"/>
              <a:gd name="T67" fmla="*/ 599 h 3554"/>
              <a:gd name="T68" fmla="*/ 2838 w 3277"/>
              <a:gd name="T69" fmla="*/ 490 h 3554"/>
              <a:gd name="T70" fmla="*/ 2804 w 3277"/>
              <a:gd name="T71" fmla="*/ 169 h 3554"/>
              <a:gd name="T72" fmla="*/ 2711 w 3277"/>
              <a:gd name="T73" fmla="*/ 68 h 3554"/>
              <a:gd name="T74" fmla="*/ 2838 w 3277"/>
              <a:gd name="T75" fmla="*/ 34 h 3554"/>
              <a:gd name="T76" fmla="*/ 3040 w 3277"/>
              <a:gd name="T77" fmla="*/ 152 h 3554"/>
              <a:gd name="T78" fmla="*/ 3167 w 3277"/>
              <a:gd name="T79" fmla="*/ 405 h 3554"/>
              <a:gd name="T80" fmla="*/ 3277 w 3277"/>
              <a:gd name="T81" fmla="*/ 498 h 3554"/>
              <a:gd name="T82" fmla="*/ 3209 w 3277"/>
              <a:gd name="T83" fmla="*/ 794 h 3554"/>
              <a:gd name="T84" fmla="*/ 3015 w 3277"/>
              <a:gd name="T85" fmla="*/ 895 h 3554"/>
              <a:gd name="T86" fmla="*/ 2947 w 3277"/>
              <a:gd name="T87" fmla="*/ 996 h 3554"/>
              <a:gd name="T88" fmla="*/ 2998 w 3277"/>
              <a:gd name="T89" fmla="*/ 1123 h 3554"/>
              <a:gd name="T90" fmla="*/ 3150 w 3277"/>
              <a:gd name="T91" fmla="*/ 1368 h 3554"/>
              <a:gd name="T92" fmla="*/ 3065 w 3277"/>
              <a:gd name="T93" fmla="*/ 1528 h 3554"/>
              <a:gd name="T94" fmla="*/ 2905 w 3277"/>
              <a:gd name="T95" fmla="*/ 1553 h 3554"/>
              <a:gd name="T96" fmla="*/ 2863 w 3277"/>
              <a:gd name="T97" fmla="*/ 1494 h 3554"/>
              <a:gd name="T98" fmla="*/ 2685 w 3277"/>
              <a:gd name="T99" fmla="*/ 1570 h 3554"/>
              <a:gd name="T100" fmla="*/ 2601 w 3277"/>
              <a:gd name="T101" fmla="*/ 1706 h 3554"/>
              <a:gd name="T102" fmla="*/ 2407 w 3277"/>
              <a:gd name="T103" fmla="*/ 1646 h 3554"/>
              <a:gd name="T104" fmla="*/ 2272 w 3277"/>
              <a:gd name="T105" fmla="*/ 1714 h 3554"/>
              <a:gd name="T106" fmla="*/ 2264 w 3277"/>
              <a:gd name="T107" fmla="*/ 1891 h 3554"/>
              <a:gd name="T108" fmla="*/ 2500 w 3277"/>
              <a:gd name="T109" fmla="*/ 2018 h 3554"/>
              <a:gd name="T110" fmla="*/ 2702 w 3277"/>
              <a:gd name="T111" fmla="*/ 2192 h 3554"/>
              <a:gd name="T112" fmla="*/ 2963 w 3277"/>
              <a:gd name="T113" fmla="*/ 2310 h 3554"/>
              <a:gd name="T114" fmla="*/ 3183 w 3277"/>
              <a:gd name="T115" fmla="*/ 2411 h 3554"/>
              <a:gd name="T116" fmla="*/ 3057 w 3277"/>
              <a:gd name="T117" fmla="*/ 2462 h 3554"/>
              <a:gd name="T118" fmla="*/ 3005 w 3277"/>
              <a:gd name="T119" fmla="*/ 2707 h 3554"/>
              <a:gd name="T120" fmla="*/ 2837 w 3277"/>
              <a:gd name="T121" fmla="*/ 2783 h 3554"/>
              <a:gd name="T122" fmla="*/ 2592 w 3277"/>
              <a:gd name="T123" fmla="*/ 2825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77" h="3554">
                <a:moveTo>
                  <a:pt x="2398" y="2901"/>
                </a:moveTo>
                <a:cubicBezTo>
                  <a:pt x="2394" y="2904"/>
                  <a:pt x="2392" y="2907"/>
                  <a:pt x="2390" y="2910"/>
                </a:cubicBezTo>
                <a:cubicBezTo>
                  <a:pt x="2390" y="2913"/>
                  <a:pt x="2390" y="2916"/>
                  <a:pt x="2390" y="2918"/>
                </a:cubicBezTo>
                <a:cubicBezTo>
                  <a:pt x="2386" y="2921"/>
                  <a:pt x="2383" y="2924"/>
                  <a:pt x="2381" y="2926"/>
                </a:cubicBezTo>
                <a:cubicBezTo>
                  <a:pt x="2381" y="2935"/>
                  <a:pt x="2381" y="2944"/>
                  <a:pt x="2381" y="2952"/>
                </a:cubicBezTo>
                <a:cubicBezTo>
                  <a:pt x="2377" y="2955"/>
                  <a:pt x="2375" y="2958"/>
                  <a:pt x="2373" y="2960"/>
                </a:cubicBezTo>
                <a:cubicBezTo>
                  <a:pt x="2373" y="2977"/>
                  <a:pt x="2373" y="2994"/>
                  <a:pt x="2373" y="3011"/>
                </a:cubicBezTo>
                <a:cubicBezTo>
                  <a:pt x="2367" y="3017"/>
                  <a:pt x="2361" y="3023"/>
                  <a:pt x="2355" y="3027"/>
                </a:cubicBezTo>
                <a:cubicBezTo>
                  <a:pt x="2355" y="3039"/>
                  <a:pt x="2355" y="3050"/>
                  <a:pt x="2355" y="3061"/>
                </a:cubicBezTo>
                <a:cubicBezTo>
                  <a:pt x="2352" y="3061"/>
                  <a:pt x="2350" y="3061"/>
                  <a:pt x="2347" y="3061"/>
                </a:cubicBezTo>
                <a:cubicBezTo>
                  <a:pt x="2344" y="3065"/>
                  <a:pt x="2341" y="3068"/>
                  <a:pt x="2338" y="3070"/>
                </a:cubicBezTo>
                <a:cubicBezTo>
                  <a:pt x="2338" y="3074"/>
                  <a:pt x="2338" y="3076"/>
                  <a:pt x="2338" y="3078"/>
                </a:cubicBezTo>
                <a:cubicBezTo>
                  <a:pt x="2342" y="3082"/>
                  <a:pt x="2345" y="3084"/>
                  <a:pt x="2347" y="3087"/>
                </a:cubicBezTo>
                <a:cubicBezTo>
                  <a:pt x="2347" y="3098"/>
                  <a:pt x="2347" y="3109"/>
                  <a:pt x="2347" y="3121"/>
                </a:cubicBezTo>
                <a:cubicBezTo>
                  <a:pt x="2351" y="3124"/>
                  <a:pt x="2353" y="3127"/>
                  <a:pt x="2355" y="3130"/>
                </a:cubicBezTo>
                <a:cubicBezTo>
                  <a:pt x="2355" y="3138"/>
                  <a:pt x="2355" y="3147"/>
                  <a:pt x="2355" y="3155"/>
                </a:cubicBezTo>
                <a:cubicBezTo>
                  <a:pt x="2352" y="3158"/>
                  <a:pt x="2350" y="3160"/>
                  <a:pt x="2347" y="3163"/>
                </a:cubicBezTo>
                <a:cubicBezTo>
                  <a:pt x="2347" y="3166"/>
                  <a:pt x="2347" y="3169"/>
                  <a:pt x="2347" y="3172"/>
                </a:cubicBezTo>
                <a:cubicBezTo>
                  <a:pt x="2338" y="3172"/>
                  <a:pt x="2330" y="3172"/>
                  <a:pt x="2321" y="3172"/>
                </a:cubicBezTo>
                <a:cubicBezTo>
                  <a:pt x="2318" y="3175"/>
                  <a:pt x="2316" y="3177"/>
                  <a:pt x="2313" y="3180"/>
                </a:cubicBezTo>
                <a:cubicBezTo>
                  <a:pt x="2304" y="3180"/>
                  <a:pt x="2296" y="3180"/>
                  <a:pt x="2288" y="3180"/>
                </a:cubicBezTo>
                <a:cubicBezTo>
                  <a:pt x="2288" y="3183"/>
                  <a:pt x="2288" y="3185"/>
                  <a:pt x="2288" y="3188"/>
                </a:cubicBezTo>
                <a:cubicBezTo>
                  <a:pt x="2285" y="3191"/>
                  <a:pt x="2282" y="3194"/>
                  <a:pt x="2279" y="3197"/>
                </a:cubicBezTo>
                <a:cubicBezTo>
                  <a:pt x="2279" y="3208"/>
                  <a:pt x="2279" y="3220"/>
                  <a:pt x="2279" y="3231"/>
                </a:cubicBezTo>
                <a:cubicBezTo>
                  <a:pt x="2274" y="3231"/>
                  <a:pt x="2268" y="3231"/>
                  <a:pt x="2263" y="3231"/>
                </a:cubicBezTo>
                <a:cubicBezTo>
                  <a:pt x="2257" y="3237"/>
                  <a:pt x="2252" y="3242"/>
                  <a:pt x="2246" y="3247"/>
                </a:cubicBezTo>
                <a:cubicBezTo>
                  <a:pt x="2237" y="3247"/>
                  <a:pt x="2228" y="3247"/>
                  <a:pt x="2220" y="3247"/>
                </a:cubicBezTo>
                <a:cubicBezTo>
                  <a:pt x="2220" y="3256"/>
                  <a:pt x="2220" y="3265"/>
                  <a:pt x="2220" y="3273"/>
                </a:cubicBezTo>
                <a:cubicBezTo>
                  <a:pt x="2223" y="3276"/>
                  <a:pt x="2227" y="3279"/>
                  <a:pt x="2229" y="3281"/>
                </a:cubicBezTo>
                <a:cubicBezTo>
                  <a:pt x="2229" y="3290"/>
                  <a:pt x="2229" y="3298"/>
                  <a:pt x="2229" y="3306"/>
                </a:cubicBezTo>
                <a:cubicBezTo>
                  <a:pt x="2226" y="3306"/>
                  <a:pt x="2223" y="3306"/>
                  <a:pt x="2220" y="3306"/>
                </a:cubicBezTo>
                <a:cubicBezTo>
                  <a:pt x="2217" y="3309"/>
                  <a:pt x="2214" y="3313"/>
                  <a:pt x="2212" y="3315"/>
                </a:cubicBezTo>
                <a:cubicBezTo>
                  <a:pt x="2203" y="3315"/>
                  <a:pt x="2195" y="3315"/>
                  <a:pt x="2187" y="3315"/>
                </a:cubicBezTo>
                <a:cubicBezTo>
                  <a:pt x="2181" y="3321"/>
                  <a:pt x="2176" y="3326"/>
                  <a:pt x="2170" y="3332"/>
                </a:cubicBezTo>
                <a:cubicBezTo>
                  <a:pt x="2162" y="3332"/>
                  <a:pt x="2154" y="3332"/>
                  <a:pt x="2145" y="3332"/>
                </a:cubicBezTo>
                <a:cubicBezTo>
                  <a:pt x="2142" y="3335"/>
                  <a:pt x="2139" y="3337"/>
                  <a:pt x="2136" y="3340"/>
                </a:cubicBezTo>
                <a:cubicBezTo>
                  <a:pt x="2133" y="3340"/>
                  <a:pt x="2131" y="3340"/>
                  <a:pt x="2128" y="3340"/>
                </a:cubicBezTo>
                <a:cubicBezTo>
                  <a:pt x="2125" y="3343"/>
                  <a:pt x="2122" y="3345"/>
                  <a:pt x="2119" y="3348"/>
                </a:cubicBezTo>
                <a:cubicBezTo>
                  <a:pt x="2116" y="3348"/>
                  <a:pt x="2114" y="3348"/>
                  <a:pt x="2111" y="3348"/>
                </a:cubicBezTo>
                <a:cubicBezTo>
                  <a:pt x="2108" y="3351"/>
                  <a:pt x="2106" y="3354"/>
                  <a:pt x="2103" y="3357"/>
                </a:cubicBezTo>
                <a:cubicBezTo>
                  <a:pt x="2097" y="3357"/>
                  <a:pt x="2092" y="3361"/>
                  <a:pt x="2086" y="3361"/>
                </a:cubicBezTo>
                <a:cubicBezTo>
                  <a:pt x="2084" y="3363"/>
                  <a:pt x="2081" y="3366"/>
                  <a:pt x="2077" y="3369"/>
                </a:cubicBezTo>
                <a:cubicBezTo>
                  <a:pt x="2072" y="3369"/>
                  <a:pt x="2066" y="3369"/>
                  <a:pt x="2060" y="3369"/>
                </a:cubicBezTo>
                <a:cubicBezTo>
                  <a:pt x="2058" y="3366"/>
                  <a:pt x="2056" y="3364"/>
                  <a:pt x="2052" y="3361"/>
                </a:cubicBezTo>
                <a:cubicBezTo>
                  <a:pt x="2041" y="3361"/>
                  <a:pt x="2030" y="3361"/>
                  <a:pt x="2018" y="3361"/>
                </a:cubicBezTo>
                <a:cubicBezTo>
                  <a:pt x="2016" y="3358"/>
                  <a:pt x="2013" y="3355"/>
                  <a:pt x="2010" y="3352"/>
                </a:cubicBezTo>
                <a:cubicBezTo>
                  <a:pt x="2008" y="3352"/>
                  <a:pt x="2005" y="3352"/>
                  <a:pt x="2002" y="3352"/>
                </a:cubicBezTo>
                <a:cubicBezTo>
                  <a:pt x="2000" y="3354"/>
                  <a:pt x="1996" y="3357"/>
                  <a:pt x="1993" y="3361"/>
                </a:cubicBezTo>
                <a:cubicBezTo>
                  <a:pt x="1993" y="3363"/>
                  <a:pt x="1993" y="3366"/>
                  <a:pt x="1993" y="3369"/>
                </a:cubicBezTo>
                <a:cubicBezTo>
                  <a:pt x="1991" y="3371"/>
                  <a:pt x="1988" y="3374"/>
                  <a:pt x="1985" y="3378"/>
                </a:cubicBezTo>
                <a:cubicBezTo>
                  <a:pt x="1985" y="3383"/>
                  <a:pt x="1985" y="3388"/>
                  <a:pt x="1985" y="3394"/>
                </a:cubicBezTo>
                <a:cubicBezTo>
                  <a:pt x="1983" y="3396"/>
                  <a:pt x="1979" y="3400"/>
                  <a:pt x="1976" y="3403"/>
                </a:cubicBezTo>
                <a:cubicBezTo>
                  <a:pt x="1966" y="3403"/>
                  <a:pt x="1954" y="3403"/>
                  <a:pt x="1943" y="3403"/>
                </a:cubicBezTo>
                <a:cubicBezTo>
                  <a:pt x="1943" y="3408"/>
                  <a:pt x="1943" y="3414"/>
                  <a:pt x="1943" y="3420"/>
                </a:cubicBezTo>
                <a:cubicBezTo>
                  <a:pt x="1937" y="3420"/>
                  <a:pt x="1931" y="3420"/>
                  <a:pt x="1926" y="3420"/>
                </a:cubicBezTo>
                <a:cubicBezTo>
                  <a:pt x="1923" y="3422"/>
                  <a:pt x="1920" y="3425"/>
                  <a:pt x="1917" y="3428"/>
                </a:cubicBezTo>
                <a:cubicBezTo>
                  <a:pt x="1914" y="3428"/>
                  <a:pt x="1912" y="3428"/>
                  <a:pt x="1909" y="3428"/>
                </a:cubicBezTo>
                <a:cubicBezTo>
                  <a:pt x="1906" y="3430"/>
                  <a:pt x="1904" y="3434"/>
                  <a:pt x="1901" y="3437"/>
                </a:cubicBezTo>
                <a:cubicBezTo>
                  <a:pt x="1887" y="3437"/>
                  <a:pt x="1872" y="3437"/>
                  <a:pt x="1858" y="3437"/>
                </a:cubicBezTo>
                <a:cubicBezTo>
                  <a:pt x="1855" y="3434"/>
                  <a:pt x="1853" y="3431"/>
                  <a:pt x="1850" y="3428"/>
                </a:cubicBezTo>
                <a:cubicBezTo>
                  <a:pt x="1805" y="3428"/>
                  <a:pt x="1760" y="3428"/>
                  <a:pt x="1714" y="3428"/>
                </a:cubicBezTo>
                <a:cubicBezTo>
                  <a:pt x="1714" y="3445"/>
                  <a:pt x="1714" y="3462"/>
                  <a:pt x="1714" y="3479"/>
                </a:cubicBezTo>
                <a:cubicBezTo>
                  <a:pt x="1712" y="3479"/>
                  <a:pt x="1709" y="3479"/>
                  <a:pt x="1706" y="3479"/>
                </a:cubicBezTo>
                <a:cubicBezTo>
                  <a:pt x="1704" y="3481"/>
                  <a:pt x="1700" y="3484"/>
                  <a:pt x="1697" y="3487"/>
                </a:cubicBezTo>
                <a:cubicBezTo>
                  <a:pt x="1683" y="3487"/>
                  <a:pt x="1670" y="3487"/>
                  <a:pt x="1655" y="3487"/>
                </a:cubicBezTo>
                <a:cubicBezTo>
                  <a:pt x="1653" y="3490"/>
                  <a:pt x="1650" y="3492"/>
                  <a:pt x="1647" y="3495"/>
                </a:cubicBezTo>
                <a:cubicBezTo>
                  <a:pt x="1636" y="3495"/>
                  <a:pt x="1624" y="3495"/>
                  <a:pt x="1613" y="3495"/>
                </a:cubicBezTo>
                <a:cubicBezTo>
                  <a:pt x="1607" y="3501"/>
                  <a:pt x="1602" y="3507"/>
                  <a:pt x="1596" y="3512"/>
                </a:cubicBezTo>
                <a:cubicBezTo>
                  <a:pt x="1594" y="3512"/>
                  <a:pt x="1591" y="3512"/>
                  <a:pt x="1588" y="3512"/>
                </a:cubicBezTo>
                <a:cubicBezTo>
                  <a:pt x="1582" y="3518"/>
                  <a:pt x="1576" y="3524"/>
                  <a:pt x="1571" y="3529"/>
                </a:cubicBezTo>
                <a:cubicBezTo>
                  <a:pt x="1571" y="3535"/>
                  <a:pt x="1571" y="3541"/>
                  <a:pt x="1571" y="3546"/>
                </a:cubicBezTo>
                <a:cubicBezTo>
                  <a:pt x="1568" y="3549"/>
                  <a:pt x="1566" y="3551"/>
                  <a:pt x="1563" y="3554"/>
                </a:cubicBezTo>
                <a:cubicBezTo>
                  <a:pt x="1560" y="3552"/>
                  <a:pt x="1557" y="3550"/>
                  <a:pt x="1554" y="3546"/>
                </a:cubicBezTo>
                <a:cubicBezTo>
                  <a:pt x="1551" y="3546"/>
                  <a:pt x="1549" y="3546"/>
                  <a:pt x="1546" y="3546"/>
                </a:cubicBezTo>
                <a:cubicBezTo>
                  <a:pt x="1538" y="3538"/>
                  <a:pt x="1529" y="3530"/>
                  <a:pt x="1521" y="3521"/>
                </a:cubicBezTo>
                <a:cubicBezTo>
                  <a:pt x="1518" y="3521"/>
                  <a:pt x="1515" y="3521"/>
                  <a:pt x="1512" y="3521"/>
                </a:cubicBezTo>
                <a:cubicBezTo>
                  <a:pt x="1509" y="3519"/>
                  <a:pt x="1507" y="3515"/>
                  <a:pt x="1504" y="3512"/>
                </a:cubicBezTo>
                <a:cubicBezTo>
                  <a:pt x="1501" y="3512"/>
                  <a:pt x="1498" y="3512"/>
                  <a:pt x="1495" y="3512"/>
                </a:cubicBezTo>
                <a:cubicBezTo>
                  <a:pt x="1492" y="3510"/>
                  <a:pt x="1490" y="3507"/>
                  <a:pt x="1487" y="3504"/>
                </a:cubicBezTo>
                <a:cubicBezTo>
                  <a:pt x="1487" y="3502"/>
                  <a:pt x="1487" y="3498"/>
                  <a:pt x="1487" y="3495"/>
                </a:cubicBezTo>
                <a:cubicBezTo>
                  <a:pt x="1484" y="3495"/>
                  <a:pt x="1482" y="3495"/>
                  <a:pt x="1478" y="3495"/>
                </a:cubicBezTo>
                <a:cubicBezTo>
                  <a:pt x="1476" y="3493"/>
                  <a:pt x="1473" y="3490"/>
                  <a:pt x="1470" y="3487"/>
                </a:cubicBezTo>
                <a:cubicBezTo>
                  <a:pt x="1464" y="3493"/>
                  <a:pt x="1458" y="3498"/>
                  <a:pt x="1452" y="3504"/>
                </a:cubicBezTo>
                <a:cubicBezTo>
                  <a:pt x="1450" y="3504"/>
                  <a:pt x="1448" y="3504"/>
                  <a:pt x="1444" y="3504"/>
                </a:cubicBezTo>
                <a:cubicBezTo>
                  <a:pt x="1439" y="3498"/>
                  <a:pt x="1433" y="3493"/>
                  <a:pt x="1427" y="3487"/>
                </a:cubicBezTo>
                <a:cubicBezTo>
                  <a:pt x="1425" y="3487"/>
                  <a:pt x="1423" y="3487"/>
                  <a:pt x="1419" y="3487"/>
                </a:cubicBezTo>
                <a:cubicBezTo>
                  <a:pt x="1417" y="3485"/>
                  <a:pt x="1414" y="3482"/>
                  <a:pt x="1410" y="3479"/>
                </a:cubicBezTo>
                <a:cubicBezTo>
                  <a:pt x="1410" y="3477"/>
                  <a:pt x="1410" y="3473"/>
                  <a:pt x="1410" y="3470"/>
                </a:cubicBezTo>
                <a:cubicBezTo>
                  <a:pt x="1416" y="3464"/>
                  <a:pt x="1422" y="3459"/>
                  <a:pt x="1427" y="3453"/>
                </a:cubicBezTo>
                <a:cubicBezTo>
                  <a:pt x="1427" y="3448"/>
                  <a:pt x="1427" y="3443"/>
                  <a:pt x="1427" y="3437"/>
                </a:cubicBezTo>
                <a:cubicBezTo>
                  <a:pt x="1422" y="3431"/>
                  <a:pt x="1416" y="3426"/>
                  <a:pt x="1410" y="3420"/>
                </a:cubicBezTo>
                <a:cubicBezTo>
                  <a:pt x="1405" y="3420"/>
                  <a:pt x="1399" y="3420"/>
                  <a:pt x="1393" y="3420"/>
                </a:cubicBezTo>
                <a:cubicBezTo>
                  <a:pt x="1391" y="3417"/>
                  <a:pt x="1388" y="3414"/>
                  <a:pt x="1385" y="3411"/>
                </a:cubicBezTo>
                <a:cubicBezTo>
                  <a:pt x="1380" y="3411"/>
                  <a:pt x="1374" y="3411"/>
                  <a:pt x="1368" y="3411"/>
                </a:cubicBezTo>
                <a:cubicBezTo>
                  <a:pt x="1363" y="3417"/>
                  <a:pt x="1357" y="3422"/>
                  <a:pt x="1351" y="3428"/>
                </a:cubicBezTo>
                <a:cubicBezTo>
                  <a:pt x="1349" y="3428"/>
                  <a:pt x="1346" y="3428"/>
                  <a:pt x="1343" y="3428"/>
                </a:cubicBezTo>
                <a:cubicBezTo>
                  <a:pt x="1341" y="3430"/>
                  <a:pt x="1338" y="3434"/>
                  <a:pt x="1335" y="3437"/>
                </a:cubicBezTo>
                <a:cubicBezTo>
                  <a:pt x="1327" y="3437"/>
                  <a:pt x="1318" y="3437"/>
                  <a:pt x="1309" y="3437"/>
                </a:cubicBezTo>
                <a:cubicBezTo>
                  <a:pt x="1301" y="3429"/>
                  <a:pt x="1293" y="3420"/>
                  <a:pt x="1284" y="3411"/>
                </a:cubicBezTo>
                <a:cubicBezTo>
                  <a:pt x="1284" y="3408"/>
                  <a:pt x="1284" y="3406"/>
                  <a:pt x="1284" y="3403"/>
                </a:cubicBezTo>
                <a:cubicBezTo>
                  <a:pt x="1286" y="3400"/>
                  <a:pt x="1289" y="3397"/>
                  <a:pt x="1292" y="3394"/>
                </a:cubicBezTo>
                <a:cubicBezTo>
                  <a:pt x="1292" y="3391"/>
                  <a:pt x="1292" y="3389"/>
                  <a:pt x="1292" y="3386"/>
                </a:cubicBezTo>
                <a:cubicBezTo>
                  <a:pt x="1294" y="3383"/>
                  <a:pt x="1298" y="3381"/>
                  <a:pt x="1301" y="3378"/>
                </a:cubicBezTo>
                <a:cubicBezTo>
                  <a:pt x="1293" y="3370"/>
                  <a:pt x="1285" y="3361"/>
                  <a:pt x="1276" y="3352"/>
                </a:cubicBezTo>
                <a:cubicBezTo>
                  <a:pt x="1273" y="3352"/>
                  <a:pt x="1270" y="3352"/>
                  <a:pt x="1267" y="3352"/>
                </a:cubicBezTo>
                <a:cubicBezTo>
                  <a:pt x="1264" y="3349"/>
                  <a:pt x="1262" y="3347"/>
                  <a:pt x="1259" y="3344"/>
                </a:cubicBezTo>
                <a:cubicBezTo>
                  <a:pt x="1256" y="3346"/>
                  <a:pt x="1253" y="3349"/>
                  <a:pt x="1250" y="3352"/>
                </a:cubicBezTo>
                <a:cubicBezTo>
                  <a:pt x="1247" y="3352"/>
                  <a:pt x="1245" y="3352"/>
                  <a:pt x="1242" y="3352"/>
                </a:cubicBezTo>
                <a:cubicBezTo>
                  <a:pt x="1239" y="3354"/>
                  <a:pt x="1236" y="3357"/>
                  <a:pt x="1233" y="3361"/>
                </a:cubicBezTo>
                <a:cubicBezTo>
                  <a:pt x="1230" y="3361"/>
                  <a:pt x="1228" y="3361"/>
                  <a:pt x="1225" y="3361"/>
                </a:cubicBezTo>
                <a:cubicBezTo>
                  <a:pt x="1225" y="3358"/>
                  <a:pt x="1225" y="3355"/>
                  <a:pt x="1225" y="3352"/>
                </a:cubicBezTo>
                <a:cubicBezTo>
                  <a:pt x="1219" y="3347"/>
                  <a:pt x="1213" y="3341"/>
                  <a:pt x="1208" y="3336"/>
                </a:cubicBezTo>
                <a:cubicBezTo>
                  <a:pt x="1208" y="3333"/>
                  <a:pt x="1208" y="3330"/>
                  <a:pt x="1208" y="3327"/>
                </a:cubicBezTo>
                <a:cubicBezTo>
                  <a:pt x="1205" y="3327"/>
                  <a:pt x="1203" y="3327"/>
                  <a:pt x="1200" y="3327"/>
                </a:cubicBezTo>
                <a:cubicBezTo>
                  <a:pt x="1194" y="3321"/>
                  <a:pt x="1188" y="3315"/>
                  <a:pt x="1183" y="3310"/>
                </a:cubicBezTo>
                <a:cubicBezTo>
                  <a:pt x="1174" y="3310"/>
                  <a:pt x="1166" y="3310"/>
                  <a:pt x="1157" y="3310"/>
                </a:cubicBezTo>
                <a:cubicBezTo>
                  <a:pt x="1155" y="3307"/>
                  <a:pt x="1152" y="3305"/>
                  <a:pt x="1149" y="3302"/>
                </a:cubicBezTo>
                <a:cubicBezTo>
                  <a:pt x="1146" y="3302"/>
                  <a:pt x="1144" y="3302"/>
                  <a:pt x="1140" y="3302"/>
                </a:cubicBezTo>
                <a:cubicBezTo>
                  <a:pt x="1138" y="3299"/>
                  <a:pt x="1135" y="3296"/>
                  <a:pt x="1132" y="3293"/>
                </a:cubicBezTo>
                <a:cubicBezTo>
                  <a:pt x="1123" y="3293"/>
                  <a:pt x="1115" y="3293"/>
                  <a:pt x="1106" y="3293"/>
                </a:cubicBezTo>
                <a:cubicBezTo>
                  <a:pt x="1106" y="3298"/>
                  <a:pt x="1106" y="3304"/>
                  <a:pt x="1106" y="3310"/>
                </a:cubicBezTo>
                <a:cubicBezTo>
                  <a:pt x="1068" y="3310"/>
                  <a:pt x="1028" y="3310"/>
                  <a:pt x="988" y="3310"/>
                </a:cubicBezTo>
                <a:cubicBezTo>
                  <a:pt x="986" y="3307"/>
                  <a:pt x="983" y="3305"/>
                  <a:pt x="980" y="3302"/>
                </a:cubicBezTo>
                <a:cubicBezTo>
                  <a:pt x="978" y="3302"/>
                  <a:pt x="975" y="3302"/>
                  <a:pt x="972" y="3302"/>
                </a:cubicBezTo>
                <a:cubicBezTo>
                  <a:pt x="964" y="3293"/>
                  <a:pt x="955" y="3285"/>
                  <a:pt x="946" y="3276"/>
                </a:cubicBezTo>
                <a:cubicBezTo>
                  <a:pt x="944" y="3279"/>
                  <a:pt x="941" y="3281"/>
                  <a:pt x="938" y="3284"/>
                </a:cubicBezTo>
                <a:cubicBezTo>
                  <a:pt x="935" y="3284"/>
                  <a:pt x="932" y="3284"/>
                  <a:pt x="929" y="3284"/>
                </a:cubicBezTo>
                <a:cubicBezTo>
                  <a:pt x="926" y="3287"/>
                  <a:pt x="924" y="3289"/>
                  <a:pt x="921" y="3293"/>
                </a:cubicBezTo>
                <a:cubicBezTo>
                  <a:pt x="918" y="3293"/>
                  <a:pt x="916" y="3293"/>
                  <a:pt x="913" y="3293"/>
                </a:cubicBezTo>
                <a:cubicBezTo>
                  <a:pt x="907" y="3298"/>
                  <a:pt x="901" y="3304"/>
                  <a:pt x="896" y="3310"/>
                </a:cubicBezTo>
                <a:cubicBezTo>
                  <a:pt x="893" y="3307"/>
                  <a:pt x="890" y="3305"/>
                  <a:pt x="887" y="3302"/>
                </a:cubicBezTo>
                <a:cubicBezTo>
                  <a:pt x="879" y="3302"/>
                  <a:pt x="871" y="3302"/>
                  <a:pt x="862" y="3302"/>
                </a:cubicBezTo>
                <a:cubicBezTo>
                  <a:pt x="856" y="3296"/>
                  <a:pt x="850" y="3290"/>
                  <a:pt x="845" y="3284"/>
                </a:cubicBezTo>
                <a:cubicBezTo>
                  <a:pt x="842" y="3284"/>
                  <a:pt x="840" y="3284"/>
                  <a:pt x="837" y="3284"/>
                </a:cubicBezTo>
                <a:cubicBezTo>
                  <a:pt x="837" y="3259"/>
                  <a:pt x="837" y="3234"/>
                  <a:pt x="837" y="3208"/>
                </a:cubicBezTo>
                <a:cubicBezTo>
                  <a:pt x="834" y="3206"/>
                  <a:pt x="831" y="3203"/>
                  <a:pt x="828" y="3200"/>
                </a:cubicBezTo>
                <a:cubicBezTo>
                  <a:pt x="825" y="3200"/>
                  <a:pt x="823" y="3200"/>
                  <a:pt x="819" y="3200"/>
                </a:cubicBezTo>
                <a:cubicBezTo>
                  <a:pt x="817" y="3198"/>
                  <a:pt x="815" y="3195"/>
                  <a:pt x="811" y="3191"/>
                </a:cubicBezTo>
                <a:cubicBezTo>
                  <a:pt x="811" y="3189"/>
                  <a:pt x="811" y="3186"/>
                  <a:pt x="811" y="3183"/>
                </a:cubicBezTo>
                <a:cubicBezTo>
                  <a:pt x="809" y="3181"/>
                  <a:pt x="806" y="3178"/>
                  <a:pt x="802" y="3175"/>
                </a:cubicBezTo>
                <a:cubicBezTo>
                  <a:pt x="802" y="3173"/>
                  <a:pt x="802" y="3169"/>
                  <a:pt x="802" y="3166"/>
                </a:cubicBezTo>
                <a:cubicBezTo>
                  <a:pt x="800" y="3164"/>
                  <a:pt x="798" y="3161"/>
                  <a:pt x="794" y="3158"/>
                </a:cubicBezTo>
                <a:cubicBezTo>
                  <a:pt x="794" y="3156"/>
                  <a:pt x="794" y="3152"/>
                  <a:pt x="794" y="3149"/>
                </a:cubicBezTo>
                <a:cubicBezTo>
                  <a:pt x="792" y="3147"/>
                  <a:pt x="789" y="3144"/>
                  <a:pt x="785" y="3141"/>
                </a:cubicBezTo>
                <a:cubicBezTo>
                  <a:pt x="785" y="3139"/>
                  <a:pt x="785" y="3136"/>
                  <a:pt x="785" y="3133"/>
                </a:cubicBezTo>
                <a:cubicBezTo>
                  <a:pt x="783" y="3133"/>
                  <a:pt x="781" y="3133"/>
                  <a:pt x="777" y="3133"/>
                </a:cubicBezTo>
                <a:cubicBezTo>
                  <a:pt x="769" y="3125"/>
                  <a:pt x="761" y="3116"/>
                  <a:pt x="752" y="3107"/>
                </a:cubicBezTo>
                <a:cubicBezTo>
                  <a:pt x="752" y="3105"/>
                  <a:pt x="752" y="3102"/>
                  <a:pt x="752" y="3099"/>
                </a:cubicBezTo>
                <a:cubicBezTo>
                  <a:pt x="750" y="3096"/>
                  <a:pt x="747" y="3093"/>
                  <a:pt x="743" y="3090"/>
                </a:cubicBezTo>
                <a:cubicBezTo>
                  <a:pt x="743" y="3088"/>
                  <a:pt x="743" y="3085"/>
                  <a:pt x="743" y="3082"/>
                </a:cubicBezTo>
                <a:cubicBezTo>
                  <a:pt x="741" y="3079"/>
                  <a:pt x="738" y="3077"/>
                  <a:pt x="735" y="3074"/>
                </a:cubicBezTo>
                <a:cubicBezTo>
                  <a:pt x="716" y="3074"/>
                  <a:pt x="696" y="3074"/>
                  <a:pt x="676" y="3074"/>
                </a:cubicBezTo>
                <a:cubicBezTo>
                  <a:pt x="674" y="3076"/>
                  <a:pt x="670" y="3079"/>
                  <a:pt x="667" y="3082"/>
                </a:cubicBezTo>
                <a:cubicBezTo>
                  <a:pt x="659" y="3082"/>
                  <a:pt x="651" y="3082"/>
                  <a:pt x="642" y="3082"/>
                </a:cubicBezTo>
                <a:cubicBezTo>
                  <a:pt x="640" y="3084"/>
                  <a:pt x="637" y="3087"/>
                  <a:pt x="634" y="3090"/>
                </a:cubicBezTo>
                <a:cubicBezTo>
                  <a:pt x="631" y="3090"/>
                  <a:pt x="628" y="3090"/>
                  <a:pt x="625" y="3090"/>
                </a:cubicBezTo>
                <a:cubicBezTo>
                  <a:pt x="623" y="3092"/>
                  <a:pt x="620" y="3096"/>
                  <a:pt x="617" y="3099"/>
                </a:cubicBezTo>
                <a:cubicBezTo>
                  <a:pt x="614" y="3099"/>
                  <a:pt x="612" y="3099"/>
                  <a:pt x="609" y="3099"/>
                </a:cubicBezTo>
                <a:cubicBezTo>
                  <a:pt x="603" y="3105"/>
                  <a:pt x="597" y="3110"/>
                  <a:pt x="592" y="3116"/>
                </a:cubicBezTo>
                <a:cubicBezTo>
                  <a:pt x="589" y="3116"/>
                  <a:pt x="586" y="3116"/>
                  <a:pt x="583" y="3116"/>
                </a:cubicBezTo>
                <a:cubicBezTo>
                  <a:pt x="580" y="3118"/>
                  <a:pt x="578" y="3121"/>
                  <a:pt x="575" y="3124"/>
                </a:cubicBezTo>
                <a:cubicBezTo>
                  <a:pt x="569" y="3124"/>
                  <a:pt x="563" y="3124"/>
                  <a:pt x="558" y="3124"/>
                </a:cubicBezTo>
                <a:cubicBezTo>
                  <a:pt x="555" y="3126"/>
                  <a:pt x="553" y="3130"/>
                  <a:pt x="550" y="3133"/>
                </a:cubicBezTo>
                <a:cubicBezTo>
                  <a:pt x="544" y="3133"/>
                  <a:pt x="538" y="3133"/>
                  <a:pt x="533" y="3133"/>
                </a:cubicBezTo>
                <a:cubicBezTo>
                  <a:pt x="527" y="3127"/>
                  <a:pt x="521" y="3122"/>
                  <a:pt x="516" y="3116"/>
                </a:cubicBezTo>
                <a:cubicBezTo>
                  <a:pt x="513" y="3116"/>
                  <a:pt x="511" y="3116"/>
                  <a:pt x="507" y="3116"/>
                </a:cubicBezTo>
                <a:cubicBezTo>
                  <a:pt x="505" y="3118"/>
                  <a:pt x="502" y="3121"/>
                  <a:pt x="499" y="3124"/>
                </a:cubicBezTo>
                <a:cubicBezTo>
                  <a:pt x="496" y="3124"/>
                  <a:pt x="494" y="3124"/>
                  <a:pt x="490" y="3124"/>
                </a:cubicBezTo>
                <a:cubicBezTo>
                  <a:pt x="488" y="3126"/>
                  <a:pt x="485" y="3130"/>
                  <a:pt x="482" y="3133"/>
                </a:cubicBezTo>
                <a:cubicBezTo>
                  <a:pt x="473" y="3133"/>
                  <a:pt x="465" y="3133"/>
                  <a:pt x="456" y="3133"/>
                </a:cubicBezTo>
                <a:cubicBezTo>
                  <a:pt x="451" y="3138"/>
                  <a:pt x="445" y="3143"/>
                  <a:pt x="439" y="3149"/>
                </a:cubicBezTo>
                <a:cubicBezTo>
                  <a:pt x="429" y="3149"/>
                  <a:pt x="417" y="3149"/>
                  <a:pt x="406" y="3149"/>
                </a:cubicBezTo>
                <a:cubicBezTo>
                  <a:pt x="404" y="3147"/>
                  <a:pt x="400" y="3144"/>
                  <a:pt x="397" y="3141"/>
                </a:cubicBezTo>
                <a:cubicBezTo>
                  <a:pt x="395" y="3141"/>
                  <a:pt x="392" y="3141"/>
                  <a:pt x="389" y="3141"/>
                </a:cubicBezTo>
                <a:cubicBezTo>
                  <a:pt x="389" y="3139"/>
                  <a:pt x="389" y="3131"/>
                  <a:pt x="389" y="3128"/>
                </a:cubicBezTo>
                <a:cubicBezTo>
                  <a:pt x="389" y="3114"/>
                  <a:pt x="389" y="3088"/>
                  <a:pt x="389" y="3074"/>
                </a:cubicBezTo>
                <a:cubicBezTo>
                  <a:pt x="383" y="3068"/>
                  <a:pt x="378" y="3062"/>
                  <a:pt x="372" y="3057"/>
                </a:cubicBezTo>
                <a:cubicBezTo>
                  <a:pt x="372" y="3054"/>
                  <a:pt x="372" y="3051"/>
                  <a:pt x="372" y="3048"/>
                </a:cubicBezTo>
                <a:cubicBezTo>
                  <a:pt x="370" y="3045"/>
                  <a:pt x="366" y="3043"/>
                  <a:pt x="363" y="3040"/>
                </a:cubicBezTo>
                <a:cubicBezTo>
                  <a:pt x="363" y="3032"/>
                  <a:pt x="363" y="3023"/>
                  <a:pt x="363" y="3015"/>
                </a:cubicBezTo>
                <a:cubicBezTo>
                  <a:pt x="366" y="3012"/>
                  <a:pt x="369" y="3009"/>
                  <a:pt x="372" y="3006"/>
                </a:cubicBezTo>
                <a:cubicBezTo>
                  <a:pt x="372" y="3003"/>
                  <a:pt x="372" y="3001"/>
                  <a:pt x="372" y="2998"/>
                </a:cubicBezTo>
                <a:cubicBezTo>
                  <a:pt x="378" y="2992"/>
                  <a:pt x="383" y="2986"/>
                  <a:pt x="389" y="2981"/>
                </a:cubicBezTo>
                <a:cubicBezTo>
                  <a:pt x="389" y="2975"/>
                  <a:pt x="389" y="2969"/>
                  <a:pt x="389" y="2964"/>
                </a:cubicBezTo>
                <a:cubicBezTo>
                  <a:pt x="392" y="2961"/>
                  <a:pt x="394" y="2959"/>
                  <a:pt x="397" y="2955"/>
                </a:cubicBezTo>
                <a:cubicBezTo>
                  <a:pt x="397" y="2936"/>
                  <a:pt x="397" y="2916"/>
                  <a:pt x="397" y="2896"/>
                </a:cubicBezTo>
                <a:cubicBezTo>
                  <a:pt x="400" y="2894"/>
                  <a:pt x="403" y="2891"/>
                  <a:pt x="406" y="2887"/>
                </a:cubicBezTo>
                <a:cubicBezTo>
                  <a:pt x="406" y="2862"/>
                  <a:pt x="406" y="2837"/>
                  <a:pt x="406" y="2812"/>
                </a:cubicBezTo>
                <a:cubicBezTo>
                  <a:pt x="400" y="2806"/>
                  <a:pt x="395" y="2801"/>
                  <a:pt x="389" y="2795"/>
                </a:cubicBezTo>
                <a:cubicBezTo>
                  <a:pt x="387" y="2795"/>
                  <a:pt x="383" y="2795"/>
                  <a:pt x="380" y="2795"/>
                </a:cubicBezTo>
                <a:cubicBezTo>
                  <a:pt x="378" y="2792"/>
                  <a:pt x="375" y="2789"/>
                  <a:pt x="372" y="2786"/>
                </a:cubicBezTo>
                <a:cubicBezTo>
                  <a:pt x="358" y="2786"/>
                  <a:pt x="345" y="2786"/>
                  <a:pt x="330" y="2786"/>
                </a:cubicBezTo>
                <a:cubicBezTo>
                  <a:pt x="327" y="2784"/>
                  <a:pt x="324" y="2781"/>
                  <a:pt x="321" y="2778"/>
                </a:cubicBezTo>
                <a:cubicBezTo>
                  <a:pt x="321" y="2767"/>
                  <a:pt x="321" y="2755"/>
                  <a:pt x="321" y="2744"/>
                </a:cubicBezTo>
                <a:cubicBezTo>
                  <a:pt x="319" y="2741"/>
                  <a:pt x="316" y="2739"/>
                  <a:pt x="313" y="2736"/>
                </a:cubicBezTo>
                <a:cubicBezTo>
                  <a:pt x="313" y="2724"/>
                  <a:pt x="313" y="2713"/>
                  <a:pt x="313" y="2702"/>
                </a:cubicBezTo>
                <a:cubicBezTo>
                  <a:pt x="310" y="2699"/>
                  <a:pt x="307" y="2697"/>
                  <a:pt x="304" y="2694"/>
                </a:cubicBezTo>
                <a:cubicBezTo>
                  <a:pt x="304" y="2686"/>
                  <a:pt x="304" y="2677"/>
                  <a:pt x="304" y="2668"/>
                </a:cubicBezTo>
                <a:cubicBezTo>
                  <a:pt x="310" y="2668"/>
                  <a:pt x="315" y="2668"/>
                  <a:pt x="321" y="2668"/>
                </a:cubicBezTo>
                <a:cubicBezTo>
                  <a:pt x="321" y="2663"/>
                  <a:pt x="321" y="2657"/>
                  <a:pt x="321" y="2651"/>
                </a:cubicBezTo>
                <a:cubicBezTo>
                  <a:pt x="319" y="2649"/>
                  <a:pt x="316" y="2646"/>
                  <a:pt x="313" y="2643"/>
                </a:cubicBezTo>
                <a:cubicBezTo>
                  <a:pt x="310" y="2643"/>
                  <a:pt x="307" y="2643"/>
                  <a:pt x="304" y="2643"/>
                </a:cubicBezTo>
                <a:cubicBezTo>
                  <a:pt x="302" y="2640"/>
                  <a:pt x="299" y="2638"/>
                  <a:pt x="296" y="2634"/>
                </a:cubicBezTo>
                <a:cubicBezTo>
                  <a:pt x="290" y="2634"/>
                  <a:pt x="285" y="2634"/>
                  <a:pt x="279" y="2634"/>
                </a:cubicBezTo>
                <a:cubicBezTo>
                  <a:pt x="279" y="2629"/>
                  <a:pt x="279" y="2623"/>
                  <a:pt x="279" y="2617"/>
                </a:cubicBezTo>
                <a:cubicBezTo>
                  <a:pt x="276" y="2615"/>
                  <a:pt x="274" y="2613"/>
                  <a:pt x="271" y="2609"/>
                </a:cubicBezTo>
                <a:cubicBezTo>
                  <a:pt x="271" y="2607"/>
                  <a:pt x="271" y="2604"/>
                  <a:pt x="271" y="2600"/>
                </a:cubicBezTo>
                <a:cubicBezTo>
                  <a:pt x="268" y="2600"/>
                  <a:pt x="265" y="2600"/>
                  <a:pt x="262" y="2600"/>
                </a:cubicBezTo>
                <a:cubicBezTo>
                  <a:pt x="259" y="2598"/>
                  <a:pt x="257" y="2596"/>
                  <a:pt x="254" y="2592"/>
                </a:cubicBezTo>
                <a:cubicBezTo>
                  <a:pt x="246" y="2592"/>
                  <a:pt x="238" y="2592"/>
                  <a:pt x="229" y="2592"/>
                </a:cubicBezTo>
                <a:cubicBezTo>
                  <a:pt x="226" y="2590"/>
                  <a:pt x="223" y="2587"/>
                  <a:pt x="220" y="2583"/>
                </a:cubicBezTo>
                <a:cubicBezTo>
                  <a:pt x="220" y="2575"/>
                  <a:pt x="220" y="2567"/>
                  <a:pt x="220" y="2558"/>
                </a:cubicBezTo>
                <a:cubicBezTo>
                  <a:pt x="222" y="2556"/>
                  <a:pt x="225" y="2553"/>
                  <a:pt x="229" y="2550"/>
                </a:cubicBezTo>
                <a:cubicBezTo>
                  <a:pt x="231" y="2553"/>
                  <a:pt x="233" y="2555"/>
                  <a:pt x="237" y="2558"/>
                </a:cubicBezTo>
                <a:cubicBezTo>
                  <a:pt x="242" y="2558"/>
                  <a:pt x="248" y="2558"/>
                  <a:pt x="254" y="2558"/>
                </a:cubicBezTo>
                <a:cubicBezTo>
                  <a:pt x="254" y="2550"/>
                  <a:pt x="254" y="2542"/>
                  <a:pt x="254" y="2533"/>
                </a:cubicBezTo>
                <a:cubicBezTo>
                  <a:pt x="259" y="2533"/>
                  <a:pt x="265" y="2533"/>
                  <a:pt x="271" y="2533"/>
                </a:cubicBezTo>
                <a:cubicBezTo>
                  <a:pt x="271" y="2531"/>
                  <a:pt x="271" y="2527"/>
                  <a:pt x="271" y="2524"/>
                </a:cubicBezTo>
                <a:cubicBezTo>
                  <a:pt x="268" y="2522"/>
                  <a:pt x="265" y="2519"/>
                  <a:pt x="262" y="2516"/>
                </a:cubicBezTo>
                <a:cubicBezTo>
                  <a:pt x="259" y="2516"/>
                  <a:pt x="257" y="2516"/>
                  <a:pt x="254" y="2516"/>
                </a:cubicBezTo>
                <a:cubicBezTo>
                  <a:pt x="248" y="2510"/>
                  <a:pt x="242" y="2505"/>
                  <a:pt x="237" y="2499"/>
                </a:cubicBezTo>
                <a:cubicBezTo>
                  <a:pt x="237" y="2497"/>
                  <a:pt x="237" y="2494"/>
                  <a:pt x="237" y="2491"/>
                </a:cubicBezTo>
                <a:cubicBezTo>
                  <a:pt x="231" y="2485"/>
                  <a:pt x="225" y="2480"/>
                  <a:pt x="220" y="2474"/>
                </a:cubicBezTo>
                <a:cubicBezTo>
                  <a:pt x="217" y="2474"/>
                  <a:pt x="215" y="2474"/>
                  <a:pt x="212" y="2474"/>
                </a:cubicBezTo>
                <a:cubicBezTo>
                  <a:pt x="209" y="2472"/>
                  <a:pt x="206" y="2468"/>
                  <a:pt x="203" y="2465"/>
                </a:cubicBezTo>
                <a:cubicBezTo>
                  <a:pt x="203" y="2457"/>
                  <a:pt x="203" y="2449"/>
                  <a:pt x="203" y="2440"/>
                </a:cubicBezTo>
                <a:cubicBezTo>
                  <a:pt x="200" y="2437"/>
                  <a:pt x="198" y="2435"/>
                  <a:pt x="195" y="2432"/>
                </a:cubicBezTo>
                <a:cubicBezTo>
                  <a:pt x="192" y="2432"/>
                  <a:pt x="190" y="2432"/>
                  <a:pt x="186" y="2432"/>
                </a:cubicBezTo>
                <a:cubicBezTo>
                  <a:pt x="184" y="2429"/>
                  <a:pt x="181" y="2426"/>
                  <a:pt x="178" y="2423"/>
                </a:cubicBezTo>
                <a:cubicBezTo>
                  <a:pt x="178" y="2415"/>
                  <a:pt x="178" y="2407"/>
                  <a:pt x="178" y="2398"/>
                </a:cubicBezTo>
                <a:cubicBezTo>
                  <a:pt x="172" y="2392"/>
                  <a:pt x="166" y="2386"/>
                  <a:pt x="161" y="2381"/>
                </a:cubicBezTo>
                <a:cubicBezTo>
                  <a:pt x="161" y="2375"/>
                  <a:pt x="161" y="2369"/>
                  <a:pt x="161" y="2364"/>
                </a:cubicBezTo>
                <a:cubicBezTo>
                  <a:pt x="152" y="2356"/>
                  <a:pt x="144" y="2348"/>
                  <a:pt x="135" y="2339"/>
                </a:cubicBezTo>
                <a:cubicBezTo>
                  <a:pt x="135" y="2336"/>
                  <a:pt x="135" y="2334"/>
                  <a:pt x="135" y="2331"/>
                </a:cubicBezTo>
                <a:cubicBezTo>
                  <a:pt x="127" y="2322"/>
                  <a:pt x="119" y="2314"/>
                  <a:pt x="110" y="2305"/>
                </a:cubicBezTo>
                <a:cubicBezTo>
                  <a:pt x="102" y="2305"/>
                  <a:pt x="94" y="2305"/>
                  <a:pt x="85" y="2305"/>
                </a:cubicBezTo>
                <a:cubicBezTo>
                  <a:pt x="83" y="2308"/>
                  <a:pt x="79" y="2310"/>
                  <a:pt x="76" y="2313"/>
                </a:cubicBezTo>
                <a:cubicBezTo>
                  <a:pt x="57" y="2313"/>
                  <a:pt x="37" y="2313"/>
                  <a:pt x="17" y="2313"/>
                </a:cubicBezTo>
                <a:cubicBezTo>
                  <a:pt x="15" y="2311"/>
                  <a:pt x="12" y="2309"/>
                  <a:pt x="9" y="2305"/>
                </a:cubicBezTo>
                <a:cubicBezTo>
                  <a:pt x="9" y="2300"/>
                  <a:pt x="9" y="2294"/>
                  <a:pt x="9" y="2288"/>
                </a:cubicBezTo>
                <a:cubicBezTo>
                  <a:pt x="7" y="2286"/>
                  <a:pt x="3" y="2283"/>
                  <a:pt x="0" y="2279"/>
                </a:cubicBezTo>
                <a:cubicBezTo>
                  <a:pt x="0" y="2266"/>
                  <a:pt x="0" y="2252"/>
                  <a:pt x="0" y="2237"/>
                </a:cubicBezTo>
                <a:cubicBezTo>
                  <a:pt x="3" y="2235"/>
                  <a:pt x="6" y="2232"/>
                  <a:pt x="9" y="2229"/>
                </a:cubicBezTo>
                <a:cubicBezTo>
                  <a:pt x="31" y="2229"/>
                  <a:pt x="54" y="2229"/>
                  <a:pt x="76" y="2229"/>
                </a:cubicBezTo>
                <a:cubicBezTo>
                  <a:pt x="79" y="2227"/>
                  <a:pt x="82" y="2224"/>
                  <a:pt x="85" y="2220"/>
                </a:cubicBezTo>
                <a:cubicBezTo>
                  <a:pt x="88" y="2220"/>
                  <a:pt x="90" y="2220"/>
                  <a:pt x="93" y="2220"/>
                </a:cubicBezTo>
                <a:cubicBezTo>
                  <a:pt x="93" y="2218"/>
                  <a:pt x="93" y="2215"/>
                  <a:pt x="93" y="2212"/>
                </a:cubicBezTo>
                <a:cubicBezTo>
                  <a:pt x="96" y="2210"/>
                  <a:pt x="98" y="2207"/>
                  <a:pt x="101" y="2204"/>
                </a:cubicBezTo>
                <a:cubicBezTo>
                  <a:pt x="104" y="2204"/>
                  <a:pt x="107" y="2204"/>
                  <a:pt x="110" y="2204"/>
                </a:cubicBezTo>
                <a:cubicBezTo>
                  <a:pt x="113" y="2202"/>
                  <a:pt x="115" y="2198"/>
                  <a:pt x="118" y="2195"/>
                </a:cubicBezTo>
                <a:cubicBezTo>
                  <a:pt x="124" y="2195"/>
                  <a:pt x="130" y="2195"/>
                  <a:pt x="135" y="2195"/>
                </a:cubicBezTo>
                <a:cubicBezTo>
                  <a:pt x="135" y="2189"/>
                  <a:pt x="135" y="2184"/>
                  <a:pt x="135" y="2178"/>
                </a:cubicBezTo>
                <a:cubicBezTo>
                  <a:pt x="133" y="2178"/>
                  <a:pt x="131" y="2178"/>
                  <a:pt x="127" y="2178"/>
                </a:cubicBezTo>
                <a:cubicBezTo>
                  <a:pt x="125" y="2176"/>
                  <a:pt x="122" y="2173"/>
                  <a:pt x="118" y="2170"/>
                </a:cubicBezTo>
                <a:cubicBezTo>
                  <a:pt x="113" y="2170"/>
                  <a:pt x="107" y="2170"/>
                  <a:pt x="101" y="2170"/>
                </a:cubicBezTo>
                <a:cubicBezTo>
                  <a:pt x="93" y="2162"/>
                  <a:pt x="85" y="2154"/>
                  <a:pt x="76" y="2145"/>
                </a:cubicBezTo>
                <a:cubicBezTo>
                  <a:pt x="76" y="2142"/>
                  <a:pt x="76" y="2139"/>
                  <a:pt x="76" y="2136"/>
                </a:cubicBezTo>
                <a:cubicBezTo>
                  <a:pt x="71" y="2130"/>
                  <a:pt x="65" y="2125"/>
                  <a:pt x="59" y="2119"/>
                </a:cubicBezTo>
                <a:cubicBezTo>
                  <a:pt x="59" y="2117"/>
                  <a:pt x="59" y="2114"/>
                  <a:pt x="59" y="2111"/>
                </a:cubicBezTo>
                <a:cubicBezTo>
                  <a:pt x="57" y="2108"/>
                  <a:pt x="54" y="2105"/>
                  <a:pt x="51" y="2102"/>
                </a:cubicBezTo>
                <a:cubicBezTo>
                  <a:pt x="51" y="2100"/>
                  <a:pt x="51" y="2097"/>
                  <a:pt x="51" y="2094"/>
                </a:cubicBezTo>
                <a:cubicBezTo>
                  <a:pt x="54" y="2091"/>
                  <a:pt x="56" y="2089"/>
                  <a:pt x="59" y="2086"/>
                </a:cubicBezTo>
                <a:cubicBezTo>
                  <a:pt x="59" y="2080"/>
                  <a:pt x="59" y="2074"/>
                  <a:pt x="59" y="2069"/>
                </a:cubicBezTo>
                <a:cubicBezTo>
                  <a:pt x="65" y="2063"/>
                  <a:pt x="71" y="2057"/>
                  <a:pt x="76" y="2052"/>
                </a:cubicBezTo>
                <a:cubicBezTo>
                  <a:pt x="76" y="2046"/>
                  <a:pt x="76" y="2040"/>
                  <a:pt x="76" y="2035"/>
                </a:cubicBezTo>
                <a:cubicBezTo>
                  <a:pt x="79" y="2032"/>
                  <a:pt x="82" y="2030"/>
                  <a:pt x="85" y="2027"/>
                </a:cubicBezTo>
                <a:cubicBezTo>
                  <a:pt x="85" y="2021"/>
                  <a:pt x="85" y="2015"/>
                  <a:pt x="85" y="2010"/>
                </a:cubicBezTo>
                <a:cubicBezTo>
                  <a:pt x="88" y="2007"/>
                  <a:pt x="90" y="2004"/>
                  <a:pt x="93" y="2001"/>
                </a:cubicBezTo>
                <a:cubicBezTo>
                  <a:pt x="96" y="2001"/>
                  <a:pt x="98" y="2001"/>
                  <a:pt x="101" y="2001"/>
                </a:cubicBezTo>
                <a:cubicBezTo>
                  <a:pt x="104" y="1998"/>
                  <a:pt x="107" y="1996"/>
                  <a:pt x="110" y="1993"/>
                </a:cubicBezTo>
                <a:cubicBezTo>
                  <a:pt x="110" y="1990"/>
                  <a:pt x="110" y="1988"/>
                  <a:pt x="110" y="1984"/>
                </a:cubicBezTo>
                <a:cubicBezTo>
                  <a:pt x="113" y="1982"/>
                  <a:pt x="115" y="1979"/>
                  <a:pt x="118" y="1976"/>
                </a:cubicBezTo>
                <a:cubicBezTo>
                  <a:pt x="121" y="1976"/>
                  <a:pt x="124" y="1976"/>
                  <a:pt x="127" y="1976"/>
                </a:cubicBezTo>
                <a:cubicBezTo>
                  <a:pt x="133" y="1970"/>
                  <a:pt x="139" y="1964"/>
                  <a:pt x="144" y="1958"/>
                </a:cubicBezTo>
                <a:cubicBezTo>
                  <a:pt x="144" y="1956"/>
                  <a:pt x="144" y="1954"/>
                  <a:pt x="144" y="1950"/>
                </a:cubicBezTo>
                <a:cubicBezTo>
                  <a:pt x="149" y="1945"/>
                  <a:pt x="155" y="1939"/>
                  <a:pt x="161" y="1933"/>
                </a:cubicBezTo>
                <a:cubicBezTo>
                  <a:pt x="161" y="1897"/>
                  <a:pt x="161" y="1860"/>
                  <a:pt x="161" y="1824"/>
                </a:cubicBezTo>
                <a:cubicBezTo>
                  <a:pt x="164" y="1821"/>
                  <a:pt x="167" y="1817"/>
                  <a:pt x="169" y="1815"/>
                </a:cubicBezTo>
                <a:cubicBezTo>
                  <a:pt x="173" y="1818"/>
                  <a:pt x="175" y="1822"/>
                  <a:pt x="178" y="1824"/>
                </a:cubicBezTo>
                <a:cubicBezTo>
                  <a:pt x="183" y="1824"/>
                  <a:pt x="189" y="1824"/>
                  <a:pt x="195" y="1824"/>
                </a:cubicBezTo>
                <a:cubicBezTo>
                  <a:pt x="198" y="1827"/>
                  <a:pt x="200" y="1830"/>
                  <a:pt x="203" y="1832"/>
                </a:cubicBezTo>
                <a:cubicBezTo>
                  <a:pt x="203" y="1835"/>
                  <a:pt x="203" y="1839"/>
                  <a:pt x="203" y="1841"/>
                </a:cubicBezTo>
                <a:cubicBezTo>
                  <a:pt x="206" y="1844"/>
                  <a:pt x="209" y="1847"/>
                  <a:pt x="212" y="1849"/>
                </a:cubicBezTo>
                <a:cubicBezTo>
                  <a:pt x="215" y="1849"/>
                  <a:pt x="217" y="1849"/>
                  <a:pt x="220" y="1849"/>
                </a:cubicBezTo>
                <a:cubicBezTo>
                  <a:pt x="231" y="1860"/>
                  <a:pt x="242" y="1872"/>
                  <a:pt x="254" y="1883"/>
                </a:cubicBezTo>
                <a:cubicBezTo>
                  <a:pt x="263" y="1883"/>
                  <a:pt x="271" y="1883"/>
                  <a:pt x="279" y="1883"/>
                </a:cubicBezTo>
                <a:cubicBezTo>
                  <a:pt x="282" y="1880"/>
                  <a:pt x="285" y="1877"/>
                  <a:pt x="288" y="1874"/>
                </a:cubicBezTo>
                <a:cubicBezTo>
                  <a:pt x="302" y="1874"/>
                  <a:pt x="316" y="1874"/>
                  <a:pt x="330" y="1874"/>
                </a:cubicBezTo>
                <a:cubicBezTo>
                  <a:pt x="333" y="1877"/>
                  <a:pt x="336" y="1881"/>
                  <a:pt x="338" y="1883"/>
                </a:cubicBezTo>
                <a:cubicBezTo>
                  <a:pt x="341" y="1883"/>
                  <a:pt x="345" y="1883"/>
                  <a:pt x="347" y="1883"/>
                </a:cubicBezTo>
                <a:cubicBezTo>
                  <a:pt x="350" y="1886"/>
                  <a:pt x="353" y="1889"/>
                  <a:pt x="355" y="1891"/>
                </a:cubicBezTo>
                <a:cubicBezTo>
                  <a:pt x="358" y="1891"/>
                  <a:pt x="361" y="1891"/>
                  <a:pt x="363" y="1891"/>
                </a:cubicBezTo>
                <a:cubicBezTo>
                  <a:pt x="366" y="1894"/>
                  <a:pt x="370" y="1897"/>
                  <a:pt x="372" y="1899"/>
                </a:cubicBezTo>
                <a:cubicBezTo>
                  <a:pt x="395" y="1899"/>
                  <a:pt x="417" y="1899"/>
                  <a:pt x="439" y="1899"/>
                </a:cubicBezTo>
                <a:cubicBezTo>
                  <a:pt x="443" y="1896"/>
                  <a:pt x="446" y="1894"/>
                  <a:pt x="448" y="1891"/>
                </a:cubicBezTo>
                <a:cubicBezTo>
                  <a:pt x="454" y="1891"/>
                  <a:pt x="460" y="1891"/>
                  <a:pt x="464" y="1891"/>
                </a:cubicBezTo>
                <a:cubicBezTo>
                  <a:pt x="470" y="1886"/>
                  <a:pt x="476" y="1880"/>
                  <a:pt x="482" y="1874"/>
                </a:cubicBezTo>
                <a:cubicBezTo>
                  <a:pt x="490" y="1874"/>
                  <a:pt x="499" y="1874"/>
                  <a:pt x="507" y="1874"/>
                </a:cubicBezTo>
                <a:cubicBezTo>
                  <a:pt x="511" y="1871"/>
                  <a:pt x="513" y="1869"/>
                  <a:pt x="516" y="1866"/>
                </a:cubicBezTo>
                <a:cubicBezTo>
                  <a:pt x="516" y="1857"/>
                  <a:pt x="516" y="1849"/>
                  <a:pt x="516" y="1841"/>
                </a:cubicBezTo>
                <a:cubicBezTo>
                  <a:pt x="512" y="1838"/>
                  <a:pt x="510" y="1834"/>
                  <a:pt x="507" y="1832"/>
                </a:cubicBezTo>
                <a:cubicBezTo>
                  <a:pt x="507" y="1829"/>
                  <a:pt x="507" y="1826"/>
                  <a:pt x="507" y="1824"/>
                </a:cubicBezTo>
                <a:cubicBezTo>
                  <a:pt x="499" y="1815"/>
                  <a:pt x="490" y="1806"/>
                  <a:pt x="482" y="1798"/>
                </a:cubicBezTo>
                <a:cubicBezTo>
                  <a:pt x="482" y="1792"/>
                  <a:pt x="482" y="1787"/>
                  <a:pt x="482" y="1782"/>
                </a:cubicBezTo>
                <a:cubicBezTo>
                  <a:pt x="478" y="1779"/>
                  <a:pt x="476" y="1775"/>
                  <a:pt x="473" y="1773"/>
                </a:cubicBezTo>
                <a:cubicBezTo>
                  <a:pt x="473" y="1764"/>
                  <a:pt x="473" y="1756"/>
                  <a:pt x="473" y="1748"/>
                </a:cubicBezTo>
                <a:cubicBezTo>
                  <a:pt x="470" y="1745"/>
                  <a:pt x="467" y="1742"/>
                  <a:pt x="464" y="1740"/>
                </a:cubicBezTo>
                <a:cubicBezTo>
                  <a:pt x="464" y="1736"/>
                  <a:pt x="464" y="1733"/>
                  <a:pt x="464" y="1731"/>
                </a:cubicBezTo>
                <a:cubicBezTo>
                  <a:pt x="468" y="1728"/>
                  <a:pt x="471" y="1725"/>
                  <a:pt x="473" y="1723"/>
                </a:cubicBezTo>
                <a:cubicBezTo>
                  <a:pt x="470" y="1719"/>
                  <a:pt x="467" y="1716"/>
                  <a:pt x="464" y="1714"/>
                </a:cubicBezTo>
                <a:cubicBezTo>
                  <a:pt x="464" y="1710"/>
                  <a:pt x="464" y="1708"/>
                  <a:pt x="464" y="1706"/>
                </a:cubicBezTo>
                <a:cubicBezTo>
                  <a:pt x="461" y="1702"/>
                  <a:pt x="459" y="1699"/>
                  <a:pt x="456" y="1697"/>
                </a:cubicBezTo>
                <a:cubicBezTo>
                  <a:pt x="456" y="1693"/>
                  <a:pt x="456" y="1691"/>
                  <a:pt x="456" y="1689"/>
                </a:cubicBezTo>
                <a:cubicBezTo>
                  <a:pt x="460" y="1685"/>
                  <a:pt x="462" y="1683"/>
                  <a:pt x="464" y="1680"/>
                </a:cubicBezTo>
                <a:cubicBezTo>
                  <a:pt x="464" y="1677"/>
                  <a:pt x="464" y="1674"/>
                  <a:pt x="464" y="1672"/>
                </a:cubicBezTo>
                <a:cubicBezTo>
                  <a:pt x="468" y="1668"/>
                  <a:pt x="471" y="1666"/>
                  <a:pt x="473" y="1663"/>
                </a:cubicBezTo>
                <a:cubicBezTo>
                  <a:pt x="479" y="1669"/>
                  <a:pt x="485" y="1675"/>
                  <a:pt x="490" y="1680"/>
                </a:cubicBezTo>
                <a:cubicBezTo>
                  <a:pt x="490" y="1684"/>
                  <a:pt x="490" y="1686"/>
                  <a:pt x="490" y="1689"/>
                </a:cubicBezTo>
                <a:cubicBezTo>
                  <a:pt x="499" y="1689"/>
                  <a:pt x="507" y="1689"/>
                  <a:pt x="516" y="1689"/>
                </a:cubicBezTo>
                <a:cubicBezTo>
                  <a:pt x="519" y="1692"/>
                  <a:pt x="521" y="1694"/>
                  <a:pt x="524" y="1697"/>
                </a:cubicBezTo>
                <a:cubicBezTo>
                  <a:pt x="527" y="1697"/>
                  <a:pt x="530" y="1697"/>
                  <a:pt x="533" y="1697"/>
                </a:cubicBezTo>
                <a:cubicBezTo>
                  <a:pt x="536" y="1700"/>
                  <a:pt x="538" y="1703"/>
                  <a:pt x="541" y="1706"/>
                </a:cubicBezTo>
                <a:cubicBezTo>
                  <a:pt x="544" y="1706"/>
                  <a:pt x="547" y="1706"/>
                  <a:pt x="550" y="1706"/>
                </a:cubicBezTo>
                <a:cubicBezTo>
                  <a:pt x="553" y="1709"/>
                  <a:pt x="555" y="1711"/>
                  <a:pt x="558" y="1714"/>
                </a:cubicBezTo>
                <a:cubicBezTo>
                  <a:pt x="563" y="1714"/>
                  <a:pt x="569" y="1714"/>
                  <a:pt x="575" y="1714"/>
                </a:cubicBezTo>
                <a:cubicBezTo>
                  <a:pt x="578" y="1717"/>
                  <a:pt x="580" y="1720"/>
                  <a:pt x="583" y="1723"/>
                </a:cubicBezTo>
                <a:cubicBezTo>
                  <a:pt x="588" y="1723"/>
                  <a:pt x="594" y="1723"/>
                  <a:pt x="600" y="1723"/>
                </a:cubicBezTo>
                <a:cubicBezTo>
                  <a:pt x="603" y="1726"/>
                  <a:pt x="606" y="1728"/>
                  <a:pt x="609" y="1731"/>
                </a:cubicBezTo>
                <a:cubicBezTo>
                  <a:pt x="612" y="1731"/>
                  <a:pt x="614" y="1731"/>
                  <a:pt x="617" y="1731"/>
                </a:cubicBezTo>
                <a:cubicBezTo>
                  <a:pt x="620" y="1734"/>
                  <a:pt x="623" y="1737"/>
                  <a:pt x="625" y="1740"/>
                </a:cubicBezTo>
                <a:cubicBezTo>
                  <a:pt x="634" y="1740"/>
                  <a:pt x="643" y="1740"/>
                  <a:pt x="651" y="1740"/>
                </a:cubicBezTo>
                <a:cubicBezTo>
                  <a:pt x="654" y="1743"/>
                  <a:pt x="657" y="1745"/>
                  <a:pt x="659" y="1748"/>
                </a:cubicBezTo>
                <a:cubicBezTo>
                  <a:pt x="676" y="1748"/>
                  <a:pt x="693" y="1748"/>
                  <a:pt x="710" y="1748"/>
                </a:cubicBezTo>
                <a:cubicBezTo>
                  <a:pt x="713" y="1745"/>
                  <a:pt x="716" y="1742"/>
                  <a:pt x="718" y="1740"/>
                </a:cubicBezTo>
                <a:cubicBezTo>
                  <a:pt x="724" y="1740"/>
                  <a:pt x="730" y="1740"/>
                  <a:pt x="735" y="1740"/>
                </a:cubicBezTo>
                <a:cubicBezTo>
                  <a:pt x="735" y="1745"/>
                  <a:pt x="735" y="1751"/>
                  <a:pt x="735" y="1756"/>
                </a:cubicBezTo>
                <a:cubicBezTo>
                  <a:pt x="743" y="1756"/>
                  <a:pt x="751" y="1756"/>
                  <a:pt x="760" y="1756"/>
                </a:cubicBezTo>
                <a:cubicBezTo>
                  <a:pt x="763" y="1753"/>
                  <a:pt x="765" y="1751"/>
                  <a:pt x="768" y="1748"/>
                </a:cubicBezTo>
                <a:cubicBezTo>
                  <a:pt x="768" y="1742"/>
                  <a:pt x="768" y="1736"/>
                  <a:pt x="768" y="1731"/>
                </a:cubicBezTo>
                <a:cubicBezTo>
                  <a:pt x="777" y="1723"/>
                  <a:pt x="785" y="1715"/>
                  <a:pt x="794" y="1706"/>
                </a:cubicBezTo>
                <a:cubicBezTo>
                  <a:pt x="802" y="1706"/>
                  <a:pt x="811" y="1706"/>
                  <a:pt x="819" y="1706"/>
                </a:cubicBezTo>
                <a:cubicBezTo>
                  <a:pt x="819" y="1700"/>
                  <a:pt x="819" y="1694"/>
                  <a:pt x="819" y="1689"/>
                </a:cubicBezTo>
                <a:cubicBezTo>
                  <a:pt x="822" y="1689"/>
                  <a:pt x="824" y="1689"/>
                  <a:pt x="828" y="1689"/>
                </a:cubicBezTo>
                <a:cubicBezTo>
                  <a:pt x="830" y="1691"/>
                  <a:pt x="833" y="1693"/>
                  <a:pt x="837" y="1697"/>
                </a:cubicBezTo>
                <a:cubicBezTo>
                  <a:pt x="848" y="1697"/>
                  <a:pt x="859" y="1697"/>
                  <a:pt x="871" y="1697"/>
                </a:cubicBezTo>
                <a:cubicBezTo>
                  <a:pt x="873" y="1699"/>
                  <a:pt x="875" y="1702"/>
                  <a:pt x="879" y="1706"/>
                </a:cubicBezTo>
                <a:cubicBezTo>
                  <a:pt x="881" y="1706"/>
                  <a:pt x="884" y="1706"/>
                  <a:pt x="887" y="1706"/>
                </a:cubicBezTo>
                <a:cubicBezTo>
                  <a:pt x="887" y="1703"/>
                  <a:pt x="887" y="1700"/>
                  <a:pt x="887" y="1697"/>
                </a:cubicBezTo>
                <a:cubicBezTo>
                  <a:pt x="889" y="1694"/>
                  <a:pt x="892" y="1692"/>
                  <a:pt x="896" y="1689"/>
                </a:cubicBezTo>
                <a:cubicBezTo>
                  <a:pt x="896" y="1683"/>
                  <a:pt x="896" y="1677"/>
                  <a:pt x="896" y="1672"/>
                </a:cubicBezTo>
                <a:cubicBezTo>
                  <a:pt x="898" y="1669"/>
                  <a:pt x="901" y="1667"/>
                  <a:pt x="904" y="1663"/>
                </a:cubicBezTo>
                <a:cubicBezTo>
                  <a:pt x="904" y="1661"/>
                  <a:pt x="904" y="1658"/>
                  <a:pt x="904" y="1655"/>
                </a:cubicBezTo>
                <a:cubicBezTo>
                  <a:pt x="906" y="1652"/>
                  <a:pt x="909" y="1650"/>
                  <a:pt x="913" y="1646"/>
                </a:cubicBezTo>
                <a:cubicBezTo>
                  <a:pt x="913" y="1644"/>
                  <a:pt x="913" y="1642"/>
                  <a:pt x="913" y="1638"/>
                </a:cubicBezTo>
                <a:cubicBezTo>
                  <a:pt x="918" y="1638"/>
                  <a:pt x="923" y="1638"/>
                  <a:pt x="929" y="1638"/>
                </a:cubicBezTo>
                <a:cubicBezTo>
                  <a:pt x="931" y="1641"/>
                  <a:pt x="935" y="1643"/>
                  <a:pt x="938" y="1646"/>
                </a:cubicBezTo>
                <a:cubicBezTo>
                  <a:pt x="960" y="1646"/>
                  <a:pt x="982" y="1646"/>
                  <a:pt x="1005" y="1646"/>
                </a:cubicBezTo>
                <a:cubicBezTo>
                  <a:pt x="1008" y="1649"/>
                  <a:pt x="1011" y="1651"/>
                  <a:pt x="1014" y="1655"/>
                </a:cubicBezTo>
                <a:cubicBezTo>
                  <a:pt x="1022" y="1655"/>
                  <a:pt x="1030" y="1655"/>
                  <a:pt x="1039" y="1655"/>
                </a:cubicBezTo>
                <a:cubicBezTo>
                  <a:pt x="1039" y="1652"/>
                  <a:pt x="1039" y="1650"/>
                  <a:pt x="1039" y="1646"/>
                </a:cubicBezTo>
                <a:cubicBezTo>
                  <a:pt x="1042" y="1644"/>
                  <a:pt x="1044" y="1642"/>
                  <a:pt x="1047" y="1638"/>
                </a:cubicBezTo>
                <a:cubicBezTo>
                  <a:pt x="1050" y="1638"/>
                  <a:pt x="1053" y="1638"/>
                  <a:pt x="1056" y="1638"/>
                </a:cubicBezTo>
                <a:cubicBezTo>
                  <a:pt x="1056" y="1643"/>
                  <a:pt x="1056" y="1649"/>
                  <a:pt x="1056" y="1655"/>
                </a:cubicBezTo>
                <a:cubicBezTo>
                  <a:pt x="1064" y="1655"/>
                  <a:pt x="1072" y="1655"/>
                  <a:pt x="1081" y="1655"/>
                </a:cubicBezTo>
                <a:cubicBezTo>
                  <a:pt x="1081" y="1663"/>
                  <a:pt x="1081" y="1672"/>
                  <a:pt x="1081" y="1680"/>
                </a:cubicBezTo>
                <a:cubicBezTo>
                  <a:pt x="1084" y="1683"/>
                  <a:pt x="1086" y="1685"/>
                  <a:pt x="1089" y="1689"/>
                </a:cubicBezTo>
                <a:cubicBezTo>
                  <a:pt x="1089" y="1691"/>
                  <a:pt x="1089" y="1693"/>
                  <a:pt x="1089" y="1697"/>
                </a:cubicBezTo>
                <a:cubicBezTo>
                  <a:pt x="1106" y="1697"/>
                  <a:pt x="1123" y="1697"/>
                  <a:pt x="1140" y="1697"/>
                </a:cubicBezTo>
                <a:cubicBezTo>
                  <a:pt x="1143" y="1694"/>
                  <a:pt x="1145" y="1692"/>
                  <a:pt x="1149" y="1689"/>
                </a:cubicBezTo>
                <a:cubicBezTo>
                  <a:pt x="1160" y="1689"/>
                  <a:pt x="1171" y="1689"/>
                  <a:pt x="1183" y="1689"/>
                </a:cubicBezTo>
                <a:cubicBezTo>
                  <a:pt x="1183" y="1677"/>
                  <a:pt x="1183" y="1666"/>
                  <a:pt x="1183" y="1655"/>
                </a:cubicBezTo>
                <a:cubicBezTo>
                  <a:pt x="1177" y="1655"/>
                  <a:pt x="1171" y="1655"/>
                  <a:pt x="1166" y="1655"/>
                </a:cubicBezTo>
                <a:cubicBezTo>
                  <a:pt x="1166" y="1650"/>
                  <a:pt x="1166" y="1644"/>
                  <a:pt x="1166" y="1638"/>
                </a:cubicBezTo>
                <a:cubicBezTo>
                  <a:pt x="1160" y="1638"/>
                  <a:pt x="1154" y="1638"/>
                  <a:pt x="1149" y="1638"/>
                </a:cubicBezTo>
                <a:cubicBezTo>
                  <a:pt x="1146" y="1636"/>
                  <a:pt x="1144" y="1633"/>
                  <a:pt x="1140" y="1629"/>
                </a:cubicBezTo>
                <a:cubicBezTo>
                  <a:pt x="1140" y="1627"/>
                  <a:pt x="1140" y="1625"/>
                  <a:pt x="1140" y="1621"/>
                </a:cubicBezTo>
                <a:cubicBezTo>
                  <a:pt x="1138" y="1619"/>
                  <a:pt x="1135" y="1616"/>
                  <a:pt x="1132" y="1612"/>
                </a:cubicBezTo>
                <a:cubicBezTo>
                  <a:pt x="1132" y="1599"/>
                  <a:pt x="1132" y="1585"/>
                  <a:pt x="1132" y="1570"/>
                </a:cubicBezTo>
                <a:cubicBezTo>
                  <a:pt x="1137" y="1570"/>
                  <a:pt x="1143" y="1570"/>
                  <a:pt x="1149" y="1570"/>
                </a:cubicBezTo>
                <a:cubicBezTo>
                  <a:pt x="1149" y="1556"/>
                  <a:pt x="1149" y="1543"/>
                  <a:pt x="1149" y="1528"/>
                </a:cubicBezTo>
                <a:cubicBezTo>
                  <a:pt x="1143" y="1528"/>
                  <a:pt x="1137" y="1528"/>
                  <a:pt x="1132" y="1528"/>
                </a:cubicBezTo>
                <a:cubicBezTo>
                  <a:pt x="1132" y="1517"/>
                  <a:pt x="1132" y="1505"/>
                  <a:pt x="1132" y="1494"/>
                </a:cubicBezTo>
                <a:cubicBezTo>
                  <a:pt x="1134" y="1494"/>
                  <a:pt x="1137" y="1494"/>
                  <a:pt x="1140" y="1494"/>
                </a:cubicBezTo>
                <a:cubicBezTo>
                  <a:pt x="1143" y="1496"/>
                  <a:pt x="1145" y="1500"/>
                  <a:pt x="1149" y="1503"/>
                </a:cubicBezTo>
                <a:cubicBezTo>
                  <a:pt x="1157" y="1503"/>
                  <a:pt x="1166" y="1503"/>
                  <a:pt x="1174" y="1503"/>
                </a:cubicBezTo>
                <a:cubicBezTo>
                  <a:pt x="1177" y="1501"/>
                  <a:pt x="1179" y="1497"/>
                  <a:pt x="1183" y="1494"/>
                </a:cubicBezTo>
                <a:cubicBezTo>
                  <a:pt x="1183" y="1492"/>
                  <a:pt x="1183" y="1489"/>
                  <a:pt x="1183" y="1486"/>
                </a:cubicBezTo>
                <a:cubicBezTo>
                  <a:pt x="1185" y="1484"/>
                  <a:pt x="1187" y="1481"/>
                  <a:pt x="1191" y="1478"/>
                </a:cubicBezTo>
                <a:cubicBezTo>
                  <a:pt x="1193" y="1478"/>
                  <a:pt x="1196" y="1478"/>
                  <a:pt x="1200" y="1478"/>
                </a:cubicBezTo>
                <a:cubicBezTo>
                  <a:pt x="1202" y="1475"/>
                  <a:pt x="1204" y="1472"/>
                  <a:pt x="1208" y="1469"/>
                </a:cubicBezTo>
                <a:cubicBezTo>
                  <a:pt x="1208" y="1467"/>
                  <a:pt x="1208" y="1464"/>
                  <a:pt x="1208" y="1461"/>
                </a:cubicBezTo>
                <a:cubicBezTo>
                  <a:pt x="1210" y="1458"/>
                  <a:pt x="1213" y="1455"/>
                  <a:pt x="1217" y="1452"/>
                </a:cubicBezTo>
                <a:cubicBezTo>
                  <a:pt x="1217" y="1446"/>
                  <a:pt x="1217" y="1441"/>
                  <a:pt x="1217" y="1435"/>
                </a:cubicBezTo>
                <a:cubicBezTo>
                  <a:pt x="1209" y="1435"/>
                  <a:pt x="1200" y="1435"/>
                  <a:pt x="1191" y="1435"/>
                </a:cubicBezTo>
                <a:cubicBezTo>
                  <a:pt x="1188" y="1432"/>
                  <a:pt x="1186" y="1430"/>
                  <a:pt x="1183" y="1427"/>
                </a:cubicBezTo>
                <a:cubicBezTo>
                  <a:pt x="1180" y="1427"/>
                  <a:pt x="1178" y="1427"/>
                  <a:pt x="1174" y="1427"/>
                </a:cubicBezTo>
                <a:cubicBezTo>
                  <a:pt x="1172" y="1424"/>
                  <a:pt x="1169" y="1422"/>
                  <a:pt x="1166" y="1419"/>
                </a:cubicBezTo>
                <a:cubicBezTo>
                  <a:pt x="1160" y="1419"/>
                  <a:pt x="1154" y="1419"/>
                  <a:pt x="1149" y="1419"/>
                </a:cubicBezTo>
                <a:cubicBezTo>
                  <a:pt x="1143" y="1413"/>
                  <a:pt x="1137" y="1407"/>
                  <a:pt x="1132" y="1402"/>
                </a:cubicBezTo>
                <a:cubicBezTo>
                  <a:pt x="1132" y="1390"/>
                  <a:pt x="1132" y="1379"/>
                  <a:pt x="1132" y="1368"/>
                </a:cubicBezTo>
                <a:cubicBezTo>
                  <a:pt x="1140" y="1360"/>
                  <a:pt x="1149" y="1351"/>
                  <a:pt x="1157" y="1343"/>
                </a:cubicBezTo>
                <a:cubicBezTo>
                  <a:pt x="1157" y="1340"/>
                  <a:pt x="1157" y="1337"/>
                  <a:pt x="1157" y="1334"/>
                </a:cubicBezTo>
                <a:cubicBezTo>
                  <a:pt x="1160" y="1331"/>
                  <a:pt x="1162" y="1329"/>
                  <a:pt x="1166" y="1325"/>
                </a:cubicBezTo>
                <a:cubicBezTo>
                  <a:pt x="1171" y="1325"/>
                  <a:pt x="1177" y="1325"/>
                  <a:pt x="1183" y="1325"/>
                </a:cubicBezTo>
                <a:cubicBezTo>
                  <a:pt x="1185" y="1323"/>
                  <a:pt x="1187" y="1321"/>
                  <a:pt x="1191" y="1317"/>
                </a:cubicBezTo>
                <a:cubicBezTo>
                  <a:pt x="1193" y="1317"/>
                  <a:pt x="1196" y="1317"/>
                  <a:pt x="1200" y="1317"/>
                </a:cubicBezTo>
                <a:cubicBezTo>
                  <a:pt x="1200" y="1309"/>
                  <a:pt x="1200" y="1300"/>
                  <a:pt x="1200" y="1291"/>
                </a:cubicBezTo>
                <a:cubicBezTo>
                  <a:pt x="1197" y="1289"/>
                  <a:pt x="1194" y="1287"/>
                  <a:pt x="1191" y="1283"/>
                </a:cubicBezTo>
                <a:cubicBezTo>
                  <a:pt x="1191" y="1281"/>
                  <a:pt x="1191" y="1278"/>
                  <a:pt x="1191" y="1275"/>
                </a:cubicBezTo>
                <a:cubicBezTo>
                  <a:pt x="1186" y="1270"/>
                  <a:pt x="1180" y="1264"/>
                  <a:pt x="1174" y="1258"/>
                </a:cubicBezTo>
                <a:cubicBezTo>
                  <a:pt x="1172" y="1258"/>
                  <a:pt x="1169" y="1258"/>
                  <a:pt x="1166" y="1258"/>
                </a:cubicBezTo>
                <a:cubicBezTo>
                  <a:pt x="1163" y="1256"/>
                  <a:pt x="1161" y="1253"/>
                  <a:pt x="1157" y="1249"/>
                </a:cubicBezTo>
                <a:cubicBezTo>
                  <a:pt x="1155" y="1249"/>
                  <a:pt x="1152" y="1249"/>
                  <a:pt x="1149" y="1249"/>
                </a:cubicBezTo>
                <a:cubicBezTo>
                  <a:pt x="1146" y="1247"/>
                  <a:pt x="1144" y="1244"/>
                  <a:pt x="1140" y="1241"/>
                </a:cubicBezTo>
                <a:cubicBezTo>
                  <a:pt x="1143" y="1239"/>
                  <a:pt x="1145" y="1236"/>
                  <a:pt x="1149" y="1232"/>
                </a:cubicBezTo>
                <a:cubicBezTo>
                  <a:pt x="1149" y="1227"/>
                  <a:pt x="1149" y="1222"/>
                  <a:pt x="1149" y="1216"/>
                </a:cubicBezTo>
                <a:cubicBezTo>
                  <a:pt x="1151" y="1214"/>
                  <a:pt x="1154" y="1210"/>
                  <a:pt x="1157" y="1207"/>
                </a:cubicBezTo>
                <a:cubicBezTo>
                  <a:pt x="1157" y="1193"/>
                  <a:pt x="1157" y="1180"/>
                  <a:pt x="1157" y="1165"/>
                </a:cubicBezTo>
                <a:cubicBezTo>
                  <a:pt x="1172" y="1165"/>
                  <a:pt x="1186" y="1165"/>
                  <a:pt x="1200" y="1165"/>
                </a:cubicBezTo>
                <a:cubicBezTo>
                  <a:pt x="1203" y="1168"/>
                  <a:pt x="1205" y="1171"/>
                  <a:pt x="1208" y="1174"/>
                </a:cubicBezTo>
                <a:cubicBezTo>
                  <a:pt x="1211" y="1171"/>
                  <a:pt x="1214" y="1167"/>
                  <a:pt x="1217" y="1165"/>
                </a:cubicBezTo>
                <a:cubicBezTo>
                  <a:pt x="1226" y="1165"/>
                  <a:pt x="1234" y="1165"/>
                  <a:pt x="1242" y="1165"/>
                </a:cubicBezTo>
                <a:cubicBezTo>
                  <a:pt x="1245" y="1168"/>
                  <a:pt x="1247" y="1171"/>
                  <a:pt x="1250" y="1174"/>
                </a:cubicBezTo>
                <a:cubicBezTo>
                  <a:pt x="1259" y="1174"/>
                  <a:pt x="1268" y="1174"/>
                  <a:pt x="1276" y="1174"/>
                </a:cubicBezTo>
                <a:cubicBezTo>
                  <a:pt x="1279" y="1177"/>
                  <a:pt x="1281" y="1180"/>
                  <a:pt x="1284" y="1182"/>
                </a:cubicBezTo>
                <a:cubicBezTo>
                  <a:pt x="1290" y="1182"/>
                  <a:pt x="1295" y="1182"/>
                  <a:pt x="1301" y="1182"/>
                </a:cubicBezTo>
                <a:cubicBezTo>
                  <a:pt x="1304" y="1185"/>
                  <a:pt x="1307" y="1188"/>
                  <a:pt x="1309" y="1190"/>
                </a:cubicBezTo>
                <a:cubicBezTo>
                  <a:pt x="1312" y="1190"/>
                  <a:pt x="1316" y="1190"/>
                  <a:pt x="1318" y="1190"/>
                </a:cubicBezTo>
                <a:cubicBezTo>
                  <a:pt x="1327" y="1199"/>
                  <a:pt x="1335" y="1208"/>
                  <a:pt x="1343" y="1216"/>
                </a:cubicBezTo>
                <a:cubicBezTo>
                  <a:pt x="1346" y="1216"/>
                  <a:pt x="1349" y="1216"/>
                  <a:pt x="1351" y="1216"/>
                </a:cubicBezTo>
                <a:cubicBezTo>
                  <a:pt x="1354" y="1219"/>
                  <a:pt x="1358" y="1222"/>
                  <a:pt x="1360" y="1224"/>
                </a:cubicBezTo>
                <a:cubicBezTo>
                  <a:pt x="1366" y="1224"/>
                  <a:pt x="1371" y="1224"/>
                  <a:pt x="1377" y="1224"/>
                </a:cubicBezTo>
                <a:cubicBezTo>
                  <a:pt x="1380" y="1227"/>
                  <a:pt x="1383" y="1230"/>
                  <a:pt x="1385" y="1232"/>
                </a:cubicBezTo>
                <a:cubicBezTo>
                  <a:pt x="1388" y="1232"/>
                  <a:pt x="1391" y="1232"/>
                  <a:pt x="1393" y="1232"/>
                </a:cubicBezTo>
                <a:cubicBezTo>
                  <a:pt x="1397" y="1236"/>
                  <a:pt x="1400" y="1239"/>
                  <a:pt x="1402" y="1241"/>
                </a:cubicBezTo>
                <a:cubicBezTo>
                  <a:pt x="1417" y="1241"/>
                  <a:pt x="1431" y="1241"/>
                  <a:pt x="1444" y="1241"/>
                </a:cubicBezTo>
                <a:cubicBezTo>
                  <a:pt x="1448" y="1244"/>
                  <a:pt x="1450" y="1247"/>
                  <a:pt x="1452" y="1249"/>
                </a:cubicBezTo>
                <a:cubicBezTo>
                  <a:pt x="1456" y="1249"/>
                  <a:pt x="1459" y="1249"/>
                  <a:pt x="1461" y="1249"/>
                </a:cubicBezTo>
                <a:cubicBezTo>
                  <a:pt x="1470" y="1258"/>
                  <a:pt x="1478" y="1267"/>
                  <a:pt x="1487" y="1275"/>
                </a:cubicBezTo>
                <a:cubicBezTo>
                  <a:pt x="1490" y="1275"/>
                  <a:pt x="1492" y="1275"/>
                  <a:pt x="1495" y="1275"/>
                </a:cubicBezTo>
                <a:cubicBezTo>
                  <a:pt x="1498" y="1278"/>
                  <a:pt x="1501" y="1281"/>
                  <a:pt x="1504" y="1283"/>
                </a:cubicBezTo>
                <a:cubicBezTo>
                  <a:pt x="1509" y="1283"/>
                  <a:pt x="1515" y="1283"/>
                  <a:pt x="1521" y="1283"/>
                </a:cubicBezTo>
                <a:cubicBezTo>
                  <a:pt x="1524" y="1287"/>
                  <a:pt x="1526" y="1289"/>
                  <a:pt x="1529" y="1291"/>
                </a:cubicBezTo>
                <a:cubicBezTo>
                  <a:pt x="1538" y="1291"/>
                  <a:pt x="1546" y="1291"/>
                  <a:pt x="1554" y="1291"/>
                </a:cubicBezTo>
                <a:cubicBezTo>
                  <a:pt x="1577" y="1269"/>
                  <a:pt x="1599" y="1246"/>
                  <a:pt x="1622" y="1224"/>
                </a:cubicBezTo>
                <a:cubicBezTo>
                  <a:pt x="1625" y="1224"/>
                  <a:pt x="1628" y="1224"/>
                  <a:pt x="1630" y="1224"/>
                </a:cubicBezTo>
                <a:cubicBezTo>
                  <a:pt x="1633" y="1227"/>
                  <a:pt x="1636" y="1230"/>
                  <a:pt x="1639" y="1232"/>
                </a:cubicBezTo>
                <a:cubicBezTo>
                  <a:pt x="1656" y="1232"/>
                  <a:pt x="1673" y="1232"/>
                  <a:pt x="1689" y="1232"/>
                </a:cubicBezTo>
                <a:cubicBezTo>
                  <a:pt x="1689" y="1229"/>
                  <a:pt x="1689" y="1227"/>
                  <a:pt x="1689" y="1224"/>
                </a:cubicBezTo>
                <a:cubicBezTo>
                  <a:pt x="1692" y="1221"/>
                  <a:pt x="1695" y="1219"/>
                  <a:pt x="1697" y="1216"/>
                </a:cubicBezTo>
                <a:cubicBezTo>
                  <a:pt x="1701" y="1216"/>
                  <a:pt x="1704" y="1216"/>
                  <a:pt x="1706" y="1216"/>
                </a:cubicBezTo>
                <a:cubicBezTo>
                  <a:pt x="1712" y="1210"/>
                  <a:pt x="1718" y="1205"/>
                  <a:pt x="1723" y="1199"/>
                </a:cubicBezTo>
                <a:cubicBezTo>
                  <a:pt x="1726" y="1199"/>
                  <a:pt x="1729" y="1199"/>
                  <a:pt x="1731" y="1199"/>
                </a:cubicBezTo>
                <a:cubicBezTo>
                  <a:pt x="1735" y="1202"/>
                  <a:pt x="1738" y="1205"/>
                  <a:pt x="1740" y="1207"/>
                </a:cubicBezTo>
                <a:cubicBezTo>
                  <a:pt x="1749" y="1207"/>
                  <a:pt x="1757" y="1207"/>
                  <a:pt x="1765" y="1207"/>
                </a:cubicBezTo>
                <a:cubicBezTo>
                  <a:pt x="1769" y="1210"/>
                  <a:pt x="1771" y="1214"/>
                  <a:pt x="1773" y="1216"/>
                </a:cubicBezTo>
                <a:cubicBezTo>
                  <a:pt x="1777" y="1216"/>
                  <a:pt x="1780" y="1216"/>
                  <a:pt x="1782" y="1216"/>
                </a:cubicBezTo>
                <a:cubicBezTo>
                  <a:pt x="1786" y="1213"/>
                  <a:pt x="1788" y="1210"/>
                  <a:pt x="1790" y="1207"/>
                </a:cubicBezTo>
                <a:cubicBezTo>
                  <a:pt x="1796" y="1213"/>
                  <a:pt x="1802" y="1219"/>
                  <a:pt x="1807" y="1224"/>
                </a:cubicBezTo>
                <a:cubicBezTo>
                  <a:pt x="1811" y="1224"/>
                  <a:pt x="1813" y="1224"/>
                  <a:pt x="1816" y="1224"/>
                </a:cubicBezTo>
                <a:cubicBezTo>
                  <a:pt x="1821" y="1219"/>
                  <a:pt x="1827" y="1213"/>
                  <a:pt x="1833" y="1207"/>
                </a:cubicBezTo>
                <a:cubicBezTo>
                  <a:pt x="1836" y="1207"/>
                  <a:pt x="1839" y="1207"/>
                  <a:pt x="1842" y="1207"/>
                </a:cubicBezTo>
                <a:cubicBezTo>
                  <a:pt x="1845" y="1204"/>
                  <a:pt x="1847" y="1201"/>
                  <a:pt x="1850" y="1199"/>
                </a:cubicBezTo>
                <a:cubicBezTo>
                  <a:pt x="1855" y="1205"/>
                  <a:pt x="1861" y="1210"/>
                  <a:pt x="1867" y="1216"/>
                </a:cubicBezTo>
                <a:cubicBezTo>
                  <a:pt x="1867" y="1219"/>
                  <a:pt x="1867" y="1222"/>
                  <a:pt x="1867" y="1224"/>
                </a:cubicBezTo>
                <a:cubicBezTo>
                  <a:pt x="1867" y="1233"/>
                  <a:pt x="1867" y="1241"/>
                  <a:pt x="1867" y="1249"/>
                </a:cubicBezTo>
                <a:cubicBezTo>
                  <a:pt x="1861" y="1255"/>
                  <a:pt x="1855" y="1261"/>
                  <a:pt x="1850" y="1266"/>
                </a:cubicBezTo>
                <a:cubicBezTo>
                  <a:pt x="1846" y="1266"/>
                  <a:pt x="1844" y="1266"/>
                  <a:pt x="1842" y="1266"/>
                </a:cubicBezTo>
                <a:cubicBezTo>
                  <a:pt x="1838" y="1270"/>
                  <a:pt x="1835" y="1273"/>
                  <a:pt x="1833" y="1275"/>
                </a:cubicBezTo>
                <a:cubicBezTo>
                  <a:pt x="1833" y="1281"/>
                  <a:pt x="1833" y="1287"/>
                  <a:pt x="1833" y="1291"/>
                </a:cubicBezTo>
                <a:cubicBezTo>
                  <a:pt x="1829" y="1295"/>
                  <a:pt x="1827" y="1298"/>
                  <a:pt x="1825" y="1300"/>
                </a:cubicBezTo>
                <a:cubicBezTo>
                  <a:pt x="1828" y="1304"/>
                  <a:pt x="1830" y="1306"/>
                  <a:pt x="1833" y="1308"/>
                </a:cubicBezTo>
                <a:cubicBezTo>
                  <a:pt x="1833" y="1312"/>
                  <a:pt x="1833" y="1315"/>
                  <a:pt x="1833" y="1317"/>
                </a:cubicBezTo>
                <a:cubicBezTo>
                  <a:pt x="1836" y="1321"/>
                  <a:pt x="1839" y="1323"/>
                  <a:pt x="1842" y="1325"/>
                </a:cubicBezTo>
                <a:cubicBezTo>
                  <a:pt x="1850" y="1325"/>
                  <a:pt x="1859" y="1325"/>
                  <a:pt x="1867" y="1325"/>
                </a:cubicBezTo>
                <a:cubicBezTo>
                  <a:pt x="1870" y="1329"/>
                  <a:pt x="1872" y="1331"/>
                  <a:pt x="1875" y="1334"/>
                </a:cubicBezTo>
                <a:cubicBezTo>
                  <a:pt x="1884" y="1334"/>
                  <a:pt x="1893" y="1334"/>
                  <a:pt x="1901" y="1334"/>
                </a:cubicBezTo>
                <a:cubicBezTo>
                  <a:pt x="1904" y="1337"/>
                  <a:pt x="1906" y="1340"/>
                  <a:pt x="1909" y="1343"/>
                </a:cubicBezTo>
                <a:cubicBezTo>
                  <a:pt x="1912" y="1343"/>
                  <a:pt x="1914" y="1343"/>
                  <a:pt x="1917" y="1343"/>
                </a:cubicBezTo>
                <a:cubicBezTo>
                  <a:pt x="1920" y="1346"/>
                  <a:pt x="1923" y="1348"/>
                  <a:pt x="1926" y="1351"/>
                </a:cubicBezTo>
                <a:cubicBezTo>
                  <a:pt x="1935" y="1351"/>
                  <a:pt x="1943" y="1351"/>
                  <a:pt x="1951" y="1351"/>
                </a:cubicBezTo>
                <a:cubicBezTo>
                  <a:pt x="1954" y="1354"/>
                  <a:pt x="1957" y="1357"/>
                  <a:pt x="1959" y="1360"/>
                </a:cubicBezTo>
                <a:cubicBezTo>
                  <a:pt x="1965" y="1360"/>
                  <a:pt x="1970" y="1360"/>
                  <a:pt x="1976" y="1360"/>
                </a:cubicBezTo>
                <a:cubicBezTo>
                  <a:pt x="1982" y="1365"/>
                  <a:pt x="1987" y="1371"/>
                  <a:pt x="1993" y="1377"/>
                </a:cubicBezTo>
                <a:cubicBezTo>
                  <a:pt x="1996" y="1377"/>
                  <a:pt x="2000" y="1377"/>
                  <a:pt x="2002" y="1377"/>
                </a:cubicBezTo>
                <a:cubicBezTo>
                  <a:pt x="2005" y="1373"/>
                  <a:pt x="2008" y="1370"/>
                  <a:pt x="2010" y="1368"/>
                </a:cubicBezTo>
                <a:cubicBezTo>
                  <a:pt x="2016" y="1368"/>
                  <a:pt x="2021" y="1368"/>
                  <a:pt x="2027" y="1368"/>
                </a:cubicBezTo>
                <a:cubicBezTo>
                  <a:pt x="2030" y="1364"/>
                  <a:pt x="2033" y="1362"/>
                  <a:pt x="2035" y="1360"/>
                </a:cubicBezTo>
                <a:cubicBezTo>
                  <a:pt x="2044" y="1360"/>
                  <a:pt x="2052" y="1360"/>
                  <a:pt x="2060" y="1360"/>
                </a:cubicBezTo>
                <a:cubicBezTo>
                  <a:pt x="2060" y="1354"/>
                  <a:pt x="2060" y="1348"/>
                  <a:pt x="2060" y="1343"/>
                </a:cubicBezTo>
                <a:cubicBezTo>
                  <a:pt x="2064" y="1339"/>
                  <a:pt x="2067" y="1336"/>
                  <a:pt x="2069" y="1334"/>
                </a:cubicBezTo>
                <a:cubicBezTo>
                  <a:pt x="2073" y="1334"/>
                  <a:pt x="2075" y="1334"/>
                  <a:pt x="2077" y="1334"/>
                </a:cubicBezTo>
                <a:cubicBezTo>
                  <a:pt x="2083" y="1328"/>
                  <a:pt x="2089" y="1322"/>
                  <a:pt x="2094" y="1317"/>
                </a:cubicBezTo>
                <a:cubicBezTo>
                  <a:pt x="2094" y="1314"/>
                  <a:pt x="2094" y="1311"/>
                  <a:pt x="2094" y="1308"/>
                </a:cubicBezTo>
                <a:cubicBezTo>
                  <a:pt x="2098" y="1305"/>
                  <a:pt x="2101" y="1303"/>
                  <a:pt x="2103" y="1300"/>
                </a:cubicBezTo>
                <a:cubicBezTo>
                  <a:pt x="2107" y="1300"/>
                  <a:pt x="2109" y="1300"/>
                  <a:pt x="2111" y="1300"/>
                </a:cubicBezTo>
                <a:cubicBezTo>
                  <a:pt x="2115" y="1297"/>
                  <a:pt x="2117" y="1294"/>
                  <a:pt x="2120" y="1291"/>
                </a:cubicBezTo>
                <a:cubicBezTo>
                  <a:pt x="2125" y="1291"/>
                  <a:pt x="2131" y="1291"/>
                  <a:pt x="2137" y="1291"/>
                </a:cubicBezTo>
                <a:cubicBezTo>
                  <a:pt x="2140" y="1288"/>
                  <a:pt x="2143" y="1286"/>
                  <a:pt x="2145" y="1283"/>
                </a:cubicBezTo>
                <a:cubicBezTo>
                  <a:pt x="2145" y="1278"/>
                  <a:pt x="2145" y="1272"/>
                  <a:pt x="2145" y="1266"/>
                </a:cubicBezTo>
                <a:cubicBezTo>
                  <a:pt x="2149" y="1263"/>
                  <a:pt x="2151" y="1261"/>
                  <a:pt x="2154" y="1258"/>
                </a:cubicBezTo>
                <a:cubicBezTo>
                  <a:pt x="2148" y="1253"/>
                  <a:pt x="2142" y="1247"/>
                  <a:pt x="2137" y="1241"/>
                </a:cubicBezTo>
                <a:cubicBezTo>
                  <a:pt x="2137" y="1236"/>
                  <a:pt x="2137" y="1230"/>
                  <a:pt x="2137" y="1224"/>
                </a:cubicBezTo>
                <a:cubicBezTo>
                  <a:pt x="2145" y="1215"/>
                  <a:pt x="2154" y="1207"/>
                  <a:pt x="2162" y="1199"/>
                </a:cubicBezTo>
                <a:cubicBezTo>
                  <a:pt x="2165" y="1199"/>
                  <a:pt x="2168" y="1199"/>
                  <a:pt x="2171" y="1199"/>
                </a:cubicBezTo>
                <a:cubicBezTo>
                  <a:pt x="2174" y="1196"/>
                  <a:pt x="2176" y="1193"/>
                  <a:pt x="2179" y="1190"/>
                </a:cubicBezTo>
                <a:cubicBezTo>
                  <a:pt x="2199" y="1190"/>
                  <a:pt x="2218" y="1190"/>
                  <a:pt x="2238" y="1190"/>
                </a:cubicBezTo>
                <a:cubicBezTo>
                  <a:pt x="2244" y="1184"/>
                  <a:pt x="2249" y="1179"/>
                  <a:pt x="2255" y="1174"/>
                </a:cubicBezTo>
                <a:cubicBezTo>
                  <a:pt x="2261" y="1174"/>
                  <a:pt x="2266" y="1174"/>
                  <a:pt x="2272" y="1174"/>
                </a:cubicBezTo>
                <a:cubicBezTo>
                  <a:pt x="2281" y="1165"/>
                  <a:pt x="2289" y="1156"/>
                  <a:pt x="2297" y="1148"/>
                </a:cubicBezTo>
                <a:cubicBezTo>
                  <a:pt x="2303" y="1148"/>
                  <a:pt x="2308" y="1148"/>
                  <a:pt x="2314" y="1148"/>
                </a:cubicBezTo>
                <a:cubicBezTo>
                  <a:pt x="2317" y="1145"/>
                  <a:pt x="2320" y="1142"/>
                  <a:pt x="2322" y="1140"/>
                </a:cubicBezTo>
                <a:cubicBezTo>
                  <a:pt x="2331" y="1140"/>
                  <a:pt x="2340" y="1140"/>
                  <a:pt x="2348" y="1140"/>
                </a:cubicBezTo>
                <a:cubicBezTo>
                  <a:pt x="2348" y="1134"/>
                  <a:pt x="2348" y="1129"/>
                  <a:pt x="2348" y="1123"/>
                </a:cubicBezTo>
                <a:cubicBezTo>
                  <a:pt x="2351" y="1120"/>
                  <a:pt x="2354" y="1117"/>
                  <a:pt x="2356" y="1115"/>
                </a:cubicBezTo>
                <a:cubicBezTo>
                  <a:pt x="2356" y="1112"/>
                  <a:pt x="2356" y="1108"/>
                  <a:pt x="2356" y="1106"/>
                </a:cubicBezTo>
                <a:cubicBezTo>
                  <a:pt x="2359" y="1103"/>
                  <a:pt x="2363" y="1100"/>
                  <a:pt x="2365" y="1098"/>
                </a:cubicBezTo>
                <a:cubicBezTo>
                  <a:pt x="2368" y="1098"/>
                  <a:pt x="2371" y="1098"/>
                  <a:pt x="2373" y="1098"/>
                </a:cubicBezTo>
                <a:cubicBezTo>
                  <a:pt x="2376" y="1095"/>
                  <a:pt x="2379" y="1091"/>
                  <a:pt x="2381" y="1089"/>
                </a:cubicBezTo>
                <a:cubicBezTo>
                  <a:pt x="2396" y="1089"/>
                  <a:pt x="2410" y="1089"/>
                  <a:pt x="2423" y="1089"/>
                </a:cubicBezTo>
                <a:cubicBezTo>
                  <a:pt x="2427" y="1086"/>
                  <a:pt x="2430" y="1083"/>
                  <a:pt x="2432" y="1081"/>
                </a:cubicBezTo>
                <a:cubicBezTo>
                  <a:pt x="2441" y="1081"/>
                  <a:pt x="2449" y="1081"/>
                  <a:pt x="2458" y="1081"/>
                </a:cubicBezTo>
                <a:cubicBezTo>
                  <a:pt x="2458" y="1075"/>
                  <a:pt x="2458" y="1069"/>
                  <a:pt x="2458" y="1064"/>
                </a:cubicBezTo>
                <a:cubicBezTo>
                  <a:pt x="2455" y="1061"/>
                  <a:pt x="2453" y="1059"/>
                  <a:pt x="2449" y="1056"/>
                </a:cubicBezTo>
                <a:cubicBezTo>
                  <a:pt x="2449" y="1042"/>
                  <a:pt x="2449" y="1028"/>
                  <a:pt x="2449" y="1013"/>
                </a:cubicBezTo>
                <a:cubicBezTo>
                  <a:pt x="2438" y="1002"/>
                  <a:pt x="2427" y="991"/>
                  <a:pt x="2415" y="979"/>
                </a:cubicBezTo>
                <a:cubicBezTo>
                  <a:pt x="2413" y="979"/>
                  <a:pt x="2411" y="979"/>
                  <a:pt x="2407" y="979"/>
                </a:cubicBezTo>
                <a:cubicBezTo>
                  <a:pt x="2405" y="977"/>
                  <a:pt x="2402" y="974"/>
                  <a:pt x="2398" y="970"/>
                </a:cubicBezTo>
                <a:cubicBezTo>
                  <a:pt x="2382" y="970"/>
                  <a:pt x="2365" y="970"/>
                  <a:pt x="2348" y="970"/>
                </a:cubicBezTo>
                <a:cubicBezTo>
                  <a:pt x="2346" y="968"/>
                  <a:pt x="2342" y="966"/>
                  <a:pt x="2339" y="962"/>
                </a:cubicBezTo>
                <a:cubicBezTo>
                  <a:pt x="2339" y="960"/>
                  <a:pt x="2339" y="958"/>
                  <a:pt x="2339" y="954"/>
                </a:cubicBezTo>
                <a:cubicBezTo>
                  <a:pt x="2334" y="949"/>
                  <a:pt x="2328" y="943"/>
                  <a:pt x="2322" y="937"/>
                </a:cubicBezTo>
                <a:cubicBezTo>
                  <a:pt x="2322" y="935"/>
                  <a:pt x="2322" y="932"/>
                  <a:pt x="2322" y="928"/>
                </a:cubicBezTo>
                <a:cubicBezTo>
                  <a:pt x="2325" y="926"/>
                  <a:pt x="2328" y="923"/>
                  <a:pt x="2331" y="920"/>
                </a:cubicBezTo>
                <a:cubicBezTo>
                  <a:pt x="2331" y="915"/>
                  <a:pt x="2331" y="909"/>
                  <a:pt x="2331" y="903"/>
                </a:cubicBezTo>
                <a:cubicBezTo>
                  <a:pt x="2334" y="901"/>
                  <a:pt x="2336" y="898"/>
                  <a:pt x="2339" y="895"/>
                </a:cubicBezTo>
                <a:cubicBezTo>
                  <a:pt x="2342" y="898"/>
                  <a:pt x="2345" y="900"/>
                  <a:pt x="2348" y="903"/>
                </a:cubicBezTo>
                <a:cubicBezTo>
                  <a:pt x="2354" y="903"/>
                  <a:pt x="2359" y="903"/>
                  <a:pt x="2365" y="903"/>
                </a:cubicBezTo>
                <a:cubicBezTo>
                  <a:pt x="2368" y="901"/>
                  <a:pt x="2370" y="898"/>
                  <a:pt x="2373" y="895"/>
                </a:cubicBezTo>
                <a:cubicBezTo>
                  <a:pt x="2373" y="889"/>
                  <a:pt x="2373" y="884"/>
                  <a:pt x="2373" y="878"/>
                </a:cubicBezTo>
                <a:cubicBezTo>
                  <a:pt x="2381" y="878"/>
                  <a:pt x="2389" y="878"/>
                  <a:pt x="2398" y="878"/>
                </a:cubicBezTo>
                <a:cubicBezTo>
                  <a:pt x="2401" y="881"/>
                  <a:pt x="2404" y="883"/>
                  <a:pt x="2407" y="886"/>
                </a:cubicBezTo>
                <a:cubicBezTo>
                  <a:pt x="2415" y="886"/>
                  <a:pt x="2424" y="886"/>
                  <a:pt x="2432" y="886"/>
                </a:cubicBezTo>
                <a:cubicBezTo>
                  <a:pt x="2432" y="876"/>
                  <a:pt x="2432" y="864"/>
                  <a:pt x="2432" y="853"/>
                </a:cubicBezTo>
                <a:cubicBezTo>
                  <a:pt x="2444" y="853"/>
                  <a:pt x="2455" y="853"/>
                  <a:pt x="2466" y="853"/>
                </a:cubicBezTo>
                <a:cubicBezTo>
                  <a:pt x="2469" y="851"/>
                  <a:pt x="2471" y="847"/>
                  <a:pt x="2475" y="844"/>
                </a:cubicBezTo>
                <a:cubicBezTo>
                  <a:pt x="2477" y="844"/>
                  <a:pt x="2479" y="844"/>
                  <a:pt x="2483" y="844"/>
                </a:cubicBezTo>
                <a:cubicBezTo>
                  <a:pt x="2485" y="842"/>
                  <a:pt x="2488" y="839"/>
                  <a:pt x="2492" y="836"/>
                </a:cubicBezTo>
                <a:cubicBezTo>
                  <a:pt x="2492" y="834"/>
                  <a:pt x="2492" y="830"/>
                  <a:pt x="2492" y="827"/>
                </a:cubicBezTo>
                <a:cubicBezTo>
                  <a:pt x="2500" y="819"/>
                  <a:pt x="2508" y="811"/>
                  <a:pt x="2517" y="802"/>
                </a:cubicBezTo>
                <a:cubicBezTo>
                  <a:pt x="2517" y="799"/>
                  <a:pt x="2517" y="797"/>
                  <a:pt x="2517" y="794"/>
                </a:cubicBezTo>
                <a:cubicBezTo>
                  <a:pt x="2514" y="791"/>
                  <a:pt x="2512" y="788"/>
                  <a:pt x="2509" y="785"/>
                </a:cubicBezTo>
                <a:cubicBezTo>
                  <a:pt x="2509" y="782"/>
                  <a:pt x="2509" y="780"/>
                  <a:pt x="2509" y="777"/>
                </a:cubicBezTo>
                <a:cubicBezTo>
                  <a:pt x="2506" y="774"/>
                  <a:pt x="2503" y="771"/>
                  <a:pt x="2500" y="768"/>
                </a:cubicBezTo>
                <a:cubicBezTo>
                  <a:pt x="2500" y="760"/>
                  <a:pt x="2500" y="752"/>
                  <a:pt x="2500" y="743"/>
                </a:cubicBezTo>
                <a:cubicBezTo>
                  <a:pt x="2497" y="740"/>
                  <a:pt x="2495" y="738"/>
                  <a:pt x="2492" y="735"/>
                </a:cubicBezTo>
                <a:cubicBezTo>
                  <a:pt x="2492" y="729"/>
                  <a:pt x="2492" y="723"/>
                  <a:pt x="2492" y="718"/>
                </a:cubicBezTo>
                <a:cubicBezTo>
                  <a:pt x="2497" y="718"/>
                  <a:pt x="2503" y="718"/>
                  <a:pt x="2509" y="718"/>
                </a:cubicBezTo>
                <a:cubicBezTo>
                  <a:pt x="2511" y="720"/>
                  <a:pt x="2513" y="722"/>
                  <a:pt x="2517" y="726"/>
                </a:cubicBezTo>
                <a:cubicBezTo>
                  <a:pt x="2522" y="726"/>
                  <a:pt x="2528" y="726"/>
                  <a:pt x="2534" y="726"/>
                </a:cubicBezTo>
                <a:cubicBezTo>
                  <a:pt x="2536" y="728"/>
                  <a:pt x="2539" y="731"/>
                  <a:pt x="2542" y="735"/>
                </a:cubicBezTo>
                <a:cubicBezTo>
                  <a:pt x="2550" y="735"/>
                  <a:pt x="2559" y="735"/>
                  <a:pt x="2568" y="735"/>
                </a:cubicBezTo>
                <a:cubicBezTo>
                  <a:pt x="2570" y="737"/>
                  <a:pt x="2573" y="740"/>
                  <a:pt x="2576" y="743"/>
                </a:cubicBezTo>
                <a:cubicBezTo>
                  <a:pt x="2578" y="743"/>
                  <a:pt x="2581" y="743"/>
                  <a:pt x="2584" y="743"/>
                </a:cubicBezTo>
                <a:cubicBezTo>
                  <a:pt x="2590" y="748"/>
                  <a:pt x="2595" y="754"/>
                  <a:pt x="2601" y="760"/>
                </a:cubicBezTo>
                <a:cubicBezTo>
                  <a:pt x="2607" y="760"/>
                  <a:pt x="2612" y="760"/>
                  <a:pt x="2618" y="760"/>
                </a:cubicBezTo>
                <a:cubicBezTo>
                  <a:pt x="2629" y="748"/>
                  <a:pt x="2641" y="737"/>
                  <a:pt x="2652" y="726"/>
                </a:cubicBezTo>
                <a:cubicBezTo>
                  <a:pt x="2658" y="726"/>
                  <a:pt x="2663" y="726"/>
                  <a:pt x="2669" y="726"/>
                </a:cubicBezTo>
                <a:cubicBezTo>
                  <a:pt x="2672" y="723"/>
                  <a:pt x="2674" y="721"/>
                  <a:pt x="2677" y="718"/>
                </a:cubicBezTo>
                <a:cubicBezTo>
                  <a:pt x="2680" y="718"/>
                  <a:pt x="2682" y="718"/>
                  <a:pt x="2685" y="718"/>
                </a:cubicBezTo>
                <a:cubicBezTo>
                  <a:pt x="2685" y="715"/>
                  <a:pt x="2685" y="713"/>
                  <a:pt x="2685" y="710"/>
                </a:cubicBezTo>
                <a:cubicBezTo>
                  <a:pt x="2688" y="707"/>
                  <a:pt x="2691" y="704"/>
                  <a:pt x="2694" y="701"/>
                </a:cubicBezTo>
                <a:cubicBezTo>
                  <a:pt x="2694" y="698"/>
                  <a:pt x="2694" y="696"/>
                  <a:pt x="2694" y="692"/>
                </a:cubicBezTo>
                <a:cubicBezTo>
                  <a:pt x="2692" y="690"/>
                  <a:pt x="2689" y="687"/>
                  <a:pt x="2685" y="684"/>
                </a:cubicBezTo>
                <a:cubicBezTo>
                  <a:pt x="2685" y="678"/>
                  <a:pt x="2685" y="672"/>
                  <a:pt x="2685" y="667"/>
                </a:cubicBezTo>
                <a:cubicBezTo>
                  <a:pt x="2683" y="664"/>
                  <a:pt x="2680" y="662"/>
                  <a:pt x="2677" y="658"/>
                </a:cubicBezTo>
                <a:cubicBezTo>
                  <a:pt x="2677" y="641"/>
                  <a:pt x="2677" y="624"/>
                  <a:pt x="2677" y="607"/>
                </a:cubicBezTo>
                <a:cubicBezTo>
                  <a:pt x="2675" y="605"/>
                  <a:pt x="2672" y="603"/>
                  <a:pt x="2669" y="599"/>
                </a:cubicBezTo>
                <a:cubicBezTo>
                  <a:pt x="2669" y="591"/>
                  <a:pt x="2669" y="583"/>
                  <a:pt x="2669" y="574"/>
                </a:cubicBezTo>
                <a:cubicBezTo>
                  <a:pt x="2674" y="574"/>
                  <a:pt x="2680" y="574"/>
                  <a:pt x="2685" y="574"/>
                </a:cubicBezTo>
                <a:cubicBezTo>
                  <a:pt x="2685" y="577"/>
                  <a:pt x="2685" y="579"/>
                  <a:pt x="2685" y="582"/>
                </a:cubicBezTo>
                <a:cubicBezTo>
                  <a:pt x="2688" y="585"/>
                  <a:pt x="2691" y="588"/>
                  <a:pt x="2694" y="591"/>
                </a:cubicBezTo>
                <a:cubicBezTo>
                  <a:pt x="2694" y="594"/>
                  <a:pt x="2694" y="596"/>
                  <a:pt x="2694" y="599"/>
                </a:cubicBezTo>
                <a:cubicBezTo>
                  <a:pt x="2705" y="599"/>
                  <a:pt x="2716" y="599"/>
                  <a:pt x="2727" y="599"/>
                </a:cubicBezTo>
                <a:cubicBezTo>
                  <a:pt x="2733" y="594"/>
                  <a:pt x="2739" y="588"/>
                  <a:pt x="2744" y="582"/>
                </a:cubicBezTo>
                <a:cubicBezTo>
                  <a:pt x="2750" y="582"/>
                  <a:pt x="2756" y="582"/>
                  <a:pt x="2761" y="582"/>
                </a:cubicBezTo>
                <a:cubicBezTo>
                  <a:pt x="2767" y="577"/>
                  <a:pt x="2773" y="571"/>
                  <a:pt x="2779" y="565"/>
                </a:cubicBezTo>
                <a:cubicBezTo>
                  <a:pt x="2784" y="565"/>
                  <a:pt x="2790" y="565"/>
                  <a:pt x="2796" y="565"/>
                </a:cubicBezTo>
                <a:cubicBezTo>
                  <a:pt x="2798" y="563"/>
                  <a:pt x="2800" y="560"/>
                  <a:pt x="2804" y="557"/>
                </a:cubicBezTo>
                <a:cubicBezTo>
                  <a:pt x="2809" y="557"/>
                  <a:pt x="2815" y="557"/>
                  <a:pt x="2821" y="557"/>
                </a:cubicBezTo>
                <a:cubicBezTo>
                  <a:pt x="2823" y="555"/>
                  <a:pt x="2826" y="552"/>
                  <a:pt x="2830" y="549"/>
                </a:cubicBezTo>
                <a:cubicBezTo>
                  <a:pt x="2832" y="549"/>
                  <a:pt x="2834" y="549"/>
                  <a:pt x="2838" y="549"/>
                </a:cubicBezTo>
                <a:cubicBezTo>
                  <a:pt x="2840" y="547"/>
                  <a:pt x="2843" y="543"/>
                  <a:pt x="2846" y="540"/>
                </a:cubicBezTo>
                <a:cubicBezTo>
                  <a:pt x="2846" y="526"/>
                  <a:pt x="2846" y="513"/>
                  <a:pt x="2846" y="498"/>
                </a:cubicBezTo>
                <a:cubicBezTo>
                  <a:pt x="2843" y="496"/>
                  <a:pt x="2841" y="493"/>
                  <a:pt x="2838" y="490"/>
                </a:cubicBezTo>
                <a:cubicBezTo>
                  <a:pt x="2838" y="487"/>
                  <a:pt x="2838" y="484"/>
                  <a:pt x="2838" y="481"/>
                </a:cubicBezTo>
                <a:cubicBezTo>
                  <a:pt x="2826" y="470"/>
                  <a:pt x="2815" y="459"/>
                  <a:pt x="2804" y="448"/>
                </a:cubicBezTo>
                <a:cubicBezTo>
                  <a:pt x="2804" y="440"/>
                  <a:pt x="2804" y="431"/>
                  <a:pt x="2804" y="422"/>
                </a:cubicBezTo>
                <a:cubicBezTo>
                  <a:pt x="2801" y="419"/>
                  <a:pt x="2799" y="417"/>
                  <a:pt x="2796" y="414"/>
                </a:cubicBezTo>
                <a:cubicBezTo>
                  <a:pt x="2796" y="408"/>
                  <a:pt x="2796" y="402"/>
                  <a:pt x="2796" y="397"/>
                </a:cubicBezTo>
                <a:cubicBezTo>
                  <a:pt x="2793" y="394"/>
                  <a:pt x="2790" y="392"/>
                  <a:pt x="2787" y="389"/>
                </a:cubicBezTo>
                <a:cubicBezTo>
                  <a:pt x="2787" y="372"/>
                  <a:pt x="2787" y="355"/>
                  <a:pt x="2787" y="337"/>
                </a:cubicBezTo>
                <a:cubicBezTo>
                  <a:pt x="2784" y="335"/>
                  <a:pt x="2782" y="333"/>
                  <a:pt x="2779" y="329"/>
                </a:cubicBezTo>
                <a:cubicBezTo>
                  <a:pt x="2779" y="316"/>
                  <a:pt x="2779" y="302"/>
                  <a:pt x="2779" y="287"/>
                </a:cubicBezTo>
                <a:cubicBezTo>
                  <a:pt x="2776" y="285"/>
                  <a:pt x="2774" y="282"/>
                  <a:pt x="2770" y="278"/>
                </a:cubicBezTo>
                <a:cubicBezTo>
                  <a:pt x="2770" y="276"/>
                  <a:pt x="2770" y="273"/>
                  <a:pt x="2770" y="270"/>
                </a:cubicBezTo>
                <a:cubicBezTo>
                  <a:pt x="2770" y="265"/>
                  <a:pt x="2770" y="259"/>
                  <a:pt x="2770" y="253"/>
                </a:cubicBezTo>
                <a:cubicBezTo>
                  <a:pt x="2773" y="251"/>
                  <a:pt x="2775" y="248"/>
                  <a:pt x="2779" y="245"/>
                </a:cubicBezTo>
                <a:cubicBezTo>
                  <a:pt x="2779" y="237"/>
                  <a:pt x="2779" y="228"/>
                  <a:pt x="2779" y="219"/>
                </a:cubicBezTo>
                <a:cubicBezTo>
                  <a:pt x="2790" y="209"/>
                  <a:pt x="2801" y="197"/>
                  <a:pt x="2813" y="186"/>
                </a:cubicBezTo>
                <a:cubicBezTo>
                  <a:pt x="2813" y="180"/>
                  <a:pt x="2813" y="175"/>
                  <a:pt x="2813" y="169"/>
                </a:cubicBezTo>
                <a:cubicBezTo>
                  <a:pt x="2810" y="169"/>
                  <a:pt x="2807" y="169"/>
                  <a:pt x="2804" y="169"/>
                </a:cubicBezTo>
                <a:cubicBezTo>
                  <a:pt x="2801" y="171"/>
                  <a:pt x="2799" y="174"/>
                  <a:pt x="2796" y="177"/>
                </a:cubicBezTo>
                <a:cubicBezTo>
                  <a:pt x="2784" y="177"/>
                  <a:pt x="2773" y="177"/>
                  <a:pt x="2761" y="177"/>
                </a:cubicBezTo>
                <a:cubicBezTo>
                  <a:pt x="2761" y="175"/>
                  <a:pt x="2761" y="172"/>
                  <a:pt x="2761" y="169"/>
                </a:cubicBezTo>
                <a:cubicBezTo>
                  <a:pt x="2759" y="166"/>
                  <a:pt x="2757" y="163"/>
                  <a:pt x="2753" y="160"/>
                </a:cubicBezTo>
                <a:cubicBezTo>
                  <a:pt x="2751" y="160"/>
                  <a:pt x="2748" y="160"/>
                  <a:pt x="2744" y="160"/>
                </a:cubicBezTo>
                <a:cubicBezTo>
                  <a:pt x="2744" y="154"/>
                  <a:pt x="2744" y="149"/>
                  <a:pt x="2744" y="143"/>
                </a:cubicBezTo>
                <a:cubicBezTo>
                  <a:pt x="2742" y="143"/>
                  <a:pt x="2740" y="143"/>
                  <a:pt x="2736" y="143"/>
                </a:cubicBezTo>
                <a:cubicBezTo>
                  <a:pt x="2734" y="141"/>
                  <a:pt x="2731" y="138"/>
                  <a:pt x="2727" y="135"/>
                </a:cubicBezTo>
                <a:cubicBezTo>
                  <a:pt x="2730" y="132"/>
                  <a:pt x="2733" y="130"/>
                  <a:pt x="2736" y="127"/>
                </a:cubicBezTo>
                <a:cubicBezTo>
                  <a:pt x="2736" y="124"/>
                  <a:pt x="2736" y="121"/>
                  <a:pt x="2736" y="118"/>
                </a:cubicBezTo>
                <a:cubicBezTo>
                  <a:pt x="2739" y="115"/>
                  <a:pt x="2741" y="113"/>
                  <a:pt x="2744" y="110"/>
                </a:cubicBezTo>
                <a:cubicBezTo>
                  <a:pt x="2747" y="110"/>
                  <a:pt x="2750" y="110"/>
                  <a:pt x="2753" y="110"/>
                </a:cubicBezTo>
                <a:cubicBezTo>
                  <a:pt x="2753" y="107"/>
                  <a:pt x="2753" y="104"/>
                  <a:pt x="2753" y="101"/>
                </a:cubicBezTo>
                <a:cubicBezTo>
                  <a:pt x="2751" y="98"/>
                  <a:pt x="2748" y="96"/>
                  <a:pt x="2744" y="93"/>
                </a:cubicBezTo>
                <a:cubicBezTo>
                  <a:pt x="2744" y="87"/>
                  <a:pt x="2744" y="81"/>
                  <a:pt x="2744" y="76"/>
                </a:cubicBezTo>
                <a:cubicBezTo>
                  <a:pt x="2742" y="73"/>
                  <a:pt x="2740" y="71"/>
                  <a:pt x="2736" y="68"/>
                </a:cubicBezTo>
                <a:cubicBezTo>
                  <a:pt x="2728" y="68"/>
                  <a:pt x="2720" y="68"/>
                  <a:pt x="2711" y="68"/>
                </a:cubicBezTo>
                <a:cubicBezTo>
                  <a:pt x="2706" y="62"/>
                  <a:pt x="2700" y="56"/>
                  <a:pt x="2694" y="51"/>
                </a:cubicBezTo>
                <a:cubicBezTo>
                  <a:pt x="2694" y="45"/>
                  <a:pt x="2694" y="39"/>
                  <a:pt x="2694" y="34"/>
                </a:cubicBezTo>
                <a:cubicBezTo>
                  <a:pt x="2692" y="31"/>
                  <a:pt x="2689" y="29"/>
                  <a:pt x="2685" y="25"/>
                </a:cubicBezTo>
                <a:cubicBezTo>
                  <a:pt x="2685" y="23"/>
                  <a:pt x="2685" y="20"/>
                  <a:pt x="2685" y="17"/>
                </a:cubicBezTo>
                <a:cubicBezTo>
                  <a:pt x="2688" y="17"/>
                  <a:pt x="2691" y="17"/>
                  <a:pt x="2694" y="17"/>
                </a:cubicBezTo>
                <a:cubicBezTo>
                  <a:pt x="2697" y="14"/>
                  <a:pt x="2699" y="12"/>
                  <a:pt x="2702" y="8"/>
                </a:cubicBezTo>
                <a:cubicBezTo>
                  <a:pt x="2705" y="8"/>
                  <a:pt x="2708" y="8"/>
                  <a:pt x="2711" y="8"/>
                </a:cubicBezTo>
                <a:cubicBezTo>
                  <a:pt x="2714" y="6"/>
                  <a:pt x="2716" y="3"/>
                  <a:pt x="2719" y="0"/>
                </a:cubicBezTo>
                <a:cubicBezTo>
                  <a:pt x="2722" y="0"/>
                  <a:pt x="2724" y="0"/>
                  <a:pt x="2727" y="0"/>
                </a:cubicBezTo>
                <a:cubicBezTo>
                  <a:pt x="2733" y="5"/>
                  <a:pt x="2739" y="11"/>
                  <a:pt x="2744" y="17"/>
                </a:cubicBezTo>
                <a:cubicBezTo>
                  <a:pt x="2744" y="19"/>
                  <a:pt x="2744" y="22"/>
                  <a:pt x="2744" y="25"/>
                </a:cubicBezTo>
                <a:cubicBezTo>
                  <a:pt x="2747" y="28"/>
                  <a:pt x="2750" y="30"/>
                  <a:pt x="2753" y="34"/>
                </a:cubicBezTo>
                <a:cubicBezTo>
                  <a:pt x="2759" y="34"/>
                  <a:pt x="2765" y="34"/>
                  <a:pt x="2770" y="34"/>
                </a:cubicBezTo>
                <a:cubicBezTo>
                  <a:pt x="2773" y="31"/>
                  <a:pt x="2775" y="29"/>
                  <a:pt x="2779" y="25"/>
                </a:cubicBezTo>
                <a:cubicBezTo>
                  <a:pt x="2792" y="25"/>
                  <a:pt x="2806" y="25"/>
                  <a:pt x="2821" y="25"/>
                </a:cubicBezTo>
                <a:cubicBezTo>
                  <a:pt x="2823" y="28"/>
                  <a:pt x="2826" y="30"/>
                  <a:pt x="2830" y="34"/>
                </a:cubicBezTo>
                <a:cubicBezTo>
                  <a:pt x="2832" y="34"/>
                  <a:pt x="2834" y="34"/>
                  <a:pt x="2838" y="34"/>
                </a:cubicBezTo>
                <a:cubicBezTo>
                  <a:pt x="2843" y="39"/>
                  <a:pt x="2849" y="45"/>
                  <a:pt x="2855" y="51"/>
                </a:cubicBezTo>
                <a:cubicBezTo>
                  <a:pt x="2855" y="56"/>
                  <a:pt x="2855" y="62"/>
                  <a:pt x="2855" y="68"/>
                </a:cubicBezTo>
                <a:cubicBezTo>
                  <a:pt x="2860" y="73"/>
                  <a:pt x="2866" y="79"/>
                  <a:pt x="2872" y="85"/>
                </a:cubicBezTo>
                <a:cubicBezTo>
                  <a:pt x="2874" y="85"/>
                  <a:pt x="2877" y="85"/>
                  <a:pt x="2880" y="85"/>
                </a:cubicBezTo>
                <a:cubicBezTo>
                  <a:pt x="2885" y="89"/>
                  <a:pt x="2891" y="95"/>
                  <a:pt x="2897" y="101"/>
                </a:cubicBezTo>
                <a:cubicBezTo>
                  <a:pt x="2899" y="98"/>
                  <a:pt x="2902" y="96"/>
                  <a:pt x="2905" y="93"/>
                </a:cubicBezTo>
                <a:cubicBezTo>
                  <a:pt x="2907" y="93"/>
                  <a:pt x="2911" y="93"/>
                  <a:pt x="2914" y="93"/>
                </a:cubicBezTo>
                <a:cubicBezTo>
                  <a:pt x="2914" y="87"/>
                  <a:pt x="2914" y="81"/>
                  <a:pt x="2914" y="76"/>
                </a:cubicBezTo>
                <a:cubicBezTo>
                  <a:pt x="2916" y="73"/>
                  <a:pt x="2919" y="71"/>
                  <a:pt x="2922" y="68"/>
                </a:cubicBezTo>
                <a:cubicBezTo>
                  <a:pt x="2924" y="68"/>
                  <a:pt x="2928" y="68"/>
                  <a:pt x="2931" y="68"/>
                </a:cubicBezTo>
                <a:cubicBezTo>
                  <a:pt x="2933" y="65"/>
                  <a:pt x="2936" y="62"/>
                  <a:pt x="2939" y="59"/>
                </a:cubicBezTo>
                <a:cubicBezTo>
                  <a:pt x="2950" y="70"/>
                  <a:pt x="2962" y="81"/>
                  <a:pt x="2973" y="93"/>
                </a:cubicBezTo>
                <a:cubicBezTo>
                  <a:pt x="2973" y="98"/>
                  <a:pt x="2973" y="104"/>
                  <a:pt x="2973" y="110"/>
                </a:cubicBezTo>
                <a:cubicBezTo>
                  <a:pt x="2978" y="115"/>
                  <a:pt x="2984" y="121"/>
                  <a:pt x="2989" y="127"/>
                </a:cubicBezTo>
                <a:cubicBezTo>
                  <a:pt x="3009" y="127"/>
                  <a:pt x="3028" y="127"/>
                  <a:pt x="3048" y="127"/>
                </a:cubicBezTo>
                <a:cubicBezTo>
                  <a:pt x="3048" y="132"/>
                  <a:pt x="3048" y="138"/>
                  <a:pt x="3048" y="143"/>
                </a:cubicBezTo>
                <a:cubicBezTo>
                  <a:pt x="3045" y="146"/>
                  <a:pt x="3043" y="149"/>
                  <a:pt x="3040" y="152"/>
                </a:cubicBezTo>
                <a:cubicBezTo>
                  <a:pt x="3040" y="175"/>
                  <a:pt x="3040" y="197"/>
                  <a:pt x="3040" y="219"/>
                </a:cubicBezTo>
                <a:cubicBezTo>
                  <a:pt x="3044" y="222"/>
                  <a:pt x="3046" y="226"/>
                  <a:pt x="3048" y="228"/>
                </a:cubicBezTo>
                <a:cubicBezTo>
                  <a:pt x="3048" y="234"/>
                  <a:pt x="3048" y="239"/>
                  <a:pt x="3048" y="245"/>
                </a:cubicBezTo>
                <a:cubicBezTo>
                  <a:pt x="3052" y="248"/>
                  <a:pt x="3055" y="251"/>
                  <a:pt x="3057" y="253"/>
                </a:cubicBezTo>
                <a:cubicBezTo>
                  <a:pt x="3057" y="285"/>
                  <a:pt x="3057" y="316"/>
                  <a:pt x="3057" y="346"/>
                </a:cubicBezTo>
                <a:cubicBezTo>
                  <a:pt x="3061" y="350"/>
                  <a:pt x="3063" y="352"/>
                  <a:pt x="3065" y="355"/>
                </a:cubicBezTo>
                <a:cubicBezTo>
                  <a:pt x="3065" y="358"/>
                  <a:pt x="3065" y="360"/>
                  <a:pt x="3065" y="363"/>
                </a:cubicBezTo>
                <a:cubicBezTo>
                  <a:pt x="3069" y="366"/>
                  <a:pt x="3072" y="369"/>
                  <a:pt x="3074" y="372"/>
                </a:cubicBezTo>
                <a:cubicBezTo>
                  <a:pt x="3074" y="375"/>
                  <a:pt x="3074" y="377"/>
                  <a:pt x="3074" y="380"/>
                </a:cubicBezTo>
                <a:cubicBezTo>
                  <a:pt x="3078" y="383"/>
                  <a:pt x="3080" y="386"/>
                  <a:pt x="3082" y="389"/>
                </a:cubicBezTo>
                <a:cubicBezTo>
                  <a:pt x="3088" y="389"/>
                  <a:pt x="3094" y="389"/>
                  <a:pt x="3099" y="389"/>
                </a:cubicBezTo>
                <a:cubicBezTo>
                  <a:pt x="3103" y="385"/>
                  <a:pt x="3105" y="382"/>
                  <a:pt x="3108" y="380"/>
                </a:cubicBezTo>
                <a:cubicBezTo>
                  <a:pt x="3113" y="385"/>
                  <a:pt x="3119" y="391"/>
                  <a:pt x="3125" y="397"/>
                </a:cubicBezTo>
                <a:cubicBezTo>
                  <a:pt x="3130" y="397"/>
                  <a:pt x="3136" y="397"/>
                  <a:pt x="3142" y="397"/>
                </a:cubicBezTo>
                <a:cubicBezTo>
                  <a:pt x="3142" y="402"/>
                  <a:pt x="3142" y="408"/>
                  <a:pt x="3142" y="414"/>
                </a:cubicBezTo>
                <a:cubicBezTo>
                  <a:pt x="3147" y="414"/>
                  <a:pt x="3153" y="414"/>
                  <a:pt x="3159" y="414"/>
                </a:cubicBezTo>
                <a:cubicBezTo>
                  <a:pt x="3162" y="410"/>
                  <a:pt x="3164" y="407"/>
                  <a:pt x="3167" y="405"/>
                </a:cubicBezTo>
                <a:cubicBezTo>
                  <a:pt x="3163" y="402"/>
                  <a:pt x="3161" y="399"/>
                  <a:pt x="3159" y="397"/>
                </a:cubicBezTo>
                <a:cubicBezTo>
                  <a:pt x="3159" y="385"/>
                  <a:pt x="3159" y="374"/>
                  <a:pt x="3159" y="363"/>
                </a:cubicBezTo>
                <a:cubicBezTo>
                  <a:pt x="3155" y="359"/>
                  <a:pt x="3152" y="357"/>
                  <a:pt x="3150" y="355"/>
                </a:cubicBezTo>
                <a:cubicBezTo>
                  <a:pt x="3150" y="349"/>
                  <a:pt x="3150" y="343"/>
                  <a:pt x="3150" y="337"/>
                </a:cubicBezTo>
                <a:cubicBezTo>
                  <a:pt x="3155" y="337"/>
                  <a:pt x="3161" y="337"/>
                  <a:pt x="3167" y="337"/>
                </a:cubicBezTo>
                <a:cubicBezTo>
                  <a:pt x="3167" y="341"/>
                  <a:pt x="3167" y="344"/>
                  <a:pt x="3167" y="346"/>
                </a:cubicBezTo>
                <a:cubicBezTo>
                  <a:pt x="3170" y="350"/>
                  <a:pt x="3173" y="352"/>
                  <a:pt x="3176" y="355"/>
                </a:cubicBezTo>
                <a:cubicBezTo>
                  <a:pt x="3176" y="358"/>
                  <a:pt x="3176" y="360"/>
                  <a:pt x="3176" y="363"/>
                </a:cubicBezTo>
                <a:cubicBezTo>
                  <a:pt x="3181" y="368"/>
                  <a:pt x="3187" y="374"/>
                  <a:pt x="3192" y="380"/>
                </a:cubicBezTo>
                <a:cubicBezTo>
                  <a:pt x="3195" y="380"/>
                  <a:pt x="3198" y="380"/>
                  <a:pt x="3201" y="380"/>
                </a:cubicBezTo>
                <a:cubicBezTo>
                  <a:pt x="3218" y="397"/>
                  <a:pt x="3235" y="414"/>
                  <a:pt x="3251" y="431"/>
                </a:cubicBezTo>
                <a:cubicBezTo>
                  <a:pt x="3251" y="434"/>
                  <a:pt x="3251" y="436"/>
                  <a:pt x="3251" y="439"/>
                </a:cubicBezTo>
                <a:cubicBezTo>
                  <a:pt x="3254" y="442"/>
                  <a:pt x="3258" y="445"/>
                  <a:pt x="3260" y="448"/>
                </a:cubicBezTo>
                <a:cubicBezTo>
                  <a:pt x="3260" y="451"/>
                  <a:pt x="3260" y="453"/>
                  <a:pt x="3260" y="456"/>
                </a:cubicBezTo>
                <a:cubicBezTo>
                  <a:pt x="3263" y="459"/>
                  <a:pt x="3266" y="461"/>
                  <a:pt x="3268" y="464"/>
                </a:cubicBezTo>
                <a:cubicBezTo>
                  <a:pt x="3268" y="473"/>
                  <a:pt x="3268" y="482"/>
                  <a:pt x="3268" y="490"/>
                </a:cubicBezTo>
                <a:cubicBezTo>
                  <a:pt x="3271" y="493"/>
                  <a:pt x="3275" y="496"/>
                  <a:pt x="3277" y="498"/>
                </a:cubicBezTo>
                <a:cubicBezTo>
                  <a:pt x="3277" y="515"/>
                  <a:pt x="3277" y="532"/>
                  <a:pt x="3277" y="549"/>
                </a:cubicBezTo>
                <a:cubicBezTo>
                  <a:pt x="3277" y="552"/>
                  <a:pt x="3277" y="555"/>
                  <a:pt x="3277" y="557"/>
                </a:cubicBezTo>
                <a:cubicBezTo>
                  <a:pt x="3274" y="560"/>
                  <a:pt x="3270" y="563"/>
                  <a:pt x="3268" y="565"/>
                </a:cubicBezTo>
                <a:cubicBezTo>
                  <a:pt x="3268" y="594"/>
                  <a:pt x="3268" y="622"/>
                  <a:pt x="3268" y="650"/>
                </a:cubicBezTo>
                <a:cubicBezTo>
                  <a:pt x="3271" y="654"/>
                  <a:pt x="3275" y="656"/>
                  <a:pt x="3277" y="658"/>
                </a:cubicBezTo>
                <a:cubicBezTo>
                  <a:pt x="3277" y="673"/>
                  <a:pt x="3277" y="687"/>
                  <a:pt x="3277" y="701"/>
                </a:cubicBezTo>
                <a:cubicBezTo>
                  <a:pt x="3274" y="704"/>
                  <a:pt x="3270" y="707"/>
                  <a:pt x="3268" y="710"/>
                </a:cubicBezTo>
                <a:cubicBezTo>
                  <a:pt x="3268" y="713"/>
                  <a:pt x="3268" y="715"/>
                  <a:pt x="3268" y="718"/>
                </a:cubicBezTo>
                <a:cubicBezTo>
                  <a:pt x="3265" y="718"/>
                  <a:pt x="3262" y="718"/>
                  <a:pt x="3260" y="718"/>
                </a:cubicBezTo>
                <a:cubicBezTo>
                  <a:pt x="3254" y="723"/>
                  <a:pt x="3249" y="729"/>
                  <a:pt x="3243" y="735"/>
                </a:cubicBezTo>
                <a:cubicBezTo>
                  <a:pt x="3243" y="738"/>
                  <a:pt x="3243" y="740"/>
                  <a:pt x="3243" y="743"/>
                </a:cubicBezTo>
                <a:cubicBezTo>
                  <a:pt x="3240" y="743"/>
                  <a:pt x="3237" y="743"/>
                  <a:pt x="3235" y="743"/>
                </a:cubicBezTo>
                <a:cubicBezTo>
                  <a:pt x="3232" y="746"/>
                  <a:pt x="3228" y="749"/>
                  <a:pt x="3226" y="752"/>
                </a:cubicBezTo>
                <a:cubicBezTo>
                  <a:pt x="3226" y="755"/>
                  <a:pt x="3226" y="757"/>
                  <a:pt x="3226" y="760"/>
                </a:cubicBezTo>
                <a:cubicBezTo>
                  <a:pt x="3223" y="763"/>
                  <a:pt x="3220" y="765"/>
                  <a:pt x="3218" y="768"/>
                </a:cubicBezTo>
                <a:cubicBezTo>
                  <a:pt x="3218" y="774"/>
                  <a:pt x="3218" y="779"/>
                  <a:pt x="3218" y="785"/>
                </a:cubicBezTo>
                <a:cubicBezTo>
                  <a:pt x="3215" y="788"/>
                  <a:pt x="3211" y="791"/>
                  <a:pt x="3209" y="794"/>
                </a:cubicBezTo>
                <a:cubicBezTo>
                  <a:pt x="3209" y="803"/>
                  <a:pt x="3209" y="811"/>
                  <a:pt x="3209" y="819"/>
                </a:cubicBezTo>
                <a:cubicBezTo>
                  <a:pt x="3206" y="822"/>
                  <a:pt x="3203" y="825"/>
                  <a:pt x="3201" y="827"/>
                </a:cubicBezTo>
                <a:cubicBezTo>
                  <a:pt x="3201" y="830"/>
                  <a:pt x="3201" y="834"/>
                  <a:pt x="3201" y="836"/>
                </a:cubicBezTo>
                <a:cubicBezTo>
                  <a:pt x="3198" y="839"/>
                  <a:pt x="3194" y="842"/>
                  <a:pt x="3192" y="844"/>
                </a:cubicBezTo>
                <a:cubicBezTo>
                  <a:pt x="3192" y="850"/>
                  <a:pt x="3192" y="855"/>
                  <a:pt x="3192" y="861"/>
                </a:cubicBezTo>
                <a:cubicBezTo>
                  <a:pt x="3186" y="861"/>
                  <a:pt x="3181" y="861"/>
                  <a:pt x="3176" y="861"/>
                </a:cubicBezTo>
                <a:cubicBezTo>
                  <a:pt x="3172" y="864"/>
                  <a:pt x="3169" y="867"/>
                  <a:pt x="3167" y="869"/>
                </a:cubicBezTo>
                <a:cubicBezTo>
                  <a:pt x="3163" y="869"/>
                  <a:pt x="3161" y="869"/>
                  <a:pt x="3159" y="869"/>
                </a:cubicBezTo>
                <a:cubicBezTo>
                  <a:pt x="3155" y="872"/>
                  <a:pt x="3152" y="876"/>
                  <a:pt x="3150" y="878"/>
                </a:cubicBezTo>
                <a:cubicBezTo>
                  <a:pt x="3144" y="878"/>
                  <a:pt x="3138" y="878"/>
                  <a:pt x="3134" y="878"/>
                </a:cubicBezTo>
                <a:cubicBezTo>
                  <a:pt x="3130" y="881"/>
                  <a:pt x="3127" y="884"/>
                  <a:pt x="3125" y="886"/>
                </a:cubicBezTo>
                <a:cubicBezTo>
                  <a:pt x="3116" y="886"/>
                  <a:pt x="3108" y="886"/>
                  <a:pt x="3099" y="886"/>
                </a:cubicBezTo>
                <a:cubicBezTo>
                  <a:pt x="3096" y="889"/>
                  <a:pt x="3093" y="893"/>
                  <a:pt x="3091" y="895"/>
                </a:cubicBezTo>
                <a:cubicBezTo>
                  <a:pt x="3079" y="895"/>
                  <a:pt x="3068" y="895"/>
                  <a:pt x="3057" y="895"/>
                </a:cubicBezTo>
                <a:cubicBezTo>
                  <a:pt x="3054" y="898"/>
                  <a:pt x="3051" y="901"/>
                  <a:pt x="3048" y="903"/>
                </a:cubicBezTo>
                <a:cubicBezTo>
                  <a:pt x="3039" y="903"/>
                  <a:pt x="3031" y="903"/>
                  <a:pt x="3023" y="903"/>
                </a:cubicBezTo>
                <a:cubicBezTo>
                  <a:pt x="3020" y="900"/>
                  <a:pt x="3018" y="898"/>
                  <a:pt x="3015" y="895"/>
                </a:cubicBezTo>
                <a:cubicBezTo>
                  <a:pt x="3012" y="895"/>
                  <a:pt x="3009" y="895"/>
                  <a:pt x="3006" y="895"/>
                </a:cubicBezTo>
                <a:cubicBezTo>
                  <a:pt x="3003" y="892"/>
                  <a:pt x="3001" y="889"/>
                  <a:pt x="2998" y="886"/>
                </a:cubicBezTo>
                <a:cubicBezTo>
                  <a:pt x="2989" y="886"/>
                  <a:pt x="2981" y="886"/>
                  <a:pt x="2973" y="886"/>
                </a:cubicBezTo>
                <a:cubicBezTo>
                  <a:pt x="2970" y="889"/>
                  <a:pt x="2967" y="893"/>
                  <a:pt x="2964" y="895"/>
                </a:cubicBezTo>
                <a:cubicBezTo>
                  <a:pt x="2961" y="895"/>
                  <a:pt x="2958" y="895"/>
                  <a:pt x="2956" y="895"/>
                </a:cubicBezTo>
                <a:cubicBezTo>
                  <a:pt x="2950" y="901"/>
                  <a:pt x="2945" y="906"/>
                  <a:pt x="2939" y="912"/>
                </a:cubicBezTo>
                <a:cubicBezTo>
                  <a:pt x="2936" y="912"/>
                  <a:pt x="2933" y="912"/>
                  <a:pt x="2931" y="912"/>
                </a:cubicBezTo>
                <a:cubicBezTo>
                  <a:pt x="2928" y="915"/>
                  <a:pt x="2924" y="918"/>
                  <a:pt x="2922" y="920"/>
                </a:cubicBezTo>
                <a:cubicBezTo>
                  <a:pt x="2919" y="920"/>
                  <a:pt x="2916" y="920"/>
                  <a:pt x="2914" y="920"/>
                </a:cubicBezTo>
                <a:cubicBezTo>
                  <a:pt x="2908" y="926"/>
                  <a:pt x="2903" y="932"/>
                  <a:pt x="2897" y="937"/>
                </a:cubicBezTo>
                <a:cubicBezTo>
                  <a:pt x="2897" y="940"/>
                  <a:pt x="2897" y="943"/>
                  <a:pt x="2897" y="945"/>
                </a:cubicBezTo>
                <a:cubicBezTo>
                  <a:pt x="2900" y="949"/>
                  <a:pt x="2903" y="952"/>
                  <a:pt x="2905" y="954"/>
                </a:cubicBezTo>
                <a:cubicBezTo>
                  <a:pt x="2905" y="960"/>
                  <a:pt x="2905" y="966"/>
                  <a:pt x="2905" y="970"/>
                </a:cubicBezTo>
                <a:cubicBezTo>
                  <a:pt x="2908" y="974"/>
                  <a:pt x="2911" y="977"/>
                  <a:pt x="2914" y="979"/>
                </a:cubicBezTo>
                <a:cubicBezTo>
                  <a:pt x="2923" y="979"/>
                  <a:pt x="2931" y="979"/>
                  <a:pt x="2939" y="979"/>
                </a:cubicBezTo>
                <a:cubicBezTo>
                  <a:pt x="2942" y="983"/>
                  <a:pt x="2945" y="985"/>
                  <a:pt x="2947" y="988"/>
                </a:cubicBezTo>
                <a:cubicBezTo>
                  <a:pt x="2947" y="991"/>
                  <a:pt x="2947" y="994"/>
                  <a:pt x="2947" y="996"/>
                </a:cubicBezTo>
                <a:cubicBezTo>
                  <a:pt x="2950" y="1000"/>
                  <a:pt x="2954" y="1002"/>
                  <a:pt x="2956" y="1005"/>
                </a:cubicBezTo>
                <a:cubicBezTo>
                  <a:pt x="2962" y="1005"/>
                  <a:pt x="2967" y="1005"/>
                  <a:pt x="2973" y="1005"/>
                </a:cubicBezTo>
                <a:cubicBezTo>
                  <a:pt x="2976" y="1008"/>
                  <a:pt x="2979" y="1011"/>
                  <a:pt x="2981" y="1013"/>
                </a:cubicBezTo>
                <a:cubicBezTo>
                  <a:pt x="2981" y="1017"/>
                  <a:pt x="2981" y="1019"/>
                  <a:pt x="2981" y="1022"/>
                </a:cubicBezTo>
                <a:cubicBezTo>
                  <a:pt x="2984" y="1025"/>
                  <a:pt x="2987" y="1027"/>
                  <a:pt x="2989" y="1030"/>
                </a:cubicBezTo>
                <a:cubicBezTo>
                  <a:pt x="2995" y="1030"/>
                  <a:pt x="3001" y="1030"/>
                  <a:pt x="3006" y="1030"/>
                </a:cubicBezTo>
                <a:cubicBezTo>
                  <a:pt x="3015" y="1039"/>
                  <a:pt x="3024" y="1047"/>
                  <a:pt x="3032" y="1056"/>
                </a:cubicBezTo>
                <a:cubicBezTo>
                  <a:pt x="3032" y="1065"/>
                  <a:pt x="3032" y="1073"/>
                  <a:pt x="3032" y="1081"/>
                </a:cubicBezTo>
                <a:cubicBezTo>
                  <a:pt x="3029" y="1081"/>
                  <a:pt x="3026" y="1081"/>
                  <a:pt x="3023" y="1081"/>
                </a:cubicBezTo>
                <a:cubicBezTo>
                  <a:pt x="3020" y="1084"/>
                  <a:pt x="3018" y="1086"/>
                  <a:pt x="3015" y="1089"/>
                </a:cubicBezTo>
                <a:cubicBezTo>
                  <a:pt x="2992" y="1089"/>
                  <a:pt x="2970" y="1089"/>
                  <a:pt x="2947" y="1089"/>
                </a:cubicBezTo>
                <a:cubicBezTo>
                  <a:pt x="2947" y="1094"/>
                  <a:pt x="2947" y="1100"/>
                  <a:pt x="2947" y="1106"/>
                </a:cubicBezTo>
                <a:cubicBezTo>
                  <a:pt x="2950" y="1109"/>
                  <a:pt x="2954" y="1112"/>
                  <a:pt x="2956" y="1115"/>
                </a:cubicBezTo>
                <a:cubicBezTo>
                  <a:pt x="2959" y="1115"/>
                  <a:pt x="2961" y="1115"/>
                  <a:pt x="2963" y="1115"/>
                </a:cubicBezTo>
                <a:cubicBezTo>
                  <a:pt x="2966" y="1115"/>
                  <a:pt x="2971" y="1115"/>
                  <a:pt x="2973" y="1115"/>
                </a:cubicBezTo>
                <a:cubicBezTo>
                  <a:pt x="2976" y="1118"/>
                  <a:pt x="2979" y="1120"/>
                  <a:pt x="2981" y="1123"/>
                </a:cubicBezTo>
                <a:cubicBezTo>
                  <a:pt x="2987" y="1123"/>
                  <a:pt x="2992" y="1123"/>
                  <a:pt x="2998" y="1123"/>
                </a:cubicBezTo>
                <a:cubicBezTo>
                  <a:pt x="3001" y="1126"/>
                  <a:pt x="3004" y="1129"/>
                  <a:pt x="3006" y="1131"/>
                </a:cubicBezTo>
                <a:cubicBezTo>
                  <a:pt x="3009" y="1131"/>
                  <a:pt x="3013" y="1131"/>
                  <a:pt x="3015" y="1131"/>
                </a:cubicBezTo>
                <a:cubicBezTo>
                  <a:pt x="3035" y="1151"/>
                  <a:pt x="3055" y="1171"/>
                  <a:pt x="3074" y="1190"/>
                </a:cubicBezTo>
                <a:cubicBezTo>
                  <a:pt x="3080" y="1190"/>
                  <a:pt x="3086" y="1190"/>
                  <a:pt x="3091" y="1190"/>
                </a:cubicBezTo>
                <a:cubicBezTo>
                  <a:pt x="3094" y="1193"/>
                  <a:pt x="3097" y="1197"/>
                  <a:pt x="3099" y="1199"/>
                </a:cubicBezTo>
                <a:cubicBezTo>
                  <a:pt x="3099" y="1202"/>
                  <a:pt x="3099" y="1205"/>
                  <a:pt x="3099" y="1207"/>
                </a:cubicBezTo>
                <a:cubicBezTo>
                  <a:pt x="3103" y="1210"/>
                  <a:pt x="3105" y="1214"/>
                  <a:pt x="3108" y="1216"/>
                </a:cubicBezTo>
                <a:cubicBezTo>
                  <a:pt x="3111" y="1216"/>
                  <a:pt x="3114" y="1216"/>
                  <a:pt x="3116" y="1216"/>
                </a:cubicBezTo>
                <a:cubicBezTo>
                  <a:pt x="3116" y="1222"/>
                  <a:pt x="3116" y="1227"/>
                  <a:pt x="3116" y="1232"/>
                </a:cubicBezTo>
                <a:cubicBezTo>
                  <a:pt x="3128" y="1244"/>
                  <a:pt x="3139" y="1255"/>
                  <a:pt x="3150" y="1266"/>
                </a:cubicBezTo>
                <a:cubicBezTo>
                  <a:pt x="3146" y="1270"/>
                  <a:pt x="3144" y="1273"/>
                  <a:pt x="3142" y="1275"/>
                </a:cubicBezTo>
                <a:cubicBezTo>
                  <a:pt x="3142" y="1279"/>
                  <a:pt x="3142" y="1281"/>
                  <a:pt x="3142" y="1283"/>
                </a:cubicBezTo>
                <a:cubicBezTo>
                  <a:pt x="3145" y="1287"/>
                  <a:pt x="3147" y="1289"/>
                  <a:pt x="3150" y="1291"/>
                </a:cubicBezTo>
                <a:cubicBezTo>
                  <a:pt x="3150" y="1306"/>
                  <a:pt x="3150" y="1320"/>
                  <a:pt x="3150" y="1334"/>
                </a:cubicBezTo>
                <a:cubicBezTo>
                  <a:pt x="3153" y="1337"/>
                  <a:pt x="3156" y="1340"/>
                  <a:pt x="3159" y="1343"/>
                </a:cubicBezTo>
                <a:cubicBezTo>
                  <a:pt x="3155" y="1346"/>
                  <a:pt x="3152" y="1348"/>
                  <a:pt x="3150" y="1351"/>
                </a:cubicBezTo>
                <a:cubicBezTo>
                  <a:pt x="3150" y="1356"/>
                  <a:pt x="3150" y="1362"/>
                  <a:pt x="3150" y="1368"/>
                </a:cubicBezTo>
                <a:cubicBezTo>
                  <a:pt x="3142" y="1368"/>
                  <a:pt x="3133" y="1368"/>
                  <a:pt x="3125" y="1368"/>
                </a:cubicBezTo>
                <a:cubicBezTo>
                  <a:pt x="3122" y="1365"/>
                  <a:pt x="3120" y="1363"/>
                  <a:pt x="3116" y="1360"/>
                </a:cubicBezTo>
                <a:cubicBezTo>
                  <a:pt x="3108" y="1360"/>
                  <a:pt x="3099" y="1360"/>
                  <a:pt x="3091" y="1360"/>
                </a:cubicBezTo>
                <a:cubicBezTo>
                  <a:pt x="3088" y="1362"/>
                  <a:pt x="3086" y="1364"/>
                  <a:pt x="3082" y="1368"/>
                </a:cubicBezTo>
                <a:cubicBezTo>
                  <a:pt x="3080" y="1368"/>
                  <a:pt x="3078" y="1368"/>
                  <a:pt x="3074" y="1368"/>
                </a:cubicBezTo>
                <a:cubicBezTo>
                  <a:pt x="3069" y="1373"/>
                  <a:pt x="3063" y="1379"/>
                  <a:pt x="3057" y="1385"/>
                </a:cubicBezTo>
                <a:cubicBezTo>
                  <a:pt x="3057" y="1396"/>
                  <a:pt x="3057" y="1407"/>
                  <a:pt x="3057" y="1419"/>
                </a:cubicBezTo>
                <a:cubicBezTo>
                  <a:pt x="3055" y="1421"/>
                  <a:pt x="3052" y="1424"/>
                  <a:pt x="3048" y="1427"/>
                </a:cubicBezTo>
                <a:cubicBezTo>
                  <a:pt x="3048" y="1429"/>
                  <a:pt x="3048" y="1432"/>
                  <a:pt x="3048" y="1435"/>
                </a:cubicBezTo>
                <a:cubicBezTo>
                  <a:pt x="3046" y="1437"/>
                  <a:pt x="3043" y="1441"/>
                  <a:pt x="3040" y="1444"/>
                </a:cubicBezTo>
                <a:cubicBezTo>
                  <a:pt x="3040" y="1452"/>
                  <a:pt x="3040" y="1460"/>
                  <a:pt x="3040" y="1469"/>
                </a:cubicBezTo>
                <a:cubicBezTo>
                  <a:pt x="3043" y="1471"/>
                  <a:pt x="3045" y="1475"/>
                  <a:pt x="3048" y="1478"/>
                </a:cubicBezTo>
                <a:cubicBezTo>
                  <a:pt x="3048" y="1480"/>
                  <a:pt x="3048" y="1483"/>
                  <a:pt x="3048" y="1486"/>
                </a:cubicBezTo>
                <a:cubicBezTo>
                  <a:pt x="3051" y="1488"/>
                  <a:pt x="3054" y="1491"/>
                  <a:pt x="3057" y="1494"/>
                </a:cubicBezTo>
                <a:cubicBezTo>
                  <a:pt x="3057" y="1497"/>
                  <a:pt x="3057" y="1500"/>
                  <a:pt x="3057" y="1503"/>
                </a:cubicBezTo>
                <a:cubicBezTo>
                  <a:pt x="3060" y="1505"/>
                  <a:pt x="3062" y="1508"/>
                  <a:pt x="3065" y="1511"/>
                </a:cubicBezTo>
                <a:cubicBezTo>
                  <a:pt x="3065" y="1517"/>
                  <a:pt x="3065" y="1522"/>
                  <a:pt x="3065" y="1528"/>
                </a:cubicBezTo>
                <a:cubicBezTo>
                  <a:pt x="3063" y="1531"/>
                  <a:pt x="3061" y="1533"/>
                  <a:pt x="3057" y="1536"/>
                </a:cubicBezTo>
                <a:cubicBezTo>
                  <a:pt x="3057" y="1539"/>
                  <a:pt x="3057" y="1542"/>
                  <a:pt x="3057" y="1545"/>
                </a:cubicBezTo>
                <a:cubicBezTo>
                  <a:pt x="3052" y="1551"/>
                  <a:pt x="3046" y="1556"/>
                  <a:pt x="3040" y="1562"/>
                </a:cubicBezTo>
                <a:cubicBezTo>
                  <a:pt x="3038" y="1562"/>
                  <a:pt x="3035" y="1562"/>
                  <a:pt x="3032" y="1562"/>
                </a:cubicBezTo>
                <a:cubicBezTo>
                  <a:pt x="3030" y="1560"/>
                  <a:pt x="3026" y="1556"/>
                  <a:pt x="3023" y="1553"/>
                </a:cubicBezTo>
                <a:cubicBezTo>
                  <a:pt x="3021" y="1553"/>
                  <a:pt x="3018" y="1553"/>
                  <a:pt x="3015" y="1553"/>
                </a:cubicBezTo>
                <a:cubicBezTo>
                  <a:pt x="3013" y="1551"/>
                  <a:pt x="3009" y="1548"/>
                  <a:pt x="3006" y="1545"/>
                </a:cubicBezTo>
                <a:cubicBezTo>
                  <a:pt x="3001" y="1545"/>
                  <a:pt x="2995" y="1545"/>
                  <a:pt x="2989" y="1545"/>
                </a:cubicBezTo>
                <a:cubicBezTo>
                  <a:pt x="2989" y="1551"/>
                  <a:pt x="2989" y="1556"/>
                  <a:pt x="2989" y="1562"/>
                </a:cubicBezTo>
                <a:cubicBezTo>
                  <a:pt x="2987" y="1565"/>
                  <a:pt x="2984" y="1567"/>
                  <a:pt x="2981" y="1570"/>
                </a:cubicBezTo>
                <a:cubicBezTo>
                  <a:pt x="2981" y="1573"/>
                  <a:pt x="2981" y="1576"/>
                  <a:pt x="2981" y="1579"/>
                </a:cubicBezTo>
                <a:cubicBezTo>
                  <a:pt x="2979" y="1579"/>
                  <a:pt x="2976" y="1579"/>
                  <a:pt x="2973" y="1579"/>
                </a:cubicBezTo>
                <a:cubicBezTo>
                  <a:pt x="2971" y="1577"/>
                  <a:pt x="2967" y="1574"/>
                  <a:pt x="2964" y="1570"/>
                </a:cubicBezTo>
                <a:cubicBezTo>
                  <a:pt x="2958" y="1570"/>
                  <a:pt x="2953" y="1570"/>
                  <a:pt x="2947" y="1570"/>
                </a:cubicBezTo>
                <a:cubicBezTo>
                  <a:pt x="2945" y="1568"/>
                  <a:pt x="2942" y="1565"/>
                  <a:pt x="2939" y="1562"/>
                </a:cubicBezTo>
                <a:cubicBezTo>
                  <a:pt x="2931" y="1562"/>
                  <a:pt x="2923" y="1562"/>
                  <a:pt x="2914" y="1562"/>
                </a:cubicBezTo>
                <a:cubicBezTo>
                  <a:pt x="2911" y="1560"/>
                  <a:pt x="2908" y="1556"/>
                  <a:pt x="2905" y="1553"/>
                </a:cubicBezTo>
                <a:cubicBezTo>
                  <a:pt x="2902" y="1553"/>
                  <a:pt x="2900" y="1553"/>
                  <a:pt x="2897" y="1553"/>
                </a:cubicBezTo>
                <a:cubicBezTo>
                  <a:pt x="2897" y="1548"/>
                  <a:pt x="2897" y="1542"/>
                  <a:pt x="2897" y="1536"/>
                </a:cubicBezTo>
                <a:cubicBezTo>
                  <a:pt x="2899" y="1534"/>
                  <a:pt x="2902" y="1531"/>
                  <a:pt x="2905" y="1528"/>
                </a:cubicBezTo>
                <a:cubicBezTo>
                  <a:pt x="2905" y="1526"/>
                  <a:pt x="2905" y="1523"/>
                  <a:pt x="2905" y="1520"/>
                </a:cubicBezTo>
                <a:cubicBezTo>
                  <a:pt x="2907" y="1518"/>
                  <a:pt x="2911" y="1514"/>
                  <a:pt x="2914" y="1511"/>
                </a:cubicBezTo>
                <a:cubicBezTo>
                  <a:pt x="2916" y="1511"/>
                  <a:pt x="2919" y="1511"/>
                  <a:pt x="2922" y="1511"/>
                </a:cubicBezTo>
                <a:cubicBezTo>
                  <a:pt x="2922" y="1509"/>
                  <a:pt x="2922" y="1506"/>
                  <a:pt x="2922" y="1503"/>
                </a:cubicBezTo>
                <a:cubicBezTo>
                  <a:pt x="2924" y="1501"/>
                  <a:pt x="2928" y="1497"/>
                  <a:pt x="2931" y="1494"/>
                </a:cubicBezTo>
                <a:cubicBezTo>
                  <a:pt x="2931" y="1492"/>
                  <a:pt x="2931" y="1489"/>
                  <a:pt x="2931" y="1486"/>
                </a:cubicBezTo>
                <a:cubicBezTo>
                  <a:pt x="2928" y="1484"/>
                  <a:pt x="2925" y="1481"/>
                  <a:pt x="2922" y="1478"/>
                </a:cubicBezTo>
                <a:cubicBezTo>
                  <a:pt x="2920" y="1478"/>
                  <a:pt x="2917" y="1478"/>
                  <a:pt x="2914" y="1478"/>
                </a:cubicBezTo>
                <a:cubicBezTo>
                  <a:pt x="2911" y="1480"/>
                  <a:pt x="2908" y="1483"/>
                  <a:pt x="2905" y="1486"/>
                </a:cubicBezTo>
                <a:cubicBezTo>
                  <a:pt x="2899" y="1480"/>
                  <a:pt x="2894" y="1475"/>
                  <a:pt x="2888" y="1469"/>
                </a:cubicBezTo>
                <a:cubicBezTo>
                  <a:pt x="2885" y="1469"/>
                  <a:pt x="2883" y="1469"/>
                  <a:pt x="2880" y="1469"/>
                </a:cubicBezTo>
                <a:cubicBezTo>
                  <a:pt x="2877" y="1471"/>
                  <a:pt x="2875" y="1475"/>
                  <a:pt x="2872" y="1478"/>
                </a:cubicBezTo>
                <a:cubicBezTo>
                  <a:pt x="2872" y="1480"/>
                  <a:pt x="2872" y="1483"/>
                  <a:pt x="2872" y="1486"/>
                </a:cubicBezTo>
                <a:cubicBezTo>
                  <a:pt x="2869" y="1488"/>
                  <a:pt x="2866" y="1491"/>
                  <a:pt x="2863" y="1494"/>
                </a:cubicBezTo>
                <a:cubicBezTo>
                  <a:pt x="2863" y="1497"/>
                  <a:pt x="2863" y="1500"/>
                  <a:pt x="2863" y="1503"/>
                </a:cubicBezTo>
                <a:cubicBezTo>
                  <a:pt x="2855" y="1503"/>
                  <a:pt x="2847" y="1503"/>
                  <a:pt x="2838" y="1503"/>
                </a:cubicBezTo>
                <a:cubicBezTo>
                  <a:pt x="2835" y="1501"/>
                  <a:pt x="2833" y="1497"/>
                  <a:pt x="2830" y="1494"/>
                </a:cubicBezTo>
                <a:cubicBezTo>
                  <a:pt x="2824" y="1494"/>
                  <a:pt x="2818" y="1494"/>
                  <a:pt x="2813" y="1494"/>
                </a:cubicBezTo>
                <a:cubicBezTo>
                  <a:pt x="2810" y="1497"/>
                  <a:pt x="2807" y="1500"/>
                  <a:pt x="2804" y="1503"/>
                </a:cubicBezTo>
                <a:cubicBezTo>
                  <a:pt x="2804" y="1505"/>
                  <a:pt x="2804" y="1508"/>
                  <a:pt x="2804" y="1511"/>
                </a:cubicBezTo>
                <a:cubicBezTo>
                  <a:pt x="2796" y="1511"/>
                  <a:pt x="2787" y="1511"/>
                  <a:pt x="2778" y="1511"/>
                </a:cubicBezTo>
                <a:cubicBezTo>
                  <a:pt x="2775" y="1508"/>
                  <a:pt x="2773" y="1505"/>
                  <a:pt x="2770" y="1503"/>
                </a:cubicBezTo>
                <a:cubicBezTo>
                  <a:pt x="2767" y="1503"/>
                  <a:pt x="2764" y="1503"/>
                  <a:pt x="2761" y="1503"/>
                </a:cubicBezTo>
                <a:cubicBezTo>
                  <a:pt x="2761" y="1506"/>
                  <a:pt x="2761" y="1509"/>
                  <a:pt x="2761" y="1511"/>
                </a:cubicBezTo>
                <a:cubicBezTo>
                  <a:pt x="2765" y="1514"/>
                  <a:pt x="2768" y="1518"/>
                  <a:pt x="2770" y="1520"/>
                </a:cubicBezTo>
                <a:cubicBezTo>
                  <a:pt x="2770" y="1531"/>
                  <a:pt x="2770" y="1542"/>
                  <a:pt x="2770" y="1553"/>
                </a:cubicBezTo>
                <a:cubicBezTo>
                  <a:pt x="2765" y="1553"/>
                  <a:pt x="2759" y="1553"/>
                  <a:pt x="2753" y="1553"/>
                </a:cubicBezTo>
                <a:cubicBezTo>
                  <a:pt x="2751" y="1556"/>
                  <a:pt x="2748" y="1559"/>
                  <a:pt x="2744" y="1562"/>
                </a:cubicBezTo>
                <a:cubicBezTo>
                  <a:pt x="2734" y="1562"/>
                  <a:pt x="2723" y="1562"/>
                  <a:pt x="2711" y="1562"/>
                </a:cubicBezTo>
                <a:cubicBezTo>
                  <a:pt x="2709" y="1565"/>
                  <a:pt x="2706" y="1567"/>
                  <a:pt x="2702" y="1570"/>
                </a:cubicBezTo>
                <a:cubicBezTo>
                  <a:pt x="2697" y="1570"/>
                  <a:pt x="2691" y="1570"/>
                  <a:pt x="2685" y="1570"/>
                </a:cubicBezTo>
                <a:cubicBezTo>
                  <a:pt x="2683" y="1573"/>
                  <a:pt x="2680" y="1576"/>
                  <a:pt x="2677" y="1579"/>
                </a:cubicBezTo>
                <a:cubicBezTo>
                  <a:pt x="2666" y="1579"/>
                  <a:pt x="2654" y="1579"/>
                  <a:pt x="2643" y="1579"/>
                </a:cubicBezTo>
                <a:cubicBezTo>
                  <a:pt x="2643" y="1595"/>
                  <a:pt x="2643" y="1612"/>
                  <a:pt x="2643" y="1629"/>
                </a:cubicBezTo>
                <a:cubicBezTo>
                  <a:pt x="2646" y="1632"/>
                  <a:pt x="2649" y="1635"/>
                  <a:pt x="2652" y="1638"/>
                </a:cubicBezTo>
                <a:cubicBezTo>
                  <a:pt x="2654" y="1638"/>
                  <a:pt x="2657" y="1638"/>
                  <a:pt x="2660" y="1638"/>
                </a:cubicBezTo>
                <a:cubicBezTo>
                  <a:pt x="2663" y="1641"/>
                  <a:pt x="2666" y="1643"/>
                  <a:pt x="2669" y="1646"/>
                </a:cubicBezTo>
                <a:cubicBezTo>
                  <a:pt x="2669" y="1649"/>
                  <a:pt x="2669" y="1651"/>
                  <a:pt x="2669" y="1655"/>
                </a:cubicBezTo>
                <a:cubicBezTo>
                  <a:pt x="2671" y="1657"/>
                  <a:pt x="2674" y="1660"/>
                  <a:pt x="2677" y="1663"/>
                </a:cubicBezTo>
                <a:cubicBezTo>
                  <a:pt x="2677" y="1666"/>
                  <a:pt x="2677" y="1668"/>
                  <a:pt x="2677" y="1672"/>
                </a:cubicBezTo>
                <a:cubicBezTo>
                  <a:pt x="2675" y="1672"/>
                  <a:pt x="2672" y="1672"/>
                  <a:pt x="2669" y="1672"/>
                </a:cubicBezTo>
                <a:cubicBezTo>
                  <a:pt x="2667" y="1674"/>
                  <a:pt x="2663" y="1677"/>
                  <a:pt x="2660" y="1681"/>
                </a:cubicBezTo>
                <a:cubicBezTo>
                  <a:pt x="2658" y="1681"/>
                  <a:pt x="2655" y="1681"/>
                  <a:pt x="2652" y="1681"/>
                </a:cubicBezTo>
                <a:cubicBezTo>
                  <a:pt x="2650" y="1683"/>
                  <a:pt x="2646" y="1685"/>
                  <a:pt x="2643" y="1689"/>
                </a:cubicBezTo>
                <a:cubicBezTo>
                  <a:pt x="2641" y="1689"/>
                  <a:pt x="2638" y="1689"/>
                  <a:pt x="2635" y="1689"/>
                </a:cubicBezTo>
                <a:cubicBezTo>
                  <a:pt x="2633" y="1691"/>
                  <a:pt x="2629" y="1693"/>
                  <a:pt x="2626" y="1697"/>
                </a:cubicBezTo>
                <a:cubicBezTo>
                  <a:pt x="2621" y="1697"/>
                  <a:pt x="2616" y="1697"/>
                  <a:pt x="2610" y="1697"/>
                </a:cubicBezTo>
                <a:cubicBezTo>
                  <a:pt x="2607" y="1699"/>
                  <a:pt x="2604" y="1702"/>
                  <a:pt x="2601" y="1706"/>
                </a:cubicBezTo>
                <a:cubicBezTo>
                  <a:pt x="2590" y="1706"/>
                  <a:pt x="2579" y="1706"/>
                  <a:pt x="2568" y="1706"/>
                </a:cubicBezTo>
                <a:cubicBezTo>
                  <a:pt x="2565" y="1703"/>
                  <a:pt x="2562" y="1700"/>
                  <a:pt x="2559" y="1697"/>
                </a:cubicBezTo>
                <a:cubicBezTo>
                  <a:pt x="2556" y="1697"/>
                  <a:pt x="2554" y="1697"/>
                  <a:pt x="2551" y="1697"/>
                </a:cubicBezTo>
                <a:cubicBezTo>
                  <a:pt x="2548" y="1699"/>
                  <a:pt x="2545" y="1702"/>
                  <a:pt x="2542" y="1706"/>
                </a:cubicBezTo>
                <a:cubicBezTo>
                  <a:pt x="2534" y="1706"/>
                  <a:pt x="2526" y="1706"/>
                  <a:pt x="2517" y="1706"/>
                </a:cubicBezTo>
                <a:cubicBezTo>
                  <a:pt x="2514" y="1708"/>
                  <a:pt x="2512" y="1711"/>
                  <a:pt x="2509" y="1714"/>
                </a:cubicBezTo>
                <a:cubicBezTo>
                  <a:pt x="2500" y="1714"/>
                  <a:pt x="2492" y="1714"/>
                  <a:pt x="2483" y="1714"/>
                </a:cubicBezTo>
                <a:cubicBezTo>
                  <a:pt x="2480" y="1711"/>
                  <a:pt x="2478" y="1709"/>
                  <a:pt x="2475" y="1706"/>
                </a:cubicBezTo>
                <a:cubicBezTo>
                  <a:pt x="2472" y="1706"/>
                  <a:pt x="2470" y="1706"/>
                  <a:pt x="2466" y="1706"/>
                </a:cubicBezTo>
                <a:cubicBezTo>
                  <a:pt x="2464" y="1703"/>
                  <a:pt x="2461" y="1700"/>
                  <a:pt x="2458" y="1697"/>
                </a:cubicBezTo>
                <a:cubicBezTo>
                  <a:pt x="2455" y="1697"/>
                  <a:pt x="2453" y="1697"/>
                  <a:pt x="2449" y="1697"/>
                </a:cubicBezTo>
                <a:cubicBezTo>
                  <a:pt x="2447" y="1694"/>
                  <a:pt x="2444" y="1692"/>
                  <a:pt x="2441" y="1689"/>
                </a:cubicBezTo>
                <a:cubicBezTo>
                  <a:pt x="2441" y="1686"/>
                  <a:pt x="2441" y="1684"/>
                  <a:pt x="2441" y="1681"/>
                </a:cubicBezTo>
                <a:cubicBezTo>
                  <a:pt x="2438" y="1678"/>
                  <a:pt x="2436" y="1675"/>
                  <a:pt x="2432" y="1672"/>
                </a:cubicBezTo>
                <a:cubicBezTo>
                  <a:pt x="2432" y="1661"/>
                  <a:pt x="2432" y="1650"/>
                  <a:pt x="2432" y="1638"/>
                </a:cubicBezTo>
                <a:cubicBezTo>
                  <a:pt x="2427" y="1638"/>
                  <a:pt x="2421" y="1638"/>
                  <a:pt x="2415" y="1638"/>
                </a:cubicBezTo>
                <a:cubicBezTo>
                  <a:pt x="2413" y="1641"/>
                  <a:pt x="2411" y="1643"/>
                  <a:pt x="2407" y="1646"/>
                </a:cubicBezTo>
                <a:cubicBezTo>
                  <a:pt x="2407" y="1655"/>
                  <a:pt x="2407" y="1663"/>
                  <a:pt x="2407" y="1672"/>
                </a:cubicBezTo>
                <a:cubicBezTo>
                  <a:pt x="2405" y="1674"/>
                  <a:pt x="2402" y="1677"/>
                  <a:pt x="2398" y="1681"/>
                </a:cubicBezTo>
                <a:cubicBezTo>
                  <a:pt x="2398" y="1685"/>
                  <a:pt x="2398" y="1691"/>
                  <a:pt x="2398" y="1697"/>
                </a:cubicBezTo>
                <a:cubicBezTo>
                  <a:pt x="2393" y="1697"/>
                  <a:pt x="2387" y="1697"/>
                  <a:pt x="2381" y="1697"/>
                </a:cubicBezTo>
                <a:cubicBezTo>
                  <a:pt x="2376" y="1692"/>
                  <a:pt x="2371" y="1686"/>
                  <a:pt x="2365" y="1681"/>
                </a:cubicBezTo>
                <a:cubicBezTo>
                  <a:pt x="2363" y="1681"/>
                  <a:pt x="2359" y="1681"/>
                  <a:pt x="2356" y="1681"/>
                </a:cubicBezTo>
                <a:cubicBezTo>
                  <a:pt x="2354" y="1678"/>
                  <a:pt x="2351" y="1675"/>
                  <a:pt x="2348" y="1672"/>
                </a:cubicBezTo>
                <a:cubicBezTo>
                  <a:pt x="2346" y="1672"/>
                  <a:pt x="2342" y="1672"/>
                  <a:pt x="2339" y="1672"/>
                </a:cubicBezTo>
                <a:cubicBezTo>
                  <a:pt x="2336" y="1668"/>
                  <a:pt x="2334" y="1666"/>
                  <a:pt x="2331" y="1663"/>
                </a:cubicBezTo>
                <a:cubicBezTo>
                  <a:pt x="2328" y="1663"/>
                  <a:pt x="2325" y="1663"/>
                  <a:pt x="2322" y="1663"/>
                </a:cubicBezTo>
                <a:cubicBezTo>
                  <a:pt x="2322" y="1667"/>
                  <a:pt x="2322" y="1669"/>
                  <a:pt x="2322" y="1672"/>
                </a:cubicBezTo>
                <a:cubicBezTo>
                  <a:pt x="2325" y="1675"/>
                  <a:pt x="2329" y="1678"/>
                  <a:pt x="2331" y="1681"/>
                </a:cubicBezTo>
                <a:cubicBezTo>
                  <a:pt x="2328" y="1684"/>
                  <a:pt x="2325" y="1686"/>
                  <a:pt x="2322" y="1689"/>
                </a:cubicBezTo>
                <a:cubicBezTo>
                  <a:pt x="2311" y="1689"/>
                  <a:pt x="2299" y="1689"/>
                  <a:pt x="2289" y="1689"/>
                </a:cubicBezTo>
                <a:cubicBezTo>
                  <a:pt x="2286" y="1692"/>
                  <a:pt x="2282" y="1694"/>
                  <a:pt x="2280" y="1697"/>
                </a:cubicBezTo>
                <a:cubicBezTo>
                  <a:pt x="2277" y="1697"/>
                  <a:pt x="2274" y="1697"/>
                  <a:pt x="2272" y="1697"/>
                </a:cubicBezTo>
                <a:cubicBezTo>
                  <a:pt x="2272" y="1702"/>
                  <a:pt x="2272" y="1708"/>
                  <a:pt x="2272" y="1714"/>
                </a:cubicBezTo>
                <a:cubicBezTo>
                  <a:pt x="2263" y="1714"/>
                  <a:pt x="2255" y="1714"/>
                  <a:pt x="2247" y="1714"/>
                </a:cubicBezTo>
                <a:cubicBezTo>
                  <a:pt x="2244" y="1711"/>
                  <a:pt x="2240" y="1708"/>
                  <a:pt x="2238" y="1706"/>
                </a:cubicBezTo>
                <a:cubicBezTo>
                  <a:pt x="2235" y="1709"/>
                  <a:pt x="2232" y="1711"/>
                  <a:pt x="2230" y="1714"/>
                </a:cubicBezTo>
                <a:cubicBezTo>
                  <a:pt x="2227" y="1714"/>
                  <a:pt x="2223" y="1714"/>
                  <a:pt x="2221" y="1714"/>
                </a:cubicBezTo>
                <a:cubicBezTo>
                  <a:pt x="2212" y="1723"/>
                  <a:pt x="2204" y="1732"/>
                  <a:pt x="2196" y="1740"/>
                </a:cubicBezTo>
                <a:cubicBezTo>
                  <a:pt x="2196" y="1749"/>
                  <a:pt x="2196" y="1757"/>
                  <a:pt x="2196" y="1765"/>
                </a:cubicBezTo>
                <a:cubicBezTo>
                  <a:pt x="2199" y="1768"/>
                  <a:pt x="2202" y="1770"/>
                  <a:pt x="2205" y="1773"/>
                </a:cubicBezTo>
                <a:cubicBezTo>
                  <a:pt x="2205" y="1776"/>
                  <a:pt x="2205" y="1779"/>
                  <a:pt x="2205" y="1782"/>
                </a:cubicBezTo>
                <a:cubicBezTo>
                  <a:pt x="2210" y="1787"/>
                  <a:pt x="2216" y="1793"/>
                  <a:pt x="2221" y="1798"/>
                </a:cubicBezTo>
                <a:cubicBezTo>
                  <a:pt x="2221" y="1801"/>
                  <a:pt x="2221" y="1805"/>
                  <a:pt x="2221" y="1807"/>
                </a:cubicBezTo>
                <a:cubicBezTo>
                  <a:pt x="2227" y="1813"/>
                  <a:pt x="2232" y="1818"/>
                  <a:pt x="2238" y="1824"/>
                </a:cubicBezTo>
                <a:cubicBezTo>
                  <a:pt x="2238" y="1827"/>
                  <a:pt x="2238" y="1830"/>
                  <a:pt x="2238" y="1832"/>
                </a:cubicBezTo>
                <a:cubicBezTo>
                  <a:pt x="2241" y="1835"/>
                  <a:pt x="2244" y="1839"/>
                  <a:pt x="2247" y="1841"/>
                </a:cubicBezTo>
                <a:cubicBezTo>
                  <a:pt x="2247" y="1844"/>
                  <a:pt x="2247" y="1847"/>
                  <a:pt x="2247" y="1849"/>
                </a:cubicBezTo>
                <a:cubicBezTo>
                  <a:pt x="2250" y="1852"/>
                  <a:pt x="2252" y="1855"/>
                  <a:pt x="2255" y="1857"/>
                </a:cubicBezTo>
                <a:cubicBezTo>
                  <a:pt x="2255" y="1866"/>
                  <a:pt x="2255" y="1875"/>
                  <a:pt x="2255" y="1883"/>
                </a:cubicBezTo>
                <a:cubicBezTo>
                  <a:pt x="2258" y="1886"/>
                  <a:pt x="2261" y="1889"/>
                  <a:pt x="2264" y="1891"/>
                </a:cubicBezTo>
                <a:cubicBezTo>
                  <a:pt x="2264" y="1894"/>
                  <a:pt x="2264" y="1897"/>
                  <a:pt x="2264" y="1899"/>
                </a:cubicBezTo>
                <a:cubicBezTo>
                  <a:pt x="2269" y="1905"/>
                  <a:pt x="2275" y="1911"/>
                  <a:pt x="2280" y="1916"/>
                </a:cubicBezTo>
                <a:cubicBezTo>
                  <a:pt x="2283" y="1916"/>
                  <a:pt x="2287" y="1916"/>
                  <a:pt x="2289" y="1916"/>
                </a:cubicBezTo>
                <a:cubicBezTo>
                  <a:pt x="2292" y="1920"/>
                  <a:pt x="2295" y="1923"/>
                  <a:pt x="2297" y="1925"/>
                </a:cubicBezTo>
                <a:cubicBezTo>
                  <a:pt x="2300" y="1925"/>
                  <a:pt x="2304" y="1925"/>
                  <a:pt x="2306" y="1925"/>
                </a:cubicBezTo>
                <a:cubicBezTo>
                  <a:pt x="2309" y="1929"/>
                  <a:pt x="2312" y="1931"/>
                  <a:pt x="2314" y="1933"/>
                </a:cubicBezTo>
                <a:cubicBezTo>
                  <a:pt x="2331" y="1933"/>
                  <a:pt x="2348" y="1933"/>
                  <a:pt x="2365" y="1933"/>
                </a:cubicBezTo>
                <a:cubicBezTo>
                  <a:pt x="2368" y="1937"/>
                  <a:pt x="2371" y="1940"/>
                  <a:pt x="2373" y="1942"/>
                </a:cubicBezTo>
                <a:cubicBezTo>
                  <a:pt x="2382" y="1942"/>
                  <a:pt x="2390" y="1942"/>
                  <a:pt x="2398" y="1942"/>
                </a:cubicBezTo>
                <a:cubicBezTo>
                  <a:pt x="2402" y="1946"/>
                  <a:pt x="2405" y="1948"/>
                  <a:pt x="2407" y="1950"/>
                </a:cubicBezTo>
                <a:cubicBezTo>
                  <a:pt x="2419" y="1950"/>
                  <a:pt x="2430" y="1950"/>
                  <a:pt x="2441" y="1950"/>
                </a:cubicBezTo>
                <a:cubicBezTo>
                  <a:pt x="2444" y="1954"/>
                  <a:pt x="2447" y="1956"/>
                  <a:pt x="2449" y="1959"/>
                </a:cubicBezTo>
                <a:cubicBezTo>
                  <a:pt x="2461" y="1959"/>
                  <a:pt x="2472" y="1959"/>
                  <a:pt x="2483" y="1959"/>
                </a:cubicBezTo>
                <a:cubicBezTo>
                  <a:pt x="2483" y="1962"/>
                  <a:pt x="2483" y="1965"/>
                  <a:pt x="2483" y="1967"/>
                </a:cubicBezTo>
                <a:cubicBezTo>
                  <a:pt x="2486" y="1971"/>
                  <a:pt x="2489" y="1973"/>
                  <a:pt x="2492" y="1976"/>
                </a:cubicBezTo>
                <a:cubicBezTo>
                  <a:pt x="2492" y="1987"/>
                  <a:pt x="2492" y="1998"/>
                  <a:pt x="2492" y="2010"/>
                </a:cubicBezTo>
                <a:cubicBezTo>
                  <a:pt x="2495" y="2013"/>
                  <a:pt x="2497" y="2015"/>
                  <a:pt x="2500" y="2018"/>
                </a:cubicBezTo>
                <a:cubicBezTo>
                  <a:pt x="2496" y="2021"/>
                  <a:pt x="2494" y="2024"/>
                  <a:pt x="2492" y="2027"/>
                </a:cubicBezTo>
                <a:cubicBezTo>
                  <a:pt x="2492" y="2032"/>
                  <a:pt x="2492" y="2038"/>
                  <a:pt x="2492" y="2044"/>
                </a:cubicBezTo>
                <a:cubicBezTo>
                  <a:pt x="2488" y="2047"/>
                  <a:pt x="2485" y="2049"/>
                  <a:pt x="2483" y="2052"/>
                </a:cubicBezTo>
                <a:cubicBezTo>
                  <a:pt x="2483" y="2055"/>
                  <a:pt x="2483" y="2057"/>
                  <a:pt x="2483" y="2060"/>
                </a:cubicBezTo>
                <a:cubicBezTo>
                  <a:pt x="2479" y="2063"/>
                  <a:pt x="2477" y="2066"/>
                  <a:pt x="2475" y="2069"/>
                </a:cubicBezTo>
                <a:cubicBezTo>
                  <a:pt x="2475" y="2072"/>
                  <a:pt x="2475" y="2074"/>
                  <a:pt x="2475" y="2077"/>
                </a:cubicBezTo>
                <a:cubicBezTo>
                  <a:pt x="2475" y="2080"/>
                  <a:pt x="2475" y="2080"/>
                  <a:pt x="2475" y="2082"/>
                </a:cubicBezTo>
                <a:cubicBezTo>
                  <a:pt x="2478" y="2086"/>
                  <a:pt x="2479" y="2088"/>
                  <a:pt x="2482" y="2090"/>
                </a:cubicBezTo>
                <a:cubicBezTo>
                  <a:pt x="2482" y="2111"/>
                  <a:pt x="2482" y="2130"/>
                  <a:pt x="2482" y="2150"/>
                </a:cubicBezTo>
                <a:cubicBezTo>
                  <a:pt x="2485" y="2153"/>
                  <a:pt x="2488" y="2155"/>
                  <a:pt x="2491" y="2158"/>
                </a:cubicBezTo>
                <a:cubicBezTo>
                  <a:pt x="2491" y="2161"/>
                  <a:pt x="2491" y="2164"/>
                  <a:pt x="2491" y="2167"/>
                </a:cubicBezTo>
                <a:cubicBezTo>
                  <a:pt x="2494" y="2170"/>
                  <a:pt x="2497" y="2172"/>
                  <a:pt x="2499" y="2175"/>
                </a:cubicBezTo>
                <a:cubicBezTo>
                  <a:pt x="2499" y="2180"/>
                  <a:pt x="2499" y="2186"/>
                  <a:pt x="2499" y="2192"/>
                </a:cubicBezTo>
                <a:cubicBezTo>
                  <a:pt x="2514" y="2192"/>
                  <a:pt x="2527" y="2192"/>
                  <a:pt x="2541" y="2192"/>
                </a:cubicBezTo>
                <a:cubicBezTo>
                  <a:pt x="2544" y="2195"/>
                  <a:pt x="2548" y="2198"/>
                  <a:pt x="2550" y="2201"/>
                </a:cubicBezTo>
                <a:cubicBezTo>
                  <a:pt x="2598" y="2201"/>
                  <a:pt x="2646" y="2201"/>
                  <a:pt x="2693" y="2201"/>
                </a:cubicBezTo>
                <a:cubicBezTo>
                  <a:pt x="2697" y="2197"/>
                  <a:pt x="2699" y="2194"/>
                  <a:pt x="2702" y="2192"/>
                </a:cubicBezTo>
                <a:cubicBezTo>
                  <a:pt x="2710" y="2192"/>
                  <a:pt x="2719" y="2192"/>
                  <a:pt x="2727" y="2192"/>
                </a:cubicBezTo>
                <a:cubicBezTo>
                  <a:pt x="2730" y="2188"/>
                  <a:pt x="2733" y="2186"/>
                  <a:pt x="2736" y="2184"/>
                </a:cubicBezTo>
                <a:cubicBezTo>
                  <a:pt x="2783" y="2184"/>
                  <a:pt x="2831" y="2184"/>
                  <a:pt x="2879" y="2184"/>
                </a:cubicBezTo>
                <a:cubicBezTo>
                  <a:pt x="2879" y="2195"/>
                  <a:pt x="2879" y="2206"/>
                  <a:pt x="2879" y="2217"/>
                </a:cubicBezTo>
                <a:cubicBezTo>
                  <a:pt x="2882" y="2220"/>
                  <a:pt x="2885" y="2223"/>
                  <a:pt x="2887" y="2226"/>
                </a:cubicBezTo>
                <a:cubicBezTo>
                  <a:pt x="2887" y="2235"/>
                  <a:pt x="2887" y="2243"/>
                  <a:pt x="2887" y="2251"/>
                </a:cubicBezTo>
                <a:cubicBezTo>
                  <a:pt x="2890" y="2254"/>
                  <a:pt x="2894" y="2257"/>
                  <a:pt x="2896" y="2259"/>
                </a:cubicBezTo>
                <a:cubicBezTo>
                  <a:pt x="2896" y="2262"/>
                  <a:pt x="2896" y="2265"/>
                  <a:pt x="2896" y="2268"/>
                </a:cubicBezTo>
                <a:cubicBezTo>
                  <a:pt x="2893" y="2271"/>
                  <a:pt x="2890" y="2274"/>
                  <a:pt x="2887" y="2276"/>
                </a:cubicBezTo>
                <a:cubicBezTo>
                  <a:pt x="2887" y="2279"/>
                  <a:pt x="2887" y="2283"/>
                  <a:pt x="2887" y="2285"/>
                </a:cubicBezTo>
                <a:cubicBezTo>
                  <a:pt x="2890" y="2288"/>
                  <a:pt x="2894" y="2291"/>
                  <a:pt x="2896" y="2293"/>
                </a:cubicBezTo>
                <a:cubicBezTo>
                  <a:pt x="2899" y="2293"/>
                  <a:pt x="2902" y="2293"/>
                  <a:pt x="2904" y="2293"/>
                </a:cubicBezTo>
                <a:cubicBezTo>
                  <a:pt x="2907" y="2290"/>
                  <a:pt x="2911" y="2287"/>
                  <a:pt x="2913" y="2285"/>
                </a:cubicBezTo>
                <a:cubicBezTo>
                  <a:pt x="2919" y="2291"/>
                  <a:pt x="2924" y="2296"/>
                  <a:pt x="2930" y="2302"/>
                </a:cubicBezTo>
                <a:cubicBezTo>
                  <a:pt x="2933" y="2302"/>
                  <a:pt x="2936" y="2302"/>
                  <a:pt x="2938" y="2302"/>
                </a:cubicBezTo>
                <a:cubicBezTo>
                  <a:pt x="2941" y="2305"/>
                  <a:pt x="2944" y="2308"/>
                  <a:pt x="2946" y="2310"/>
                </a:cubicBezTo>
                <a:cubicBezTo>
                  <a:pt x="2952" y="2310"/>
                  <a:pt x="2958" y="2310"/>
                  <a:pt x="2963" y="2310"/>
                </a:cubicBezTo>
                <a:cubicBezTo>
                  <a:pt x="2969" y="2316"/>
                  <a:pt x="2975" y="2321"/>
                  <a:pt x="2980" y="2327"/>
                </a:cubicBezTo>
                <a:cubicBezTo>
                  <a:pt x="2980" y="2330"/>
                  <a:pt x="2980" y="2332"/>
                  <a:pt x="2980" y="2335"/>
                </a:cubicBezTo>
                <a:cubicBezTo>
                  <a:pt x="2983" y="2338"/>
                  <a:pt x="2985" y="2341"/>
                  <a:pt x="2988" y="2344"/>
                </a:cubicBezTo>
                <a:cubicBezTo>
                  <a:pt x="2988" y="2349"/>
                  <a:pt x="2988" y="2355"/>
                  <a:pt x="2988" y="2360"/>
                </a:cubicBezTo>
                <a:cubicBezTo>
                  <a:pt x="2997" y="2360"/>
                  <a:pt x="3005" y="2360"/>
                  <a:pt x="3014" y="2360"/>
                </a:cubicBezTo>
                <a:cubicBezTo>
                  <a:pt x="3017" y="2363"/>
                  <a:pt x="3019" y="2366"/>
                  <a:pt x="3023" y="2369"/>
                </a:cubicBezTo>
                <a:cubicBezTo>
                  <a:pt x="3023" y="2372"/>
                  <a:pt x="3023" y="2374"/>
                  <a:pt x="3023" y="2377"/>
                </a:cubicBezTo>
                <a:cubicBezTo>
                  <a:pt x="3025" y="2380"/>
                  <a:pt x="3028" y="2383"/>
                  <a:pt x="3031" y="2386"/>
                </a:cubicBezTo>
                <a:cubicBezTo>
                  <a:pt x="3034" y="2386"/>
                  <a:pt x="3036" y="2386"/>
                  <a:pt x="3040" y="2386"/>
                </a:cubicBezTo>
                <a:cubicBezTo>
                  <a:pt x="3042" y="2389"/>
                  <a:pt x="3044" y="2391"/>
                  <a:pt x="3048" y="2394"/>
                </a:cubicBezTo>
                <a:cubicBezTo>
                  <a:pt x="3053" y="2394"/>
                  <a:pt x="3059" y="2394"/>
                  <a:pt x="3065" y="2394"/>
                </a:cubicBezTo>
                <a:cubicBezTo>
                  <a:pt x="3067" y="2397"/>
                  <a:pt x="3070" y="2400"/>
                  <a:pt x="3074" y="2403"/>
                </a:cubicBezTo>
                <a:cubicBezTo>
                  <a:pt x="3082" y="2403"/>
                  <a:pt x="3090" y="2403"/>
                  <a:pt x="3099" y="2403"/>
                </a:cubicBezTo>
                <a:cubicBezTo>
                  <a:pt x="3101" y="2401"/>
                  <a:pt x="3104" y="2398"/>
                  <a:pt x="3107" y="2394"/>
                </a:cubicBezTo>
                <a:cubicBezTo>
                  <a:pt x="3109" y="2397"/>
                  <a:pt x="3112" y="2400"/>
                  <a:pt x="3116" y="2403"/>
                </a:cubicBezTo>
                <a:cubicBezTo>
                  <a:pt x="3135" y="2403"/>
                  <a:pt x="3155" y="2403"/>
                  <a:pt x="3175" y="2403"/>
                </a:cubicBezTo>
                <a:cubicBezTo>
                  <a:pt x="3177" y="2406"/>
                  <a:pt x="3180" y="2408"/>
                  <a:pt x="3183" y="2411"/>
                </a:cubicBezTo>
                <a:cubicBezTo>
                  <a:pt x="3183" y="2417"/>
                  <a:pt x="3183" y="2423"/>
                  <a:pt x="3183" y="2428"/>
                </a:cubicBezTo>
                <a:cubicBezTo>
                  <a:pt x="3185" y="2431"/>
                  <a:pt x="3188" y="2433"/>
                  <a:pt x="3191" y="2437"/>
                </a:cubicBezTo>
                <a:cubicBezTo>
                  <a:pt x="3191" y="2439"/>
                  <a:pt x="3191" y="2442"/>
                  <a:pt x="3191" y="2445"/>
                </a:cubicBezTo>
                <a:cubicBezTo>
                  <a:pt x="3189" y="2445"/>
                  <a:pt x="3186" y="2445"/>
                  <a:pt x="3183" y="2445"/>
                </a:cubicBezTo>
                <a:cubicBezTo>
                  <a:pt x="3181" y="2448"/>
                  <a:pt x="3178" y="2450"/>
                  <a:pt x="3175" y="2454"/>
                </a:cubicBezTo>
                <a:cubicBezTo>
                  <a:pt x="3172" y="2454"/>
                  <a:pt x="3169" y="2454"/>
                  <a:pt x="3166" y="2454"/>
                </a:cubicBezTo>
                <a:cubicBezTo>
                  <a:pt x="3164" y="2456"/>
                  <a:pt x="3161" y="2458"/>
                  <a:pt x="3158" y="2462"/>
                </a:cubicBezTo>
                <a:cubicBezTo>
                  <a:pt x="3152" y="2462"/>
                  <a:pt x="3147" y="2462"/>
                  <a:pt x="3141" y="2462"/>
                </a:cubicBezTo>
                <a:cubicBezTo>
                  <a:pt x="3138" y="2464"/>
                  <a:pt x="3136" y="2467"/>
                  <a:pt x="3133" y="2471"/>
                </a:cubicBezTo>
                <a:cubicBezTo>
                  <a:pt x="3127" y="2471"/>
                  <a:pt x="3121" y="2471"/>
                  <a:pt x="3116" y="2471"/>
                </a:cubicBezTo>
                <a:cubicBezTo>
                  <a:pt x="3113" y="2473"/>
                  <a:pt x="3110" y="2475"/>
                  <a:pt x="3107" y="2479"/>
                </a:cubicBezTo>
                <a:cubicBezTo>
                  <a:pt x="3101" y="2479"/>
                  <a:pt x="3095" y="2479"/>
                  <a:pt x="3090" y="2479"/>
                </a:cubicBezTo>
                <a:cubicBezTo>
                  <a:pt x="3087" y="2481"/>
                  <a:pt x="3085" y="2484"/>
                  <a:pt x="3082" y="2488"/>
                </a:cubicBezTo>
                <a:cubicBezTo>
                  <a:pt x="3079" y="2485"/>
                  <a:pt x="3077" y="2482"/>
                  <a:pt x="3074" y="2479"/>
                </a:cubicBezTo>
                <a:cubicBezTo>
                  <a:pt x="3074" y="2476"/>
                  <a:pt x="3074" y="2474"/>
                  <a:pt x="3074" y="2471"/>
                </a:cubicBezTo>
                <a:cubicBezTo>
                  <a:pt x="3071" y="2468"/>
                  <a:pt x="3068" y="2465"/>
                  <a:pt x="3065" y="2462"/>
                </a:cubicBezTo>
                <a:cubicBezTo>
                  <a:pt x="3062" y="2462"/>
                  <a:pt x="3060" y="2462"/>
                  <a:pt x="3057" y="2462"/>
                </a:cubicBezTo>
                <a:cubicBezTo>
                  <a:pt x="3051" y="2457"/>
                  <a:pt x="3045" y="2451"/>
                  <a:pt x="3040" y="2445"/>
                </a:cubicBezTo>
                <a:cubicBezTo>
                  <a:pt x="3034" y="2445"/>
                  <a:pt x="3028" y="2445"/>
                  <a:pt x="3023" y="2445"/>
                </a:cubicBezTo>
                <a:cubicBezTo>
                  <a:pt x="3023" y="2450"/>
                  <a:pt x="3023" y="2456"/>
                  <a:pt x="3023" y="2462"/>
                </a:cubicBezTo>
                <a:cubicBezTo>
                  <a:pt x="3020" y="2464"/>
                  <a:pt x="3018" y="2467"/>
                  <a:pt x="3014" y="2471"/>
                </a:cubicBezTo>
                <a:cubicBezTo>
                  <a:pt x="3014" y="2476"/>
                  <a:pt x="3014" y="2482"/>
                  <a:pt x="3014" y="2488"/>
                </a:cubicBezTo>
                <a:cubicBezTo>
                  <a:pt x="2997" y="2488"/>
                  <a:pt x="2980" y="2488"/>
                  <a:pt x="2963" y="2488"/>
                </a:cubicBezTo>
                <a:cubicBezTo>
                  <a:pt x="2963" y="2490"/>
                  <a:pt x="2963" y="2492"/>
                  <a:pt x="2963" y="2496"/>
                </a:cubicBezTo>
                <a:cubicBezTo>
                  <a:pt x="2966" y="2498"/>
                  <a:pt x="2969" y="2501"/>
                  <a:pt x="2972" y="2505"/>
                </a:cubicBezTo>
                <a:cubicBezTo>
                  <a:pt x="2972" y="2513"/>
                  <a:pt x="2972" y="2521"/>
                  <a:pt x="2972" y="2530"/>
                </a:cubicBezTo>
                <a:cubicBezTo>
                  <a:pt x="2975" y="2532"/>
                  <a:pt x="2977" y="2535"/>
                  <a:pt x="2980" y="2538"/>
                </a:cubicBezTo>
                <a:cubicBezTo>
                  <a:pt x="2980" y="2555"/>
                  <a:pt x="2980" y="2572"/>
                  <a:pt x="2980" y="2589"/>
                </a:cubicBezTo>
                <a:cubicBezTo>
                  <a:pt x="2983" y="2591"/>
                  <a:pt x="2985" y="2594"/>
                  <a:pt x="2988" y="2597"/>
                </a:cubicBezTo>
                <a:cubicBezTo>
                  <a:pt x="2988" y="2605"/>
                  <a:pt x="2988" y="2613"/>
                  <a:pt x="2988" y="2622"/>
                </a:cubicBezTo>
                <a:cubicBezTo>
                  <a:pt x="2991" y="2625"/>
                  <a:pt x="2994" y="2628"/>
                  <a:pt x="2997" y="2631"/>
                </a:cubicBezTo>
                <a:cubicBezTo>
                  <a:pt x="2997" y="2650"/>
                  <a:pt x="2997" y="2670"/>
                  <a:pt x="2997" y="2690"/>
                </a:cubicBezTo>
                <a:cubicBezTo>
                  <a:pt x="3000" y="2693"/>
                  <a:pt x="3002" y="2695"/>
                  <a:pt x="3005" y="2698"/>
                </a:cubicBezTo>
                <a:cubicBezTo>
                  <a:pt x="3005" y="2701"/>
                  <a:pt x="3005" y="2704"/>
                  <a:pt x="3005" y="2707"/>
                </a:cubicBezTo>
                <a:cubicBezTo>
                  <a:pt x="2997" y="2707"/>
                  <a:pt x="2989" y="2707"/>
                  <a:pt x="2980" y="2707"/>
                </a:cubicBezTo>
                <a:cubicBezTo>
                  <a:pt x="2978" y="2705"/>
                  <a:pt x="2976" y="2702"/>
                  <a:pt x="2972" y="2698"/>
                </a:cubicBezTo>
                <a:cubicBezTo>
                  <a:pt x="2964" y="2698"/>
                  <a:pt x="2955" y="2698"/>
                  <a:pt x="2946" y="2698"/>
                </a:cubicBezTo>
                <a:cubicBezTo>
                  <a:pt x="2944" y="2701"/>
                  <a:pt x="2941" y="2704"/>
                  <a:pt x="2938" y="2707"/>
                </a:cubicBezTo>
                <a:cubicBezTo>
                  <a:pt x="2930" y="2707"/>
                  <a:pt x="2922" y="2707"/>
                  <a:pt x="2913" y="2707"/>
                </a:cubicBezTo>
                <a:cubicBezTo>
                  <a:pt x="2913" y="2718"/>
                  <a:pt x="2913" y="2729"/>
                  <a:pt x="2913" y="2740"/>
                </a:cubicBezTo>
                <a:cubicBezTo>
                  <a:pt x="2911" y="2743"/>
                  <a:pt x="2907" y="2746"/>
                  <a:pt x="2904" y="2749"/>
                </a:cubicBezTo>
                <a:cubicBezTo>
                  <a:pt x="2907" y="2752"/>
                  <a:pt x="2910" y="2754"/>
                  <a:pt x="2913" y="2757"/>
                </a:cubicBezTo>
                <a:cubicBezTo>
                  <a:pt x="2916" y="2757"/>
                  <a:pt x="2918" y="2757"/>
                  <a:pt x="2921" y="2757"/>
                </a:cubicBezTo>
                <a:cubicBezTo>
                  <a:pt x="2921" y="2769"/>
                  <a:pt x="2921" y="2780"/>
                  <a:pt x="2921" y="2791"/>
                </a:cubicBezTo>
                <a:cubicBezTo>
                  <a:pt x="2913" y="2791"/>
                  <a:pt x="2905" y="2791"/>
                  <a:pt x="2896" y="2791"/>
                </a:cubicBezTo>
                <a:cubicBezTo>
                  <a:pt x="2890" y="2786"/>
                  <a:pt x="2885" y="2780"/>
                  <a:pt x="2879" y="2774"/>
                </a:cubicBezTo>
                <a:cubicBezTo>
                  <a:pt x="2877" y="2774"/>
                  <a:pt x="2874" y="2774"/>
                  <a:pt x="2871" y="2774"/>
                </a:cubicBezTo>
                <a:cubicBezTo>
                  <a:pt x="2871" y="2777"/>
                  <a:pt x="2871" y="2779"/>
                  <a:pt x="2871" y="2783"/>
                </a:cubicBezTo>
                <a:cubicBezTo>
                  <a:pt x="2869" y="2785"/>
                  <a:pt x="2865" y="2788"/>
                  <a:pt x="2862" y="2791"/>
                </a:cubicBezTo>
                <a:cubicBezTo>
                  <a:pt x="2856" y="2791"/>
                  <a:pt x="2851" y="2791"/>
                  <a:pt x="2845" y="2791"/>
                </a:cubicBezTo>
                <a:cubicBezTo>
                  <a:pt x="2843" y="2789"/>
                  <a:pt x="2840" y="2786"/>
                  <a:pt x="2837" y="2783"/>
                </a:cubicBezTo>
                <a:cubicBezTo>
                  <a:pt x="2831" y="2783"/>
                  <a:pt x="2826" y="2783"/>
                  <a:pt x="2820" y="2783"/>
                </a:cubicBezTo>
                <a:cubicBezTo>
                  <a:pt x="2814" y="2778"/>
                  <a:pt x="2809" y="2772"/>
                  <a:pt x="2803" y="2766"/>
                </a:cubicBezTo>
                <a:cubicBezTo>
                  <a:pt x="2800" y="2769"/>
                  <a:pt x="2798" y="2771"/>
                  <a:pt x="2795" y="2774"/>
                </a:cubicBezTo>
                <a:cubicBezTo>
                  <a:pt x="2792" y="2772"/>
                  <a:pt x="2789" y="2770"/>
                  <a:pt x="2786" y="2766"/>
                </a:cubicBezTo>
                <a:cubicBezTo>
                  <a:pt x="2778" y="2766"/>
                  <a:pt x="2770" y="2766"/>
                  <a:pt x="2761" y="2766"/>
                </a:cubicBezTo>
                <a:cubicBezTo>
                  <a:pt x="2758" y="2764"/>
                  <a:pt x="2756" y="2761"/>
                  <a:pt x="2753" y="2757"/>
                </a:cubicBezTo>
                <a:cubicBezTo>
                  <a:pt x="2747" y="2757"/>
                  <a:pt x="2741" y="2757"/>
                  <a:pt x="2736" y="2757"/>
                </a:cubicBezTo>
                <a:cubicBezTo>
                  <a:pt x="2733" y="2760"/>
                  <a:pt x="2730" y="2763"/>
                  <a:pt x="2727" y="2766"/>
                </a:cubicBezTo>
                <a:cubicBezTo>
                  <a:pt x="2727" y="2774"/>
                  <a:pt x="2727" y="2783"/>
                  <a:pt x="2727" y="2791"/>
                </a:cubicBezTo>
                <a:cubicBezTo>
                  <a:pt x="2724" y="2794"/>
                  <a:pt x="2722" y="2796"/>
                  <a:pt x="2719" y="2800"/>
                </a:cubicBezTo>
                <a:cubicBezTo>
                  <a:pt x="2719" y="2805"/>
                  <a:pt x="2719" y="2811"/>
                  <a:pt x="2719" y="2817"/>
                </a:cubicBezTo>
                <a:cubicBezTo>
                  <a:pt x="2716" y="2819"/>
                  <a:pt x="2714" y="2821"/>
                  <a:pt x="2710" y="2825"/>
                </a:cubicBezTo>
                <a:cubicBezTo>
                  <a:pt x="2702" y="2825"/>
                  <a:pt x="2693" y="2825"/>
                  <a:pt x="2685" y="2825"/>
                </a:cubicBezTo>
                <a:cubicBezTo>
                  <a:pt x="2680" y="2830"/>
                  <a:pt x="2674" y="2836"/>
                  <a:pt x="2668" y="2842"/>
                </a:cubicBezTo>
                <a:cubicBezTo>
                  <a:pt x="2666" y="2842"/>
                  <a:pt x="2663" y="2842"/>
                  <a:pt x="2659" y="2842"/>
                </a:cubicBezTo>
                <a:cubicBezTo>
                  <a:pt x="2651" y="2850"/>
                  <a:pt x="2643" y="2859"/>
                  <a:pt x="2634" y="2868"/>
                </a:cubicBezTo>
                <a:cubicBezTo>
                  <a:pt x="2621" y="2854"/>
                  <a:pt x="2607" y="2839"/>
                  <a:pt x="2592" y="2825"/>
                </a:cubicBezTo>
                <a:cubicBezTo>
                  <a:pt x="2590" y="2825"/>
                  <a:pt x="2586" y="2825"/>
                  <a:pt x="2583" y="2825"/>
                </a:cubicBezTo>
                <a:cubicBezTo>
                  <a:pt x="2581" y="2822"/>
                  <a:pt x="2578" y="2820"/>
                  <a:pt x="2575" y="2817"/>
                </a:cubicBezTo>
                <a:cubicBezTo>
                  <a:pt x="2558" y="2817"/>
                  <a:pt x="2541" y="2817"/>
                  <a:pt x="2524" y="2817"/>
                </a:cubicBezTo>
                <a:cubicBezTo>
                  <a:pt x="2516" y="2825"/>
                  <a:pt x="2508" y="2833"/>
                  <a:pt x="2499" y="2842"/>
                </a:cubicBezTo>
                <a:cubicBezTo>
                  <a:pt x="2499" y="2847"/>
                  <a:pt x="2499" y="2853"/>
                  <a:pt x="2499" y="2859"/>
                </a:cubicBezTo>
                <a:cubicBezTo>
                  <a:pt x="2497" y="2861"/>
                  <a:pt x="2494" y="2864"/>
                  <a:pt x="2491" y="2868"/>
                </a:cubicBezTo>
                <a:cubicBezTo>
                  <a:pt x="2491" y="2870"/>
                  <a:pt x="2491" y="2873"/>
                  <a:pt x="2491" y="2876"/>
                </a:cubicBezTo>
                <a:cubicBezTo>
                  <a:pt x="2479" y="2887"/>
                  <a:pt x="2468" y="2898"/>
                  <a:pt x="2457" y="2910"/>
                </a:cubicBezTo>
                <a:cubicBezTo>
                  <a:pt x="2454" y="2910"/>
                  <a:pt x="2452" y="2910"/>
                  <a:pt x="2449" y="2910"/>
                </a:cubicBezTo>
                <a:cubicBezTo>
                  <a:pt x="2446" y="2912"/>
                  <a:pt x="2443" y="2915"/>
                  <a:pt x="2440" y="2918"/>
                </a:cubicBezTo>
                <a:cubicBezTo>
                  <a:pt x="2434" y="2918"/>
                  <a:pt x="2428" y="2918"/>
                  <a:pt x="2423" y="2918"/>
                </a:cubicBezTo>
                <a:cubicBezTo>
                  <a:pt x="2418" y="2912"/>
                  <a:pt x="2412" y="2907"/>
                  <a:pt x="2407" y="2901"/>
                </a:cubicBezTo>
                <a:cubicBezTo>
                  <a:pt x="2404" y="2901"/>
                  <a:pt x="2401" y="2901"/>
                  <a:pt x="2398" y="2901"/>
                </a:cubicBezTo>
                <a:close/>
              </a:path>
            </a:pathLst>
          </a:custGeom>
          <a:solidFill>
            <a:srgbClr val="FBCFCF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6481730" y="4339259"/>
            <a:ext cx="1109663" cy="1035050"/>
          </a:xfrm>
          <a:custGeom>
            <a:avLst/>
            <a:gdLst>
              <a:gd name="T0" fmla="*/ 2930 w 3303"/>
              <a:gd name="T1" fmla="*/ 2629 h 3077"/>
              <a:gd name="T2" fmla="*/ 2829 w 3303"/>
              <a:gd name="T3" fmla="*/ 2714 h 3077"/>
              <a:gd name="T4" fmla="*/ 2644 w 3303"/>
              <a:gd name="T5" fmla="*/ 2773 h 3077"/>
              <a:gd name="T6" fmla="*/ 2458 w 3303"/>
              <a:gd name="T7" fmla="*/ 2882 h 3077"/>
              <a:gd name="T8" fmla="*/ 2424 w 3303"/>
              <a:gd name="T9" fmla="*/ 3043 h 3077"/>
              <a:gd name="T10" fmla="*/ 2263 w 3303"/>
              <a:gd name="T11" fmla="*/ 2849 h 3077"/>
              <a:gd name="T12" fmla="*/ 2179 w 3303"/>
              <a:gd name="T13" fmla="*/ 2697 h 3077"/>
              <a:gd name="T14" fmla="*/ 2002 w 3303"/>
              <a:gd name="T15" fmla="*/ 2595 h 3077"/>
              <a:gd name="T16" fmla="*/ 1824 w 3303"/>
              <a:gd name="T17" fmla="*/ 2561 h 3077"/>
              <a:gd name="T18" fmla="*/ 1900 w 3303"/>
              <a:gd name="T19" fmla="*/ 2342 h 3077"/>
              <a:gd name="T20" fmla="*/ 1925 w 3303"/>
              <a:gd name="T21" fmla="*/ 2156 h 3077"/>
              <a:gd name="T22" fmla="*/ 1672 w 3303"/>
              <a:gd name="T23" fmla="*/ 2119 h 3077"/>
              <a:gd name="T24" fmla="*/ 1469 w 3303"/>
              <a:gd name="T25" fmla="*/ 2068 h 3077"/>
              <a:gd name="T26" fmla="*/ 1334 w 3303"/>
              <a:gd name="T27" fmla="*/ 1950 h 3077"/>
              <a:gd name="T28" fmla="*/ 1156 w 3303"/>
              <a:gd name="T29" fmla="*/ 1849 h 3077"/>
              <a:gd name="T30" fmla="*/ 1013 w 3303"/>
              <a:gd name="T31" fmla="*/ 1764 h 3077"/>
              <a:gd name="T32" fmla="*/ 861 w 3303"/>
              <a:gd name="T33" fmla="*/ 1747 h 3077"/>
              <a:gd name="T34" fmla="*/ 760 w 3303"/>
              <a:gd name="T35" fmla="*/ 1849 h 3077"/>
              <a:gd name="T36" fmla="*/ 692 w 3303"/>
              <a:gd name="T37" fmla="*/ 1798 h 3077"/>
              <a:gd name="T38" fmla="*/ 279 w 3303"/>
              <a:gd name="T39" fmla="*/ 1655 h 3077"/>
              <a:gd name="T40" fmla="*/ 202 w 3303"/>
              <a:gd name="T41" fmla="*/ 1511 h 3077"/>
              <a:gd name="T42" fmla="*/ 42 w 3303"/>
              <a:gd name="T43" fmla="*/ 1393 h 3077"/>
              <a:gd name="T44" fmla="*/ 126 w 3303"/>
              <a:gd name="T45" fmla="*/ 1258 h 3077"/>
              <a:gd name="T46" fmla="*/ 236 w 3303"/>
              <a:gd name="T47" fmla="*/ 1207 h 3077"/>
              <a:gd name="T48" fmla="*/ 405 w 3303"/>
              <a:gd name="T49" fmla="*/ 1275 h 3077"/>
              <a:gd name="T50" fmla="*/ 447 w 3303"/>
              <a:gd name="T51" fmla="*/ 1148 h 3077"/>
              <a:gd name="T52" fmla="*/ 617 w 3303"/>
              <a:gd name="T53" fmla="*/ 1063 h 3077"/>
              <a:gd name="T54" fmla="*/ 726 w 3303"/>
              <a:gd name="T55" fmla="*/ 1080 h 3077"/>
              <a:gd name="T56" fmla="*/ 793 w 3303"/>
              <a:gd name="T57" fmla="*/ 1114 h 3077"/>
              <a:gd name="T58" fmla="*/ 844 w 3303"/>
              <a:gd name="T59" fmla="*/ 1013 h 3077"/>
              <a:gd name="T60" fmla="*/ 946 w 3303"/>
              <a:gd name="T61" fmla="*/ 856 h 3077"/>
              <a:gd name="T62" fmla="*/ 769 w 3303"/>
              <a:gd name="T63" fmla="*/ 687 h 3077"/>
              <a:gd name="T64" fmla="*/ 751 w 3303"/>
              <a:gd name="T65" fmla="*/ 557 h 3077"/>
              <a:gd name="T66" fmla="*/ 810 w 3303"/>
              <a:gd name="T67" fmla="*/ 464 h 3077"/>
              <a:gd name="T68" fmla="*/ 1005 w 3303"/>
              <a:gd name="T69" fmla="*/ 405 h 3077"/>
              <a:gd name="T70" fmla="*/ 1081 w 3303"/>
              <a:gd name="T71" fmla="*/ 228 h 3077"/>
              <a:gd name="T72" fmla="*/ 1317 w 3303"/>
              <a:gd name="T73" fmla="*/ 160 h 3077"/>
              <a:gd name="T74" fmla="*/ 1511 w 3303"/>
              <a:gd name="T75" fmla="*/ 84 h 3077"/>
              <a:gd name="T76" fmla="*/ 1722 w 3303"/>
              <a:gd name="T77" fmla="*/ 42 h 3077"/>
              <a:gd name="T78" fmla="*/ 1773 w 3303"/>
              <a:gd name="T79" fmla="*/ 228 h 3077"/>
              <a:gd name="T80" fmla="*/ 1731 w 3303"/>
              <a:gd name="T81" fmla="*/ 464 h 3077"/>
              <a:gd name="T82" fmla="*/ 1765 w 3303"/>
              <a:gd name="T83" fmla="*/ 633 h 3077"/>
              <a:gd name="T84" fmla="*/ 1697 w 3303"/>
              <a:gd name="T85" fmla="*/ 759 h 3077"/>
              <a:gd name="T86" fmla="*/ 1553 w 3303"/>
              <a:gd name="T87" fmla="*/ 929 h 3077"/>
              <a:gd name="T88" fmla="*/ 1840 w 3303"/>
              <a:gd name="T89" fmla="*/ 962 h 3077"/>
              <a:gd name="T90" fmla="*/ 2027 w 3303"/>
              <a:gd name="T91" fmla="*/ 1072 h 3077"/>
              <a:gd name="T92" fmla="*/ 2171 w 3303"/>
              <a:gd name="T93" fmla="*/ 1185 h 3077"/>
              <a:gd name="T94" fmla="*/ 2357 w 3303"/>
              <a:gd name="T95" fmla="*/ 1050 h 3077"/>
              <a:gd name="T96" fmla="*/ 2508 w 3303"/>
              <a:gd name="T97" fmla="*/ 949 h 3077"/>
              <a:gd name="T98" fmla="*/ 2644 w 3303"/>
              <a:gd name="T99" fmla="*/ 982 h 3077"/>
              <a:gd name="T100" fmla="*/ 2871 w 3303"/>
              <a:gd name="T101" fmla="*/ 1084 h 3077"/>
              <a:gd name="T102" fmla="*/ 2922 w 3303"/>
              <a:gd name="T103" fmla="*/ 1168 h 3077"/>
              <a:gd name="T104" fmla="*/ 3015 w 3303"/>
              <a:gd name="T105" fmla="*/ 1345 h 3077"/>
              <a:gd name="T106" fmla="*/ 3142 w 3303"/>
              <a:gd name="T107" fmla="*/ 1464 h 3077"/>
              <a:gd name="T108" fmla="*/ 3192 w 3303"/>
              <a:gd name="T109" fmla="*/ 1666 h 3077"/>
              <a:gd name="T110" fmla="*/ 3150 w 3303"/>
              <a:gd name="T111" fmla="*/ 1953 h 3077"/>
              <a:gd name="T112" fmla="*/ 3294 w 3303"/>
              <a:gd name="T113" fmla="*/ 2030 h 3077"/>
              <a:gd name="T114" fmla="*/ 3184 w 3303"/>
              <a:gd name="T115" fmla="*/ 2165 h 3077"/>
              <a:gd name="T116" fmla="*/ 3083 w 3303"/>
              <a:gd name="T117" fmla="*/ 2291 h 3077"/>
              <a:gd name="T118" fmla="*/ 2990 w 3303"/>
              <a:gd name="T119" fmla="*/ 2444 h 3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3" h="3077">
                <a:moveTo>
                  <a:pt x="2999" y="2460"/>
                </a:moveTo>
                <a:cubicBezTo>
                  <a:pt x="3001" y="2462"/>
                  <a:pt x="3003" y="2466"/>
                  <a:pt x="3007" y="2469"/>
                </a:cubicBezTo>
                <a:cubicBezTo>
                  <a:pt x="3007" y="2488"/>
                  <a:pt x="3007" y="2508"/>
                  <a:pt x="3007" y="2528"/>
                </a:cubicBezTo>
                <a:cubicBezTo>
                  <a:pt x="3004" y="2530"/>
                  <a:pt x="3002" y="2533"/>
                  <a:pt x="2999" y="2536"/>
                </a:cubicBezTo>
                <a:cubicBezTo>
                  <a:pt x="2999" y="2538"/>
                  <a:pt x="2999" y="2542"/>
                  <a:pt x="2999" y="2545"/>
                </a:cubicBezTo>
                <a:cubicBezTo>
                  <a:pt x="2996" y="2545"/>
                  <a:pt x="2993" y="2545"/>
                  <a:pt x="2990" y="2545"/>
                </a:cubicBezTo>
                <a:cubicBezTo>
                  <a:pt x="2984" y="2550"/>
                  <a:pt x="2978" y="2556"/>
                  <a:pt x="2973" y="2561"/>
                </a:cubicBezTo>
                <a:cubicBezTo>
                  <a:pt x="2973" y="2564"/>
                  <a:pt x="2973" y="2567"/>
                  <a:pt x="2973" y="2570"/>
                </a:cubicBezTo>
                <a:cubicBezTo>
                  <a:pt x="2970" y="2570"/>
                  <a:pt x="2968" y="2570"/>
                  <a:pt x="2965" y="2570"/>
                </a:cubicBezTo>
                <a:cubicBezTo>
                  <a:pt x="2962" y="2573"/>
                  <a:pt x="2959" y="2575"/>
                  <a:pt x="2956" y="2578"/>
                </a:cubicBezTo>
                <a:cubicBezTo>
                  <a:pt x="2956" y="2584"/>
                  <a:pt x="2956" y="2590"/>
                  <a:pt x="2956" y="2595"/>
                </a:cubicBezTo>
                <a:cubicBezTo>
                  <a:pt x="2958" y="2598"/>
                  <a:pt x="2961" y="2600"/>
                  <a:pt x="2965" y="2603"/>
                </a:cubicBezTo>
                <a:cubicBezTo>
                  <a:pt x="2962" y="2606"/>
                  <a:pt x="2959" y="2609"/>
                  <a:pt x="2956" y="2612"/>
                </a:cubicBezTo>
                <a:cubicBezTo>
                  <a:pt x="2953" y="2612"/>
                  <a:pt x="2951" y="2612"/>
                  <a:pt x="2947" y="2612"/>
                </a:cubicBezTo>
                <a:cubicBezTo>
                  <a:pt x="2942" y="2618"/>
                  <a:pt x="2936" y="2624"/>
                  <a:pt x="2930" y="2629"/>
                </a:cubicBezTo>
                <a:cubicBezTo>
                  <a:pt x="2928" y="2627"/>
                  <a:pt x="2926" y="2624"/>
                  <a:pt x="2922" y="2620"/>
                </a:cubicBezTo>
                <a:cubicBezTo>
                  <a:pt x="2920" y="2620"/>
                  <a:pt x="2917" y="2620"/>
                  <a:pt x="2913" y="2620"/>
                </a:cubicBezTo>
                <a:cubicBezTo>
                  <a:pt x="2913" y="2626"/>
                  <a:pt x="2913" y="2632"/>
                  <a:pt x="2913" y="2637"/>
                </a:cubicBezTo>
                <a:cubicBezTo>
                  <a:pt x="2909" y="2643"/>
                  <a:pt x="2903" y="2649"/>
                  <a:pt x="2897" y="2654"/>
                </a:cubicBezTo>
                <a:cubicBezTo>
                  <a:pt x="2897" y="2657"/>
                  <a:pt x="2897" y="2659"/>
                  <a:pt x="2897" y="2662"/>
                </a:cubicBezTo>
                <a:cubicBezTo>
                  <a:pt x="2900" y="2665"/>
                  <a:pt x="2902" y="2668"/>
                  <a:pt x="2905" y="2671"/>
                </a:cubicBezTo>
                <a:cubicBezTo>
                  <a:pt x="2900" y="2677"/>
                  <a:pt x="2894" y="2683"/>
                  <a:pt x="2888" y="2688"/>
                </a:cubicBezTo>
                <a:cubicBezTo>
                  <a:pt x="2886" y="2688"/>
                  <a:pt x="2883" y="2688"/>
                  <a:pt x="2880" y="2688"/>
                </a:cubicBezTo>
                <a:cubicBezTo>
                  <a:pt x="2878" y="2686"/>
                  <a:pt x="2875" y="2683"/>
                  <a:pt x="2871" y="2680"/>
                </a:cubicBezTo>
                <a:cubicBezTo>
                  <a:pt x="2869" y="2680"/>
                  <a:pt x="2866" y="2680"/>
                  <a:pt x="2863" y="2680"/>
                </a:cubicBezTo>
                <a:cubicBezTo>
                  <a:pt x="2861" y="2682"/>
                  <a:pt x="2858" y="2685"/>
                  <a:pt x="2854" y="2688"/>
                </a:cubicBezTo>
                <a:cubicBezTo>
                  <a:pt x="2852" y="2688"/>
                  <a:pt x="2849" y="2688"/>
                  <a:pt x="2846" y="2688"/>
                </a:cubicBezTo>
                <a:cubicBezTo>
                  <a:pt x="2846" y="2694"/>
                  <a:pt x="2846" y="2700"/>
                  <a:pt x="2846" y="2705"/>
                </a:cubicBezTo>
                <a:cubicBezTo>
                  <a:pt x="2844" y="2708"/>
                  <a:pt x="2841" y="2710"/>
                  <a:pt x="2838" y="2714"/>
                </a:cubicBezTo>
                <a:cubicBezTo>
                  <a:pt x="2836" y="2714"/>
                  <a:pt x="2832" y="2714"/>
                  <a:pt x="2829" y="2714"/>
                </a:cubicBezTo>
                <a:cubicBezTo>
                  <a:pt x="2827" y="2716"/>
                  <a:pt x="2824" y="2718"/>
                  <a:pt x="2821" y="2722"/>
                </a:cubicBezTo>
                <a:cubicBezTo>
                  <a:pt x="2815" y="2722"/>
                  <a:pt x="2810" y="2722"/>
                  <a:pt x="2804" y="2722"/>
                </a:cubicBezTo>
                <a:cubicBezTo>
                  <a:pt x="2802" y="2724"/>
                  <a:pt x="2799" y="2727"/>
                  <a:pt x="2796" y="2731"/>
                </a:cubicBezTo>
                <a:cubicBezTo>
                  <a:pt x="2793" y="2731"/>
                  <a:pt x="2790" y="2731"/>
                  <a:pt x="2787" y="2731"/>
                </a:cubicBezTo>
                <a:cubicBezTo>
                  <a:pt x="2781" y="2736"/>
                  <a:pt x="2776" y="2742"/>
                  <a:pt x="2770" y="2748"/>
                </a:cubicBezTo>
                <a:cubicBezTo>
                  <a:pt x="2768" y="2748"/>
                  <a:pt x="2765" y="2748"/>
                  <a:pt x="2762" y="2748"/>
                </a:cubicBezTo>
                <a:cubicBezTo>
                  <a:pt x="2759" y="2745"/>
                  <a:pt x="2756" y="2742"/>
                  <a:pt x="2753" y="2739"/>
                </a:cubicBezTo>
                <a:cubicBezTo>
                  <a:pt x="2739" y="2739"/>
                  <a:pt x="2725" y="2739"/>
                  <a:pt x="2711" y="2739"/>
                </a:cubicBezTo>
                <a:cubicBezTo>
                  <a:pt x="2708" y="2741"/>
                  <a:pt x="2706" y="2744"/>
                  <a:pt x="2703" y="2748"/>
                </a:cubicBezTo>
                <a:cubicBezTo>
                  <a:pt x="2697" y="2748"/>
                  <a:pt x="2691" y="2748"/>
                  <a:pt x="2686" y="2748"/>
                </a:cubicBezTo>
                <a:cubicBezTo>
                  <a:pt x="2683" y="2750"/>
                  <a:pt x="2681" y="2752"/>
                  <a:pt x="2678" y="2756"/>
                </a:cubicBezTo>
                <a:cubicBezTo>
                  <a:pt x="2675" y="2756"/>
                  <a:pt x="2672" y="2756"/>
                  <a:pt x="2669" y="2756"/>
                </a:cubicBezTo>
                <a:cubicBezTo>
                  <a:pt x="2666" y="2758"/>
                  <a:pt x="2664" y="2761"/>
                  <a:pt x="2661" y="2764"/>
                </a:cubicBezTo>
                <a:cubicBezTo>
                  <a:pt x="2658" y="2764"/>
                  <a:pt x="2655" y="2764"/>
                  <a:pt x="2652" y="2764"/>
                </a:cubicBezTo>
                <a:cubicBezTo>
                  <a:pt x="2649" y="2766"/>
                  <a:pt x="2647" y="2769"/>
                  <a:pt x="2644" y="2773"/>
                </a:cubicBezTo>
                <a:cubicBezTo>
                  <a:pt x="2641" y="2773"/>
                  <a:pt x="2639" y="2773"/>
                  <a:pt x="2635" y="2773"/>
                </a:cubicBezTo>
                <a:cubicBezTo>
                  <a:pt x="2635" y="2781"/>
                  <a:pt x="2635" y="2789"/>
                  <a:pt x="2635" y="2798"/>
                </a:cubicBezTo>
                <a:cubicBezTo>
                  <a:pt x="2633" y="2798"/>
                  <a:pt x="2630" y="2798"/>
                  <a:pt x="2627" y="2798"/>
                </a:cubicBezTo>
                <a:cubicBezTo>
                  <a:pt x="2624" y="2800"/>
                  <a:pt x="2622" y="2804"/>
                  <a:pt x="2618" y="2807"/>
                </a:cubicBezTo>
                <a:cubicBezTo>
                  <a:pt x="2613" y="2807"/>
                  <a:pt x="2607" y="2807"/>
                  <a:pt x="2601" y="2807"/>
                </a:cubicBezTo>
                <a:cubicBezTo>
                  <a:pt x="2601" y="2809"/>
                  <a:pt x="2601" y="2812"/>
                  <a:pt x="2601" y="2815"/>
                </a:cubicBezTo>
                <a:cubicBezTo>
                  <a:pt x="2604" y="2817"/>
                  <a:pt x="2606" y="2820"/>
                  <a:pt x="2610" y="2823"/>
                </a:cubicBezTo>
                <a:cubicBezTo>
                  <a:pt x="2610" y="2831"/>
                  <a:pt x="2610" y="2840"/>
                  <a:pt x="2610" y="2849"/>
                </a:cubicBezTo>
                <a:cubicBezTo>
                  <a:pt x="2590" y="2849"/>
                  <a:pt x="2571" y="2849"/>
                  <a:pt x="2550" y="2849"/>
                </a:cubicBezTo>
                <a:cubicBezTo>
                  <a:pt x="2548" y="2851"/>
                  <a:pt x="2545" y="2854"/>
                  <a:pt x="2542" y="2857"/>
                </a:cubicBezTo>
                <a:cubicBezTo>
                  <a:pt x="2526" y="2857"/>
                  <a:pt x="2509" y="2857"/>
                  <a:pt x="2492" y="2857"/>
                </a:cubicBezTo>
                <a:cubicBezTo>
                  <a:pt x="2490" y="2859"/>
                  <a:pt x="2486" y="2862"/>
                  <a:pt x="2483" y="2865"/>
                </a:cubicBezTo>
                <a:cubicBezTo>
                  <a:pt x="2483" y="2868"/>
                  <a:pt x="2483" y="2871"/>
                  <a:pt x="2483" y="2874"/>
                </a:cubicBezTo>
                <a:cubicBezTo>
                  <a:pt x="2477" y="2874"/>
                  <a:pt x="2472" y="2874"/>
                  <a:pt x="2466" y="2874"/>
                </a:cubicBezTo>
                <a:cubicBezTo>
                  <a:pt x="2464" y="2876"/>
                  <a:pt x="2461" y="2879"/>
                  <a:pt x="2458" y="2882"/>
                </a:cubicBezTo>
                <a:cubicBezTo>
                  <a:pt x="2456" y="2882"/>
                  <a:pt x="2452" y="2882"/>
                  <a:pt x="2449" y="2882"/>
                </a:cubicBezTo>
                <a:cubicBezTo>
                  <a:pt x="2447" y="2885"/>
                  <a:pt x="2444" y="2888"/>
                  <a:pt x="2441" y="2891"/>
                </a:cubicBezTo>
                <a:cubicBezTo>
                  <a:pt x="2441" y="2899"/>
                  <a:pt x="2441" y="2907"/>
                  <a:pt x="2441" y="2916"/>
                </a:cubicBezTo>
                <a:cubicBezTo>
                  <a:pt x="2438" y="2919"/>
                  <a:pt x="2436" y="2921"/>
                  <a:pt x="2433" y="2924"/>
                </a:cubicBezTo>
                <a:cubicBezTo>
                  <a:pt x="2433" y="2938"/>
                  <a:pt x="2433" y="2952"/>
                  <a:pt x="2433" y="2966"/>
                </a:cubicBezTo>
                <a:cubicBezTo>
                  <a:pt x="2441" y="2975"/>
                  <a:pt x="2449" y="2983"/>
                  <a:pt x="2458" y="2992"/>
                </a:cubicBezTo>
                <a:cubicBezTo>
                  <a:pt x="2460" y="2992"/>
                  <a:pt x="2463" y="2992"/>
                  <a:pt x="2466" y="2992"/>
                </a:cubicBezTo>
                <a:cubicBezTo>
                  <a:pt x="2466" y="3000"/>
                  <a:pt x="2466" y="3009"/>
                  <a:pt x="2466" y="3017"/>
                </a:cubicBezTo>
                <a:cubicBezTo>
                  <a:pt x="2464" y="3020"/>
                  <a:pt x="2461" y="3022"/>
                  <a:pt x="2458" y="3026"/>
                </a:cubicBezTo>
                <a:cubicBezTo>
                  <a:pt x="2458" y="3028"/>
                  <a:pt x="2458" y="3031"/>
                  <a:pt x="2458" y="3035"/>
                </a:cubicBezTo>
                <a:cubicBezTo>
                  <a:pt x="2452" y="3040"/>
                  <a:pt x="2447" y="3046"/>
                  <a:pt x="2441" y="3052"/>
                </a:cubicBezTo>
                <a:cubicBezTo>
                  <a:pt x="2441" y="3060"/>
                  <a:pt x="2441" y="3068"/>
                  <a:pt x="2441" y="3077"/>
                </a:cubicBezTo>
                <a:cubicBezTo>
                  <a:pt x="2438" y="3077"/>
                  <a:pt x="2436" y="3077"/>
                  <a:pt x="2433" y="3077"/>
                </a:cubicBezTo>
                <a:cubicBezTo>
                  <a:pt x="2430" y="3074"/>
                  <a:pt x="2427" y="3071"/>
                  <a:pt x="2424" y="3068"/>
                </a:cubicBezTo>
                <a:cubicBezTo>
                  <a:pt x="2424" y="3060"/>
                  <a:pt x="2424" y="3052"/>
                  <a:pt x="2424" y="3043"/>
                </a:cubicBezTo>
                <a:cubicBezTo>
                  <a:pt x="2421" y="3040"/>
                  <a:pt x="2419" y="3038"/>
                  <a:pt x="2416" y="3035"/>
                </a:cubicBezTo>
                <a:cubicBezTo>
                  <a:pt x="2416" y="3023"/>
                  <a:pt x="2416" y="3012"/>
                  <a:pt x="2416" y="3000"/>
                </a:cubicBezTo>
                <a:cubicBezTo>
                  <a:pt x="2410" y="2995"/>
                  <a:pt x="2404" y="2989"/>
                  <a:pt x="2399" y="2983"/>
                </a:cubicBezTo>
                <a:cubicBezTo>
                  <a:pt x="2399" y="2981"/>
                  <a:pt x="2399" y="2979"/>
                  <a:pt x="2399" y="2975"/>
                </a:cubicBezTo>
                <a:cubicBezTo>
                  <a:pt x="2396" y="2973"/>
                  <a:pt x="2393" y="2970"/>
                  <a:pt x="2390" y="2966"/>
                </a:cubicBezTo>
                <a:cubicBezTo>
                  <a:pt x="2387" y="2966"/>
                  <a:pt x="2385" y="2966"/>
                  <a:pt x="2382" y="2966"/>
                </a:cubicBezTo>
                <a:cubicBezTo>
                  <a:pt x="2374" y="2958"/>
                  <a:pt x="2366" y="2950"/>
                  <a:pt x="2357" y="2941"/>
                </a:cubicBezTo>
                <a:cubicBezTo>
                  <a:pt x="2357" y="2931"/>
                  <a:pt x="2357" y="2919"/>
                  <a:pt x="2357" y="2908"/>
                </a:cubicBezTo>
                <a:cubicBezTo>
                  <a:pt x="2354" y="2906"/>
                  <a:pt x="2351" y="2902"/>
                  <a:pt x="2348" y="2899"/>
                </a:cubicBezTo>
                <a:cubicBezTo>
                  <a:pt x="2348" y="2893"/>
                  <a:pt x="2348" y="2888"/>
                  <a:pt x="2348" y="2882"/>
                </a:cubicBezTo>
                <a:cubicBezTo>
                  <a:pt x="2343" y="2876"/>
                  <a:pt x="2337" y="2871"/>
                  <a:pt x="2331" y="2865"/>
                </a:cubicBezTo>
                <a:cubicBezTo>
                  <a:pt x="2320" y="2865"/>
                  <a:pt x="2309" y="2865"/>
                  <a:pt x="2297" y="2865"/>
                </a:cubicBezTo>
                <a:cubicBezTo>
                  <a:pt x="2295" y="2863"/>
                  <a:pt x="2292" y="2860"/>
                  <a:pt x="2289" y="2857"/>
                </a:cubicBezTo>
                <a:cubicBezTo>
                  <a:pt x="2284" y="2857"/>
                  <a:pt x="2278" y="2857"/>
                  <a:pt x="2272" y="2857"/>
                </a:cubicBezTo>
                <a:cubicBezTo>
                  <a:pt x="2270" y="2855"/>
                  <a:pt x="2267" y="2852"/>
                  <a:pt x="2263" y="2849"/>
                </a:cubicBezTo>
                <a:cubicBezTo>
                  <a:pt x="2261" y="2849"/>
                  <a:pt x="2259" y="2849"/>
                  <a:pt x="2255" y="2849"/>
                </a:cubicBezTo>
                <a:cubicBezTo>
                  <a:pt x="2250" y="2843"/>
                  <a:pt x="2244" y="2838"/>
                  <a:pt x="2238" y="2832"/>
                </a:cubicBezTo>
                <a:cubicBezTo>
                  <a:pt x="2236" y="2832"/>
                  <a:pt x="2233" y="2832"/>
                  <a:pt x="2230" y="2832"/>
                </a:cubicBezTo>
                <a:cubicBezTo>
                  <a:pt x="2225" y="2826"/>
                  <a:pt x="2219" y="2821"/>
                  <a:pt x="2213" y="2815"/>
                </a:cubicBezTo>
                <a:cubicBezTo>
                  <a:pt x="2213" y="2812"/>
                  <a:pt x="2213" y="2810"/>
                  <a:pt x="2213" y="2807"/>
                </a:cubicBezTo>
                <a:cubicBezTo>
                  <a:pt x="2207" y="2801"/>
                  <a:pt x="2202" y="2795"/>
                  <a:pt x="2196" y="2790"/>
                </a:cubicBezTo>
                <a:cubicBezTo>
                  <a:pt x="2194" y="2790"/>
                  <a:pt x="2190" y="2790"/>
                  <a:pt x="2187" y="2790"/>
                </a:cubicBezTo>
                <a:cubicBezTo>
                  <a:pt x="2187" y="2784"/>
                  <a:pt x="2187" y="2778"/>
                  <a:pt x="2187" y="2773"/>
                </a:cubicBezTo>
                <a:cubicBezTo>
                  <a:pt x="2190" y="2770"/>
                  <a:pt x="2193" y="2767"/>
                  <a:pt x="2196" y="2764"/>
                </a:cubicBezTo>
                <a:cubicBezTo>
                  <a:pt x="2199" y="2764"/>
                  <a:pt x="2202" y="2764"/>
                  <a:pt x="2204" y="2764"/>
                </a:cubicBezTo>
                <a:cubicBezTo>
                  <a:pt x="2207" y="2761"/>
                  <a:pt x="2211" y="2758"/>
                  <a:pt x="2213" y="2756"/>
                </a:cubicBezTo>
                <a:cubicBezTo>
                  <a:pt x="2213" y="2750"/>
                  <a:pt x="2213" y="2744"/>
                  <a:pt x="2213" y="2739"/>
                </a:cubicBezTo>
                <a:cubicBezTo>
                  <a:pt x="2204" y="2730"/>
                  <a:pt x="2195" y="2722"/>
                  <a:pt x="2187" y="2714"/>
                </a:cubicBezTo>
                <a:cubicBezTo>
                  <a:pt x="2187" y="2710"/>
                  <a:pt x="2187" y="2708"/>
                  <a:pt x="2187" y="2705"/>
                </a:cubicBezTo>
                <a:cubicBezTo>
                  <a:pt x="2184" y="2702"/>
                  <a:pt x="2182" y="2699"/>
                  <a:pt x="2179" y="2697"/>
                </a:cubicBezTo>
                <a:cubicBezTo>
                  <a:pt x="2179" y="2691"/>
                  <a:pt x="2179" y="2685"/>
                  <a:pt x="2179" y="2680"/>
                </a:cubicBezTo>
                <a:cubicBezTo>
                  <a:pt x="2176" y="2676"/>
                  <a:pt x="2173" y="2674"/>
                  <a:pt x="2171" y="2671"/>
                </a:cubicBezTo>
                <a:cubicBezTo>
                  <a:pt x="2171" y="2668"/>
                  <a:pt x="2171" y="2665"/>
                  <a:pt x="2171" y="2662"/>
                </a:cubicBezTo>
                <a:cubicBezTo>
                  <a:pt x="2168" y="2659"/>
                  <a:pt x="2165" y="2657"/>
                  <a:pt x="2162" y="2654"/>
                </a:cubicBezTo>
                <a:cubicBezTo>
                  <a:pt x="2162" y="2640"/>
                  <a:pt x="2162" y="2626"/>
                  <a:pt x="2162" y="2612"/>
                </a:cubicBezTo>
                <a:cubicBezTo>
                  <a:pt x="2145" y="2612"/>
                  <a:pt x="2128" y="2612"/>
                  <a:pt x="2112" y="2612"/>
                </a:cubicBezTo>
                <a:cubicBezTo>
                  <a:pt x="2109" y="2609"/>
                  <a:pt x="2105" y="2606"/>
                  <a:pt x="2103" y="2603"/>
                </a:cubicBezTo>
                <a:cubicBezTo>
                  <a:pt x="2092" y="2603"/>
                  <a:pt x="2080" y="2603"/>
                  <a:pt x="2070" y="2603"/>
                </a:cubicBezTo>
                <a:cubicBezTo>
                  <a:pt x="2070" y="2594"/>
                  <a:pt x="2070" y="2586"/>
                  <a:pt x="2070" y="2578"/>
                </a:cubicBezTo>
                <a:cubicBezTo>
                  <a:pt x="2066" y="2575"/>
                  <a:pt x="2063" y="2573"/>
                  <a:pt x="2061" y="2570"/>
                </a:cubicBezTo>
                <a:cubicBezTo>
                  <a:pt x="2058" y="2570"/>
                  <a:pt x="2055" y="2570"/>
                  <a:pt x="2053" y="2570"/>
                </a:cubicBezTo>
                <a:cubicBezTo>
                  <a:pt x="2044" y="2579"/>
                  <a:pt x="2036" y="2587"/>
                  <a:pt x="2028" y="2595"/>
                </a:cubicBezTo>
                <a:cubicBezTo>
                  <a:pt x="2024" y="2592"/>
                  <a:pt x="2021" y="2590"/>
                  <a:pt x="2019" y="2587"/>
                </a:cubicBezTo>
                <a:cubicBezTo>
                  <a:pt x="2015" y="2587"/>
                  <a:pt x="2013" y="2587"/>
                  <a:pt x="2011" y="2587"/>
                </a:cubicBezTo>
                <a:cubicBezTo>
                  <a:pt x="2007" y="2590"/>
                  <a:pt x="2004" y="2593"/>
                  <a:pt x="2002" y="2595"/>
                </a:cubicBezTo>
                <a:cubicBezTo>
                  <a:pt x="1993" y="2595"/>
                  <a:pt x="1985" y="2595"/>
                  <a:pt x="1977" y="2595"/>
                </a:cubicBezTo>
                <a:cubicBezTo>
                  <a:pt x="1971" y="2601"/>
                  <a:pt x="1965" y="2607"/>
                  <a:pt x="1959" y="2612"/>
                </a:cubicBezTo>
                <a:cubicBezTo>
                  <a:pt x="1959" y="2618"/>
                  <a:pt x="1959" y="2624"/>
                  <a:pt x="1959" y="2629"/>
                </a:cubicBezTo>
                <a:cubicBezTo>
                  <a:pt x="1951" y="2629"/>
                  <a:pt x="1942" y="2629"/>
                  <a:pt x="1934" y="2629"/>
                </a:cubicBezTo>
                <a:cubicBezTo>
                  <a:pt x="1931" y="2626"/>
                  <a:pt x="1928" y="2623"/>
                  <a:pt x="1925" y="2620"/>
                </a:cubicBezTo>
                <a:cubicBezTo>
                  <a:pt x="1922" y="2620"/>
                  <a:pt x="1920" y="2620"/>
                  <a:pt x="1917" y="2620"/>
                </a:cubicBezTo>
                <a:cubicBezTo>
                  <a:pt x="1912" y="2626"/>
                  <a:pt x="1906" y="2632"/>
                  <a:pt x="1900" y="2637"/>
                </a:cubicBezTo>
                <a:cubicBezTo>
                  <a:pt x="1900" y="2641"/>
                  <a:pt x="1900" y="2644"/>
                  <a:pt x="1900" y="2646"/>
                </a:cubicBezTo>
                <a:cubicBezTo>
                  <a:pt x="1889" y="2646"/>
                  <a:pt x="1878" y="2646"/>
                  <a:pt x="1867" y="2646"/>
                </a:cubicBezTo>
                <a:cubicBezTo>
                  <a:pt x="1864" y="2643"/>
                  <a:pt x="1861" y="2640"/>
                  <a:pt x="1858" y="2637"/>
                </a:cubicBezTo>
                <a:cubicBezTo>
                  <a:pt x="1855" y="2637"/>
                  <a:pt x="1852" y="2637"/>
                  <a:pt x="1850" y="2637"/>
                </a:cubicBezTo>
                <a:cubicBezTo>
                  <a:pt x="1844" y="2632"/>
                  <a:pt x="1839" y="2626"/>
                  <a:pt x="1833" y="2620"/>
                </a:cubicBezTo>
                <a:cubicBezTo>
                  <a:pt x="1833" y="2611"/>
                  <a:pt x="1833" y="2603"/>
                  <a:pt x="1833" y="2595"/>
                </a:cubicBezTo>
                <a:cubicBezTo>
                  <a:pt x="1830" y="2592"/>
                  <a:pt x="1827" y="2590"/>
                  <a:pt x="1824" y="2587"/>
                </a:cubicBezTo>
                <a:cubicBezTo>
                  <a:pt x="1824" y="2578"/>
                  <a:pt x="1824" y="2569"/>
                  <a:pt x="1824" y="2561"/>
                </a:cubicBezTo>
                <a:cubicBezTo>
                  <a:pt x="1830" y="2561"/>
                  <a:pt x="1835" y="2561"/>
                  <a:pt x="1841" y="2561"/>
                </a:cubicBezTo>
                <a:cubicBezTo>
                  <a:pt x="1841" y="2556"/>
                  <a:pt x="1841" y="2550"/>
                  <a:pt x="1841" y="2545"/>
                </a:cubicBezTo>
                <a:cubicBezTo>
                  <a:pt x="1844" y="2542"/>
                  <a:pt x="1848" y="2538"/>
                  <a:pt x="1850" y="2536"/>
                </a:cubicBezTo>
                <a:cubicBezTo>
                  <a:pt x="1850" y="2530"/>
                  <a:pt x="1850" y="2525"/>
                  <a:pt x="1850" y="2519"/>
                </a:cubicBezTo>
                <a:cubicBezTo>
                  <a:pt x="1853" y="2516"/>
                  <a:pt x="1856" y="2513"/>
                  <a:pt x="1858" y="2511"/>
                </a:cubicBezTo>
                <a:cubicBezTo>
                  <a:pt x="1858" y="2502"/>
                  <a:pt x="1858" y="2494"/>
                  <a:pt x="1858" y="2486"/>
                </a:cubicBezTo>
                <a:cubicBezTo>
                  <a:pt x="1861" y="2483"/>
                  <a:pt x="1865" y="2479"/>
                  <a:pt x="1867" y="2477"/>
                </a:cubicBezTo>
                <a:cubicBezTo>
                  <a:pt x="1867" y="2468"/>
                  <a:pt x="1867" y="2460"/>
                  <a:pt x="1867" y="2452"/>
                </a:cubicBezTo>
                <a:cubicBezTo>
                  <a:pt x="1870" y="2449"/>
                  <a:pt x="1873" y="2446"/>
                  <a:pt x="1875" y="2444"/>
                </a:cubicBezTo>
                <a:cubicBezTo>
                  <a:pt x="1875" y="2440"/>
                  <a:pt x="1875" y="2437"/>
                  <a:pt x="1875" y="2435"/>
                </a:cubicBezTo>
                <a:cubicBezTo>
                  <a:pt x="1878" y="2431"/>
                  <a:pt x="1881" y="2429"/>
                  <a:pt x="1883" y="2427"/>
                </a:cubicBezTo>
                <a:cubicBezTo>
                  <a:pt x="1883" y="2418"/>
                  <a:pt x="1883" y="2409"/>
                  <a:pt x="1883" y="2401"/>
                </a:cubicBezTo>
                <a:cubicBezTo>
                  <a:pt x="1887" y="2397"/>
                  <a:pt x="1890" y="2395"/>
                  <a:pt x="1892" y="2393"/>
                </a:cubicBezTo>
                <a:cubicBezTo>
                  <a:pt x="1892" y="2378"/>
                  <a:pt x="1892" y="2364"/>
                  <a:pt x="1892" y="2350"/>
                </a:cubicBezTo>
                <a:cubicBezTo>
                  <a:pt x="1895" y="2347"/>
                  <a:pt x="1898" y="2345"/>
                  <a:pt x="1900" y="2342"/>
                </a:cubicBezTo>
                <a:cubicBezTo>
                  <a:pt x="1900" y="2333"/>
                  <a:pt x="1900" y="2325"/>
                  <a:pt x="1900" y="2316"/>
                </a:cubicBezTo>
                <a:cubicBezTo>
                  <a:pt x="1904" y="2313"/>
                  <a:pt x="1907" y="2311"/>
                  <a:pt x="1909" y="2308"/>
                </a:cubicBezTo>
                <a:cubicBezTo>
                  <a:pt x="1909" y="2303"/>
                  <a:pt x="1909" y="2297"/>
                  <a:pt x="1909" y="2291"/>
                </a:cubicBezTo>
                <a:cubicBezTo>
                  <a:pt x="1912" y="2288"/>
                  <a:pt x="1915" y="2286"/>
                  <a:pt x="1917" y="2283"/>
                </a:cubicBezTo>
                <a:cubicBezTo>
                  <a:pt x="1917" y="2274"/>
                  <a:pt x="1917" y="2265"/>
                  <a:pt x="1917" y="2257"/>
                </a:cubicBezTo>
                <a:cubicBezTo>
                  <a:pt x="1921" y="2254"/>
                  <a:pt x="1923" y="2252"/>
                  <a:pt x="1925" y="2249"/>
                </a:cubicBezTo>
                <a:cubicBezTo>
                  <a:pt x="1925" y="2240"/>
                  <a:pt x="1925" y="2232"/>
                  <a:pt x="1925" y="2224"/>
                </a:cubicBezTo>
                <a:cubicBezTo>
                  <a:pt x="1929" y="2221"/>
                  <a:pt x="1932" y="2218"/>
                  <a:pt x="1934" y="2215"/>
                </a:cubicBezTo>
                <a:cubicBezTo>
                  <a:pt x="1934" y="2209"/>
                  <a:pt x="1934" y="2204"/>
                  <a:pt x="1934" y="2198"/>
                </a:cubicBezTo>
                <a:cubicBezTo>
                  <a:pt x="1938" y="2195"/>
                  <a:pt x="1940" y="2192"/>
                  <a:pt x="1942" y="2190"/>
                </a:cubicBezTo>
                <a:cubicBezTo>
                  <a:pt x="1942" y="2181"/>
                  <a:pt x="1942" y="2173"/>
                  <a:pt x="1942" y="2165"/>
                </a:cubicBezTo>
                <a:cubicBezTo>
                  <a:pt x="1946" y="2162"/>
                  <a:pt x="1949" y="2158"/>
                  <a:pt x="1951" y="2156"/>
                </a:cubicBezTo>
                <a:cubicBezTo>
                  <a:pt x="1951" y="2153"/>
                  <a:pt x="1951" y="2150"/>
                  <a:pt x="1951" y="2148"/>
                </a:cubicBezTo>
                <a:cubicBezTo>
                  <a:pt x="1946" y="2148"/>
                  <a:pt x="1940" y="2148"/>
                  <a:pt x="1934" y="2148"/>
                </a:cubicBezTo>
                <a:cubicBezTo>
                  <a:pt x="1931" y="2151"/>
                  <a:pt x="1928" y="2154"/>
                  <a:pt x="1925" y="2156"/>
                </a:cubicBezTo>
                <a:cubicBezTo>
                  <a:pt x="1922" y="2156"/>
                  <a:pt x="1920" y="2156"/>
                  <a:pt x="1917" y="2156"/>
                </a:cubicBezTo>
                <a:cubicBezTo>
                  <a:pt x="1914" y="2159"/>
                  <a:pt x="1912" y="2162"/>
                  <a:pt x="1909" y="2165"/>
                </a:cubicBezTo>
                <a:cubicBezTo>
                  <a:pt x="1906" y="2165"/>
                  <a:pt x="1903" y="2165"/>
                  <a:pt x="1900" y="2165"/>
                </a:cubicBezTo>
                <a:cubicBezTo>
                  <a:pt x="1895" y="2171"/>
                  <a:pt x="1889" y="2176"/>
                  <a:pt x="1883" y="2182"/>
                </a:cubicBezTo>
                <a:cubicBezTo>
                  <a:pt x="1880" y="2182"/>
                  <a:pt x="1878" y="2182"/>
                  <a:pt x="1875" y="2182"/>
                </a:cubicBezTo>
                <a:cubicBezTo>
                  <a:pt x="1872" y="2185"/>
                  <a:pt x="1870" y="2188"/>
                  <a:pt x="1867" y="2190"/>
                </a:cubicBezTo>
                <a:cubicBezTo>
                  <a:pt x="1852" y="2190"/>
                  <a:pt x="1838" y="2190"/>
                  <a:pt x="1824" y="2190"/>
                </a:cubicBezTo>
                <a:cubicBezTo>
                  <a:pt x="1821" y="2187"/>
                  <a:pt x="1818" y="2184"/>
                  <a:pt x="1816" y="2182"/>
                </a:cubicBezTo>
                <a:cubicBezTo>
                  <a:pt x="1790" y="2182"/>
                  <a:pt x="1765" y="2182"/>
                  <a:pt x="1740" y="2182"/>
                </a:cubicBezTo>
                <a:cubicBezTo>
                  <a:pt x="1726" y="2182"/>
                  <a:pt x="1712" y="2178"/>
                  <a:pt x="1697" y="2178"/>
                </a:cubicBezTo>
                <a:cubicBezTo>
                  <a:pt x="1697" y="2170"/>
                  <a:pt x="1697" y="2161"/>
                  <a:pt x="1697" y="2153"/>
                </a:cubicBezTo>
                <a:cubicBezTo>
                  <a:pt x="1699" y="2150"/>
                  <a:pt x="1703" y="2148"/>
                  <a:pt x="1706" y="2144"/>
                </a:cubicBezTo>
                <a:cubicBezTo>
                  <a:pt x="1706" y="2139"/>
                  <a:pt x="1706" y="2133"/>
                  <a:pt x="1706" y="2127"/>
                </a:cubicBezTo>
                <a:cubicBezTo>
                  <a:pt x="1698" y="2127"/>
                  <a:pt x="1689" y="2127"/>
                  <a:pt x="1680" y="2127"/>
                </a:cubicBezTo>
                <a:cubicBezTo>
                  <a:pt x="1677" y="2125"/>
                  <a:pt x="1675" y="2123"/>
                  <a:pt x="1672" y="2119"/>
                </a:cubicBezTo>
                <a:cubicBezTo>
                  <a:pt x="1652" y="2119"/>
                  <a:pt x="1633" y="2119"/>
                  <a:pt x="1613" y="2119"/>
                </a:cubicBezTo>
                <a:cubicBezTo>
                  <a:pt x="1610" y="2122"/>
                  <a:pt x="1608" y="2124"/>
                  <a:pt x="1605" y="2127"/>
                </a:cubicBezTo>
                <a:cubicBezTo>
                  <a:pt x="1605" y="2130"/>
                  <a:pt x="1605" y="2132"/>
                  <a:pt x="1605" y="2135"/>
                </a:cubicBezTo>
                <a:cubicBezTo>
                  <a:pt x="1602" y="2135"/>
                  <a:pt x="1599" y="2135"/>
                  <a:pt x="1596" y="2135"/>
                </a:cubicBezTo>
                <a:cubicBezTo>
                  <a:pt x="1593" y="2133"/>
                  <a:pt x="1591" y="2131"/>
                  <a:pt x="1588" y="2127"/>
                </a:cubicBezTo>
                <a:cubicBezTo>
                  <a:pt x="1585" y="2127"/>
                  <a:pt x="1582" y="2127"/>
                  <a:pt x="1579" y="2127"/>
                </a:cubicBezTo>
                <a:cubicBezTo>
                  <a:pt x="1576" y="2125"/>
                  <a:pt x="1574" y="2123"/>
                  <a:pt x="1570" y="2119"/>
                </a:cubicBezTo>
                <a:cubicBezTo>
                  <a:pt x="1568" y="2119"/>
                  <a:pt x="1566" y="2119"/>
                  <a:pt x="1562" y="2119"/>
                </a:cubicBezTo>
                <a:cubicBezTo>
                  <a:pt x="1560" y="2117"/>
                  <a:pt x="1557" y="2114"/>
                  <a:pt x="1553" y="2110"/>
                </a:cubicBezTo>
                <a:cubicBezTo>
                  <a:pt x="1548" y="2110"/>
                  <a:pt x="1542" y="2110"/>
                  <a:pt x="1536" y="2110"/>
                </a:cubicBezTo>
                <a:cubicBezTo>
                  <a:pt x="1534" y="2108"/>
                  <a:pt x="1532" y="2105"/>
                  <a:pt x="1528" y="2102"/>
                </a:cubicBezTo>
                <a:cubicBezTo>
                  <a:pt x="1515" y="2102"/>
                  <a:pt x="1501" y="2102"/>
                  <a:pt x="1486" y="2102"/>
                </a:cubicBezTo>
                <a:cubicBezTo>
                  <a:pt x="1484" y="2100"/>
                  <a:pt x="1481" y="2097"/>
                  <a:pt x="1477" y="2093"/>
                </a:cubicBezTo>
                <a:cubicBezTo>
                  <a:pt x="1475" y="2093"/>
                  <a:pt x="1472" y="2093"/>
                  <a:pt x="1469" y="2093"/>
                </a:cubicBezTo>
                <a:cubicBezTo>
                  <a:pt x="1469" y="2085"/>
                  <a:pt x="1469" y="2077"/>
                  <a:pt x="1469" y="2068"/>
                </a:cubicBezTo>
                <a:cubicBezTo>
                  <a:pt x="1464" y="2068"/>
                  <a:pt x="1458" y="2068"/>
                  <a:pt x="1452" y="2068"/>
                </a:cubicBezTo>
                <a:cubicBezTo>
                  <a:pt x="1450" y="2066"/>
                  <a:pt x="1447" y="2063"/>
                  <a:pt x="1444" y="2060"/>
                </a:cubicBezTo>
                <a:cubicBezTo>
                  <a:pt x="1442" y="2060"/>
                  <a:pt x="1438" y="2060"/>
                  <a:pt x="1435" y="2060"/>
                </a:cubicBezTo>
                <a:cubicBezTo>
                  <a:pt x="1433" y="2058"/>
                  <a:pt x="1430" y="2054"/>
                  <a:pt x="1427" y="2051"/>
                </a:cubicBezTo>
                <a:cubicBezTo>
                  <a:pt x="1425" y="2051"/>
                  <a:pt x="1421" y="2051"/>
                  <a:pt x="1418" y="2051"/>
                </a:cubicBezTo>
                <a:cubicBezTo>
                  <a:pt x="1416" y="2049"/>
                  <a:pt x="1413" y="2046"/>
                  <a:pt x="1410" y="2043"/>
                </a:cubicBezTo>
                <a:cubicBezTo>
                  <a:pt x="1404" y="2043"/>
                  <a:pt x="1399" y="2043"/>
                  <a:pt x="1393" y="2043"/>
                </a:cubicBezTo>
                <a:cubicBezTo>
                  <a:pt x="1393" y="2035"/>
                  <a:pt x="1393" y="2027"/>
                  <a:pt x="1393" y="2018"/>
                </a:cubicBezTo>
                <a:cubicBezTo>
                  <a:pt x="1387" y="2012"/>
                  <a:pt x="1382" y="2007"/>
                  <a:pt x="1376" y="2001"/>
                </a:cubicBezTo>
                <a:cubicBezTo>
                  <a:pt x="1374" y="2001"/>
                  <a:pt x="1371" y="2001"/>
                  <a:pt x="1368" y="2001"/>
                </a:cubicBezTo>
                <a:cubicBezTo>
                  <a:pt x="1365" y="1999"/>
                  <a:pt x="1362" y="1995"/>
                  <a:pt x="1359" y="1992"/>
                </a:cubicBezTo>
                <a:cubicBezTo>
                  <a:pt x="1359" y="1990"/>
                  <a:pt x="1359" y="1987"/>
                  <a:pt x="1359" y="1984"/>
                </a:cubicBezTo>
                <a:cubicBezTo>
                  <a:pt x="1357" y="1981"/>
                  <a:pt x="1354" y="1979"/>
                  <a:pt x="1351" y="1976"/>
                </a:cubicBezTo>
                <a:cubicBezTo>
                  <a:pt x="1351" y="1973"/>
                  <a:pt x="1351" y="1970"/>
                  <a:pt x="1351" y="1967"/>
                </a:cubicBezTo>
                <a:cubicBezTo>
                  <a:pt x="1345" y="1961"/>
                  <a:pt x="1339" y="1956"/>
                  <a:pt x="1334" y="1950"/>
                </a:cubicBezTo>
                <a:cubicBezTo>
                  <a:pt x="1331" y="1952"/>
                  <a:pt x="1329" y="1956"/>
                  <a:pt x="1326" y="1959"/>
                </a:cubicBezTo>
                <a:cubicBezTo>
                  <a:pt x="1301" y="1959"/>
                  <a:pt x="1275" y="1959"/>
                  <a:pt x="1250" y="1959"/>
                </a:cubicBezTo>
                <a:cubicBezTo>
                  <a:pt x="1247" y="1956"/>
                  <a:pt x="1245" y="1953"/>
                  <a:pt x="1241" y="1950"/>
                </a:cubicBezTo>
                <a:cubicBezTo>
                  <a:pt x="1236" y="1950"/>
                  <a:pt x="1230" y="1950"/>
                  <a:pt x="1224" y="1950"/>
                </a:cubicBezTo>
                <a:cubicBezTo>
                  <a:pt x="1222" y="1947"/>
                  <a:pt x="1219" y="1945"/>
                  <a:pt x="1215" y="1942"/>
                </a:cubicBezTo>
                <a:cubicBezTo>
                  <a:pt x="1213" y="1942"/>
                  <a:pt x="1211" y="1942"/>
                  <a:pt x="1207" y="1942"/>
                </a:cubicBezTo>
                <a:cubicBezTo>
                  <a:pt x="1205" y="1939"/>
                  <a:pt x="1203" y="1936"/>
                  <a:pt x="1199" y="1933"/>
                </a:cubicBezTo>
                <a:cubicBezTo>
                  <a:pt x="1197" y="1933"/>
                  <a:pt x="1194" y="1933"/>
                  <a:pt x="1190" y="1933"/>
                </a:cubicBezTo>
                <a:cubicBezTo>
                  <a:pt x="1188" y="1935"/>
                  <a:pt x="1186" y="1939"/>
                  <a:pt x="1182" y="1942"/>
                </a:cubicBezTo>
                <a:cubicBezTo>
                  <a:pt x="1182" y="1944"/>
                  <a:pt x="1182" y="1947"/>
                  <a:pt x="1182" y="1950"/>
                </a:cubicBezTo>
                <a:cubicBezTo>
                  <a:pt x="1180" y="1952"/>
                  <a:pt x="1177" y="1956"/>
                  <a:pt x="1173" y="1959"/>
                </a:cubicBezTo>
                <a:cubicBezTo>
                  <a:pt x="1171" y="1959"/>
                  <a:pt x="1168" y="1959"/>
                  <a:pt x="1165" y="1959"/>
                </a:cubicBezTo>
                <a:cubicBezTo>
                  <a:pt x="1160" y="1953"/>
                  <a:pt x="1154" y="1947"/>
                  <a:pt x="1148" y="1942"/>
                </a:cubicBezTo>
                <a:cubicBezTo>
                  <a:pt x="1148" y="1914"/>
                  <a:pt x="1148" y="1886"/>
                  <a:pt x="1148" y="1857"/>
                </a:cubicBezTo>
                <a:cubicBezTo>
                  <a:pt x="1151" y="1855"/>
                  <a:pt x="1153" y="1852"/>
                  <a:pt x="1156" y="1849"/>
                </a:cubicBezTo>
                <a:cubicBezTo>
                  <a:pt x="1156" y="1843"/>
                  <a:pt x="1156" y="1837"/>
                  <a:pt x="1156" y="1832"/>
                </a:cubicBezTo>
                <a:cubicBezTo>
                  <a:pt x="1154" y="1829"/>
                  <a:pt x="1151" y="1827"/>
                  <a:pt x="1148" y="1823"/>
                </a:cubicBezTo>
                <a:cubicBezTo>
                  <a:pt x="1148" y="1821"/>
                  <a:pt x="1148" y="1819"/>
                  <a:pt x="1148" y="1815"/>
                </a:cubicBezTo>
                <a:cubicBezTo>
                  <a:pt x="1143" y="1810"/>
                  <a:pt x="1137" y="1804"/>
                  <a:pt x="1131" y="1798"/>
                </a:cubicBezTo>
                <a:cubicBezTo>
                  <a:pt x="1131" y="1790"/>
                  <a:pt x="1131" y="1782"/>
                  <a:pt x="1131" y="1773"/>
                </a:cubicBezTo>
                <a:cubicBezTo>
                  <a:pt x="1129" y="1771"/>
                  <a:pt x="1126" y="1768"/>
                  <a:pt x="1123" y="1764"/>
                </a:cubicBezTo>
                <a:cubicBezTo>
                  <a:pt x="1117" y="1764"/>
                  <a:pt x="1112" y="1764"/>
                  <a:pt x="1106" y="1764"/>
                </a:cubicBezTo>
                <a:cubicBezTo>
                  <a:pt x="1104" y="1762"/>
                  <a:pt x="1101" y="1759"/>
                  <a:pt x="1098" y="1756"/>
                </a:cubicBezTo>
                <a:cubicBezTo>
                  <a:pt x="1096" y="1756"/>
                  <a:pt x="1092" y="1756"/>
                  <a:pt x="1089" y="1756"/>
                </a:cubicBezTo>
                <a:cubicBezTo>
                  <a:pt x="1087" y="1759"/>
                  <a:pt x="1084" y="1761"/>
                  <a:pt x="1081" y="1764"/>
                </a:cubicBezTo>
                <a:cubicBezTo>
                  <a:pt x="1079" y="1764"/>
                  <a:pt x="1075" y="1764"/>
                  <a:pt x="1072" y="1764"/>
                </a:cubicBezTo>
                <a:cubicBezTo>
                  <a:pt x="1070" y="1767"/>
                  <a:pt x="1067" y="1770"/>
                  <a:pt x="1064" y="1773"/>
                </a:cubicBezTo>
                <a:cubicBezTo>
                  <a:pt x="1062" y="1773"/>
                  <a:pt x="1058" y="1773"/>
                  <a:pt x="1055" y="1773"/>
                </a:cubicBezTo>
                <a:cubicBezTo>
                  <a:pt x="1053" y="1771"/>
                  <a:pt x="1050" y="1768"/>
                  <a:pt x="1047" y="1764"/>
                </a:cubicBezTo>
                <a:cubicBezTo>
                  <a:pt x="1036" y="1764"/>
                  <a:pt x="1024" y="1764"/>
                  <a:pt x="1013" y="1764"/>
                </a:cubicBezTo>
                <a:cubicBezTo>
                  <a:pt x="1010" y="1767"/>
                  <a:pt x="1008" y="1770"/>
                  <a:pt x="1005" y="1773"/>
                </a:cubicBezTo>
                <a:cubicBezTo>
                  <a:pt x="997" y="1773"/>
                  <a:pt x="989" y="1773"/>
                  <a:pt x="980" y="1773"/>
                </a:cubicBezTo>
                <a:cubicBezTo>
                  <a:pt x="977" y="1771"/>
                  <a:pt x="974" y="1768"/>
                  <a:pt x="971" y="1764"/>
                </a:cubicBezTo>
                <a:cubicBezTo>
                  <a:pt x="971" y="1759"/>
                  <a:pt x="971" y="1753"/>
                  <a:pt x="971" y="1747"/>
                </a:cubicBezTo>
                <a:cubicBezTo>
                  <a:pt x="968" y="1747"/>
                  <a:pt x="966" y="1747"/>
                  <a:pt x="963" y="1747"/>
                </a:cubicBezTo>
                <a:cubicBezTo>
                  <a:pt x="960" y="1750"/>
                  <a:pt x="957" y="1753"/>
                  <a:pt x="954" y="1756"/>
                </a:cubicBezTo>
                <a:cubicBezTo>
                  <a:pt x="949" y="1756"/>
                  <a:pt x="943" y="1756"/>
                  <a:pt x="938" y="1756"/>
                </a:cubicBezTo>
                <a:cubicBezTo>
                  <a:pt x="938" y="1754"/>
                  <a:pt x="938" y="1750"/>
                  <a:pt x="938" y="1747"/>
                </a:cubicBezTo>
                <a:cubicBezTo>
                  <a:pt x="935" y="1745"/>
                  <a:pt x="932" y="1742"/>
                  <a:pt x="929" y="1739"/>
                </a:cubicBezTo>
                <a:cubicBezTo>
                  <a:pt x="929" y="1737"/>
                  <a:pt x="929" y="1733"/>
                  <a:pt x="929" y="1730"/>
                </a:cubicBezTo>
                <a:cubicBezTo>
                  <a:pt x="926" y="1730"/>
                  <a:pt x="924" y="1730"/>
                  <a:pt x="920" y="1730"/>
                </a:cubicBezTo>
                <a:cubicBezTo>
                  <a:pt x="918" y="1733"/>
                  <a:pt x="915" y="1736"/>
                  <a:pt x="912" y="1739"/>
                </a:cubicBezTo>
                <a:cubicBezTo>
                  <a:pt x="906" y="1739"/>
                  <a:pt x="900" y="1739"/>
                  <a:pt x="895" y="1739"/>
                </a:cubicBezTo>
                <a:cubicBezTo>
                  <a:pt x="892" y="1742"/>
                  <a:pt x="890" y="1744"/>
                  <a:pt x="886" y="1747"/>
                </a:cubicBezTo>
                <a:cubicBezTo>
                  <a:pt x="878" y="1747"/>
                  <a:pt x="870" y="1747"/>
                  <a:pt x="861" y="1747"/>
                </a:cubicBezTo>
                <a:cubicBezTo>
                  <a:pt x="859" y="1750"/>
                  <a:pt x="856" y="1753"/>
                  <a:pt x="852" y="1756"/>
                </a:cubicBezTo>
                <a:cubicBezTo>
                  <a:pt x="856" y="1759"/>
                  <a:pt x="859" y="1762"/>
                  <a:pt x="861" y="1764"/>
                </a:cubicBezTo>
                <a:cubicBezTo>
                  <a:pt x="861" y="1770"/>
                  <a:pt x="861" y="1776"/>
                  <a:pt x="861" y="1781"/>
                </a:cubicBezTo>
                <a:cubicBezTo>
                  <a:pt x="856" y="1781"/>
                  <a:pt x="850" y="1781"/>
                  <a:pt x="844" y="1781"/>
                </a:cubicBezTo>
                <a:cubicBezTo>
                  <a:pt x="844" y="1787"/>
                  <a:pt x="844" y="1793"/>
                  <a:pt x="844" y="1798"/>
                </a:cubicBezTo>
                <a:cubicBezTo>
                  <a:pt x="841" y="1798"/>
                  <a:pt x="839" y="1798"/>
                  <a:pt x="836" y="1798"/>
                </a:cubicBezTo>
                <a:cubicBezTo>
                  <a:pt x="831" y="1804"/>
                  <a:pt x="825" y="1810"/>
                  <a:pt x="819" y="1815"/>
                </a:cubicBezTo>
                <a:cubicBezTo>
                  <a:pt x="816" y="1815"/>
                  <a:pt x="813" y="1815"/>
                  <a:pt x="810" y="1815"/>
                </a:cubicBezTo>
                <a:cubicBezTo>
                  <a:pt x="807" y="1819"/>
                  <a:pt x="805" y="1821"/>
                  <a:pt x="802" y="1823"/>
                </a:cubicBezTo>
                <a:cubicBezTo>
                  <a:pt x="799" y="1823"/>
                  <a:pt x="796" y="1823"/>
                  <a:pt x="793" y="1823"/>
                </a:cubicBezTo>
                <a:cubicBezTo>
                  <a:pt x="790" y="1820"/>
                  <a:pt x="788" y="1818"/>
                  <a:pt x="785" y="1815"/>
                </a:cubicBezTo>
                <a:cubicBezTo>
                  <a:pt x="782" y="1815"/>
                  <a:pt x="779" y="1815"/>
                  <a:pt x="777" y="1815"/>
                </a:cubicBezTo>
                <a:cubicBezTo>
                  <a:pt x="774" y="1819"/>
                  <a:pt x="771" y="1821"/>
                  <a:pt x="768" y="1823"/>
                </a:cubicBezTo>
                <a:cubicBezTo>
                  <a:pt x="768" y="1829"/>
                  <a:pt x="768" y="1835"/>
                  <a:pt x="768" y="1840"/>
                </a:cubicBezTo>
                <a:cubicBezTo>
                  <a:pt x="765" y="1844"/>
                  <a:pt x="762" y="1846"/>
                  <a:pt x="760" y="1849"/>
                </a:cubicBezTo>
                <a:cubicBezTo>
                  <a:pt x="760" y="1852"/>
                  <a:pt x="760" y="1855"/>
                  <a:pt x="760" y="1857"/>
                </a:cubicBezTo>
                <a:cubicBezTo>
                  <a:pt x="763" y="1861"/>
                  <a:pt x="766" y="1863"/>
                  <a:pt x="768" y="1866"/>
                </a:cubicBezTo>
                <a:cubicBezTo>
                  <a:pt x="768" y="1871"/>
                  <a:pt x="768" y="1877"/>
                  <a:pt x="768" y="1883"/>
                </a:cubicBezTo>
                <a:cubicBezTo>
                  <a:pt x="762" y="1883"/>
                  <a:pt x="757" y="1883"/>
                  <a:pt x="751" y="1883"/>
                </a:cubicBezTo>
                <a:cubicBezTo>
                  <a:pt x="749" y="1880"/>
                  <a:pt x="746" y="1878"/>
                  <a:pt x="743" y="1874"/>
                </a:cubicBezTo>
                <a:cubicBezTo>
                  <a:pt x="741" y="1874"/>
                  <a:pt x="738" y="1874"/>
                  <a:pt x="735" y="1874"/>
                </a:cubicBezTo>
                <a:cubicBezTo>
                  <a:pt x="729" y="1869"/>
                  <a:pt x="724" y="1863"/>
                  <a:pt x="718" y="1857"/>
                </a:cubicBezTo>
                <a:cubicBezTo>
                  <a:pt x="715" y="1860"/>
                  <a:pt x="712" y="1862"/>
                  <a:pt x="709" y="1866"/>
                </a:cubicBezTo>
                <a:cubicBezTo>
                  <a:pt x="707" y="1866"/>
                  <a:pt x="704" y="1866"/>
                  <a:pt x="701" y="1866"/>
                </a:cubicBezTo>
                <a:cubicBezTo>
                  <a:pt x="698" y="1863"/>
                  <a:pt x="695" y="1861"/>
                  <a:pt x="692" y="1857"/>
                </a:cubicBezTo>
                <a:cubicBezTo>
                  <a:pt x="692" y="1855"/>
                  <a:pt x="692" y="1852"/>
                  <a:pt x="692" y="1849"/>
                </a:cubicBezTo>
                <a:cubicBezTo>
                  <a:pt x="694" y="1846"/>
                  <a:pt x="698" y="1844"/>
                  <a:pt x="701" y="1840"/>
                </a:cubicBezTo>
                <a:cubicBezTo>
                  <a:pt x="701" y="1838"/>
                  <a:pt x="701" y="1835"/>
                  <a:pt x="701" y="1832"/>
                </a:cubicBezTo>
                <a:cubicBezTo>
                  <a:pt x="698" y="1829"/>
                  <a:pt x="695" y="1827"/>
                  <a:pt x="692" y="1823"/>
                </a:cubicBezTo>
                <a:cubicBezTo>
                  <a:pt x="692" y="1815"/>
                  <a:pt x="692" y="1807"/>
                  <a:pt x="692" y="1798"/>
                </a:cubicBezTo>
                <a:cubicBezTo>
                  <a:pt x="689" y="1796"/>
                  <a:pt x="687" y="1793"/>
                  <a:pt x="684" y="1789"/>
                </a:cubicBezTo>
                <a:cubicBezTo>
                  <a:pt x="684" y="1779"/>
                  <a:pt x="684" y="1768"/>
                  <a:pt x="684" y="1756"/>
                </a:cubicBezTo>
                <a:cubicBezTo>
                  <a:pt x="636" y="1756"/>
                  <a:pt x="588" y="1756"/>
                  <a:pt x="540" y="1756"/>
                </a:cubicBezTo>
                <a:cubicBezTo>
                  <a:pt x="538" y="1759"/>
                  <a:pt x="535" y="1761"/>
                  <a:pt x="531" y="1764"/>
                </a:cubicBezTo>
                <a:cubicBezTo>
                  <a:pt x="523" y="1764"/>
                  <a:pt x="515" y="1764"/>
                  <a:pt x="506" y="1764"/>
                </a:cubicBezTo>
                <a:cubicBezTo>
                  <a:pt x="504" y="1767"/>
                  <a:pt x="501" y="1770"/>
                  <a:pt x="498" y="1773"/>
                </a:cubicBezTo>
                <a:cubicBezTo>
                  <a:pt x="450" y="1773"/>
                  <a:pt x="403" y="1773"/>
                  <a:pt x="355" y="1773"/>
                </a:cubicBezTo>
                <a:cubicBezTo>
                  <a:pt x="352" y="1771"/>
                  <a:pt x="349" y="1768"/>
                  <a:pt x="346" y="1764"/>
                </a:cubicBezTo>
                <a:cubicBezTo>
                  <a:pt x="332" y="1764"/>
                  <a:pt x="318" y="1764"/>
                  <a:pt x="304" y="1764"/>
                </a:cubicBezTo>
                <a:cubicBezTo>
                  <a:pt x="304" y="1759"/>
                  <a:pt x="304" y="1753"/>
                  <a:pt x="304" y="1747"/>
                </a:cubicBezTo>
                <a:cubicBezTo>
                  <a:pt x="301" y="1745"/>
                  <a:pt x="299" y="1742"/>
                  <a:pt x="296" y="1739"/>
                </a:cubicBezTo>
                <a:cubicBezTo>
                  <a:pt x="296" y="1737"/>
                  <a:pt x="296" y="1733"/>
                  <a:pt x="296" y="1730"/>
                </a:cubicBezTo>
                <a:cubicBezTo>
                  <a:pt x="293" y="1728"/>
                  <a:pt x="290" y="1725"/>
                  <a:pt x="287" y="1722"/>
                </a:cubicBezTo>
                <a:cubicBezTo>
                  <a:pt x="287" y="1703"/>
                  <a:pt x="287" y="1683"/>
                  <a:pt x="287" y="1663"/>
                </a:cubicBezTo>
                <a:cubicBezTo>
                  <a:pt x="284" y="1661"/>
                  <a:pt x="282" y="1658"/>
                  <a:pt x="279" y="1655"/>
                </a:cubicBezTo>
                <a:cubicBezTo>
                  <a:pt x="279" y="1652"/>
                  <a:pt x="279" y="1649"/>
                  <a:pt x="279" y="1646"/>
                </a:cubicBezTo>
                <a:cubicBezTo>
                  <a:pt x="279" y="1644"/>
                  <a:pt x="279" y="1641"/>
                  <a:pt x="279" y="1638"/>
                </a:cubicBezTo>
                <a:cubicBezTo>
                  <a:pt x="281" y="1635"/>
                  <a:pt x="283" y="1632"/>
                  <a:pt x="287" y="1629"/>
                </a:cubicBezTo>
                <a:cubicBezTo>
                  <a:pt x="287" y="1626"/>
                  <a:pt x="287" y="1624"/>
                  <a:pt x="287" y="1621"/>
                </a:cubicBezTo>
                <a:cubicBezTo>
                  <a:pt x="289" y="1618"/>
                  <a:pt x="292" y="1616"/>
                  <a:pt x="296" y="1613"/>
                </a:cubicBezTo>
                <a:cubicBezTo>
                  <a:pt x="296" y="1607"/>
                  <a:pt x="296" y="1601"/>
                  <a:pt x="296" y="1596"/>
                </a:cubicBezTo>
                <a:cubicBezTo>
                  <a:pt x="298" y="1593"/>
                  <a:pt x="300" y="1590"/>
                  <a:pt x="304" y="1587"/>
                </a:cubicBezTo>
                <a:cubicBezTo>
                  <a:pt x="301" y="1584"/>
                  <a:pt x="299" y="1582"/>
                  <a:pt x="296" y="1579"/>
                </a:cubicBezTo>
                <a:cubicBezTo>
                  <a:pt x="296" y="1567"/>
                  <a:pt x="296" y="1556"/>
                  <a:pt x="296" y="1545"/>
                </a:cubicBezTo>
                <a:cubicBezTo>
                  <a:pt x="293" y="1542"/>
                  <a:pt x="290" y="1540"/>
                  <a:pt x="287" y="1537"/>
                </a:cubicBezTo>
                <a:cubicBezTo>
                  <a:pt x="287" y="1534"/>
                  <a:pt x="287" y="1531"/>
                  <a:pt x="287" y="1528"/>
                </a:cubicBezTo>
                <a:cubicBezTo>
                  <a:pt x="276" y="1528"/>
                  <a:pt x="265" y="1528"/>
                  <a:pt x="253" y="1528"/>
                </a:cubicBezTo>
                <a:cubicBezTo>
                  <a:pt x="251" y="1525"/>
                  <a:pt x="248" y="1523"/>
                  <a:pt x="245" y="1520"/>
                </a:cubicBezTo>
                <a:cubicBezTo>
                  <a:pt x="234" y="1520"/>
                  <a:pt x="223" y="1520"/>
                  <a:pt x="211" y="1520"/>
                </a:cubicBezTo>
                <a:cubicBezTo>
                  <a:pt x="209" y="1517"/>
                  <a:pt x="206" y="1515"/>
                  <a:pt x="202" y="1511"/>
                </a:cubicBezTo>
                <a:cubicBezTo>
                  <a:pt x="194" y="1511"/>
                  <a:pt x="186" y="1511"/>
                  <a:pt x="177" y="1511"/>
                </a:cubicBezTo>
                <a:cubicBezTo>
                  <a:pt x="175" y="1509"/>
                  <a:pt x="172" y="1506"/>
                  <a:pt x="169" y="1502"/>
                </a:cubicBezTo>
                <a:cubicBezTo>
                  <a:pt x="152" y="1502"/>
                  <a:pt x="135" y="1502"/>
                  <a:pt x="118" y="1502"/>
                </a:cubicBezTo>
                <a:cubicBezTo>
                  <a:pt x="116" y="1500"/>
                  <a:pt x="113" y="1498"/>
                  <a:pt x="110" y="1494"/>
                </a:cubicBezTo>
                <a:cubicBezTo>
                  <a:pt x="108" y="1494"/>
                  <a:pt x="104" y="1494"/>
                  <a:pt x="101" y="1494"/>
                </a:cubicBezTo>
                <a:cubicBezTo>
                  <a:pt x="99" y="1492"/>
                  <a:pt x="96" y="1489"/>
                  <a:pt x="93" y="1485"/>
                </a:cubicBezTo>
                <a:cubicBezTo>
                  <a:pt x="91" y="1485"/>
                  <a:pt x="87" y="1485"/>
                  <a:pt x="84" y="1485"/>
                </a:cubicBezTo>
                <a:cubicBezTo>
                  <a:pt x="79" y="1480"/>
                  <a:pt x="74" y="1474"/>
                  <a:pt x="68" y="1468"/>
                </a:cubicBezTo>
                <a:cubicBezTo>
                  <a:pt x="68" y="1466"/>
                  <a:pt x="68" y="1464"/>
                  <a:pt x="68" y="1460"/>
                </a:cubicBezTo>
                <a:cubicBezTo>
                  <a:pt x="65" y="1458"/>
                  <a:pt x="62" y="1455"/>
                  <a:pt x="59" y="1452"/>
                </a:cubicBezTo>
                <a:cubicBezTo>
                  <a:pt x="59" y="1444"/>
                  <a:pt x="59" y="1435"/>
                  <a:pt x="59" y="1426"/>
                </a:cubicBezTo>
                <a:cubicBezTo>
                  <a:pt x="57" y="1424"/>
                  <a:pt x="54" y="1421"/>
                  <a:pt x="51" y="1418"/>
                </a:cubicBezTo>
                <a:cubicBezTo>
                  <a:pt x="51" y="1416"/>
                  <a:pt x="51" y="1413"/>
                  <a:pt x="51" y="1410"/>
                </a:cubicBezTo>
                <a:cubicBezTo>
                  <a:pt x="48" y="1408"/>
                  <a:pt x="45" y="1404"/>
                  <a:pt x="42" y="1401"/>
                </a:cubicBezTo>
                <a:cubicBezTo>
                  <a:pt x="42" y="1399"/>
                  <a:pt x="42" y="1396"/>
                  <a:pt x="42" y="1393"/>
                </a:cubicBezTo>
                <a:cubicBezTo>
                  <a:pt x="36" y="1387"/>
                  <a:pt x="31" y="1382"/>
                  <a:pt x="25" y="1376"/>
                </a:cubicBezTo>
                <a:cubicBezTo>
                  <a:pt x="25" y="1374"/>
                  <a:pt x="25" y="1370"/>
                  <a:pt x="25" y="1367"/>
                </a:cubicBezTo>
                <a:cubicBezTo>
                  <a:pt x="20" y="1362"/>
                  <a:pt x="14" y="1357"/>
                  <a:pt x="9" y="1351"/>
                </a:cubicBezTo>
                <a:cubicBezTo>
                  <a:pt x="9" y="1348"/>
                  <a:pt x="9" y="1345"/>
                  <a:pt x="9" y="1342"/>
                </a:cubicBezTo>
                <a:cubicBezTo>
                  <a:pt x="6" y="1340"/>
                  <a:pt x="3" y="1337"/>
                  <a:pt x="0" y="1334"/>
                </a:cubicBezTo>
                <a:cubicBezTo>
                  <a:pt x="0" y="1326"/>
                  <a:pt x="0" y="1318"/>
                  <a:pt x="0" y="1309"/>
                </a:cubicBezTo>
                <a:cubicBezTo>
                  <a:pt x="8" y="1301"/>
                  <a:pt x="16" y="1292"/>
                  <a:pt x="25" y="1283"/>
                </a:cubicBezTo>
                <a:cubicBezTo>
                  <a:pt x="27" y="1283"/>
                  <a:pt x="31" y="1283"/>
                  <a:pt x="34" y="1283"/>
                </a:cubicBezTo>
                <a:cubicBezTo>
                  <a:pt x="36" y="1280"/>
                  <a:pt x="39" y="1278"/>
                  <a:pt x="42" y="1275"/>
                </a:cubicBezTo>
                <a:cubicBezTo>
                  <a:pt x="44" y="1277"/>
                  <a:pt x="48" y="1280"/>
                  <a:pt x="51" y="1283"/>
                </a:cubicBezTo>
                <a:cubicBezTo>
                  <a:pt x="59" y="1283"/>
                  <a:pt x="67" y="1283"/>
                  <a:pt x="76" y="1283"/>
                </a:cubicBezTo>
                <a:cubicBezTo>
                  <a:pt x="76" y="1277"/>
                  <a:pt x="76" y="1271"/>
                  <a:pt x="76" y="1266"/>
                </a:cubicBezTo>
                <a:cubicBezTo>
                  <a:pt x="78" y="1266"/>
                  <a:pt x="81" y="1266"/>
                  <a:pt x="84" y="1266"/>
                </a:cubicBezTo>
                <a:cubicBezTo>
                  <a:pt x="86" y="1263"/>
                  <a:pt x="90" y="1261"/>
                  <a:pt x="93" y="1258"/>
                </a:cubicBezTo>
                <a:cubicBezTo>
                  <a:pt x="104" y="1258"/>
                  <a:pt x="115" y="1258"/>
                  <a:pt x="126" y="1258"/>
                </a:cubicBezTo>
                <a:cubicBezTo>
                  <a:pt x="129" y="1255"/>
                  <a:pt x="132" y="1253"/>
                  <a:pt x="135" y="1250"/>
                </a:cubicBezTo>
                <a:cubicBezTo>
                  <a:pt x="133" y="1247"/>
                  <a:pt x="129" y="1244"/>
                  <a:pt x="126" y="1241"/>
                </a:cubicBezTo>
                <a:cubicBezTo>
                  <a:pt x="126" y="1238"/>
                  <a:pt x="126" y="1236"/>
                  <a:pt x="126" y="1233"/>
                </a:cubicBezTo>
                <a:cubicBezTo>
                  <a:pt x="129" y="1233"/>
                  <a:pt x="132" y="1233"/>
                  <a:pt x="135" y="1233"/>
                </a:cubicBezTo>
                <a:cubicBezTo>
                  <a:pt x="138" y="1235"/>
                  <a:pt x="140" y="1237"/>
                  <a:pt x="143" y="1241"/>
                </a:cubicBezTo>
                <a:cubicBezTo>
                  <a:pt x="146" y="1241"/>
                  <a:pt x="150" y="1241"/>
                  <a:pt x="152" y="1241"/>
                </a:cubicBezTo>
                <a:cubicBezTo>
                  <a:pt x="155" y="1244"/>
                  <a:pt x="158" y="1247"/>
                  <a:pt x="160" y="1250"/>
                </a:cubicBezTo>
                <a:cubicBezTo>
                  <a:pt x="163" y="1250"/>
                  <a:pt x="167" y="1250"/>
                  <a:pt x="169" y="1250"/>
                </a:cubicBezTo>
                <a:cubicBezTo>
                  <a:pt x="175" y="1255"/>
                  <a:pt x="181" y="1261"/>
                  <a:pt x="185" y="1266"/>
                </a:cubicBezTo>
                <a:cubicBezTo>
                  <a:pt x="191" y="1266"/>
                  <a:pt x="197" y="1266"/>
                  <a:pt x="202" y="1266"/>
                </a:cubicBezTo>
                <a:cubicBezTo>
                  <a:pt x="202" y="1260"/>
                  <a:pt x="202" y="1254"/>
                  <a:pt x="202" y="1250"/>
                </a:cubicBezTo>
                <a:cubicBezTo>
                  <a:pt x="206" y="1246"/>
                  <a:pt x="209" y="1243"/>
                  <a:pt x="211" y="1241"/>
                </a:cubicBezTo>
                <a:cubicBezTo>
                  <a:pt x="211" y="1232"/>
                  <a:pt x="211" y="1224"/>
                  <a:pt x="211" y="1216"/>
                </a:cubicBezTo>
                <a:cubicBezTo>
                  <a:pt x="215" y="1212"/>
                  <a:pt x="217" y="1210"/>
                  <a:pt x="219" y="1207"/>
                </a:cubicBezTo>
                <a:cubicBezTo>
                  <a:pt x="225" y="1207"/>
                  <a:pt x="231" y="1207"/>
                  <a:pt x="236" y="1207"/>
                </a:cubicBezTo>
                <a:cubicBezTo>
                  <a:pt x="236" y="1219"/>
                  <a:pt x="236" y="1230"/>
                  <a:pt x="236" y="1241"/>
                </a:cubicBezTo>
                <a:cubicBezTo>
                  <a:pt x="240" y="1244"/>
                  <a:pt x="242" y="1247"/>
                  <a:pt x="245" y="1250"/>
                </a:cubicBezTo>
                <a:cubicBezTo>
                  <a:pt x="245" y="1253"/>
                  <a:pt x="245" y="1255"/>
                  <a:pt x="245" y="1258"/>
                </a:cubicBezTo>
                <a:cubicBezTo>
                  <a:pt x="248" y="1261"/>
                  <a:pt x="251" y="1263"/>
                  <a:pt x="253" y="1266"/>
                </a:cubicBezTo>
                <a:cubicBezTo>
                  <a:pt x="257" y="1266"/>
                  <a:pt x="259" y="1266"/>
                  <a:pt x="262" y="1266"/>
                </a:cubicBezTo>
                <a:cubicBezTo>
                  <a:pt x="265" y="1269"/>
                  <a:pt x="268" y="1272"/>
                  <a:pt x="270" y="1275"/>
                </a:cubicBezTo>
                <a:cubicBezTo>
                  <a:pt x="274" y="1275"/>
                  <a:pt x="276" y="1275"/>
                  <a:pt x="279" y="1275"/>
                </a:cubicBezTo>
                <a:cubicBezTo>
                  <a:pt x="282" y="1278"/>
                  <a:pt x="284" y="1280"/>
                  <a:pt x="287" y="1283"/>
                </a:cubicBezTo>
                <a:cubicBezTo>
                  <a:pt x="296" y="1283"/>
                  <a:pt x="305" y="1283"/>
                  <a:pt x="313" y="1283"/>
                </a:cubicBezTo>
                <a:cubicBezTo>
                  <a:pt x="316" y="1280"/>
                  <a:pt x="318" y="1277"/>
                  <a:pt x="321" y="1275"/>
                </a:cubicBezTo>
                <a:cubicBezTo>
                  <a:pt x="330" y="1275"/>
                  <a:pt x="338" y="1275"/>
                  <a:pt x="346" y="1275"/>
                </a:cubicBezTo>
                <a:cubicBezTo>
                  <a:pt x="349" y="1271"/>
                  <a:pt x="352" y="1268"/>
                  <a:pt x="355" y="1266"/>
                </a:cubicBezTo>
                <a:cubicBezTo>
                  <a:pt x="358" y="1266"/>
                  <a:pt x="360" y="1266"/>
                  <a:pt x="363" y="1266"/>
                </a:cubicBezTo>
                <a:cubicBezTo>
                  <a:pt x="366" y="1269"/>
                  <a:pt x="369" y="1272"/>
                  <a:pt x="372" y="1275"/>
                </a:cubicBezTo>
                <a:cubicBezTo>
                  <a:pt x="383" y="1275"/>
                  <a:pt x="394" y="1275"/>
                  <a:pt x="405" y="1275"/>
                </a:cubicBezTo>
                <a:cubicBezTo>
                  <a:pt x="408" y="1271"/>
                  <a:pt x="411" y="1268"/>
                  <a:pt x="414" y="1266"/>
                </a:cubicBezTo>
                <a:cubicBezTo>
                  <a:pt x="420" y="1266"/>
                  <a:pt x="425" y="1266"/>
                  <a:pt x="430" y="1266"/>
                </a:cubicBezTo>
                <a:cubicBezTo>
                  <a:pt x="433" y="1263"/>
                  <a:pt x="437" y="1260"/>
                  <a:pt x="439" y="1258"/>
                </a:cubicBezTo>
                <a:cubicBezTo>
                  <a:pt x="442" y="1258"/>
                  <a:pt x="445" y="1258"/>
                  <a:pt x="447" y="1258"/>
                </a:cubicBezTo>
                <a:cubicBezTo>
                  <a:pt x="450" y="1254"/>
                  <a:pt x="454" y="1252"/>
                  <a:pt x="456" y="1250"/>
                </a:cubicBezTo>
                <a:cubicBezTo>
                  <a:pt x="459" y="1250"/>
                  <a:pt x="462" y="1250"/>
                  <a:pt x="464" y="1250"/>
                </a:cubicBezTo>
                <a:cubicBezTo>
                  <a:pt x="467" y="1246"/>
                  <a:pt x="471" y="1243"/>
                  <a:pt x="473" y="1241"/>
                </a:cubicBezTo>
                <a:cubicBezTo>
                  <a:pt x="476" y="1241"/>
                  <a:pt x="479" y="1241"/>
                  <a:pt x="481" y="1241"/>
                </a:cubicBezTo>
                <a:cubicBezTo>
                  <a:pt x="481" y="1237"/>
                  <a:pt x="481" y="1235"/>
                  <a:pt x="481" y="1233"/>
                </a:cubicBezTo>
                <a:cubicBezTo>
                  <a:pt x="478" y="1229"/>
                  <a:pt x="476" y="1226"/>
                  <a:pt x="473" y="1224"/>
                </a:cubicBezTo>
                <a:cubicBezTo>
                  <a:pt x="473" y="1220"/>
                  <a:pt x="473" y="1218"/>
                  <a:pt x="473" y="1216"/>
                </a:cubicBezTo>
                <a:cubicBezTo>
                  <a:pt x="470" y="1212"/>
                  <a:pt x="467" y="1210"/>
                  <a:pt x="464" y="1207"/>
                </a:cubicBezTo>
                <a:cubicBezTo>
                  <a:pt x="461" y="1207"/>
                  <a:pt x="459" y="1207"/>
                  <a:pt x="456" y="1207"/>
                </a:cubicBezTo>
                <a:cubicBezTo>
                  <a:pt x="453" y="1204"/>
                  <a:pt x="450" y="1201"/>
                  <a:pt x="447" y="1199"/>
                </a:cubicBezTo>
                <a:cubicBezTo>
                  <a:pt x="447" y="1182"/>
                  <a:pt x="447" y="1165"/>
                  <a:pt x="447" y="1148"/>
                </a:cubicBezTo>
                <a:cubicBezTo>
                  <a:pt x="459" y="1148"/>
                  <a:pt x="470" y="1148"/>
                  <a:pt x="481" y="1148"/>
                </a:cubicBezTo>
                <a:cubicBezTo>
                  <a:pt x="484" y="1145"/>
                  <a:pt x="487" y="1142"/>
                  <a:pt x="489" y="1139"/>
                </a:cubicBezTo>
                <a:cubicBezTo>
                  <a:pt x="495" y="1139"/>
                  <a:pt x="501" y="1139"/>
                  <a:pt x="506" y="1139"/>
                </a:cubicBezTo>
                <a:cubicBezTo>
                  <a:pt x="510" y="1136"/>
                  <a:pt x="513" y="1134"/>
                  <a:pt x="515" y="1131"/>
                </a:cubicBezTo>
                <a:cubicBezTo>
                  <a:pt x="527" y="1131"/>
                  <a:pt x="538" y="1131"/>
                  <a:pt x="548" y="1131"/>
                </a:cubicBezTo>
                <a:cubicBezTo>
                  <a:pt x="552" y="1128"/>
                  <a:pt x="555" y="1125"/>
                  <a:pt x="557" y="1122"/>
                </a:cubicBezTo>
                <a:cubicBezTo>
                  <a:pt x="563" y="1122"/>
                  <a:pt x="569" y="1122"/>
                  <a:pt x="574" y="1122"/>
                </a:cubicBezTo>
                <a:cubicBezTo>
                  <a:pt x="574" y="1111"/>
                  <a:pt x="574" y="1100"/>
                  <a:pt x="574" y="1089"/>
                </a:cubicBezTo>
                <a:cubicBezTo>
                  <a:pt x="572" y="1087"/>
                  <a:pt x="569" y="1083"/>
                  <a:pt x="565" y="1080"/>
                </a:cubicBezTo>
                <a:cubicBezTo>
                  <a:pt x="565" y="1078"/>
                  <a:pt x="565" y="1075"/>
                  <a:pt x="565" y="1072"/>
                </a:cubicBezTo>
                <a:cubicBezTo>
                  <a:pt x="568" y="1072"/>
                  <a:pt x="571" y="1072"/>
                  <a:pt x="574" y="1072"/>
                </a:cubicBezTo>
                <a:cubicBezTo>
                  <a:pt x="577" y="1075"/>
                  <a:pt x="579" y="1077"/>
                  <a:pt x="583" y="1080"/>
                </a:cubicBezTo>
                <a:cubicBezTo>
                  <a:pt x="591" y="1080"/>
                  <a:pt x="600" y="1080"/>
                  <a:pt x="608" y="1080"/>
                </a:cubicBezTo>
                <a:cubicBezTo>
                  <a:pt x="608" y="1077"/>
                  <a:pt x="608" y="1075"/>
                  <a:pt x="608" y="1072"/>
                </a:cubicBezTo>
                <a:cubicBezTo>
                  <a:pt x="611" y="1069"/>
                  <a:pt x="614" y="1066"/>
                  <a:pt x="617" y="1063"/>
                </a:cubicBezTo>
                <a:cubicBezTo>
                  <a:pt x="622" y="1063"/>
                  <a:pt x="628" y="1063"/>
                  <a:pt x="634" y="1063"/>
                </a:cubicBezTo>
                <a:cubicBezTo>
                  <a:pt x="637" y="1066"/>
                  <a:pt x="639" y="1070"/>
                  <a:pt x="642" y="1072"/>
                </a:cubicBezTo>
                <a:cubicBezTo>
                  <a:pt x="651" y="1072"/>
                  <a:pt x="659" y="1072"/>
                  <a:pt x="667" y="1072"/>
                </a:cubicBezTo>
                <a:cubicBezTo>
                  <a:pt x="667" y="1069"/>
                  <a:pt x="667" y="1066"/>
                  <a:pt x="667" y="1063"/>
                </a:cubicBezTo>
                <a:cubicBezTo>
                  <a:pt x="670" y="1060"/>
                  <a:pt x="673" y="1058"/>
                  <a:pt x="676" y="1055"/>
                </a:cubicBezTo>
                <a:cubicBezTo>
                  <a:pt x="676" y="1052"/>
                  <a:pt x="676" y="1049"/>
                  <a:pt x="676" y="1047"/>
                </a:cubicBezTo>
                <a:cubicBezTo>
                  <a:pt x="679" y="1044"/>
                  <a:pt x="681" y="1041"/>
                  <a:pt x="684" y="1038"/>
                </a:cubicBezTo>
                <a:cubicBezTo>
                  <a:pt x="687" y="1038"/>
                  <a:pt x="689" y="1038"/>
                  <a:pt x="692" y="1038"/>
                </a:cubicBezTo>
                <a:cubicBezTo>
                  <a:pt x="698" y="1044"/>
                  <a:pt x="703" y="1049"/>
                  <a:pt x="709" y="1055"/>
                </a:cubicBezTo>
                <a:cubicBezTo>
                  <a:pt x="712" y="1052"/>
                  <a:pt x="715" y="1049"/>
                  <a:pt x="718" y="1047"/>
                </a:cubicBezTo>
                <a:cubicBezTo>
                  <a:pt x="721" y="1047"/>
                  <a:pt x="724" y="1047"/>
                  <a:pt x="726" y="1047"/>
                </a:cubicBezTo>
                <a:cubicBezTo>
                  <a:pt x="729" y="1050"/>
                  <a:pt x="732" y="1053"/>
                  <a:pt x="735" y="1055"/>
                </a:cubicBezTo>
                <a:cubicBezTo>
                  <a:pt x="735" y="1058"/>
                  <a:pt x="735" y="1061"/>
                  <a:pt x="735" y="1063"/>
                </a:cubicBezTo>
                <a:cubicBezTo>
                  <a:pt x="732" y="1066"/>
                  <a:pt x="728" y="1070"/>
                  <a:pt x="726" y="1072"/>
                </a:cubicBezTo>
                <a:cubicBezTo>
                  <a:pt x="726" y="1075"/>
                  <a:pt x="726" y="1078"/>
                  <a:pt x="726" y="1080"/>
                </a:cubicBezTo>
                <a:cubicBezTo>
                  <a:pt x="723" y="1080"/>
                  <a:pt x="720" y="1080"/>
                  <a:pt x="718" y="1080"/>
                </a:cubicBezTo>
                <a:cubicBezTo>
                  <a:pt x="715" y="1083"/>
                  <a:pt x="711" y="1087"/>
                  <a:pt x="709" y="1089"/>
                </a:cubicBezTo>
                <a:cubicBezTo>
                  <a:pt x="709" y="1092"/>
                  <a:pt x="709" y="1095"/>
                  <a:pt x="709" y="1097"/>
                </a:cubicBezTo>
                <a:cubicBezTo>
                  <a:pt x="706" y="1100"/>
                  <a:pt x="703" y="1103"/>
                  <a:pt x="701" y="1105"/>
                </a:cubicBezTo>
                <a:cubicBezTo>
                  <a:pt x="701" y="1111"/>
                  <a:pt x="701" y="1117"/>
                  <a:pt x="701" y="1122"/>
                </a:cubicBezTo>
                <a:cubicBezTo>
                  <a:pt x="704" y="1122"/>
                  <a:pt x="707" y="1122"/>
                  <a:pt x="709" y="1122"/>
                </a:cubicBezTo>
                <a:cubicBezTo>
                  <a:pt x="712" y="1126"/>
                  <a:pt x="715" y="1129"/>
                  <a:pt x="718" y="1131"/>
                </a:cubicBezTo>
                <a:cubicBezTo>
                  <a:pt x="727" y="1131"/>
                  <a:pt x="735" y="1131"/>
                  <a:pt x="743" y="1131"/>
                </a:cubicBezTo>
                <a:cubicBezTo>
                  <a:pt x="746" y="1135"/>
                  <a:pt x="749" y="1137"/>
                  <a:pt x="751" y="1139"/>
                </a:cubicBezTo>
                <a:cubicBezTo>
                  <a:pt x="757" y="1139"/>
                  <a:pt x="762" y="1139"/>
                  <a:pt x="768" y="1139"/>
                </a:cubicBezTo>
                <a:cubicBezTo>
                  <a:pt x="771" y="1143"/>
                  <a:pt x="775" y="1146"/>
                  <a:pt x="777" y="1148"/>
                </a:cubicBezTo>
                <a:cubicBezTo>
                  <a:pt x="780" y="1148"/>
                  <a:pt x="783" y="1148"/>
                  <a:pt x="785" y="1148"/>
                </a:cubicBezTo>
                <a:cubicBezTo>
                  <a:pt x="785" y="1145"/>
                  <a:pt x="785" y="1142"/>
                  <a:pt x="785" y="1139"/>
                </a:cubicBezTo>
                <a:cubicBezTo>
                  <a:pt x="788" y="1136"/>
                  <a:pt x="791" y="1134"/>
                  <a:pt x="793" y="1131"/>
                </a:cubicBezTo>
                <a:cubicBezTo>
                  <a:pt x="793" y="1126"/>
                  <a:pt x="793" y="1120"/>
                  <a:pt x="793" y="1114"/>
                </a:cubicBezTo>
                <a:cubicBezTo>
                  <a:pt x="799" y="1114"/>
                  <a:pt x="805" y="1114"/>
                  <a:pt x="810" y="1114"/>
                </a:cubicBezTo>
                <a:cubicBezTo>
                  <a:pt x="813" y="1117"/>
                  <a:pt x="817" y="1120"/>
                  <a:pt x="819" y="1122"/>
                </a:cubicBezTo>
                <a:cubicBezTo>
                  <a:pt x="822" y="1122"/>
                  <a:pt x="825" y="1122"/>
                  <a:pt x="827" y="1122"/>
                </a:cubicBezTo>
                <a:cubicBezTo>
                  <a:pt x="831" y="1126"/>
                  <a:pt x="834" y="1129"/>
                  <a:pt x="836" y="1131"/>
                </a:cubicBezTo>
                <a:cubicBezTo>
                  <a:pt x="839" y="1131"/>
                  <a:pt x="842" y="1131"/>
                  <a:pt x="844" y="1131"/>
                </a:cubicBezTo>
                <a:cubicBezTo>
                  <a:pt x="850" y="1126"/>
                  <a:pt x="856" y="1120"/>
                  <a:pt x="861" y="1114"/>
                </a:cubicBezTo>
                <a:cubicBezTo>
                  <a:pt x="861" y="1111"/>
                  <a:pt x="861" y="1108"/>
                  <a:pt x="861" y="1105"/>
                </a:cubicBezTo>
                <a:cubicBezTo>
                  <a:pt x="865" y="1102"/>
                  <a:pt x="867" y="1100"/>
                  <a:pt x="869" y="1097"/>
                </a:cubicBezTo>
                <a:cubicBezTo>
                  <a:pt x="869" y="1092"/>
                  <a:pt x="869" y="1086"/>
                  <a:pt x="869" y="1080"/>
                </a:cubicBezTo>
                <a:cubicBezTo>
                  <a:pt x="866" y="1077"/>
                  <a:pt x="864" y="1075"/>
                  <a:pt x="861" y="1072"/>
                </a:cubicBezTo>
                <a:cubicBezTo>
                  <a:pt x="861" y="1069"/>
                  <a:pt x="861" y="1066"/>
                  <a:pt x="861" y="1063"/>
                </a:cubicBezTo>
                <a:cubicBezTo>
                  <a:pt x="858" y="1060"/>
                  <a:pt x="855" y="1058"/>
                  <a:pt x="852" y="1055"/>
                </a:cubicBezTo>
                <a:cubicBezTo>
                  <a:pt x="852" y="1052"/>
                  <a:pt x="852" y="1049"/>
                  <a:pt x="852" y="1047"/>
                </a:cubicBezTo>
                <a:cubicBezTo>
                  <a:pt x="849" y="1044"/>
                  <a:pt x="847" y="1041"/>
                  <a:pt x="844" y="1038"/>
                </a:cubicBezTo>
                <a:cubicBezTo>
                  <a:pt x="844" y="1029"/>
                  <a:pt x="844" y="1021"/>
                  <a:pt x="844" y="1013"/>
                </a:cubicBezTo>
                <a:cubicBezTo>
                  <a:pt x="848" y="1010"/>
                  <a:pt x="850" y="1006"/>
                  <a:pt x="852" y="1004"/>
                </a:cubicBezTo>
                <a:cubicBezTo>
                  <a:pt x="852" y="1001"/>
                  <a:pt x="852" y="998"/>
                  <a:pt x="852" y="996"/>
                </a:cubicBezTo>
                <a:cubicBezTo>
                  <a:pt x="856" y="993"/>
                  <a:pt x="859" y="990"/>
                  <a:pt x="861" y="988"/>
                </a:cubicBezTo>
                <a:cubicBezTo>
                  <a:pt x="861" y="976"/>
                  <a:pt x="861" y="965"/>
                  <a:pt x="861" y="954"/>
                </a:cubicBezTo>
                <a:cubicBezTo>
                  <a:pt x="867" y="948"/>
                  <a:pt x="873" y="942"/>
                  <a:pt x="878" y="937"/>
                </a:cubicBezTo>
                <a:cubicBezTo>
                  <a:pt x="882" y="937"/>
                  <a:pt x="884" y="937"/>
                  <a:pt x="886" y="937"/>
                </a:cubicBezTo>
                <a:cubicBezTo>
                  <a:pt x="890" y="934"/>
                  <a:pt x="892" y="931"/>
                  <a:pt x="895" y="929"/>
                </a:cubicBezTo>
                <a:cubicBezTo>
                  <a:pt x="903" y="929"/>
                  <a:pt x="912" y="929"/>
                  <a:pt x="920" y="929"/>
                </a:cubicBezTo>
                <a:cubicBezTo>
                  <a:pt x="924" y="932"/>
                  <a:pt x="926" y="934"/>
                  <a:pt x="929" y="937"/>
                </a:cubicBezTo>
                <a:cubicBezTo>
                  <a:pt x="938" y="937"/>
                  <a:pt x="946" y="937"/>
                  <a:pt x="954" y="937"/>
                </a:cubicBezTo>
                <a:cubicBezTo>
                  <a:pt x="954" y="931"/>
                  <a:pt x="954" y="929"/>
                  <a:pt x="954" y="923"/>
                </a:cubicBezTo>
                <a:cubicBezTo>
                  <a:pt x="957" y="921"/>
                  <a:pt x="960" y="918"/>
                  <a:pt x="963" y="915"/>
                </a:cubicBezTo>
                <a:cubicBezTo>
                  <a:pt x="961" y="913"/>
                  <a:pt x="958" y="909"/>
                  <a:pt x="954" y="906"/>
                </a:cubicBezTo>
                <a:cubicBezTo>
                  <a:pt x="954" y="892"/>
                  <a:pt x="954" y="879"/>
                  <a:pt x="954" y="864"/>
                </a:cubicBezTo>
                <a:cubicBezTo>
                  <a:pt x="952" y="862"/>
                  <a:pt x="950" y="859"/>
                  <a:pt x="946" y="856"/>
                </a:cubicBezTo>
                <a:cubicBezTo>
                  <a:pt x="946" y="853"/>
                  <a:pt x="946" y="851"/>
                  <a:pt x="946" y="848"/>
                </a:cubicBezTo>
                <a:cubicBezTo>
                  <a:pt x="949" y="845"/>
                  <a:pt x="951" y="842"/>
                  <a:pt x="954" y="839"/>
                </a:cubicBezTo>
                <a:cubicBezTo>
                  <a:pt x="944" y="828"/>
                  <a:pt x="933" y="816"/>
                  <a:pt x="921" y="805"/>
                </a:cubicBezTo>
                <a:cubicBezTo>
                  <a:pt x="921" y="800"/>
                  <a:pt x="921" y="794"/>
                  <a:pt x="921" y="789"/>
                </a:cubicBezTo>
                <a:cubicBezTo>
                  <a:pt x="919" y="789"/>
                  <a:pt x="916" y="789"/>
                  <a:pt x="912" y="789"/>
                </a:cubicBezTo>
                <a:cubicBezTo>
                  <a:pt x="910" y="786"/>
                  <a:pt x="907" y="783"/>
                  <a:pt x="904" y="780"/>
                </a:cubicBezTo>
                <a:cubicBezTo>
                  <a:pt x="904" y="777"/>
                  <a:pt x="904" y="775"/>
                  <a:pt x="904" y="772"/>
                </a:cubicBezTo>
                <a:cubicBezTo>
                  <a:pt x="902" y="769"/>
                  <a:pt x="899" y="766"/>
                  <a:pt x="895" y="763"/>
                </a:cubicBezTo>
                <a:cubicBezTo>
                  <a:pt x="890" y="763"/>
                  <a:pt x="885" y="763"/>
                  <a:pt x="879" y="763"/>
                </a:cubicBezTo>
                <a:cubicBezTo>
                  <a:pt x="860" y="743"/>
                  <a:pt x="840" y="724"/>
                  <a:pt x="820" y="704"/>
                </a:cubicBezTo>
                <a:cubicBezTo>
                  <a:pt x="817" y="704"/>
                  <a:pt x="814" y="704"/>
                  <a:pt x="811" y="704"/>
                </a:cubicBezTo>
                <a:cubicBezTo>
                  <a:pt x="809" y="701"/>
                  <a:pt x="806" y="699"/>
                  <a:pt x="803" y="695"/>
                </a:cubicBezTo>
                <a:cubicBezTo>
                  <a:pt x="797" y="695"/>
                  <a:pt x="792" y="695"/>
                  <a:pt x="786" y="695"/>
                </a:cubicBezTo>
                <a:cubicBezTo>
                  <a:pt x="783" y="693"/>
                  <a:pt x="781" y="691"/>
                  <a:pt x="778" y="687"/>
                </a:cubicBezTo>
                <a:cubicBezTo>
                  <a:pt x="775" y="687"/>
                  <a:pt x="772" y="687"/>
                  <a:pt x="769" y="687"/>
                </a:cubicBezTo>
                <a:cubicBezTo>
                  <a:pt x="766" y="687"/>
                  <a:pt x="764" y="687"/>
                  <a:pt x="761" y="687"/>
                </a:cubicBezTo>
                <a:cubicBezTo>
                  <a:pt x="758" y="685"/>
                  <a:pt x="755" y="682"/>
                  <a:pt x="752" y="678"/>
                </a:cubicBezTo>
                <a:cubicBezTo>
                  <a:pt x="752" y="673"/>
                  <a:pt x="752" y="667"/>
                  <a:pt x="752" y="661"/>
                </a:cubicBezTo>
                <a:cubicBezTo>
                  <a:pt x="775" y="661"/>
                  <a:pt x="797" y="661"/>
                  <a:pt x="820" y="661"/>
                </a:cubicBezTo>
                <a:cubicBezTo>
                  <a:pt x="822" y="659"/>
                  <a:pt x="825" y="656"/>
                  <a:pt x="828" y="653"/>
                </a:cubicBezTo>
                <a:cubicBezTo>
                  <a:pt x="830" y="653"/>
                  <a:pt x="833" y="650"/>
                  <a:pt x="836" y="650"/>
                </a:cubicBezTo>
                <a:cubicBezTo>
                  <a:pt x="836" y="642"/>
                  <a:pt x="836" y="634"/>
                  <a:pt x="836" y="625"/>
                </a:cubicBezTo>
                <a:cubicBezTo>
                  <a:pt x="828" y="617"/>
                  <a:pt x="819" y="608"/>
                  <a:pt x="810" y="599"/>
                </a:cubicBezTo>
                <a:cubicBezTo>
                  <a:pt x="805" y="599"/>
                  <a:pt x="799" y="599"/>
                  <a:pt x="793" y="599"/>
                </a:cubicBezTo>
                <a:cubicBezTo>
                  <a:pt x="791" y="596"/>
                  <a:pt x="788" y="594"/>
                  <a:pt x="785" y="591"/>
                </a:cubicBezTo>
                <a:cubicBezTo>
                  <a:pt x="785" y="588"/>
                  <a:pt x="785" y="586"/>
                  <a:pt x="785" y="583"/>
                </a:cubicBezTo>
                <a:cubicBezTo>
                  <a:pt x="783" y="580"/>
                  <a:pt x="780" y="577"/>
                  <a:pt x="777" y="574"/>
                </a:cubicBezTo>
                <a:cubicBezTo>
                  <a:pt x="771" y="574"/>
                  <a:pt x="766" y="574"/>
                  <a:pt x="760" y="574"/>
                </a:cubicBezTo>
                <a:cubicBezTo>
                  <a:pt x="758" y="571"/>
                  <a:pt x="754" y="569"/>
                  <a:pt x="751" y="566"/>
                </a:cubicBezTo>
                <a:cubicBezTo>
                  <a:pt x="751" y="563"/>
                  <a:pt x="751" y="560"/>
                  <a:pt x="751" y="557"/>
                </a:cubicBezTo>
                <a:cubicBezTo>
                  <a:pt x="749" y="554"/>
                  <a:pt x="746" y="552"/>
                  <a:pt x="743" y="549"/>
                </a:cubicBezTo>
                <a:cubicBezTo>
                  <a:pt x="735" y="549"/>
                  <a:pt x="727" y="549"/>
                  <a:pt x="718" y="549"/>
                </a:cubicBezTo>
                <a:cubicBezTo>
                  <a:pt x="715" y="546"/>
                  <a:pt x="712" y="543"/>
                  <a:pt x="709" y="540"/>
                </a:cubicBezTo>
                <a:cubicBezTo>
                  <a:pt x="709" y="535"/>
                  <a:pt x="709" y="529"/>
                  <a:pt x="709" y="523"/>
                </a:cubicBezTo>
                <a:cubicBezTo>
                  <a:pt x="707" y="521"/>
                  <a:pt x="704" y="518"/>
                  <a:pt x="701" y="514"/>
                </a:cubicBezTo>
                <a:cubicBezTo>
                  <a:pt x="701" y="512"/>
                  <a:pt x="701" y="510"/>
                  <a:pt x="701" y="506"/>
                </a:cubicBezTo>
                <a:cubicBezTo>
                  <a:pt x="707" y="501"/>
                  <a:pt x="712" y="495"/>
                  <a:pt x="718" y="489"/>
                </a:cubicBezTo>
                <a:cubicBezTo>
                  <a:pt x="720" y="489"/>
                  <a:pt x="723" y="489"/>
                  <a:pt x="726" y="489"/>
                </a:cubicBezTo>
                <a:cubicBezTo>
                  <a:pt x="728" y="487"/>
                  <a:pt x="732" y="484"/>
                  <a:pt x="735" y="481"/>
                </a:cubicBezTo>
                <a:cubicBezTo>
                  <a:pt x="737" y="481"/>
                  <a:pt x="740" y="481"/>
                  <a:pt x="743" y="481"/>
                </a:cubicBezTo>
                <a:cubicBezTo>
                  <a:pt x="749" y="476"/>
                  <a:pt x="754" y="470"/>
                  <a:pt x="760" y="464"/>
                </a:cubicBezTo>
                <a:cubicBezTo>
                  <a:pt x="762" y="464"/>
                  <a:pt x="765" y="464"/>
                  <a:pt x="768" y="464"/>
                </a:cubicBezTo>
                <a:cubicBezTo>
                  <a:pt x="771" y="462"/>
                  <a:pt x="774" y="459"/>
                  <a:pt x="777" y="455"/>
                </a:cubicBezTo>
                <a:cubicBezTo>
                  <a:pt x="785" y="455"/>
                  <a:pt x="793" y="455"/>
                  <a:pt x="802" y="455"/>
                </a:cubicBezTo>
                <a:cubicBezTo>
                  <a:pt x="805" y="458"/>
                  <a:pt x="807" y="461"/>
                  <a:pt x="810" y="464"/>
                </a:cubicBezTo>
                <a:cubicBezTo>
                  <a:pt x="813" y="464"/>
                  <a:pt x="816" y="464"/>
                  <a:pt x="819" y="464"/>
                </a:cubicBezTo>
                <a:cubicBezTo>
                  <a:pt x="822" y="467"/>
                  <a:pt x="824" y="469"/>
                  <a:pt x="827" y="472"/>
                </a:cubicBezTo>
                <a:cubicBezTo>
                  <a:pt x="835" y="472"/>
                  <a:pt x="843" y="472"/>
                  <a:pt x="852" y="472"/>
                </a:cubicBezTo>
                <a:cubicBezTo>
                  <a:pt x="855" y="470"/>
                  <a:pt x="858" y="467"/>
                  <a:pt x="861" y="464"/>
                </a:cubicBezTo>
                <a:cubicBezTo>
                  <a:pt x="872" y="464"/>
                  <a:pt x="883" y="464"/>
                  <a:pt x="895" y="464"/>
                </a:cubicBezTo>
                <a:cubicBezTo>
                  <a:pt x="897" y="462"/>
                  <a:pt x="900" y="459"/>
                  <a:pt x="903" y="455"/>
                </a:cubicBezTo>
                <a:cubicBezTo>
                  <a:pt x="912" y="455"/>
                  <a:pt x="920" y="455"/>
                  <a:pt x="929" y="455"/>
                </a:cubicBezTo>
                <a:cubicBezTo>
                  <a:pt x="931" y="453"/>
                  <a:pt x="934" y="450"/>
                  <a:pt x="938" y="447"/>
                </a:cubicBezTo>
                <a:cubicBezTo>
                  <a:pt x="942" y="447"/>
                  <a:pt x="948" y="447"/>
                  <a:pt x="954" y="447"/>
                </a:cubicBezTo>
                <a:cubicBezTo>
                  <a:pt x="956" y="445"/>
                  <a:pt x="959" y="442"/>
                  <a:pt x="963" y="438"/>
                </a:cubicBezTo>
                <a:cubicBezTo>
                  <a:pt x="965" y="438"/>
                  <a:pt x="967" y="438"/>
                  <a:pt x="971" y="438"/>
                </a:cubicBezTo>
                <a:cubicBezTo>
                  <a:pt x="973" y="436"/>
                  <a:pt x="976" y="433"/>
                  <a:pt x="980" y="430"/>
                </a:cubicBezTo>
                <a:cubicBezTo>
                  <a:pt x="985" y="430"/>
                  <a:pt x="990" y="430"/>
                  <a:pt x="996" y="430"/>
                </a:cubicBezTo>
                <a:cubicBezTo>
                  <a:pt x="996" y="425"/>
                  <a:pt x="996" y="419"/>
                  <a:pt x="996" y="413"/>
                </a:cubicBezTo>
                <a:cubicBezTo>
                  <a:pt x="998" y="411"/>
                  <a:pt x="1002" y="408"/>
                  <a:pt x="1005" y="405"/>
                </a:cubicBezTo>
                <a:cubicBezTo>
                  <a:pt x="1005" y="403"/>
                  <a:pt x="1005" y="399"/>
                  <a:pt x="1005" y="396"/>
                </a:cubicBezTo>
                <a:cubicBezTo>
                  <a:pt x="1007" y="394"/>
                  <a:pt x="1010" y="391"/>
                  <a:pt x="1013" y="388"/>
                </a:cubicBezTo>
                <a:cubicBezTo>
                  <a:pt x="1013" y="380"/>
                  <a:pt x="1013" y="372"/>
                  <a:pt x="1013" y="363"/>
                </a:cubicBezTo>
                <a:cubicBezTo>
                  <a:pt x="1015" y="360"/>
                  <a:pt x="1019" y="357"/>
                  <a:pt x="1022" y="354"/>
                </a:cubicBezTo>
                <a:cubicBezTo>
                  <a:pt x="1022" y="348"/>
                  <a:pt x="1022" y="343"/>
                  <a:pt x="1022" y="337"/>
                </a:cubicBezTo>
                <a:cubicBezTo>
                  <a:pt x="1024" y="335"/>
                  <a:pt x="1027" y="332"/>
                  <a:pt x="1030" y="329"/>
                </a:cubicBezTo>
                <a:cubicBezTo>
                  <a:pt x="1030" y="326"/>
                  <a:pt x="1030" y="324"/>
                  <a:pt x="1030" y="321"/>
                </a:cubicBezTo>
                <a:cubicBezTo>
                  <a:pt x="1032" y="318"/>
                  <a:pt x="1036" y="315"/>
                  <a:pt x="1039" y="312"/>
                </a:cubicBezTo>
                <a:cubicBezTo>
                  <a:pt x="1041" y="312"/>
                  <a:pt x="1044" y="312"/>
                  <a:pt x="1047" y="312"/>
                </a:cubicBezTo>
                <a:cubicBezTo>
                  <a:pt x="1047" y="309"/>
                  <a:pt x="1047" y="307"/>
                  <a:pt x="1047" y="304"/>
                </a:cubicBezTo>
                <a:cubicBezTo>
                  <a:pt x="1053" y="298"/>
                  <a:pt x="1058" y="292"/>
                  <a:pt x="1064" y="287"/>
                </a:cubicBezTo>
                <a:cubicBezTo>
                  <a:pt x="1066" y="287"/>
                  <a:pt x="1069" y="287"/>
                  <a:pt x="1072" y="287"/>
                </a:cubicBezTo>
                <a:cubicBezTo>
                  <a:pt x="1072" y="284"/>
                  <a:pt x="1072" y="282"/>
                  <a:pt x="1072" y="279"/>
                </a:cubicBezTo>
                <a:cubicBezTo>
                  <a:pt x="1074" y="276"/>
                  <a:pt x="1078" y="273"/>
                  <a:pt x="1081" y="270"/>
                </a:cubicBezTo>
                <a:cubicBezTo>
                  <a:pt x="1081" y="256"/>
                  <a:pt x="1081" y="242"/>
                  <a:pt x="1081" y="228"/>
                </a:cubicBezTo>
                <a:cubicBezTo>
                  <a:pt x="1079" y="225"/>
                  <a:pt x="1075" y="223"/>
                  <a:pt x="1072" y="219"/>
                </a:cubicBezTo>
                <a:cubicBezTo>
                  <a:pt x="1072" y="191"/>
                  <a:pt x="1072" y="163"/>
                  <a:pt x="1072" y="134"/>
                </a:cubicBezTo>
                <a:cubicBezTo>
                  <a:pt x="1074" y="132"/>
                  <a:pt x="1078" y="130"/>
                  <a:pt x="1081" y="126"/>
                </a:cubicBezTo>
                <a:cubicBezTo>
                  <a:pt x="1081" y="124"/>
                  <a:pt x="1081" y="121"/>
                  <a:pt x="1081" y="118"/>
                </a:cubicBezTo>
                <a:cubicBezTo>
                  <a:pt x="1084" y="118"/>
                  <a:pt x="1087" y="118"/>
                  <a:pt x="1089" y="118"/>
                </a:cubicBezTo>
                <a:cubicBezTo>
                  <a:pt x="1092" y="121"/>
                  <a:pt x="1096" y="124"/>
                  <a:pt x="1098" y="126"/>
                </a:cubicBezTo>
                <a:cubicBezTo>
                  <a:pt x="1104" y="126"/>
                  <a:pt x="1109" y="126"/>
                  <a:pt x="1114" y="126"/>
                </a:cubicBezTo>
                <a:cubicBezTo>
                  <a:pt x="1117" y="130"/>
                  <a:pt x="1121" y="132"/>
                  <a:pt x="1123" y="134"/>
                </a:cubicBezTo>
                <a:cubicBezTo>
                  <a:pt x="1138" y="134"/>
                  <a:pt x="1151" y="134"/>
                  <a:pt x="1165" y="134"/>
                </a:cubicBezTo>
                <a:cubicBezTo>
                  <a:pt x="1168" y="138"/>
                  <a:pt x="1171" y="141"/>
                  <a:pt x="1173" y="143"/>
                </a:cubicBezTo>
                <a:cubicBezTo>
                  <a:pt x="1179" y="143"/>
                  <a:pt x="1185" y="143"/>
                  <a:pt x="1190" y="143"/>
                </a:cubicBezTo>
                <a:cubicBezTo>
                  <a:pt x="1194" y="147"/>
                  <a:pt x="1197" y="149"/>
                  <a:pt x="1199" y="151"/>
                </a:cubicBezTo>
                <a:cubicBezTo>
                  <a:pt x="1205" y="151"/>
                  <a:pt x="1211" y="151"/>
                  <a:pt x="1215" y="151"/>
                </a:cubicBezTo>
                <a:cubicBezTo>
                  <a:pt x="1219" y="155"/>
                  <a:pt x="1222" y="158"/>
                  <a:pt x="1224" y="160"/>
                </a:cubicBezTo>
                <a:cubicBezTo>
                  <a:pt x="1255" y="160"/>
                  <a:pt x="1286" y="160"/>
                  <a:pt x="1317" y="160"/>
                </a:cubicBezTo>
                <a:cubicBezTo>
                  <a:pt x="1320" y="164"/>
                  <a:pt x="1323" y="166"/>
                  <a:pt x="1326" y="168"/>
                </a:cubicBezTo>
                <a:cubicBezTo>
                  <a:pt x="1343" y="168"/>
                  <a:pt x="1360" y="168"/>
                  <a:pt x="1376" y="168"/>
                </a:cubicBezTo>
                <a:cubicBezTo>
                  <a:pt x="1379" y="165"/>
                  <a:pt x="1382" y="163"/>
                  <a:pt x="1385" y="160"/>
                </a:cubicBezTo>
                <a:cubicBezTo>
                  <a:pt x="1391" y="160"/>
                  <a:pt x="1396" y="160"/>
                  <a:pt x="1402" y="160"/>
                </a:cubicBezTo>
                <a:cubicBezTo>
                  <a:pt x="1405" y="157"/>
                  <a:pt x="1408" y="154"/>
                  <a:pt x="1410" y="151"/>
                </a:cubicBezTo>
                <a:cubicBezTo>
                  <a:pt x="1413" y="151"/>
                  <a:pt x="1416" y="151"/>
                  <a:pt x="1418" y="151"/>
                </a:cubicBezTo>
                <a:cubicBezTo>
                  <a:pt x="1421" y="148"/>
                  <a:pt x="1425" y="146"/>
                  <a:pt x="1427" y="143"/>
                </a:cubicBezTo>
                <a:cubicBezTo>
                  <a:pt x="1430" y="143"/>
                  <a:pt x="1433" y="143"/>
                  <a:pt x="1435" y="143"/>
                </a:cubicBezTo>
                <a:cubicBezTo>
                  <a:pt x="1438" y="140"/>
                  <a:pt x="1442" y="137"/>
                  <a:pt x="1444" y="134"/>
                </a:cubicBezTo>
                <a:cubicBezTo>
                  <a:pt x="1447" y="134"/>
                  <a:pt x="1450" y="134"/>
                  <a:pt x="1452" y="134"/>
                </a:cubicBezTo>
                <a:cubicBezTo>
                  <a:pt x="1455" y="131"/>
                  <a:pt x="1458" y="129"/>
                  <a:pt x="1460" y="126"/>
                </a:cubicBezTo>
                <a:cubicBezTo>
                  <a:pt x="1466" y="126"/>
                  <a:pt x="1472" y="126"/>
                  <a:pt x="1477" y="126"/>
                </a:cubicBezTo>
                <a:cubicBezTo>
                  <a:pt x="1481" y="123"/>
                  <a:pt x="1484" y="121"/>
                  <a:pt x="1486" y="118"/>
                </a:cubicBezTo>
                <a:cubicBezTo>
                  <a:pt x="1486" y="115"/>
                  <a:pt x="1486" y="112"/>
                  <a:pt x="1486" y="109"/>
                </a:cubicBezTo>
                <a:cubicBezTo>
                  <a:pt x="1495" y="100"/>
                  <a:pt x="1503" y="92"/>
                  <a:pt x="1511" y="84"/>
                </a:cubicBezTo>
                <a:cubicBezTo>
                  <a:pt x="1515" y="84"/>
                  <a:pt x="1517" y="84"/>
                  <a:pt x="1519" y="84"/>
                </a:cubicBezTo>
                <a:cubicBezTo>
                  <a:pt x="1523" y="81"/>
                  <a:pt x="1526" y="78"/>
                  <a:pt x="1528" y="75"/>
                </a:cubicBezTo>
                <a:cubicBezTo>
                  <a:pt x="1532" y="75"/>
                  <a:pt x="1534" y="75"/>
                  <a:pt x="1536" y="75"/>
                </a:cubicBezTo>
                <a:cubicBezTo>
                  <a:pt x="1551" y="61"/>
                  <a:pt x="1565" y="47"/>
                  <a:pt x="1579" y="33"/>
                </a:cubicBezTo>
                <a:cubicBezTo>
                  <a:pt x="1582" y="33"/>
                  <a:pt x="1585" y="33"/>
                  <a:pt x="1588" y="33"/>
                </a:cubicBezTo>
                <a:cubicBezTo>
                  <a:pt x="1593" y="27"/>
                  <a:pt x="1599" y="22"/>
                  <a:pt x="1605" y="17"/>
                </a:cubicBezTo>
                <a:cubicBezTo>
                  <a:pt x="1608" y="17"/>
                  <a:pt x="1610" y="17"/>
                  <a:pt x="1613" y="17"/>
                </a:cubicBezTo>
                <a:cubicBezTo>
                  <a:pt x="1618" y="11"/>
                  <a:pt x="1624" y="5"/>
                  <a:pt x="1630" y="0"/>
                </a:cubicBezTo>
                <a:cubicBezTo>
                  <a:pt x="1635" y="5"/>
                  <a:pt x="1641" y="11"/>
                  <a:pt x="1647" y="17"/>
                </a:cubicBezTo>
                <a:cubicBezTo>
                  <a:pt x="1656" y="17"/>
                  <a:pt x="1664" y="17"/>
                  <a:pt x="1672" y="17"/>
                </a:cubicBezTo>
                <a:cubicBezTo>
                  <a:pt x="1675" y="20"/>
                  <a:pt x="1677" y="23"/>
                  <a:pt x="1680" y="25"/>
                </a:cubicBezTo>
                <a:cubicBezTo>
                  <a:pt x="1683" y="25"/>
                  <a:pt x="1686" y="25"/>
                  <a:pt x="1689" y="25"/>
                </a:cubicBezTo>
                <a:cubicBezTo>
                  <a:pt x="1692" y="28"/>
                  <a:pt x="1694" y="31"/>
                  <a:pt x="1697" y="33"/>
                </a:cubicBezTo>
                <a:cubicBezTo>
                  <a:pt x="1703" y="33"/>
                  <a:pt x="1708" y="33"/>
                  <a:pt x="1714" y="33"/>
                </a:cubicBezTo>
                <a:cubicBezTo>
                  <a:pt x="1717" y="36"/>
                  <a:pt x="1720" y="40"/>
                  <a:pt x="1722" y="42"/>
                </a:cubicBezTo>
                <a:cubicBezTo>
                  <a:pt x="1719" y="45"/>
                  <a:pt x="1716" y="48"/>
                  <a:pt x="1714" y="50"/>
                </a:cubicBezTo>
                <a:cubicBezTo>
                  <a:pt x="1714" y="59"/>
                  <a:pt x="1714" y="67"/>
                  <a:pt x="1714" y="75"/>
                </a:cubicBezTo>
                <a:cubicBezTo>
                  <a:pt x="1717" y="78"/>
                  <a:pt x="1720" y="82"/>
                  <a:pt x="1722" y="84"/>
                </a:cubicBezTo>
                <a:cubicBezTo>
                  <a:pt x="1722" y="90"/>
                  <a:pt x="1722" y="95"/>
                  <a:pt x="1722" y="101"/>
                </a:cubicBezTo>
                <a:cubicBezTo>
                  <a:pt x="1725" y="104"/>
                  <a:pt x="1729" y="107"/>
                  <a:pt x="1731" y="109"/>
                </a:cubicBezTo>
                <a:cubicBezTo>
                  <a:pt x="1731" y="115"/>
                  <a:pt x="1731" y="121"/>
                  <a:pt x="1731" y="126"/>
                </a:cubicBezTo>
                <a:cubicBezTo>
                  <a:pt x="1734" y="130"/>
                  <a:pt x="1737" y="132"/>
                  <a:pt x="1739" y="134"/>
                </a:cubicBezTo>
                <a:cubicBezTo>
                  <a:pt x="1739" y="138"/>
                  <a:pt x="1739" y="141"/>
                  <a:pt x="1739" y="143"/>
                </a:cubicBezTo>
                <a:cubicBezTo>
                  <a:pt x="1742" y="147"/>
                  <a:pt x="1746" y="149"/>
                  <a:pt x="1748" y="151"/>
                </a:cubicBezTo>
                <a:cubicBezTo>
                  <a:pt x="1748" y="160"/>
                  <a:pt x="1748" y="168"/>
                  <a:pt x="1748" y="177"/>
                </a:cubicBezTo>
                <a:cubicBezTo>
                  <a:pt x="1751" y="177"/>
                  <a:pt x="1754" y="177"/>
                  <a:pt x="1756" y="177"/>
                </a:cubicBezTo>
                <a:cubicBezTo>
                  <a:pt x="1759" y="180"/>
                  <a:pt x="1763" y="183"/>
                  <a:pt x="1765" y="185"/>
                </a:cubicBezTo>
                <a:cubicBezTo>
                  <a:pt x="1765" y="194"/>
                  <a:pt x="1765" y="202"/>
                  <a:pt x="1765" y="211"/>
                </a:cubicBezTo>
                <a:cubicBezTo>
                  <a:pt x="1768" y="214"/>
                  <a:pt x="1771" y="217"/>
                  <a:pt x="1773" y="219"/>
                </a:cubicBezTo>
                <a:cubicBezTo>
                  <a:pt x="1773" y="223"/>
                  <a:pt x="1773" y="225"/>
                  <a:pt x="1773" y="228"/>
                </a:cubicBezTo>
                <a:cubicBezTo>
                  <a:pt x="1770" y="231"/>
                  <a:pt x="1767" y="233"/>
                  <a:pt x="1765" y="236"/>
                </a:cubicBezTo>
                <a:cubicBezTo>
                  <a:pt x="1765" y="250"/>
                  <a:pt x="1765" y="265"/>
                  <a:pt x="1765" y="279"/>
                </a:cubicBezTo>
                <a:cubicBezTo>
                  <a:pt x="1771" y="279"/>
                  <a:pt x="1776" y="279"/>
                  <a:pt x="1781" y="279"/>
                </a:cubicBezTo>
                <a:cubicBezTo>
                  <a:pt x="1781" y="307"/>
                  <a:pt x="1781" y="335"/>
                  <a:pt x="1781" y="363"/>
                </a:cubicBezTo>
                <a:cubicBezTo>
                  <a:pt x="1784" y="366"/>
                  <a:pt x="1788" y="369"/>
                  <a:pt x="1790" y="371"/>
                </a:cubicBezTo>
                <a:cubicBezTo>
                  <a:pt x="1790" y="380"/>
                  <a:pt x="1790" y="388"/>
                  <a:pt x="1790" y="396"/>
                </a:cubicBezTo>
                <a:cubicBezTo>
                  <a:pt x="1787" y="396"/>
                  <a:pt x="1784" y="396"/>
                  <a:pt x="1781" y="396"/>
                </a:cubicBezTo>
                <a:cubicBezTo>
                  <a:pt x="1778" y="399"/>
                  <a:pt x="1776" y="403"/>
                  <a:pt x="1773" y="405"/>
                </a:cubicBezTo>
                <a:cubicBezTo>
                  <a:pt x="1762" y="405"/>
                  <a:pt x="1750" y="405"/>
                  <a:pt x="1739" y="405"/>
                </a:cubicBezTo>
                <a:cubicBezTo>
                  <a:pt x="1736" y="408"/>
                  <a:pt x="1733" y="411"/>
                  <a:pt x="1731" y="413"/>
                </a:cubicBezTo>
                <a:cubicBezTo>
                  <a:pt x="1728" y="413"/>
                  <a:pt x="1724" y="413"/>
                  <a:pt x="1722" y="413"/>
                </a:cubicBezTo>
                <a:cubicBezTo>
                  <a:pt x="1719" y="416"/>
                  <a:pt x="1716" y="420"/>
                  <a:pt x="1714" y="422"/>
                </a:cubicBezTo>
                <a:cubicBezTo>
                  <a:pt x="1714" y="425"/>
                  <a:pt x="1714" y="428"/>
                  <a:pt x="1714" y="430"/>
                </a:cubicBezTo>
                <a:cubicBezTo>
                  <a:pt x="1720" y="436"/>
                  <a:pt x="1725" y="442"/>
                  <a:pt x="1731" y="447"/>
                </a:cubicBezTo>
                <a:cubicBezTo>
                  <a:pt x="1731" y="453"/>
                  <a:pt x="1731" y="459"/>
                  <a:pt x="1731" y="464"/>
                </a:cubicBezTo>
                <a:cubicBezTo>
                  <a:pt x="1734" y="467"/>
                  <a:pt x="1737" y="470"/>
                  <a:pt x="1739" y="472"/>
                </a:cubicBezTo>
                <a:cubicBezTo>
                  <a:pt x="1739" y="476"/>
                  <a:pt x="1739" y="479"/>
                  <a:pt x="1739" y="481"/>
                </a:cubicBezTo>
                <a:cubicBezTo>
                  <a:pt x="1742" y="484"/>
                  <a:pt x="1746" y="487"/>
                  <a:pt x="1748" y="489"/>
                </a:cubicBezTo>
                <a:cubicBezTo>
                  <a:pt x="1745" y="493"/>
                  <a:pt x="1742" y="495"/>
                  <a:pt x="1739" y="497"/>
                </a:cubicBezTo>
                <a:cubicBezTo>
                  <a:pt x="1736" y="497"/>
                  <a:pt x="1733" y="497"/>
                  <a:pt x="1731" y="497"/>
                </a:cubicBezTo>
                <a:cubicBezTo>
                  <a:pt x="1728" y="501"/>
                  <a:pt x="1724" y="504"/>
                  <a:pt x="1722" y="506"/>
                </a:cubicBezTo>
                <a:cubicBezTo>
                  <a:pt x="1722" y="510"/>
                  <a:pt x="1722" y="512"/>
                  <a:pt x="1722" y="514"/>
                </a:cubicBezTo>
                <a:cubicBezTo>
                  <a:pt x="1728" y="514"/>
                  <a:pt x="1733" y="514"/>
                  <a:pt x="1739" y="514"/>
                </a:cubicBezTo>
                <a:cubicBezTo>
                  <a:pt x="1742" y="518"/>
                  <a:pt x="1746" y="521"/>
                  <a:pt x="1748" y="523"/>
                </a:cubicBezTo>
                <a:cubicBezTo>
                  <a:pt x="1742" y="529"/>
                  <a:pt x="1737" y="535"/>
                  <a:pt x="1731" y="540"/>
                </a:cubicBezTo>
                <a:cubicBezTo>
                  <a:pt x="1731" y="545"/>
                  <a:pt x="1731" y="551"/>
                  <a:pt x="1731" y="557"/>
                </a:cubicBezTo>
                <a:cubicBezTo>
                  <a:pt x="1728" y="560"/>
                  <a:pt x="1724" y="563"/>
                  <a:pt x="1722" y="566"/>
                </a:cubicBezTo>
                <a:cubicBezTo>
                  <a:pt x="1722" y="577"/>
                  <a:pt x="1722" y="588"/>
                  <a:pt x="1722" y="599"/>
                </a:cubicBezTo>
                <a:cubicBezTo>
                  <a:pt x="1737" y="599"/>
                  <a:pt x="1751" y="599"/>
                  <a:pt x="1765" y="599"/>
                </a:cubicBezTo>
                <a:cubicBezTo>
                  <a:pt x="1765" y="610"/>
                  <a:pt x="1765" y="621"/>
                  <a:pt x="1765" y="633"/>
                </a:cubicBezTo>
                <a:cubicBezTo>
                  <a:pt x="1771" y="638"/>
                  <a:pt x="1776" y="644"/>
                  <a:pt x="1781" y="650"/>
                </a:cubicBezTo>
                <a:cubicBezTo>
                  <a:pt x="1781" y="656"/>
                  <a:pt x="1781" y="661"/>
                  <a:pt x="1781" y="667"/>
                </a:cubicBezTo>
                <a:cubicBezTo>
                  <a:pt x="1776" y="673"/>
                  <a:pt x="1770" y="678"/>
                  <a:pt x="1765" y="684"/>
                </a:cubicBezTo>
                <a:cubicBezTo>
                  <a:pt x="1765" y="687"/>
                  <a:pt x="1765" y="690"/>
                  <a:pt x="1765" y="692"/>
                </a:cubicBezTo>
                <a:cubicBezTo>
                  <a:pt x="1754" y="692"/>
                  <a:pt x="1742" y="692"/>
                  <a:pt x="1731" y="692"/>
                </a:cubicBezTo>
                <a:cubicBezTo>
                  <a:pt x="1725" y="698"/>
                  <a:pt x="1720" y="703"/>
                  <a:pt x="1714" y="709"/>
                </a:cubicBezTo>
                <a:cubicBezTo>
                  <a:pt x="1714" y="712"/>
                  <a:pt x="1714" y="715"/>
                  <a:pt x="1714" y="717"/>
                </a:cubicBezTo>
                <a:cubicBezTo>
                  <a:pt x="1725" y="717"/>
                  <a:pt x="1737" y="717"/>
                  <a:pt x="1748" y="717"/>
                </a:cubicBezTo>
                <a:cubicBezTo>
                  <a:pt x="1748" y="720"/>
                  <a:pt x="1748" y="724"/>
                  <a:pt x="1748" y="726"/>
                </a:cubicBezTo>
                <a:cubicBezTo>
                  <a:pt x="1751" y="729"/>
                  <a:pt x="1754" y="732"/>
                  <a:pt x="1756" y="734"/>
                </a:cubicBezTo>
                <a:cubicBezTo>
                  <a:pt x="1756" y="737"/>
                  <a:pt x="1756" y="741"/>
                  <a:pt x="1756" y="743"/>
                </a:cubicBezTo>
                <a:cubicBezTo>
                  <a:pt x="1747" y="743"/>
                  <a:pt x="1739" y="743"/>
                  <a:pt x="1731" y="743"/>
                </a:cubicBezTo>
                <a:cubicBezTo>
                  <a:pt x="1728" y="746"/>
                  <a:pt x="1724" y="749"/>
                  <a:pt x="1722" y="751"/>
                </a:cubicBezTo>
                <a:cubicBezTo>
                  <a:pt x="1716" y="751"/>
                  <a:pt x="1711" y="751"/>
                  <a:pt x="1706" y="751"/>
                </a:cubicBezTo>
                <a:cubicBezTo>
                  <a:pt x="1703" y="754"/>
                  <a:pt x="1699" y="757"/>
                  <a:pt x="1697" y="759"/>
                </a:cubicBezTo>
                <a:cubicBezTo>
                  <a:pt x="1694" y="759"/>
                  <a:pt x="1691" y="759"/>
                  <a:pt x="1689" y="759"/>
                </a:cubicBezTo>
                <a:cubicBezTo>
                  <a:pt x="1680" y="768"/>
                  <a:pt x="1672" y="777"/>
                  <a:pt x="1664" y="785"/>
                </a:cubicBezTo>
                <a:cubicBezTo>
                  <a:pt x="1664" y="788"/>
                  <a:pt x="1664" y="791"/>
                  <a:pt x="1664" y="793"/>
                </a:cubicBezTo>
                <a:cubicBezTo>
                  <a:pt x="1652" y="805"/>
                  <a:pt x="1641" y="816"/>
                  <a:pt x="1630" y="827"/>
                </a:cubicBezTo>
                <a:cubicBezTo>
                  <a:pt x="1630" y="831"/>
                  <a:pt x="1630" y="833"/>
                  <a:pt x="1630" y="835"/>
                </a:cubicBezTo>
                <a:cubicBezTo>
                  <a:pt x="1624" y="841"/>
                  <a:pt x="1618" y="847"/>
                  <a:pt x="1613" y="852"/>
                </a:cubicBezTo>
                <a:cubicBezTo>
                  <a:pt x="1607" y="852"/>
                  <a:pt x="1601" y="852"/>
                  <a:pt x="1596" y="852"/>
                </a:cubicBezTo>
                <a:cubicBezTo>
                  <a:pt x="1592" y="849"/>
                  <a:pt x="1590" y="847"/>
                  <a:pt x="1588" y="844"/>
                </a:cubicBezTo>
                <a:cubicBezTo>
                  <a:pt x="1576" y="856"/>
                  <a:pt x="1565" y="867"/>
                  <a:pt x="1553" y="878"/>
                </a:cubicBezTo>
                <a:cubicBezTo>
                  <a:pt x="1557" y="881"/>
                  <a:pt x="1560" y="884"/>
                  <a:pt x="1562" y="886"/>
                </a:cubicBezTo>
                <a:cubicBezTo>
                  <a:pt x="1562" y="892"/>
                  <a:pt x="1562" y="898"/>
                  <a:pt x="1562" y="903"/>
                </a:cubicBezTo>
                <a:cubicBezTo>
                  <a:pt x="1566" y="906"/>
                  <a:pt x="1568" y="909"/>
                  <a:pt x="1570" y="912"/>
                </a:cubicBezTo>
                <a:cubicBezTo>
                  <a:pt x="1570" y="915"/>
                  <a:pt x="1570" y="917"/>
                  <a:pt x="1570" y="920"/>
                </a:cubicBezTo>
                <a:cubicBezTo>
                  <a:pt x="1567" y="923"/>
                  <a:pt x="1565" y="926"/>
                  <a:pt x="1562" y="929"/>
                </a:cubicBezTo>
                <a:cubicBezTo>
                  <a:pt x="1559" y="929"/>
                  <a:pt x="1556" y="929"/>
                  <a:pt x="1553" y="929"/>
                </a:cubicBezTo>
                <a:cubicBezTo>
                  <a:pt x="1553" y="934"/>
                  <a:pt x="1553" y="940"/>
                  <a:pt x="1553" y="946"/>
                </a:cubicBezTo>
                <a:cubicBezTo>
                  <a:pt x="1557" y="949"/>
                  <a:pt x="1560" y="951"/>
                  <a:pt x="1562" y="954"/>
                </a:cubicBezTo>
                <a:cubicBezTo>
                  <a:pt x="1566" y="954"/>
                  <a:pt x="1568" y="954"/>
                  <a:pt x="1570" y="954"/>
                </a:cubicBezTo>
                <a:cubicBezTo>
                  <a:pt x="1579" y="945"/>
                  <a:pt x="1588" y="937"/>
                  <a:pt x="1596" y="929"/>
                </a:cubicBezTo>
                <a:cubicBezTo>
                  <a:pt x="1638" y="929"/>
                  <a:pt x="1680" y="929"/>
                  <a:pt x="1722" y="929"/>
                </a:cubicBezTo>
                <a:cubicBezTo>
                  <a:pt x="1725" y="932"/>
                  <a:pt x="1729" y="934"/>
                  <a:pt x="1731" y="937"/>
                </a:cubicBezTo>
                <a:cubicBezTo>
                  <a:pt x="1740" y="937"/>
                  <a:pt x="1748" y="937"/>
                  <a:pt x="1756" y="937"/>
                </a:cubicBezTo>
                <a:cubicBezTo>
                  <a:pt x="1759" y="940"/>
                  <a:pt x="1763" y="943"/>
                  <a:pt x="1765" y="946"/>
                </a:cubicBezTo>
                <a:cubicBezTo>
                  <a:pt x="1768" y="946"/>
                  <a:pt x="1771" y="946"/>
                  <a:pt x="1773" y="946"/>
                </a:cubicBezTo>
                <a:cubicBezTo>
                  <a:pt x="1776" y="949"/>
                  <a:pt x="1779" y="951"/>
                  <a:pt x="1781" y="954"/>
                </a:cubicBezTo>
                <a:cubicBezTo>
                  <a:pt x="1784" y="951"/>
                  <a:pt x="1788" y="948"/>
                  <a:pt x="1790" y="946"/>
                </a:cubicBezTo>
                <a:cubicBezTo>
                  <a:pt x="1799" y="946"/>
                  <a:pt x="1807" y="946"/>
                  <a:pt x="1815" y="946"/>
                </a:cubicBezTo>
                <a:cubicBezTo>
                  <a:pt x="1815" y="949"/>
                  <a:pt x="1815" y="951"/>
                  <a:pt x="1815" y="954"/>
                </a:cubicBezTo>
                <a:cubicBezTo>
                  <a:pt x="1818" y="957"/>
                  <a:pt x="1821" y="959"/>
                  <a:pt x="1823" y="962"/>
                </a:cubicBezTo>
                <a:cubicBezTo>
                  <a:pt x="1829" y="962"/>
                  <a:pt x="1835" y="962"/>
                  <a:pt x="1840" y="962"/>
                </a:cubicBezTo>
                <a:cubicBezTo>
                  <a:pt x="1844" y="965"/>
                  <a:pt x="1847" y="968"/>
                  <a:pt x="1849" y="971"/>
                </a:cubicBezTo>
                <a:cubicBezTo>
                  <a:pt x="1870" y="971"/>
                  <a:pt x="1889" y="971"/>
                  <a:pt x="1908" y="971"/>
                </a:cubicBezTo>
                <a:cubicBezTo>
                  <a:pt x="1908" y="980"/>
                  <a:pt x="1908" y="988"/>
                  <a:pt x="1908" y="996"/>
                </a:cubicBezTo>
                <a:cubicBezTo>
                  <a:pt x="1912" y="999"/>
                  <a:pt x="1914" y="1002"/>
                  <a:pt x="1917" y="1004"/>
                </a:cubicBezTo>
                <a:cubicBezTo>
                  <a:pt x="1917" y="1007"/>
                  <a:pt x="1917" y="1011"/>
                  <a:pt x="1917" y="1013"/>
                </a:cubicBezTo>
                <a:cubicBezTo>
                  <a:pt x="1922" y="1019"/>
                  <a:pt x="1928" y="1024"/>
                  <a:pt x="1934" y="1030"/>
                </a:cubicBezTo>
                <a:cubicBezTo>
                  <a:pt x="1934" y="1033"/>
                  <a:pt x="1934" y="1036"/>
                  <a:pt x="1934" y="1038"/>
                </a:cubicBezTo>
                <a:cubicBezTo>
                  <a:pt x="1937" y="1041"/>
                  <a:pt x="1939" y="1045"/>
                  <a:pt x="1942" y="1047"/>
                </a:cubicBezTo>
                <a:cubicBezTo>
                  <a:pt x="1945" y="1047"/>
                  <a:pt x="1948" y="1047"/>
                  <a:pt x="1951" y="1047"/>
                </a:cubicBezTo>
                <a:cubicBezTo>
                  <a:pt x="1954" y="1050"/>
                  <a:pt x="1956" y="1053"/>
                  <a:pt x="1959" y="1055"/>
                </a:cubicBezTo>
                <a:cubicBezTo>
                  <a:pt x="1964" y="1055"/>
                  <a:pt x="1970" y="1055"/>
                  <a:pt x="1976" y="1055"/>
                </a:cubicBezTo>
                <a:cubicBezTo>
                  <a:pt x="1979" y="1058"/>
                  <a:pt x="1981" y="1061"/>
                  <a:pt x="1984" y="1063"/>
                </a:cubicBezTo>
                <a:cubicBezTo>
                  <a:pt x="1993" y="1063"/>
                  <a:pt x="2002" y="1063"/>
                  <a:pt x="2010" y="1063"/>
                </a:cubicBezTo>
                <a:cubicBezTo>
                  <a:pt x="2013" y="1066"/>
                  <a:pt x="2015" y="1070"/>
                  <a:pt x="2018" y="1072"/>
                </a:cubicBezTo>
                <a:cubicBezTo>
                  <a:pt x="2021" y="1072"/>
                  <a:pt x="2024" y="1072"/>
                  <a:pt x="2027" y="1072"/>
                </a:cubicBezTo>
                <a:cubicBezTo>
                  <a:pt x="2030" y="1075"/>
                  <a:pt x="2032" y="1078"/>
                  <a:pt x="2035" y="1080"/>
                </a:cubicBezTo>
                <a:cubicBezTo>
                  <a:pt x="2038" y="1080"/>
                  <a:pt x="2041" y="1080"/>
                  <a:pt x="2043" y="1080"/>
                </a:cubicBezTo>
                <a:cubicBezTo>
                  <a:pt x="2043" y="1069"/>
                  <a:pt x="2043" y="1058"/>
                  <a:pt x="2043" y="1047"/>
                </a:cubicBezTo>
                <a:cubicBezTo>
                  <a:pt x="2054" y="1047"/>
                  <a:pt x="2066" y="1047"/>
                  <a:pt x="2077" y="1047"/>
                </a:cubicBezTo>
                <a:cubicBezTo>
                  <a:pt x="2077" y="1064"/>
                  <a:pt x="2077" y="1081"/>
                  <a:pt x="2077" y="1097"/>
                </a:cubicBezTo>
                <a:cubicBezTo>
                  <a:pt x="2080" y="1100"/>
                  <a:pt x="2083" y="1103"/>
                  <a:pt x="2085" y="1105"/>
                </a:cubicBezTo>
                <a:cubicBezTo>
                  <a:pt x="2085" y="1109"/>
                  <a:pt x="2085" y="1112"/>
                  <a:pt x="2085" y="1114"/>
                </a:cubicBezTo>
                <a:cubicBezTo>
                  <a:pt x="2088" y="1117"/>
                  <a:pt x="2092" y="1120"/>
                  <a:pt x="2094" y="1122"/>
                </a:cubicBezTo>
                <a:cubicBezTo>
                  <a:pt x="2094" y="1128"/>
                  <a:pt x="2094" y="1134"/>
                  <a:pt x="2094" y="1139"/>
                </a:cubicBezTo>
                <a:cubicBezTo>
                  <a:pt x="2100" y="1145"/>
                  <a:pt x="2105" y="1151"/>
                  <a:pt x="2111" y="1156"/>
                </a:cubicBezTo>
                <a:cubicBezTo>
                  <a:pt x="2111" y="1160"/>
                  <a:pt x="2111" y="1162"/>
                  <a:pt x="2111" y="1165"/>
                </a:cubicBezTo>
                <a:cubicBezTo>
                  <a:pt x="2114" y="1168"/>
                  <a:pt x="2118" y="1174"/>
                  <a:pt x="2120" y="1177"/>
                </a:cubicBezTo>
                <a:cubicBezTo>
                  <a:pt x="2129" y="1177"/>
                  <a:pt x="2137" y="1177"/>
                  <a:pt x="2145" y="1177"/>
                </a:cubicBezTo>
                <a:cubicBezTo>
                  <a:pt x="2148" y="1180"/>
                  <a:pt x="2152" y="1183"/>
                  <a:pt x="2154" y="1185"/>
                </a:cubicBezTo>
                <a:cubicBezTo>
                  <a:pt x="2160" y="1185"/>
                  <a:pt x="2165" y="1185"/>
                  <a:pt x="2171" y="1185"/>
                </a:cubicBezTo>
                <a:cubicBezTo>
                  <a:pt x="2174" y="1188"/>
                  <a:pt x="2177" y="1191"/>
                  <a:pt x="2179" y="1194"/>
                </a:cubicBezTo>
                <a:cubicBezTo>
                  <a:pt x="2185" y="1194"/>
                  <a:pt x="2190" y="1194"/>
                  <a:pt x="2196" y="1194"/>
                </a:cubicBezTo>
                <a:cubicBezTo>
                  <a:pt x="2205" y="1185"/>
                  <a:pt x="2213" y="1176"/>
                  <a:pt x="2221" y="1168"/>
                </a:cubicBezTo>
                <a:cubicBezTo>
                  <a:pt x="2225" y="1168"/>
                  <a:pt x="2228" y="1168"/>
                  <a:pt x="2230" y="1168"/>
                </a:cubicBezTo>
                <a:cubicBezTo>
                  <a:pt x="2236" y="1162"/>
                  <a:pt x="2242" y="1157"/>
                  <a:pt x="2246" y="1152"/>
                </a:cubicBezTo>
                <a:cubicBezTo>
                  <a:pt x="2250" y="1152"/>
                  <a:pt x="2253" y="1152"/>
                  <a:pt x="2255" y="1152"/>
                </a:cubicBezTo>
                <a:cubicBezTo>
                  <a:pt x="2259" y="1149"/>
                  <a:pt x="2261" y="1145"/>
                  <a:pt x="2263" y="1143"/>
                </a:cubicBezTo>
                <a:cubicBezTo>
                  <a:pt x="2267" y="1143"/>
                  <a:pt x="2270" y="1143"/>
                  <a:pt x="2272" y="1143"/>
                </a:cubicBezTo>
                <a:cubicBezTo>
                  <a:pt x="2284" y="1131"/>
                  <a:pt x="2295" y="1120"/>
                  <a:pt x="2306" y="1109"/>
                </a:cubicBezTo>
                <a:cubicBezTo>
                  <a:pt x="2306" y="1103"/>
                  <a:pt x="2306" y="1097"/>
                  <a:pt x="2306" y="1093"/>
                </a:cubicBezTo>
                <a:cubicBezTo>
                  <a:pt x="2309" y="1089"/>
                  <a:pt x="2312" y="1086"/>
                  <a:pt x="2314" y="1084"/>
                </a:cubicBezTo>
                <a:cubicBezTo>
                  <a:pt x="2320" y="1084"/>
                  <a:pt x="2326" y="1084"/>
                  <a:pt x="2332" y="1084"/>
                </a:cubicBezTo>
                <a:cubicBezTo>
                  <a:pt x="2335" y="1080"/>
                  <a:pt x="2337" y="1078"/>
                  <a:pt x="2340" y="1076"/>
                </a:cubicBezTo>
                <a:cubicBezTo>
                  <a:pt x="2340" y="1072"/>
                  <a:pt x="2340" y="1069"/>
                  <a:pt x="2340" y="1067"/>
                </a:cubicBezTo>
                <a:cubicBezTo>
                  <a:pt x="2345" y="1061"/>
                  <a:pt x="2351" y="1055"/>
                  <a:pt x="2357" y="1050"/>
                </a:cubicBezTo>
                <a:cubicBezTo>
                  <a:pt x="2357" y="1045"/>
                  <a:pt x="2357" y="1039"/>
                  <a:pt x="2357" y="1033"/>
                </a:cubicBezTo>
                <a:cubicBezTo>
                  <a:pt x="2360" y="1030"/>
                  <a:pt x="2362" y="1027"/>
                  <a:pt x="2365" y="1024"/>
                </a:cubicBezTo>
                <a:cubicBezTo>
                  <a:pt x="2365" y="1021"/>
                  <a:pt x="2365" y="1019"/>
                  <a:pt x="2365" y="1016"/>
                </a:cubicBezTo>
                <a:cubicBezTo>
                  <a:pt x="2368" y="1013"/>
                  <a:pt x="2371" y="1010"/>
                  <a:pt x="2374" y="1007"/>
                </a:cubicBezTo>
                <a:cubicBezTo>
                  <a:pt x="2374" y="999"/>
                  <a:pt x="2374" y="990"/>
                  <a:pt x="2374" y="982"/>
                </a:cubicBezTo>
                <a:cubicBezTo>
                  <a:pt x="2377" y="979"/>
                  <a:pt x="2379" y="977"/>
                  <a:pt x="2382" y="974"/>
                </a:cubicBezTo>
                <a:cubicBezTo>
                  <a:pt x="2382" y="969"/>
                  <a:pt x="2382" y="963"/>
                  <a:pt x="2382" y="957"/>
                </a:cubicBezTo>
                <a:cubicBezTo>
                  <a:pt x="2387" y="952"/>
                  <a:pt x="2393" y="946"/>
                  <a:pt x="2399" y="940"/>
                </a:cubicBezTo>
                <a:cubicBezTo>
                  <a:pt x="2399" y="935"/>
                  <a:pt x="2399" y="929"/>
                  <a:pt x="2399" y="923"/>
                </a:cubicBezTo>
                <a:cubicBezTo>
                  <a:pt x="2413" y="923"/>
                  <a:pt x="2427" y="923"/>
                  <a:pt x="2441" y="923"/>
                </a:cubicBezTo>
                <a:cubicBezTo>
                  <a:pt x="2441" y="926"/>
                  <a:pt x="2441" y="930"/>
                  <a:pt x="2441" y="932"/>
                </a:cubicBezTo>
                <a:cubicBezTo>
                  <a:pt x="2444" y="935"/>
                  <a:pt x="2447" y="938"/>
                  <a:pt x="2449" y="940"/>
                </a:cubicBezTo>
                <a:cubicBezTo>
                  <a:pt x="2458" y="940"/>
                  <a:pt x="2467" y="940"/>
                  <a:pt x="2475" y="940"/>
                </a:cubicBezTo>
                <a:cubicBezTo>
                  <a:pt x="2478" y="943"/>
                  <a:pt x="2481" y="947"/>
                  <a:pt x="2483" y="949"/>
                </a:cubicBezTo>
                <a:cubicBezTo>
                  <a:pt x="2492" y="949"/>
                  <a:pt x="2500" y="949"/>
                  <a:pt x="2508" y="949"/>
                </a:cubicBezTo>
                <a:cubicBezTo>
                  <a:pt x="2511" y="952"/>
                  <a:pt x="2515" y="955"/>
                  <a:pt x="2517" y="957"/>
                </a:cubicBezTo>
                <a:cubicBezTo>
                  <a:pt x="2517" y="960"/>
                  <a:pt x="2517" y="963"/>
                  <a:pt x="2517" y="965"/>
                </a:cubicBezTo>
                <a:cubicBezTo>
                  <a:pt x="2520" y="969"/>
                  <a:pt x="2523" y="972"/>
                  <a:pt x="2525" y="974"/>
                </a:cubicBezTo>
                <a:cubicBezTo>
                  <a:pt x="2528" y="971"/>
                  <a:pt x="2532" y="968"/>
                  <a:pt x="2534" y="965"/>
                </a:cubicBezTo>
                <a:cubicBezTo>
                  <a:pt x="2540" y="965"/>
                  <a:pt x="2545" y="965"/>
                  <a:pt x="2550" y="965"/>
                </a:cubicBezTo>
                <a:cubicBezTo>
                  <a:pt x="2554" y="962"/>
                  <a:pt x="2557" y="960"/>
                  <a:pt x="2559" y="957"/>
                </a:cubicBezTo>
                <a:cubicBezTo>
                  <a:pt x="2559" y="952"/>
                  <a:pt x="2559" y="946"/>
                  <a:pt x="2559" y="940"/>
                </a:cubicBezTo>
                <a:cubicBezTo>
                  <a:pt x="2563" y="937"/>
                  <a:pt x="2565" y="935"/>
                  <a:pt x="2567" y="932"/>
                </a:cubicBezTo>
                <a:cubicBezTo>
                  <a:pt x="2584" y="932"/>
                  <a:pt x="2601" y="932"/>
                  <a:pt x="2618" y="932"/>
                </a:cubicBezTo>
                <a:cubicBezTo>
                  <a:pt x="2618" y="935"/>
                  <a:pt x="2618" y="938"/>
                  <a:pt x="2618" y="940"/>
                </a:cubicBezTo>
                <a:cubicBezTo>
                  <a:pt x="2622" y="943"/>
                  <a:pt x="2624" y="947"/>
                  <a:pt x="2627" y="949"/>
                </a:cubicBezTo>
                <a:cubicBezTo>
                  <a:pt x="2627" y="952"/>
                  <a:pt x="2627" y="955"/>
                  <a:pt x="2627" y="957"/>
                </a:cubicBezTo>
                <a:cubicBezTo>
                  <a:pt x="2630" y="960"/>
                  <a:pt x="2633" y="963"/>
                  <a:pt x="2635" y="965"/>
                </a:cubicBezTo>
                <a:cubicBezTo>
                  <a:pt x="2635" y="969"/>
                  <a:pt x="2635" y="972"/>
                  <a:pt x="2635" y="974"/>
                </a:cubicBezTo>
                <a:cubicBezTo>
                  <a:pt x="2639" y="977"/>
                  <a:pt x="2641" y="980"/>
                  <a:pt x="2644" y="982"/>
                </a:cubicBezTo>
                <a:cubicBezTo>
                  <a:pt x="2652" y="982"/>
                  <a:pt x="2661" y="982"/>
                  <a:pt x="2669" y="982"/>
                </a:cubicBezTo>
                <a:cubicBezTo>
                  <a:pt x="2689" y="1003"/>
                  <a:pt x="2708" y="1022"/>
                  <a:pt x="2728" y="1042"/>
                </a:cubicBezTo>
                <a:cubicBezTo>
                  <a:pt x="2728" y="1045"/>
                  <a:pt x="2728" y="1048"/>
                  <a:pt x="2728" y="1050"/>
                </a:cubicBezTo>
                <a:cubicBezTo>
                  <a:pt x="2734" y="1050"/>
                  <a:pt x="2739" y="1050"/>
                  <a:pt x="2745" y="1050"/>
                </a:cubicBezTo>
                <a:cubicBezTo>
                  <a:pt x="2751" y="1056"/>
                  <a:pt x="2756" y="1062"/>
                  <a:pt x="2762" y="1067"/>
                </a:cubicBezTo>
                <a:cubicBezTo>
                  <a:pt x="2765" y="1063"/>
                  <a:pt x="2768" y="1061"/>
                  <a:pt x="2770" y="1059"/>
                </a:cubicBezTo>
                <a:cubicBezTo>
                  <a:pt x="2773" y="1062"/>
                  <a:pt x="2776" y="1064"/>
                  <a:pt x="2779" y="1067"/>
                </a:cubicBezTo>
                <a:cubicBezTo>
                  <a:pt x="2782" y="1063"/>
                  <a:pt x="2785" y="1061"/>
                  <a:pt x="2787" y="1059"/>
                </a:cubicBezTo>
                <a:cubicBezTo>
                  <a:pt x="2790" y="1059"/>
                  <a:pt x="2793" y="1059"/>
                  <a:pt x="2796" y="1059"/>
                </a:cubicBezTo>
                <a:cubicBezTo>
                  <a:pt x="2799" y="1062"/>
                  <a:pt x="2802" y="1064"/>
                  <a:pt x="2804" y="1067"/>
                </a:cubicBezTo>
                <a:cubicBezTo>
                  <a:pt x="2810" y="1067"/>
                  <a:pt x="2815" y="1067"/>
                  <a:pt x="2821" y="1067"/>
                </a:cubicBezTo>
                <a:cubicBezTo>
                  <a:pt x="2824" y="1070"/>
                  <a:pt x="2827" y="1073"/>
                  <a:pt x="2829" y="1076"/>
                </a:cubicBezTo>
                <a:cubicBezTo>
                  <a:pt x="2835" y="1076"/>
                  <a:pt x="2841" y="1076"/>
                  <a:pt x="2846" y="1076"/>
                </a:cubicBezTo>
                <a:cubicBezTo>
                  <a:pt x="2849" y="1079"/>
                  <a:pt x="2852" y="1081"/>
                  <a:pt x="2854" y="1084"/>
                </a:cubicBezTo>
                <a:cubicBezTo>
                  <a:pt x="2860" y="1084"/>
                  <a:pt x="2866" y="1084"/>
                  <a:pt x="2871" y="1084"/>
                </a:cubicBezTo>
                <a:cubicBezTo>
                  <a:pt x="2875" y="1087"/>
                  <a:pt x="2878" y="1090"/>
                  <a:pt x="2880" y="1093"/>
                </a:cubicBezTo>
                <a:cubicBezTo>
                  <a:pt x="2883" y="1093"/>
                  <a:pt x="2886" y="1093"/>
                  <a:pt x="2888" y="1093"/>
                </a:cubicBezTo>
                <a:cubicBezTo>
                  <a:pt x="2892" y="1096"/>
                  <a:pt x="2895" y="1098"/>
                  <a:pt x="2897" y="1101"/>
                </a:cubicBezTo>
                <a:cubicBezTo>
                  <a:pt x="2903" y="1101"/>
                  <a:pt x="2909" y="1101"/>
                  <a:pt x="2913" y="1101"/>
                </a:cubicBezTo>
                <a:cubicBezTo>
                  <a:pt x="2917" y="1104"/>
                  <a:pt x="2920" y="1106"/>
                  <a:pt x="2922" y="1109"/>
                </a:cubicBezTo>
                <a:cubicBezTo>
                  <a:pt x="2928" y="1109"/>
                  <a:pt x="2934" y="1109"/>
                  <a:pt x="2939" y="1109"/>
                </a:cubicBezTo>
                <a:cubicBezTo>
                  <a:pt x="2943" y="1112"/>
                  <a:pt x="2945" y="1115"/>
                  <a:pt x="2947" y="1118"/>
                </a:cubicBezTo>
                <a:cubicBezTo>
                  <a:pt x="2953" y="1118"/>
                  <a:pt x="2959" y="1118"/>
                  <a:pt x="2965" y="1118"/>
                </a:cubicBezTo>
                <a:cubicBezTo>
                  <a:pt x="2965" y="1123"/>
                  <a:pt x="2965" y="1129"/>
                  <a:pt x="2965" y="1135"/>
                </a:cubicBezTo>
                <a:cubicBezTo>
                  <a:pt x="2961" y="1138"/>
                  <a:pt x="2958" y="1140"/>
                  <a:pt x="2956" y="1143"/>
                </a:cubicBezTo>
                <a:cubicBezTo>
                  <a:pt x="2956" y="1146"/>
                  <a:pt x="2956" y="1149"/>
                  <a:pt x="2956" y="1152"/>
                </a:cubicBezTo>
                <a:cubicBezTo>
                  <a:pt x="2950" y="1157"/>
                  <a:pt x="2944" y="1163"/>
                  <a:pt x="2939" y="1168"/>
                </a:cubicBezTo>
                <a:cubicBezTo>
                  <a:pt x="2939" y="1171"/>
                  <a:pt x="2939" y="1174"/>
                  <a:pt x="2939" y="1177"/>
                </a:cubicBezTo>
                <a:cubicBezTo>
                  <a:pt x="2936" y="1177"/>
                  <a:pt x="2933" y="1177"/>
                  <a:pt x="2930" y="1177"/>
                </a:cubicBezTo>
                <a:cubicBezTo>
                  <a:pt x="2927" y="1174"/>
                  <a:pt x="2925" y="1170"/>
                  <a:pt x="2922" y="1168"/>
                </a:cubicBezTo>
                <a:cubicBezTo>
                  <a:pt x="2919" y="1168"/>
                  <a:pt x="2916" y="1168"/>
                  <a:pt x="2913" y="1168"/>
                </a:cubicBezTo>
                <a:cubicBezTo>
                  <a:pt x="2910" y="1165"/>
                  <a:pt x="2908" y="1162"/>
                  <a:pt x="2905" y="1160"/>
                </a:cubicBezTo>
                <a:cubicBezTo>
                  <a:pt x="2902" y="1160"/>
                  <a:pt x="2900" y="1160"/>
                  <a:pt x="2897" y="1160"/>
                </a:cubicBezTo>
                <a:cubicBezTo>
                  <a:pt x="2894" y="1163"/>
                  <a:pt x="2891" y="1166"/>
                  <a:pt x="2888" y="1168"/>
                </a:cubicBezTo>
                <a:cubicBezTo>
                  <a:pt x="2888" y="1174"/>
                  <a:pt x="2888" y="1179"/>
                  <a:pt x="2888" y="1185"/>
                </a:cubicBezTo>
                <a:cubicBezTo>
                  <a:pt x="2885" y="1188"/>
                  <a:pt x="2883" y="1191"/>
                  <a:pt x="2880" y="1194"/>
                </a:cubicBezTo>
                <a:cubicBezTo>
                  <a:pt x="2880" y="1200"/>
                  <a:pt x="2880" y="1205"/>
                  <a:pt x="2880" y="1211"/>
                </a:cubicBezTo>
                <a:cubicBezTo>
                  <a:pt x="2883" y="1211"/>
                  <a:pt x="2886" y="1211"/>
                  <a:pt x="2888" y="1211"/>
                </a:cubicBezTo>
                <a:cubicBezTo>
                  <a:pt x="2892" y="1214"/>
                  <a:pt x="2895" y="1217"/>
                  <a:pt x="2897" y="1219"/>
                </a:cubicBezTo>
                <a:cubicBezTo>
                  <a:pt x="2903" y="1219"/>
                  <a:pt x="2909" y="1219"/>
                  <a:pt x="2913" y="1219"/>
                </a:cubicBezTo>
                <a:cubicBezTo>
                  <a:pt x="2913" y="1225"/>
                  <a:pt x="2913" y="1230"/>
                  <a:pt x="2913" y="1236"/>
                </a:cubicBezTo>
                <a:cubicBezTo>
                  <a:pt x="2930" y="1253"/>
                  <a:pt x="2947" y="1270"/>
                  <a:pt x="2965" y="1286"/>
                </a:cubicBezTo>
                <a:cubicBezTo>
                  <a:pt x="2965" y="1292"/>
                  <a:pt x="2965" y="1298"/>
                  <a:pt x="2965" y="1303"/>
                </a:cubicBezTo>
                <a:cubicBezTo>
                  <a:pt x="2979" y="1318"/>
                  <a:pt x="2993" y="1332"/>
                  <a:pt x="3007" y="1345"/>
                </a:cubicBezTo>
                <a:cubicBezTo>
                  <a:pt x="3010" y="1345"/>
                  <a:pt x="3012" y="1345"/>
                  <a:pt x="3015" y="1345"/>
                </a:cubicBezTo>
                <a:cubicBezTo>
                  <a:pt x="3018" y="1349"/>
                  <a:pt x="3021" y="1352"/>
                  <a:pt x="3024" y="1354"/>
                </a:cubicBezTo>
                <a:cubicBezTo>
                  <a:pt x="3029" y="1354"/>
                  <a:pt x="3035" y="1354"/>
                  <a:pt x="3041" y="1354"/>
                </a:cubicBezTo>
                <a:cubicBezTo>
                  <a:pt x="3044" y="1358"/>
                  <a:pt x="3046" y="1360"/>
                  <a:pt x="3049" y="1362"/>
                </a:cubicBezTo>
                <a:cubicBezTo>
                  <a:pt x="3060" y="1362"/>
                  <a:pt x="3072" y="1362"/>
                  <a:pt x="3083" y="1362"/>
                </a:cubicBezTo>
                <a:cubicBezTo>
                  <a:pt x="3083" y="1366"/>
                  <a:pt x="3083" y="1368"/>
                  <a:pt x="3083" y="1371"/>
                </a:cubicBezTo>
                <a:cubicBezTo>
                  <a:pt x="3092" y="1379"/>
                  <a:pt x="3100" y="1388"/>
                  <a:pt x="3108" y="1397"/>
                </a:cubicBezTo>
                <a:cubicBezTo>
                  <a:pt x="3111" y="1397"/>
                  <a:pt x="3114" y="1397"/>
                  <a:pt x="3116" y="1397"/>
                </a:cubicBezTo>
                <a:cubicBezTo>
                  <a:pt x="3116" y="1402"/>
                  <a:pt x="3116" y="1408"/>
                  <a:pt x="3116" y="1414"/>
                </a:cubicBezTo>
                <a:cubicBezTo>
                  <a:pt x="3119" y="1414"/>
                  <a:pt x="3123" y="1414"/>
                  <a:pt x="3125" y="1414"/>
                </a:cubicBezTo>
                <a:cubicBezTo>
                  <a:pt x="3128" y="1417"/>
                  <a:pt x="3131" y="1419"/>
                  <a:pt x="3133" y="1422"/>
                </a:cubicBezTo>
                <a:cubicBezTo>
                  <a:pt x="3136" y="1422"/>
                  <a:pt x="3140" y="1422"/>
                  <a:pt x="3142" y="1422"/>
                </a:cubicBezTo>
                <a:cubicBezTo>
                  <a:pt x="3145" y="1425"/>
                  <a:pt x="3148" y="1427"/>
                  <a:pt x="3150" y="1430"/>
                </a:cubicBezTo>
                <a:cubicBezTo>
                  <a:pt x="3150" y="1433"/>
                  <a:pt x="3150" y="1436"/>
                  <a:pt x="3150" y="1439"/>
                </a:cubicBezTo>
                <a:cubicBezTo>
                  <a:pt x="3153" y="1442"/>
                  <a:pt x="3157" y="1444"/>
                  <a:pt x="3159" y="1447"/>
                </a:cubicBezTo>
                <a:cubicBezTo>
                  <a:pt x="3153" y="1452"/>
                  <a:pt x="3148" y="1458"/>
                  <a:pt x="3142" y="1464"/>
                </a:cubicBezTo>
                <a:cubicBezTo>
                  <a:pt x="3142" y="1467"/>
                  <a:pt x="3142" y="1469"/>
                  <a:pt x="3142" y="1472"/>
                </a:cubicBezTo>
                <a:cubicBezTo>
                  <a:pt x="3133" y="1481"/>
                  <a:pt x="3124" y="1490"/>
                  <a:pt x="3116" y="1498"/>
                </a:cubicBezTo>
                <a:cubicBezTo>
                  <a:pt x="3116" y="1501"/>
                  <a:pt x="3116" y="1503"/>
                  <a:pt x="3116" y="1506"/>
                </a:cubicBezTo>
                <a:cubicBezTo>
                  <a:pt x="3119" y="1506"/>
                  <a:pt x="3123" y="1506"/>
                  <a:pt x="3125" y="1506"/>
                </a:cubicBezTo>
                <a:cubicBezTo>
                  <a:pt x="3128" y="1509"/>
                  <a:pt x="3131" y="1512"/>
                  <a:pt x="3133" y="1515"/>
                </a:cubicBezTo>
                <a:cubicBezTo>
                  <a:pt x="3150" y="1515"/>
                  <a:pt x="3167" y="1515"/>
                  <a:pt x="3184" y="1515"/>
                </a:cubicBezTo>
                <a:cubicBezTo>
                  <a:pt x="3187" y="1518"/>
                  <a:pt x="3190" y="1521"/>
                  <a:pt x="3192" y="1523"/>
                </a:cubicBezTo>
                <a:cubicBezTo>
                  <a:pt x="3204" y="1523"/>
                  <a:pt x="3215" y="1523"/>
                  <a:pt x="3226" y="1523"/>
                </a:cubicBezTo>
                <a:cubicBezTo>
                  <a:pt x="3226" y="1543"/>
                  <a:pt x="3226" y="1563"/>
                  <a:pt x="3226" y="1582"/>
                </a:cubicBezTo>
                <a:cubicBezTo>
                  <a:pt x="3230" y="1585"/>
                  <a:pt x="3232" y="1588"/>
                  <a:pt x="3234" y="1590"/>
                </a:cubicBezTo>
                <a:cubicBezTo>
                  <a:pt x="3225" y="1599"/>
                  <a:pt x="3217" y="1608"/>
                  <a:pt x="3209" y="1616"/>
                </a:cubicBezTo>
                <a:cubicBezTo>
                  <a:pt x="3209" y="1625"/>
                  <a:pt x="3209" y="1633"/>
                  <a:pt x="3209" y="1641"/>
                </a:cubicBezTo>
                <a:cubicBezTo>
                  <a:pt x="3206" y="1645"/>
                  <a:pt x="3204" y="1647"/>
                  <a:pt x="3201" y="1649"/>
                </a:cubicBezTo>
                <a:cubicBezTo>
                  <a:pt x="3201" y="1653"/>
                  <a:pt x="3201" y="1656"/>
                  <a:pt x="3201" y="1658"/>
                </a:cubicBezTo>
                <a:cubicBezTo>
                  <a:pt x="3198" y="1662"/>
                  <a:pt x="3195" y="1664"/>
                  <a:pt x="3192" y="1666"/>
                </a:cubicBezTo>
                <a:cubicBezTo>
                  <a:pt x="3192" y="1678"/>
                  <a:pt x="3192" y="1689"/>
                  <a:pt x="3192" y="1700"/>
                </a:cubicBezTo>
                <a:cubicBezTo>
                  <a:pt x="3201" y="1709"/>
                  <a:pt x="3209" y="1717"/>
                  <a:pt x="3217" y="1726"/>
                </a:cubicBezTo>
                <a:cubicBezTo>
                  <a:pt x="3217" y="1729"/>
                  <a:pt x="3217" y="1731"/>
                  <a:pt x="3217" y="1734"/>
                </a:cubicBezTo>
                <a:cubicBezTo>
                  <a:pt x="3221" y="1737"/>
                  <a:pt x="3224" y="1740"/>
                  <a:pt x="3226" y="1743"/>
                </a:cubicBezTo>
                <a:cubicBezTo>
                  <a:pt x="3226" y="1746"/>
                  <a:pt x="3226" y="1748"/>
                  <a:pt x="3226" y="1751"/>
                </a:cubicBezTo>
                <a:cubicBezTo>
                  <a:pt x="3230" y="1754"/>
                  <a:pt x="3232" y="1757"/>
                  <a:pt x="3234" y="1760"/>
                </a:cubicBezTo>
                <a:cubicBezTo>
                  <a:pt x="3234" y="1780"/>
                  <a:pt x="3234" y="1799"/>
                  <a:pt x="3234" y="1819"/>
                </a:cubicBezTo>
                <a:cubicBezTo>
                  <a:pt x="3231" y="1822"/>
                  <a:pt x="3229" y="1824"/>
                  <a:pt x="3226" y="1827"/>
                </a:cubicBezTo>
                <a:cubicBezTo>
                  <a:pt x="3226" y="1830"/>
                  <a:pt x="3226" y="1833"/>
                  <a:pt x="3226" y="1835"/>
                </a:cubicBezTo>
                <a:cubicBezTo>
                  <a:pt x="3221" y="1841"/>
                  <a:pt x="3215" y="1846"/>
                  <a:pt x="3209" y="1852"/>
                </a:cubicBezTo>
                <a:cubicBezTo>
                  <a:pt x="3209" y="1855"/>
                  <a:pt x="3209" y="1858"/>
                  <a:pt x="3209" y="1861"/>
                </a:cubicBezTo>
                <a:cubicBezTo>
                  <a:pt x="3206" y="1864"/>
                  <a:pt x="3204" y="1867"/>
                  <a:pt x="3201" y="1869"/>
                </a:cubicBezTo>
                <a:cubicBezTo>
                  <a:pt x="3201" y="1872"/>
                  <a:pt x="3201" y="1876"/>
                  <a:pt x="3201" y="1878"/>
                </a:cubicBezTo>
                <a:cubicBezTo>
                  <a:pt x="3184" y="1895"/>
                  <a:pt x="3167" y="1912"/>
                  <a:pt x="3150" y="1928"/>
                </a:cubicBezTo>
                <a:cubicBezTo>
                  <a:pt x="3150" y="1937"/>
                  <a:pt x="3150" y="1945"/>
                  <a:pt x="3150" y="1953"/>
                </a:cubicBezTo>
                <a:cubicBezTo>
                  <a:pt x="3156" y="1959"/>
                  <a:pt x="3161" y="1965"/>
                  <a:pt x="3167" y="1970"/>
                </a:cubicBezTo>
                <a:cubicBezTo>
                  <a:pt x="3167" y="1974"/>
                  <a:pt x="3167" y="1977"/>
                  <a:pt x="3167" y="1979"/>
                </a:cubicBezTo>
                <a:cubicBezTo>
                  <a:pt x="3170" y="1982"/>
                  <a:pt x="3173" y="1985"/>
                  <a:pt x="3175" y="1987"/>
                </a:cubicBezTo>
                <a:cubicBezTo>
                  <a:pt x="3178" y="1987"/>
                  <a:pt x="3182" y="1987"/>
                  <a:pt x="3184" y="1987"/>
                </a:cubicBezTo>
                <a:cubicBezTo>
                  <a:pt x="3190" y="1982"/>
                  <a:pt x="3196" y="1976"/>
                  <a:pt x="3201" y="1970"/>
                </a:cubicBezTo>
                <a:cubicBezTo>
                  <a:pt x="3204" y="1970"/>
                  <a:pt x="3207" y="1970"/>
                  <a:pt x="3209" y="1970"/>
                </a:cubicBezTo>
                <a:cubicBezTo>
                  <a:pt x="3213" y="1967"/>
                  <a:pt x="3215" y="1965"/>
                  <a:pt x="3217" y="1962"/>
                </a:cubicBezTo>
                <a:cubicBezTo>
                  <a:pt x="3221" y="1962"/>
                  <a:pt x="3224" y="1962"/>
                  <a:pt x="3226" y="1962"/>
                </a:cubicBezTo>
                <a:cubicBezTo>
                  <a:pt x="3226" y="1968"/>
                  <a:pt x="3226" y="1974"/>
                  <a:pt x="3226" y="1979"/>
                </a:cubicBezTo>
                <a:cubicBezTo>
                  <a:pt x="3232" y="1985"/>
                  <a:pt x="3238" y="1991"/>
                  <a:pt x="3243" y="1995"/>
                </a:cubicBezTo>
                <a:cubicBezTo>
                  <a:pt x="3247" y="1995"/>
                  <a:pt x="3249" y="1995"/>
                  <a:pt x="3251" y="1995"/>
                </a:cubicBezTo>
                <a:cubicBezTo>
                  <a:pt x="3257" y="2001"/>
                  <a:pt x="3263" y="2007"/>
                  <a:pt x="3268" y="2012"/>
                </a:cubicBezTo>
                <a:cubicBezTo>
                  <a:pt x="3280" y="2012"/>
                  <a:pt x="3291" y="2012"/>
                  <a:pt x="3303" y="2012"/>
                </a:cubicBezTo>
                <a:cubicBezTo>
                  <a:pt x="3303" y="2018"/>
                  <a:pt x="3303" y="2024"/>
                  <a:pt x="3303" y="2030"/>
                </a:cubicBezTo>
                <a:cubicBezTo>
                  <a:pt x="3299" y="2030"/>
                  <a:pt x="3296" y="2030"/>
                  <a:pt x="3294" y="2030"/>
                </a:cubicBezTo>
                <a:cubicBezTo>
                  <a:pt x="3285" y="2038"/>
                  <a:pt x="3277" y="2047"/>
                  <a:pt x="3268" y="2055"/>
                </a:cubicBezTo>
                <a:cubicBezTo>
                  <a:pt x="3272" y="2058"/>
                  <a:pt x="3274" y="2061"/>
                  <a:pt x="3277" y="2064"/>
                </a:cubicBezTo>
                <a:cubicBezTo>
                  <a:pt x="3273" y="2067"/>
                  <a:pt x="3271" y="2069"/>
                  <a:pt x="3268" y="2072"/>
                </a:cubicBezTo>
                <a:cubicBezTo>
                  <a:pt x="3268" y="2075"/>
                  <a:pt x="3268" y="2078"/>
                  <a:pt x="3268" y="2081"/>
                </a:cubicBezTo>
                <a:cubicBezTo>
                  <a:pt x="3265" y="2084"/>
                  <a:pt x="3263" y="2086"/>
                  <a:pt x="3260" y="2089"/>
                </a:cubicBezTo>
                <a:cubicBezTo>
                  <a:pt x="3260" y="2092"/>
                  <a:pt x="3260" y="2094"/>
                  <a:pt x="3260" y="2097"/>
                </a:cubicBezTo>
                <a:cubicBezTo>
                  <a:pt x="3257" y="2100"/>
                  <a:pt x="3254" y="2103"/>
                  <a:pt x="3251" y="2106"/>
                </a:cubicBezTo>
                <a:cubicBezTo>
                  <a:pt x="3251" y="2109"/>
                  <a:pt x="3251" y="2111"/>
                  <a:pt x="3251" y="2114"/>
                </a:cubicBezTo>
                <a:cubicBezTo>
                  <a:pt x="3248" y="2117"/>
                  <a:pt x="3246" y="2120"/>
                  <a:pt x="3243" y="2123"/>
                </a:cubicBezTo>
                <a:cubicBezTo>
                  <a:pt x="3240" y="2123"/>
                  <a:pt x="3237" y="2123"/>
                  <a:pt x="3234" y="2123"/>
                </a:cubicBezTo>
                <a:cubicBezTo>
                  <a:pt x="3231" y="2126"/>
                  <a:pt x="3229" y="2128"/>
                  <a:pt x="3226" y="2131"/>
                </a:cubicBezTo>
                <a:cubicBezTo>
                  <a:pt x="3221" y="2131"/>
                  <a:pt x="3215" y="2131"/>
                  <a:pt x="3209" y="2131"/>
                </a:cubicBezTo>
                <a:cubicBezTo>
                  <a:pt x="3204" y="2136"/>
                  <a:pt x="3198" y="2142"/>
                  <a:pt x="3192" y="2148"/>
                </a:cubicBezTo>
                <a:cubicBezTo>
                  <a:pt x="3192" y="2151"/>
                  <a:pt x="3192" y="2154"/>
                  <a:pt x="3192" y="2156"/>
                </a:cubicBezTo>
                <a:cubicBezTo>
                  <a:pt x="3189" y="2159"/>
                  <a:pt x="3187" y="2162"/>
                  <a:pt x="3184" y="2165"/>
                </a:cubicBezTo>
                <a:cubicBezTo>
                  <a:pt x="3181" y="2165"/>
                  <a:pt x="3178" y="2165"/>
                  <a:pt x="3175" y="2165"/>
                </a:cubicBezTo>
                <a:cubicBezTo>
                  <a:pt x="3172" y="2162"/>
                  <a:pt x="3170" y="2158"/>
                  <a:pt x="3167" y="2156"/>
                </a:cubicBezTo>
                <a:cubicBezTo>
                  <a:pt x="3164" y="2156"/>
                  <a:pt x="3161" y="2156"/>
                  <a:pt x="3159" y="2156"/>
                </a:cubicBezTo>
                <a:cubicBezTo>
                  <a:pt x="3156" y="2153"/>
                  <a:pt x="3153" y="2150"/>
                  <a:pt x="3150" y="2148"/>
                </a:cubicBezTo>
                <a:cubicBezTo>
                  <a:pt x="3147" y="2148"/>
                  <a:pt x="3144" y="2148"/>
                  <a:pt x="3142" y="2148"/>
                </a:cubicBezTo>
                <a:cubicBezTo>
                  <a:pt x="3139" y="2145"/>
                  <a:pt x="3136" y="2141"/>
                  <a:pt x="3133" y="2139"/>
                </a:cubicBezTo>
                <a:cubicBezTo>
                  <a:pt x="3127" y="2139"/>
                  <a:pt x="3122" y="2139"/>
                  <a:pt x="3116" y="2139"/>
                </a:cubicBezTo>
                <a:cubicBezTo>
                  <a:pt x="3110" y="2145"/>
                  <a:pt x="3105" y="2150"/>
                  <a:pt x="3100" y="2156"/>
                </a:cubicBezTo>
                <a:cubicBezTo>
                  <a:pt x="3097" y="2156"/>
                  <a:pt x="3093" y="2156"/>
                  <a:pt x="3091" y="2156"/>
                </a:cubicBezTo>
                <a:cubicBezTo>
                  <a:pt x="3088" y="2159"/>
                  <a:pt x="3085" y="2162"/>
                  <a:pt x="3083" y="2165"/>
                </a:cubicBezTo>
                <a:cubicBezTo>
                  <a:pt x="3083" y="2176"/>
                  <a:pt x="3083" y="2188"/>
                  <a:pt x="3083" y="2198"/>
                </a:cubicBezTo>
                <a:cubicBezTo>
                  <a:pt x="3080" y="2201"/>
                  <a:pt x="3076" y="2205"/>
                  <a:pt x="3074" y="2207"/>
                </a:cubicBezTo>
                <a:cubicBezTo>
                  <a:pt x="3074" y="2230"/>
                  <a:pt x="3074" y="2252"/>
                  <a:pt x="3074" y="2274"/>
                </a:cubicBezTo>
                <a:cubicBezTo>
                  <a:pt x="3077" y="2278"/>
                  <a:pt x="3080" y="2281"/>
                  <a:pt x="3083" y="2283"/>
                </a:cubicBezTo>
                <a:cubicBezTo>
                  <a:pt x="3083" y="2286"/>
                  <a:pt x="3083" y="2289"/>
                  <a:pt x="3083" y="2291"/>
                </a:cubicBezTo>
                <a:cubicBezTo>
                  <a:pt x="3077" y="2297"/>
                  <a:pt x="3072" y="2303"/>
                  <a:pt x="3066" y="2308"/>
                </a:cubicBezTo>
                <a:cubicBezTo>
                  <a:pt x="3063" y="2308"/>
                  <a:pt x="3060" y="2308"/>
                  <a:pt x="3058" y="2308"/>
                </a:cubicBezTo>
                <a:cubicBezTo>
                  <a:pt x="3052" y="2314"/>
                  <a:pt x="3046" y="2320"/>
                  <a:pt x="3041" y="2325"/>
                </a:cubicBezTo>
                <a:cubicBezTo>
                  <a:pt x="3041" y="2337"/>
                  <a:pt x="3041" y="2348"/>
                  <a:pt x="3041" y="2359"/>
                </a:cubicBezTo>
                <a:cubicBezTo>
                  <a:pt x="3037" y="2359"/>
                  <a:pt x="3034" y="2359"/>
                  <a:pt x="3032" y="2359"/>
                </a:cubicBezTo>
                <a:cubicBezTo>
                  <a:pt x="3029" y="2362"/>
                  <a:pt x="3026" y="2365"/>
                  <a:pt x="3024" y="2367"/>
                </a:cubicBezTo>
                <a:cubicBezTo>
                  <a:pt x="3024" y="2371"/>
                  <a:pt x="3024" y="2373"/>
                  <a:pt x="3024" y="2376"/>
                </a:cubicBezTo>
                <a:cubicBezTo>
                  <a:pt x="3020" y="2376"/>
                  <a:pt x="3017" y="2376"/>
                  <a:pt x="3015" y="2376"/>
                </a:cubicBezTo>
                <a:cubicBezTo>
                  <a:pt x="3012" y="2379"/>
                  <a:pt x="3009" y="2382"/>
                  <a:pt x="3007" y="2385"/>
                </a:cubicBezTo>
                <a:cubicBezTo>
                  <a:pt x="3003" y="2385"/>
                  <a:pt x="3001" y="2385"/>
                  <a:pt x="2999" y="2385"/>
                </a:cubicBezTo>
                <a:cubicBezTo>
                  <a:pt x="2995" y="2388"/>
                  <a:pt x="2992" y="2390"/>
                  <a:pt x="2990" y="2393"/>
                </a:cubicBezTo>
                <a:cubicBezTo>
                  <a:pt x="2990" y="2396"/>
                  <a:pt x="2990" y="2398"/>
                  <a:pt x="2990" y="2401"/>
                </a:cubicBezTo>
                <a:cubicBezTo>
                  <a:pt x="2986" y="2404"/>
                  <a:pt x="2984" y="2407"/>
                  <a:pt x="2982" y="2410"/>
                </a:cubicBezTo>
                <a:cubicBezTo>
                  <a:pt x="2982" y="2421"/>
                  <a:pt x="2982" y="2432"/>
                  <a:pt x="2982" y="2444"/>
                </a:cubicBezTo>
                <a:cubicBezTo>
                  <a:pt x="2985" y="2444"/>
                  <a:pt x="2987" y="2444"/>
                  <a:pt x="2990" y="2444"/>
                </a:cubicBezTo>
                <a:cubicBezTo>
                  <a:pt x="2993" y="2447"/>
                  <a:pt x="2996" y="2449"/>
                  <a:pt x="2999" y="2452"/>
                </a:cubicBezTo>
                <a:cubicBezTo>
                  <a:pt x="2999" y="2455"/>
                  <a:pt x="2999" y="2457"/>
                  <a:pt x="2999" y="2460"/>
                </a:cubicBezTo>
                <a:close/>
              </a:path>
            </a:pathLst>
          </a:custGeom>
          <a:solidFill>
            <a:srgbClr val="FAE6E8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4832317" y="4947272"/>
            <a:ext cx="1681163" cy="1131888"/>
          </a:xfrm>
          <a:custGeom>
            <a:avLst/>
            <a:gdLst>
              <a:gd name="T0" fmla="*/ 1494 w 5007"/>
              <a:gd name="T1" fmla="*/ 2998 h 3370"/>
              <a:gd name="T2" fmla="*/ 1190 w 5007"/>
              <a:gd name="T3" fmla="*/ 2981 h 3370"/>
              <a:gd name="T4" fmla="*/ 1156 w 5007"/>
              <a:gd name="T5" fmla="*/ 2821 h 3370"/>
              <a:gd name="T6" fmla="*/ 962 w 5007"/>
              <a:gd name="T7" fmla="*/ 2947 h 3370"/>
              <a:gd name="T8" fmla="*/ 692 w 5007"/>
              <a:gd name="T9" fmla="*/ 3100 h 3370"/>
              <a:gd name="T10" fmla="*/ 464 w 5007"/>
              <a:gd name="T11" fmla="*/ 3058 h 3370"/>
              <a:gd name="T12" fmla="*/ 346 w 5007"/>
              <a:gd name="T13" fmla="*/ 2660 h 3370"/>
              <a:gd name="T14" fmla="*/ 76 w 5007"/>
              <a:gd name="T15" fmla="*/ 2466 h 3370"/>
              <a:gd name="T16" fmla="*/ 201 w 5007"/>
              <a:gd name="T17" fmla="*/ 2265 h 3370"/>
              <a:gd name="T18" fmla="*/ 126 w 5007"/>
              <a:gd name="T19" fmla="*/ 2103 h 3370"/>
              <a:gd name="T20" fmla="*/ 279 w 5007"/>
              <a:gd name="T21" fmla="*/ 1984 h 3370"/>
              <a:gd name="T22" fmla="*/ 455 w 5007"/>
              <a:gd name="T23" fmla="*/ 1900 h 3370"/>
              <a:gd name="T24" fmla="*/ 684 w 5007"/>
              <a:gd name="T25" fmla="*/ 2027 h 3370"/>
              <a:gd name="T26" fmla="*/ 1013 w 5007"/>
              <a:gd name="T27" fmla="*/ 2001 h 3370"/>
              <a:gd name="T28" fmla="*/ 1089 w 5007"/>
              <a:gd name="T29" fmla="*/ 1841 h 3370"/>
              <a:gd name="T30" fmla="*/ 1182 w 5007"/>
              <a:gd name="T31" fmla="*/ 1732 h 3370"/>
              <a:gd name="T32" fmla="*/ 1443 w 5007"/>
              <a:gd name="T33" fmla="*/ 1689 h 3370"/>
              <a:gd name="T34" fmla="*/ 1579 w 5007"/>
              <a:gd name="T35" fmla="*/ 1546 h 3370"/>
              <a:gd name="T36" fmla="*/ 1663 w 5007"/>
              <a:gd name="T37" fmla="*/ 1183 h 3370"/>
              <a:gd name="T38" fmla="*/ 1587 w 5007"/>
              <a:gd name="T39" fmla="*/ 912 h 3370"/>
              <a:gd name="T40" fmla="*/ 1511 w 5007"/>
              <a:gd name="T41" fmla="*/ 692 h 3370"/>
              <a:gd name="T42" fmla="*/ 1562 w 5007"/>
              <a:gd name="T43" fmla="*/ 516 h 3370"/>
              <a:gd name="T44" fmla="*/ 1604 w 5007"/>
              <a:gd name="T45" fmla="*/ 220 h 3370"/>
              <a:gd name="T46" fmla="*/ 1731 w 5007"/>
              <a:gd name="T47" fmla="*/ 136 h 3370"/>
              <a:gd name="T48" fmla="*/ 1959 w 5007"/>
              <a:gd name="T49" fmla="*/ 178 h 3370"/>
              <a:gd name="T50" fmla="*/ 2077 w 5007"/>
              <a:gd name="T51" fmla="*/ 321 h 3370"/>
              <a:gd name="T52" fmla="*/ 2204 w 5007"/>
              <a:gd name="T53" fmla="*/ 355 h 3370"/>
              <a:gd name="T54" fmla="*/ 2448 w 5007"/>
              <a:gd name="T55" fmla="*/ 228 h 3370"/>
              <a:gd name="T56" fmla="*/ 2474 w 5007"/>
              <a:gd name="T57" fmla="*/ 94 h 3370"/>
              <a:gd name="T58" fmla="*/ 2718 w 5007"/>
              <a:gd name="T59" fmla="*/ 42 h 3370"/>
              <a:gd name="T60" fmla="*/ 2930 w 5007"/>
              <a:gd name="T61" fmla="*/ 237 h 3370"/>
              <a:gd name="T62" fmla="*/ 2989 w 5007"/>
              <a:gd name="T63" fmla="*/ 363 h 3370"/>
              <a:gd name="T64" fmla="*/ 3098 w 5007"/>
              <a:gd name="T65" fmla="*/ 558 h 3370"/>
              <a:gd name="T66" fmla="*/ 3124 w 5007"/>
              <a:gd name="T67" fmla="*/ 912 h 3370"/>
              <a:gd name="T68" fmla="*/ 3352 w 5007"/>
              <a:gd name="T69" fmla="*/ 853 h 3370"/>
              <a:gd name="T70" fmla="*/ 3530 w 5007"/>
              <a:gd name="T71" fmla="*/ 954 h 3370"/>
              <a:gd name="T72" fmla="*/ 3825 w 5007"/>
              <a:gd name="T73" fmla="*/ 1073 h 3370"/>
              <a:gd name="T74" fmla="*/ 3994 w 5007"/>
              <a:gd name="T75" fmla="*/ 1115 h 3370"/>
              <a:gd name="T76" fmla="*/ 4129 w 5007"/>
              <a:gd name="T77" fmla="*/ 1242 h 3370"/>
              <a:gd name="T78" fmla="*/ 4289 w 5007"/>
              <a:gd name="T79" fmla="*/ 1292 h 3370"/>
              <a:gd name="T80" fmla="*/ 4661 w 5007"/>
              <a:gd name="T81" fmla="*/ 1166 h 3370"/>
              <a:gd name="T82" fmla="*/ 4855 w 5007"/>
              <a:gd name="T83" fmla="*/ 1107 h 3370"/>
              <a:gd name="T84" fmla="*/ 4998 w 5007"/>
              <a:gd name="T85" fmla="*/ 1258 h 3370"/>
              <a:gd name="T86" fmla="*/ 4847 w 5007"/>
              <a:gd name="T87" fmla="*/ 1419 h 3370"/>
              <a:gd name="T88" fmla="*/ 4787 w 5007"/>
              <a:gd name="T89" fmla="*/ 1689 h 3370"/>
              <a:gd name="T90" fmla="*/ 4619 w 5007"/>
              <a:gd name="T91" fmla="*/ 1993 h 3370"/>
              <a:gd name="T92" fmla="*/ 4314 w 5007"/>
              <a:gd name="T93" fmla="*/ 2137 h 3370"/>
              <a:gd name="T94" fmla="*/ 4112 w 5007"/>
              <a:gd name="T95" fmla="*/ 2137 h 3370"/>
              <a:gd name="T96" fmla="*/ 4180 w 5007"/>
              <a:gd name="T97" fmla="*/ 2441 h 3370"/>
              <a:gd name="T98" fmla="*/ 3825 w 5007"/>
              <a:gd name="T99" fmla="*/ 2737 h 3370"/>
              <a:gd name="T100" fmla="*/ 3698 w 5007"/>
              <a:gd name="T101" fmla="*/ 2804 h 3370"/>
              <a:gd name="T102" fmla="*/ 3487 w 5007"/>
              <a:gd name="T103" fmla="*/ 3058 h 3370"/>
              <a:gd name="T104" fmla="*/ 3377 w 5007"/>
              <a:gd name="T105" fmla="*/ 2998 h 3370"/>
              <a:gd name="T106" fmla="*/ 3242 w 5007"/>
              <a:gd name="T107" fmla="*/ 2686 h 3370"/>
              <a:gd name="T108" fmla="*/ 2794 w 5007"/>
              <a:gd name="T109" fmla="*/ 2449 h 3370"/>
              <a:gd name="T110" fmla="*/ 2584 w 5007"/>
              <a:gd name="T111" fmla="*/ 2314 h 3370"/>
              <a:gd name="T112" fmla="*/ 2347 w 5007"/>
              <a:gd name="T113" fmla="*/ 2263 h 3370"/>
              <a:gd name="T114" fmla="*/ 2204 w 5007"/>
              <a:gd name="T115" fmla="*/ 2458 h 3370"/>
              <a:gd name="T116" fmla="*/ 2170 w 5007"/>
              <a:gd name="T117" fmla="*/ 2720 h 3370"/>
              <a:gd name="T118" fmla="*/ 2009 w 5007"/>
              <a:gd name="T119" fmla="*/ 2779 h 3370"/>
              <a:gd name="T120" fmla="*/ 1992 w 5007"/>
              <a:gd name="T121" fmla="*/ 3023 h 3370"/>
              <a:gd name="T122" fmla="*/ 1883 w 5007"/>
              <a:gd name="T123" fmla="*/ 3268 h 3370"/>
              <a:gd name="T124" fmla="*/ 1806 w 5007"/>
              <a:gd name="T125" fmla="*/ 32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07" h="3370">
                <a:moveTo>
                  <a:pt x="1688" y="3150"/>
                </a:moveTo>
                <a:cubicBezTo>
                  <a:pt x="1674" y="3150"/>
                  <a:pt x="1661" y="3150"/>
                  <a:pt x="1646" y="3150"/>
                </a:cubicBezTo>
                <a:cubicBezTo>
                  <a:pt x="1644" y="3152"/>
                  <a:pt x="1641" y="3156"/>
                  <a:pt x="1638" y="3159"/>
                </a:cubicBezTo>
                <a:cubicBezTo>
                  <a:pt x="1630" y="3159"/>
                  <a:pt x="1622" y="3159"/>
                  <a:pt x="1613" y="3159"/>
                </a:cubicBezTo>
                <a:cubicBezTo>
                  <a:pt x="1610" y="3156"/>
                  <a:pt x="1607" y="3153"/>
                  <a:pt x="1604" y="3150"/>
                </a:cubicBezTo>
                <a:cubicBezTo>
                  <a:pt x="1604" y="3148"/>
                  <a:pt x="1604" y="3145"/>
                  <a:pt x="1604" y="3142"/>
                </a:cubicBezTo>
                <a:cubicBezTo>
                  <a:pt x="1601" y="3139"/>
                  <a:pt x="1599" y="3136"/>
                  <a:pt x="1596" y="3133"/>
                </a:cubicBezTo>
                <a:cubicBezTo>
                  <a:pt x="1596" y="3117"/>
                  <a:pt x="1596" y="3100"/>
                  <a:pt x="1596" y="3083"/>
                </a:cubicBezTo>
                <a:cubicBezTo>
                  <a:pt x="1588" y="3075"/>
                  <a:pt x="1580" y="3066"/>
                  <a:pt x="1571" y="3058"/>
                </a:cubicBezTo>
                <a:cubicBezTo>
                  <a:pt x="1571" y="3055"/>
                  <a:pt x="1571" y="3052"/>
                  <a:pt x="1571" y="3049"/>
                </a:cubicBezTo>
                <a:cubicBezTo>
                  <a:pt x="1568" y="3046"/>
                  <a:pt x="1565" y="3044"/>
                  <a:pt x="1562" y="3041"/>
                </a:cubicBezTo>
                <a:cubicBezTo>
                  <a:pt x="1559" y="3041"/>
                  <a:pt x="1557" y="3041"/>
                  <a:pt x="1554" y="3041"/>
                </a:cubicBezTo>
                <a:cubicBezTo>
                  <a:pt x="1548" y="3035"/>
                  <a:pt x="1542" y="3029"/>
                  <a:pt x="1537" y="3023"/>
                </a:cubicBezTo>
                <a:cubicBezTo>
                  <a:pt x="1534" y="3023"/>
                  <a:pt x="1531" y="3023"/>
                  <a:pt x="1528" y="3023"/>
                </a:cubicBezTo>
                <a:cubicBezTo>
                  <a:pt x="1525" y="3021"/>
                  <a:pt x="1523" y="3018"/>
                  <a:pt x="1520" y="3015"/>
                </a:cubicBezTo>
                <a:cubicBezTo>
                  <a:pt x="1517" y="3015"/>
                  <a:pt x="1515" y="3015"/>
                  <a:pt x="1511" y="3015"/>
                </a:cubicBezTo>
                <a:cubicBezTo>
                  <a:pt x="1506" y="3010"/>
                  <a:pt x="1500" y="3004"/>
                  <a:pt x="1494" y="2998"/>
                </a:cubicBezTo>
                <a:cubicBezTo>
                  <a:pt x="1494" y="2996"/>
                  <a:pt x="1494" y="2993"/>
                  <a:pt x="1494" y="2989"/>
                </a:cubicBezTo>
                <a:cubicBezTo>
                  <a:pt x="1492" y="2987"/>
                  <a:pt x="1489" y="2985"/>
                  <a:pt x="1485" y="2981"/>
                </a:cubicBezTo>
                <a:cubicBezTo>
                  <a:pt x="1477" y="2981"/>
                  <a:pt x="1469" y="2981"/>
                  <a:pt x="1460" y="2981"/>
                </a:cubicBezTo>
                <a:cubicBezTo>
                  <a:pt x="1458" y="2984"/>
                  <a:pt x="1456" y="2986"/>
                  <a:pt x="1452" y="2989"/>
                </a:cubicBezTo>
                <a:cubicBezTo>
                  <a:pt x="1450" y="2989"/>
                  <a:pt x="1447" y="2989"/>
                  <a:pt x="1443" y="2989"/>
                </a:cubicBezTo>
                <a:cubicBezTo>
                  <a:pt x="1441" y="2992"/>
                  <a:pt x="1438" y="2995"/>
                  <a:pt x="1435" y="2998"/>
                </a:cubicBezTo>
                <a:cubicBezTo>
                  <a:pt x="1396" y="2998"/>
                  <a:pt x="1357" y="2998"/>
                  <a:pt x="1317" y="2998"/>
                </a:cubicBezTo>
                <a:cubicBezTo>
                  <a:pt x="1314" y="3001"/>
                  <a:pt x="1312" y="3003"/>
                  <a:pt x="1309" y="3006"/>
                </a:cubicBezTo>
                <a:cubicBezTo>
                  <a:pt x="1297" y="3006"/>
                  <a:pt x="1286" y="3006"/>
                  <a:pt x="1275" y="3006"/>
                </a:cubicBezTo>
                <a:cubicBezTo>
                  <a:pt x="1272" y="3004"/>
                  <a:pt x="1270" y="3002"/>
                  <a:pt x="1267" y="2998"/>
                </a:cubicBezTo>
                <a:cubicBezTo>
                  <a:pt x="1264" y="3001"/>
                  <a:pt x="1261" y="3003"/>
                  <a:pt x="1258" y="3006"/>
                </a:cubicBezTo>
                <a:cubicBezTo>
                  <a:pt x="1252" y="3006"/>
                  <a:pt x="1246" y="3006"/>
                  <a:pt x="1241" y="3006"/>
                </a:cubicBezTo>
                <a:cubicBezTo>
                  <a:pt x="1238" y="3004"/>
                  <a:pt x="1236" y="3002"/>
                  <a:pt x="1233" y="2998"/>
                </a:cubicBezTo>
                <a:cubicBezTo>
                  <a:pt x="1230" y="2998"/>
                  <a:pt x="1227" y="2998"/>
                  <a:pt x="1224" y="2998"/>
                </a:cubicBezTo>
                <a:cubicBezTo>
                  <a:pt x="1221" y="2996"/>
                  <a:pt x="1219" y="2993"/>
                  <a:pt x="1216" y="2989"/>
                </a:cubicBezTo>
                <a:cubicBezTo>
                  <a:pt x="1210" y="2989"/>
                  <a:pt x="1204" y="2989"/>
                  <a:pt x="1199" y="2989"/>
                </a:cubicBezTo>
                <a:cubicBezTo>
                  <a:pt x="1196" y="2987"/>
                  <a:pt x="1194" y="2985"/>
                  <a:pt x="1190" y="2981"/>
                </a:cubicBezTo>
                <a:cubicBezTo>
                  <a:pt x="1190" y="2973"/>
                  <a:pt x="1190" y="2965"/>
                  <a:pt x="1190" y="2956"/>
                </a:cubicBezTo>
                <a:cubicBezTo>
                  <a:pt x="1193" y="2954"/>
                  <a:pt x="1195" y="2951"/>
                  <a:pt x="1199" y="2947"/>
                </a:cubicBezTo>
                <a:cubicBezTo>
                  <a:pt x="1199" y="2945"/>
                  <a:pt x="1199" y="2942"/>
                  <a:pt x="1199" y="2939"/>
                </a:cubicBezTo>
                <a:cubicBezTo>
                  <a:pt x="1201" y="2937"/>
                  <a:pt x="1204" y="2934"/>
                  <a:pt x="1207" y="2930"/>
                </a:cubicBezTo>
                <a:cubicBezTo>
                  <a:pt x="1207" y="2928"/>
                  <a:pt x="1207" y="2925"/>
                  <a:pt x="1207" y="2922"/>
                </a:cubicBezTo>
                <a:cubicBezTo>
                  <a:pt x="1205" y="2920"/>
                  <a:pt x="1202" y="2917"/>
                  <a:pt x="1199" y="2913"/>
                </a:cubicBezTo>
                <a:cubicBezTo>
                  <a:pt x="1199" y="2908"/>
                  <a:pt x="1199" y="2903"/>
                  <a:pt x="1199" y="2897"/>
                </a:cubicBezTo>
                <a:cubicBezTo>
                  <a:pt x="1204" y="2891"/>
                  <a:pt x="1210" y="2886"/>
                  <a:pt x="1216" y="2880"/>
                </a:cubicBezTo>
                <a:cubicBezTo>
                  <a:pt x="1216" y="2874"/>
                  <a:pt x="1216" y="2869"/>
                  <a:pt x="1216" y="2863"/>
                </a:cubicBezTo>
                <a:cubicBezTo>
                  <a:pt x="1213" y="2861"/>
                  <a:pt x="1211" y="2858"/>
                  <a:pt x="1207" y="2855"/>
                </a:cubicBezTo>
                <a:cubicBezTo>
                  <a:pt x="1207" y="2847"/>
                  <a:pt x="1207" y="2838"/>
                  <a:pt x="1207" y="2829"/>
                </a:cubicBezTo>
                <a:cubicBezTo>
                  <a:pt x="1205" y="2829"/>
                  <a:pt x="1202" y="2829"/>
                  <a:pt x="1199" y="2829"/>
                </a:cubicBezTo>
                <a:cubicBezTo>
                  <a:pt x="1196" y="2831"/>
                  <a:pt x="1194" y="2835"/>
                  <a:pt x="1190" y="2838"/>
                </a:cubicBezTo>
                <a:cubicBezTo>
                  <a:pt x="1188" y="2838"/>
                  <a:pt x="1185" y="2838"/>
                  <a:pt x="1182" y="2838"/>
                </a:cubicBezTo>
                <a:cubicBezTo>
                  <a:pt x="1179" y="2835"/>
                  <a:pt x="1177" y="2832"/>
                  <a:pt x="1173" y="2829"/>
                </a:cubicBezTo>
                <a:cubicBezTo>
                  <a:pt x="1171" y="2829"/>
                  <a:pt x="1169" y="2829"/>
                  <a:pt x="1165" y="2829"/>
                </a:cubicBezTo>
                <a:cubicBezTo>
                  <a:pt x="1163" y="2827"/>
                  <a:pt x="1160" y="2824"/>
                  <a:pt x="1156" y="2821"/>
                </a:cubicBezTo>
                <a:cubicBezTo>
                  <a:pt x="1145" y="2821"/>
                  <a:pt x="1134" y="2821"/>
                  <a:pt x="1122" y="2821"/>
                </a:cubicBezTo>
                <a:cubicBezTo>
                  <a:pt x="1118" y="2827"/>
                  <a:pt x="1112" y="2832"/>
                  <a:pt x="1106" y="2838"/>
                </a:cubicBezTo>
                <a:cubicBezTo>
                  <a:pt x="1104" y="2838"/>
                  <a:pt x="1100" y="2838"/>
                  <a:pt x="1097" y="2838"/>
                </a:cubicBezTo>
                <a:cubicBezTo>
                  <a:pt x="1095" y="2840"/>
                  <a:pt x="1092" y="2843"/>
                  <a:pt x="1089" y="2846"/>
                </a:cubicBezTo>
                <a:cubicBezTo>
                  <a:pt x="1087" y="2846"/>
                  <a:pt x="1083" y="2846"/>
                  <a:pt x="1080" y="2846"/>
                </a:cubicBezTo>
                <a:cubicBezTo>
                  <a:pt x="1075" y="2852"/>
                  <a:pt x="1069" y="2857"/>
                  <a:pt x="1063" y="2863"/>
                </a:cubicBezTo>
                <a:cubicBezTo>
                  <a:pt x="1061" y="2863"/>
                  <a:pt x="1058" y="2863"/>
                  <a:pt x="1055" y="2863"/>
                </a:cubicBezTo>
                <a:cubicBezTo>
                  <a:pt x="1053" y="2865"/>
                  <a:pt x="1050" y="2868"/>
                  <a:pt x="1047" y="2871"/>
                </a:cubicBezTo>
                <a:cubicBezTo>
                  <a:pt x="1047" y="2874"/>
                  <a:pt x="1047" y="2877"/>
                  <a:pt x="1047" y="2880"/>
                </a:cubicBezTo>
                <a:cubicBezTo>
                  <a:pt x="1041" y="2886"/>
                  <a:pt x="1036" y="2891"/>
                  <a:pt x="1030" y="2897"/>
                </a:cubicBezTo>
                <a:cubicBezTo>
                  <a:pt x="1028" y="2897"/>
                  <a:pt x="1024" y="2897"/>
                  <a:pt x="1021" y="2897"/>
                </a:cubicBezTo>
                <a:cubicBezTo>
                  <a:pt x="1019" y="2899"/>
                  <a:pt x="1016" y="2902"/>
                  <a:pt x="1013" y="2905"/>
                </a:cubicBezTo>
                <a:cubicBezTo>
                  <a:pt x="1013" y="2908"/>
                  <a:pt x="1013" y="2910"/>
                  <a:pt x="1013" y="2913"/>
                </a:cubicBezTo>
                <a:cubicBezTo>
                  <a:pt x="1011" y="2913"/>
                  <a:pt x="1008" y="2913"/>
                  <a:pt x="1005" y="2913"/>
                </a:cubicBezTo>
                <a:cubicBezTo>
                  <a:pt x="997" y="2921"/>
                  <a:pt x="988" y="2930"/>
                  <a:pt x="979" y="2939"/>
                </a:cubicBezTo>
                <a:cubicBezTo>
                  <a:pt x="976" y="2939"/>
                  <a:pt x="974" y="2939"/>
                  <a:pt x="971" y="2939"/>
                </a:cubicBezTo>
                <a:cubicBezTo>
                  <a:pt x="968" y="2942"/>
                  <a:pt x="965" y="2944"/>
                  <a:pt x="962" y="2947"/>
                </a:cubicBezTo>
                <a:cubicBezTo>
                  <a:pt x="959" y="2947"/>
                  <a:pt x="957" y="2947"/>
                  <a:pt x="954" y="2947"/>
                </a:cubicBezTo>
                <a:cubicBezTo>
                  <a:pt x="951" y="2950"/>
                  <a:pt x="949" y="2953"/>
                  <a:pt x="946" y="2956"/>
                </a:cubicBezTo>
                <a:cubicBezTo>
                  <a:pt x="943" y="2956"/>
                  <a:pt x="940" y="2956"/>
                  <a:pt x="937" y="2956"/>
                </a:cubicBezTo>
                <a:cubicBezTo>
                  <a:pt x="929" y="2964"/>
                  <a:pt x="921" y="2972"/>
                  <a:pt x="912" y="2981"/>
                </a:cubicBezTo>
                <a:cubicBezTo>
                  <a:pt x="912" y="2987"/>
                  <a:pt x="912" y="2993"/>
                  <a:pt x="912" y="2998"/>
                </a:cubicBezTo>
                <a:cubicBezTo>
                  <a:pt x="909" y="3001"/>
                  <a:pt x="907" y="3003"/>
                  <a:pt x="904" y="3006"/>
                </a:cubicBezTo>
                <a:cubicBezTo>
                  <a:pt x="898" y="3006"/>
                  <a:pt x="892" y="3006"/>
                  <a:pt x="887" y="3006"/>
                </a:cubicBezTo>
                <a:cubicBezTo>
                  <a:pt x="884" y="3009"/>
                  <a:pt x="881" y="3011"/>
                  <a:pt x="878" y="3015"/>
                </a:cubicBezTo>
                <a:cubicBezTo>
                  <a:pt x="864" y="3015"/>
                  <a:pt x="850" y="3015"/>
                  <a:pt x="835" y="3015"/>
                </a:cubicBezTo>
                <a:cubicBezTo>
                  <a:pt x="830" y="3020"/>
                  <a:pt x="824" y="3026"/>
                  <a:pt x="818" y="3032"/>
                </a:cubicBezTo>
                <a:cubicBezTo>
                  <a:pt x="810" y="3032"/>
                  <a:pt x="802" y="3032"/>
                  <a:pt x="793" y="3032"/>
                </a:cubicBezTo>
                <a:cubicBezTo>
                  <a:pt x="782" y="3043"/>
                  <a:pt x="771" y="3054"/>
                  <a:pt x="759" y="3066"/>
                </a:cubicBezTo>
                <a:cubicBezTo>
                  <a:pt x="754" y="3066"/>
                  <a:pt x="749" y="3066"/>
                  <a:pt x="743" y="3066"/>
                </a:cubicBezTo>
                <a:cubicBezTo>
                  <a:pt x="735" y="3074"/>
                  <a:pt x="726" y="3082"/>
                  <a:pt x="717" y="3091"/>
                </a:cubicBezTo>
                <a:cubicBezTo>
                  <a:pt x="715" y="3091"/>
                  <a:pt x="712" y="3091"/>
                  <a:pt x="709" y="3091"/>
                </a:cubicBezTo>
                <a:cubicBezTo>
                  <a:pt x="707" y="3093"/>
                  <a:pt x="704" y="3096"/>
                  <a:pt x="701" y="3100"/>
                </a:cubicBezTo>
                <a:cubicBezTo>
                  <a:pt x="699" y="3100"/>
                  <a:pt x="695" y="3100"/>
                  <a:pt x="692" y="3100"/>
                </a:cubicBezTo>
                <a:cubicBezTo>
                  <a:pt x="690" y="3102"/>
                  <a:pt x="687" y="3105"/>
                  <a:pt x="684" y="3108"/>
                </a:cubicBezTo>
                <a:cubicBezTo>
                  <a:pt x="678" y="3108"/>
                  <a:pt x="673" y="3108"/>
                  <a:pt x="667" y="3108"/>
                </a:cubicBezTo>
                <a:cubicBezTo>
                  <a:pt x="661" y="3113"/>
                  <a:pt x="656" y="3119"/>
                  <a:pt x="650" y="3125"/>
                </a:cubicBezTo>
                <a:cubicBezTo>
                  <a:pt x="644" y="3125"/>
                  <a:pt x="639" y="3125"/>
                  <a:pt x="633" y="3125"/>
                </a:cubicBezTo>
                <a:cubicBezTo>
                  <a:pt x="630" y="3127"/>
                  <a:pt x="628" y="3130"/>
                  <a:pt x="625" y="3133"/>
                </a:cubicBezTo>
                <a:cubicBezTo>
                  <a:pt x="619" y="3133"/>
                  <a:pt x="613" y="3133"/>
                  <a:pt x="608" y="3133"/>
                </a:cubicBezTo>
                <a:cubicBezTo>
                  <a:pt x="605" y="3135"/>
                  <a:pt x="602" y="3139"/>
                  <a:pt x="599" y="3142"/>
                </a:cubicBezTo>
                <a:cubicBezTo>
                  <a:pt x="594" y="3142"/>
                  <a:pt x="588" y="3142"/>
                  <a:pt x="583" y="3142"/>
                </a:cubicBezTo>
                <a:cubicBezTo>
                  <a:pt x="583" y="3139"/>
                  <a:pt x="583" y="3136"/>
                  <a:pt x="583" y="3133"/>
                </a:cubicBezTo>
                <a:cubicBezTo>
                  <a:pt x="580" y="3131"/>
                  <a:pt x="577" y="3128"/>
                  <a:pt x="574" y="3125"/>
                </a:cubicBezTo>
                <a:cubicBezTo>
                  <a:pt x="574" y="3119"/>
                  <a:pt x="574" y="3113"/>
                  <a:pt x="574" y="3108"/>
                </a:cubicBezTo>
                <a:cubicBezTo>
                  <a:pt x="566" y="3108"/>
                  <a:pt x="558" y="3108"/>
                  <a:pt x="549" y="3108"/>
                </a:cubicBezTo>
                <a:cubicBezTo>
                  <a:pt x="543" y="3102"/>
                  <a:pt x="537" y="3096"/>
                  <a:pt x="532" y="3091"/>
                </a:cubicBezTo>
                <a:cubicBezTo>
                  <a:pt x="526" y="3091"/>
                  <a:pt x="520" y="3091"/>
                  <a:pt x="515" y="3091"/>
                </a:cubicBezTo>
                <a:cubicBezTo>
                  <a:pt x="512" y="3088"/>
                  <a:pt x="510" y="3086"/>
                  <a:pt x="506" y="3083"/>
                </a:cubicBezTo>
                <a:cubicBezTo>
                  <a:pt x="501" y="3083"/>
                  <a:pt x="495" y="3083"/>
                  <a:pt x="489" y="3083"/>
                </a:cubicBezTo>
                <a:cubicBezTo>
                  <a:pt x="481" y="3075"/>
                  <a:pt x="473" y="3066"/>
                  <a:pt x="464" y="3058"/>
                </a:cubicBezTo>
                <a:cubicBezTo>
                  <a:pt x="459" y="3058"/>
                  <a:pt x="453" y="3058"/>
                  <a:pt x="447" y="3058"/>
                </a:cubicBezTo>
                <a:cubicBezTo>
                  <a:pt x="445" y="3055"/>
                  <a:pt x="442" y="3052"/>
                  <a:pt x="439" y="3049"/>
                </a:cubicBezTo>
                <a:cubicBezTo>
                  <a:pt x="434" y="3049"/>
                  <a:pt x="428" y="3049"/>
                  <a:pt x="422" y="3049"/>
                </a:cubicBezTo>
                <a:cubicBezTo>
                  <a:pt x="420" y="3046"/>
                  <a:pt x="417" y="3044"/>
                  <a:pt x="413" y="3041"/>
                </a:cubicBezTo>
                <a:cubicBezTo>
                  <a:pt x="405" y="3041"/>
                  <a:pt x="397" y="3041"/>
                  <a:pt x="388" y="3041"/>
                </a:cubicBezTo>
                <a:cubicBezTo>
                  <a:pt x="386" y="3038"/>
                  <a:pt x="383" y="3035"/>
                  <a:pt x="380" y="3032"/>
                </a:cubicBezTo>
                <a:cubicBezTo>
                  <a:pt x="374" y="3032"/>
                  <a:pt x="369" y="3032"/>
                  <a:pt x="363" y="3032"/>
                </a:cubicBezTo>
                <a:cubicBezTo>
                  <a:pt x="361" y="3029"/>
                  <a:pt x="357" y="3027"/>
                  <a:pt x="354" y="3024"/>
                </a:cubicBezTo>
                <a:cubicBezTo>
                  <a:pt x="340" y="3024"/>
                  <a:pt x="327" y="3024"/>
                  <a:pt x="312" y="3024"/>
                </a:cubicBezTo>
                <a:cubicBezTo>
                  <a:pt x="312" y="3012"/>
                  <a:pt x="312" y="3001"/>
                  <a:pt x="312" y="2989"/>
                </a:cubicBezTo>
                <a:cubicBezTo>
                  <a:pt x="314" y="2987"/>
                  <a:pt x="318" y="2985"/>
                  <a:pt x="321" y="2981"/>
                </a:cubicBezTo>
                <a:cubicBezTo>
                  <a:pt x="321" y="2942"/>
                  <a:pt x="321" y="2903"/>
                  <a:pt x="321" y="2863"/>
                </a:cubicBezTo>
                <a:cubicBezTo>
                  <a:pt x="323" y="2861"/>
                  <a:pt x="326" y="2858"/>
                  <a:pt x="329" y="2855"/>
                </a:cubicBezTo>
                <a:cubicBezTo>
                  <a:pt x="329" y="2830"/>
                  <a:pt x="329" y="2805"/>
                  <a:pt x="329" y="2779"/>
                </a:cubicBezTo>
                <a:cubicBezTo>
                  <a:pt x="331" y="2776"/>
                  <a:pt x="335" y="2773"/>
                  <a:pt x="338" y="2770"/>
                </a:cubicBezTo>
                <a:cubicBezTo>
                  <a:pt x="338" y="2737"/>
                  <a:pt x="338" y="2703"/>
                  <a:pt x="338" y="2669"/>
                </a:cubicBezTo>
                <a:cubicBezTo>
                  <a:pt x="340" y="2666"/>
                  <a:pt x="343" y="2664"/>
                  <a:pt x="346" y="2660"/>
                </a:cubicBezTo>
                <a:cubicBezTo>
                  <a:pt x="346" y="2643"/>
                  <a:pt x="346" y="2626"/>
                  <a:pt x="346" y="2609"/>
                </a:cubicBezTo>
                <a:cubicBezTo>
                  <a:pt x="321" y="2609"/>
                  <a:pt x="296" y="2609"/>
                  <a:pt x="270" y="2609"/>
                </a:cubicBezTo>
                <a:cubicBezTo>
                  <a:pt x="267" y="2607"/>
                  <a:pt x="265" y="2604"/>
                  <a:pt x="262" y="2601"/>
                </a:cubicBezTo>
                <a:cubicBezTo>
                  <a:pt x="225" y="2601"/>
                  <a:pt x="189" y="2601"/>
                  <a:pt x="151" y="2601"/>
                </a:cubicBezTo>
                <a:cubicBezTo>
                  <a:pt x="149" y="2599"/>
                  <a:pt x="147" y="2596"/>
                  <a:pt x="143" y="2593"/>
                </a:cubicBezTo>
                <a:cubicBezTo>
                  <a:pt x="110" y="2593"/>
                  <a:pt x="76" y="2593"/>
                  <a:pt x="42" y="2593"/>
                </a:cubicBezTo>
                <a:cubicBezTo>
                  <a:pt x="40" y="2591"/>
                  <a:pt x="36" y="2587"/>
                  <a:pt x="33" y="2584"/>
                </a:cubicBezTo>
                <a:cubicBezTo>
                  <a:pt x="31" y="2584"/>
                  <a:pt x="28" y="2584"/>
                  <a:pt x="25" y="2584"/>
                </a:cubicBezTo>
                <a:cubicBezTo>
                  <a:pt x="23" y="2582"/>
                  <a:pt x="20" y="2579"/>
                  <a:pt x="17" y="2576"/>
                </a:cubicBezTo>
                <a:cubicBezTo>
                  <a:pt x="17" y="2570"/>
                  <a:pt x="17" y="2565"/>
                  <a:pt x="17" y="2559"/>
                </a:cubicBezTo>
                <a:cubicBezTo>
                  <a:pt x="14" y="2557"/>
                  <a:pt x="11" y="2553"/>
                  <a:pt x="8" y="2550"/>
                </a:cubicBezTo>
                <a:cubicBezTo>
                  <a:pt x="8" y="2545"/>
                  <a:pt x="8" y="2540"/>
                  <a:pt x="8" y="2534"/>
                </a:cubicBezTo>
                <a:cubicBezTo>
                  <a:pt x="6" y="2531"/>
                  <a:pt x="3" y="2528"/>
                  <a:pt x="0" y="2525"/>
                </a:cubicBezTo>
                <a:cubicBezTo>
                  <a:pt x="0" y="2514"/>
                  <a:pt x="0" y="2503"/>
                  <a:pt x="0" y="2492"/>
                </a:cubicBezTo>
                <a:cubicBezTo>
                  <a:pt x="2" y="2489"/>
                  <a:pt x="5" y="2486"/>
                  <a:pt x="8" y="2483"/>
                </a:cubicBezTo>
                <a:cubicBezTo>
                  <a:pt x="8" y="2477"/>
                  <a:pt x="8" y="2472"/>
                  <a:pt x="8" y="2466"/>
                </a:cubicBezTo>
                <a:cubicBezTo>
                  <a:pt x="31" y="2466"/>
                  <a:pt x="53" y="2466"/>
                  <a:pt x="76" y="2466"/>
                </a:cubicBezTo>
                <a:cubicBezTo>
                  <a:pt x="76" y="2485"/>
                  <a:pt x="76" y="2505"/>
                  <a:pt x="76" y="2525"/>
                </a:cubicBezTo>
                <a:cubicBezTo>
                  <a:pt x="78" y="2527"/>
                  <a:pt x="81" y="2531"/>
                  <a:pt x="84" y="2534"/>
                </a:cubicBezTo>
                <a:cubicBezTo>
                  <a:pt x="98" y="2534"/>
                  <a:pt x="112" y="2534"/>
                  <a:pt x="126" y="2534"/>
                </a:cubicBezTo>
                <a:cubicBezTo>
                  <a:pt x="129" y="2531"/>
                  <a:pt x="132" y="2528"/>
                  <a:pt x="135" y="2525"/>
                </a:cubicBezTo>
                <a:cubicBezTo>
                  <a:pt x="135" y="2506"/>
                  <a:pt x="135" y="2486"/>
                  <a:pt x="135" y="2466"/>
                </a:cubicBezTo>
                <a:cubicBezTo>
                  <a:pt x="138" y="2463"/>
                  <a:pt x="140" y="2461"/>
                  <a:pt x="143" y="2458"/>
                </a:cubicBezTo>
                <a:cubicBezTo>
                  <a:pt x="143" y="2430"/>
                  <a:pt x="143" y="2402"/>
                  <a:pt x="143" y="2373"/>
                </a:cubicBezTo>
                <a:cubicBezTo>
                  <a:pt x="146" y="2373"/>
                  <a:pt x="148" y="2373"/>
                  <a:pt x="151" y="2373"/>
                </a:cubicBezTo>
                <a:cubicBezTo>
                  <a:pt x="154" y="2371"/>
                  <a:pt x="157" y="2368"/>
                  <a:pt x="160" y="2365"/>
                </a:cubicBezTo>
                <a:cubicBezTo>
                  <a:pt x="160" y="2362"/>
                  <a:pt x="160" y="2360"/>
                  <a:pt x="160" y="2356"/>
                </a:cubicBezTo>
                <a:cubicBezTo>
                  <a:pt x="168" y="2356"/>
                  <a:pt x="177" y="2356"/>
                  <a:pt x="185" y="2356"/>
                </a:cubicBezTo>
                <a:cubicBezTo>
                  <a:pt x="185" y="2337"/>
                  <a:pt x="185" y="2318"/>
                  <a:pt x="185" y="2297"/>
                </a:cubicBezTo>
                <a:cubicBezTo>
                  <a:pt x="188" y="2295"/>
                  <a:pt x="190" y="2292"/>
                  <a:pt x="194" y="2288"/>
                </a:cubicBezTo>
                <a:cubicBezTo>
                  <a:pt x="196" y="2288"/>
                  <a:pt x="199" y="2288"/>
                  <a:pt x="202" y="2288"/>
                </a:cubicBezTo>
                <a:cubicBezTo>
                  <a:pt x="205" y="2286"/>
                  <a:pt x="207" y="2283"/>
                  <a:pt x="211" y="2280"/>
                </a:cubicBezTo>
                <a:cubicBezTo>
                  <a:pt x="211" y="2278"/>
                  <a:pt x="210" y="2275"/>
                  <a:pt x="210" y="2271"/>
                </a:cubicBezTo>
                <a:lnTo>
                  <a:pt x="201" y="2265"/>
                </a:lnTo>
                <a:cubicBezTo>
                  <a:pt x="201" y="2259"/>
                  <a:pt x="202" y="2252"/>
                  <a:pt x="202" y="2246"/>
                </a:cubicBezTo>
                <a:cubicBezTo>
                  <a:pt x="200" y="2244"/>
                  <a:pt x="197" y="2241"/>
                  <a:pt x="194" y="2238"/>
                </a:cubicBezTo>
                <a:cubicBezTo>
                  <a:pt x="194" y="2236"/>
                  <a:pt x="194" y="2233"/>
                  <a:pt x="194" y="2230"/>
                </a:cubicBezTo>
                <a:cubicBezTo>
                  <a:pt x="191" y="2228"/>
                  <a:pt x="189" y="2224"/>
                  <a:pt x="185" y="2221"/>
                </a:cubicBezTo>
                <a:cubicBezTo>
                  <a:pt x="183" y="2219"/>
                  <a:pt x="181" y="2216"/>
                  <a:pt x="177" y="2213"/>
                </a:cubicBezTo>
                <a:cubicBezTo>
                  <a:pt x="182" y="2207"/>
                  <a:pt x="188" y="2202"/>
                  <a:pt x="194" y="2196"/>
                </a:cubicBezTo>
                <a:cubicBezTo>
                  <a:pt x="196" y="2196"/>
                  <a:pt x="199" y="2196"/>
                  <a:pt x="202" y="2196"/>
                </a:cubicBezTo>
                <a:cubicBezTo>
                  <a:pt x="211" y="2188"/>
                  <a:pt x="219" y="2180"/>
                  <a:pt x="228" y="2171"/>
                </a:cubicBezTo>
                <a:cubicBezTo>
                  <a:pt x="228" y="2168"/>
                  <a:pt x="228" y="2165"/>
                  <a:pt x="228" y="2162"/>
                </a:cubicBezTo>
                <a:cubicBezTo>
                  <a:pt x="230" y="2159"/>
                  <a:pt x="233" y="2157"/>
                  <a:pt x="237" y="2154"/>
                </a:cubicBezTo>
                <a:cubicBezTo>
                  <a:pt x="237" y="2146"/>
                  <a:pt x="237" y="2138"/>
                  <a:pt x="237" y="2129"/>
                </a:cubicBezTo>
                <a:cubicBezTo>
                  <a:pt x="228" y="2121"/>
                  <a:pt x="219" y="2112"/>
                  <a:pt x="211" y="2103"/>
                </a:cubicBezTo>
                <a:cubicBezTo>
                  <a:pt x="208" y="2103"/>
                  <a:pt x="206" y="2103"/>
                  <a:pt x="202" y="2103"/>
                </a:cubicBezTo>
                <a:cubicBezTo>
                  <a:pt x="200" y="2100"/>
                  <a:pt x="197" y="2098"/>
                  <a:pt x="194" y="2095"/>
                </a:cubicBezTo>
                <a:cubicBezTo>
                  <a:pt x="191" y="2095"/>
                  <a:pt x="189" y="2095"/>
                  <a:pt x="185" y="2095"/>
                </a:cubicBezTo>
                <a:cubicBezTo>
                  <a:pt x="183" y="2097"/>
                  <a:pt x="181" y="2099"/>
                  <a:pt x="177" y="2103"/>
                </a:cubicBezTo>
                <a:cubicBezTo>
                  <a:pt x="160" y="2103"/>
                  <a:pt x="143" y="2103"/>
                  <a:pt x="126" y="2103"/>
                </a:cubicBezTo>
                <a:cubicBezTo>
                  <a:pt x="124" y="2100"/>
                  <a:pt x="121" y="2098"/>
                  <a:pt x="118" y="2095"/>
                </a:cubicBezTo>
                <a:cubicBezTo>
                  <a:pt x="116" y="2095"/>
                  <a:pt x="113" y="2095"/>
                  <a:pt x="109" y="2095"/>
                </a:cubicBezTo>
                <a:cubicBezTo>
                  <a:pt x="109" y="2089"/>
                  <a:pt x="109" y="2083"/>
                  <a:pt x="109" y="2078"/>
                </a:cubicBezTo>
                <a:cubicBezTo>
                  <a:pt x="115" y="2078"/>
                  <a:pt x="121" y="2078"/>
                  <a:pt x="126" y="2078"/>
                </a:cubicBezTo>
                <a:cubicBezTo>
                  <a:pt x="129" y="2075"/>
                  <a:pt x="132" y="2073"/>
                  <a:pt x="135" y="2070"/>
                </a:cubicBezTo>
                <a:cubicBezTo>
                  <a:pt x="140" y="2070"/>
                  <a:pt x="146" y="2070"/>
                  <a:pt x="151" y="2070"/>
                </a:cubicBezTo>
                <a:cubicBezTo>
                  <a:pt x="154" y="2067"/>
                  <a:pt x="157" y="2064"/>
                  <a:pt x="160" y="2061"/>
                </a:cubicBezTo>
                <a:cubicBezTo>
                  <a:pt x="171" y="2061"/>
                  <a:pt x="182" y="2061"/>
                  <a:pt x="194" y="2061"/>
                </a:cubicBezTo>
                <a:cubicBezTo>
                  <a:pt x="196" y="2058"/>
                  <a:pt x="199" y="2056"/>
                  <a:pt x="202" y="2052"/>
                </a:cubicBezTo>
                <a:cubicBezTo>
                  <a:pt x="202" y="2050"/>
                  <a:pt x="202" y="2047"/>
                  <a:pt x="202" y="2044"/>
                </a:cubicBezTo>
                <a:cubicBezTo>
                  <a:pt x="205" y="2041"/>
                  <a:pt x="207" y="2039"/>
                  <a:pt x="211" y="2035"/>
                </a:cubicBezTo>
                <a:cubicBezTo>
                  <a:pt x="211" y="2030"/>
                  <a:pt x="211" y="2024"/>
                  <a:pt x="211" y="2018"/>
                </a:cubicBezTo>
                <a:cubicBezTo>
                  <a:pt x="208" y="2016"/>
                  <a:pt x="206" y="2014"/>
                  <a:pt x="202" y="2010"/>
                </a:cubicBezTo>
                <a:cubicBezTo>
                  <a:pt x="202" y="2008"/>
                  <a:pt x="202" y="2005"/>
                  <a:pt x="202" y="2001"/>
                </a:cubicBezTo>
                <a:cubicBezTo>
                  <a:pt x="219" y="2001"/>
                  <a:pt x="237" y="2001"/>
                  <a:pt x="253" y="2001"/>
                </a:cubicBezTo>
                <a:cubicBezTo>
                  <a:pt x="258" y="1996"/>
                  <a:pt x="264" y="1990"/>
                  <a:pt x="270" y="1984"/>
                </a:cubicBezTo>
                <a:cubicBezTo>
                  <a:pt x="273" y="1984"/>
                  <a:pt x="276" y="1984"/>
                  <a:pt x="279" y="1984"/>
                </a:cubicBezTo>
                <a:cubicBezTo>
                  <a:pt x="282" y="1988"/>
                  <a:pt x="284" y="1991"/>
                  <a:pt x="287" y="1993"/>
                </a:cubicBezTo>
                <a:cubicBezTo>
                  <a:pt x="296" y="1993"/>
                  <a:pt x="304" y="1993"/>
                  <a:pt x="312" y="1993"/>
                </a:cubicBezTo>
                <a:cubicBezTo>
                  <a:pt x="315" y="1997"/>
                  <a:pt x="318" y="1999"/>
                  <a:pt x="321" y="2001"/>
                </a:cubicBezTo>
                <a:cubicBezTo>
                  <a:pt x="326" y="2001"/>
                  <a:pt x="332" y="2001"/>
                  <a:pt x="338" y="2001"/>
                </a:cubicBezTo>
                <a:cubicBezTo>
                  <a:pt x="341" y="2005"/>
                  <a:pt x="343" y="2008"/>
                  <a:pt x="346" y="2010"/>
                </a:cubicBezTo>
                <a:cubicBezTo>
                  <a:pt x="352" y="2010"/>
                  <a:pt x="357" y="2010"/>
                  <a:pt x="363" y="2010"/>
                </a:cubicBezTo>
                <a:cubicBezTo>
                  <a:pt x="366" y="2014"/>
                  <a:pt x="369" y="2016"/>
                  <a:pt x="371" y="2018"/>
                </a:cubicBezTo>
                <a:cubicBezTo>
                  <a:pt x="377" y="2018"/>
                  <a:pt x="382" y="2018"/>
                  <a:pt x="388" y="2018"/>
                </a:cubicBezTo>
                <a:cubicBezTo>
                  <a:pt x="394" y="2013"/>
                  <a:pt x="399" y="2007"/>
                  <a:pt x="405" y="2001"/>
                </a:cubicBezTo>
                <a:cubicBezTo>
                  <a:pt x="408" y="2001"/>
                  <a:pt x="411" y="2001"/>
                  <a:pt x="413" y="2001"/>
                </a:cubicBezTo>
                <a:cubicBezTo>
                  <a:pt x="416" y="1998"/>
                  <a:pt x="420" y="1996"/>
                  <a:pt x="422" y="1993"/>
                </a:cubicBezTo>
                <a:cubicBezTo>
                  <a:pt x="425" y="1993"/>
                  <a:pt x="428" y="1993"/>
                  <a:pt x="430" y="1993"/>
                </a:cubicBezTo>
                <a:cubicBezTo>
                  <a:pt x="430" y="1988"/>
                  <a:pt x="430" y="1982"/>
                  <a:pt x="430" y="1976"/>
                </a:cubicBezTo>
                <a:cubicBezTo>
                  <a:pt x="433" y="1973"/>
                  <a:pt x="437" y="1971"/>
                  <a:pt x="439" y="1968"/>
                </a:cubicBezTo>
                <a:cubicBezTo>
                  <a:pt x="439" y="1957"/>
                  <a:pt x="439" y="1946"/>
                  <a:pt x="439" y="1934"/>
                </a:cubicBezTo>
                <a:cubicBezTo>
                  <a:pt x="445" y="1934"/>
                  <a:pt x="450" y="1934"/>
                  <a:pt x="455" y="1934"/>
                </a:cubicBezTo>
                <a:cubicBezTo>
                  <a:pt x="455" y="1923"/>
                  <a:pt x="455" y="1911"/>
                  <a:pt x="455" y="1900"/>
                </a:cubicBezTo>
                <a:cubicBezTo>
                  <a:pt x="459" y="1897"/>
                  <a:pt x="462" y="1894"/>
                  <a:pt x="464" y="1892"/>
                </a:cubicBezTo>
                <a:cubicBezTo>
                  <a:pt x="467" y="1892"/>
                  <a:pt x="470" y="1892"/>
                  <a:pt x="472" y="1892"/>
                </a:cubicBezTo>
                <a:cubicBezTo>
                  <a:pt x="476" y="1895"/>
                  <a:pt x="479" y="1898"/>
                  <a:pt x="481" y="1900"/>
                </a:cubicBezTo>
                <a:cubicBezTo>
                  <a:pt x="485" y="1900"/>
                  <a:pt x="487" y="1900"/>
                  <a:pt x="489" y="1900"/>
                </a:cubicBezTo>
                <a:cubicBezTo>
                  <a:pt x="495" y="1906"/>
                  <a:pt x="501" y="1911"/>
                  <a:pt x="506" y="1917"/>
                </a:cubicBezTo>
                <a:cubicBezTo>
                  <a:pt x="510" y="1917"/>
                  <a:pt x="512" y="1917"/>
                  <a:pt x="515" y="1917"/>
                </a:cubicBezTo>
                <a:cubicBezTo>
                  <a:pt x="518" y="1920"/>
                  <a:pt x="521" y="1924"/>
                  <a:pt x="523" y="1926"/>
                </a:cubicBezTo>
                <a:cubicBezTo>
                  <a:pt x="529" y="1926"/>
                  <a:pt x="535" y="1926"/>
                  <a:pt x="540" y="1926"/>
                </a:cubicBezTo>
                <a:cubicBezTo>
                  <a:pt x="546" y="1932"/>
                  <a:pt x="552" y="1937"/>
                  <a:pt x="557" y="1942"/>
                </a:cubicBezTo>
                <a:cubicBezTo>
                  <a:pt x="560" y="1942"/>
                  <a:pt x="563" y="1942"/>
                  <a:pt x="566" y="1942"/>
                </a:cubicBezTo>
                <a:cubicBezTo>
                  <a:pt x="569" y="1946"/>
                  <a:pt x="571" y="1949"/>
                  <a:pt x="574" y="1951"/>
                </a:cubicBezTo>
                <a:cubicBezTo>
                  <a:pt x="577" y="1951"/>
                  <a:pt x="580" y="1951"/>
                  <a:pt x="583" y="1951"/>
                </a:cubicBezTo>
                <a:cubicBezTo>
                  <a:pt x="597" y="1966"/>
                  <a:pt x="611" y="1980"/>
                  <a:pt x="625" y="1993"/>
                </a:cubicBezTo>
                <a:cubicBezTo>
                  <a:pt x="628" y="1993"/>
                  <a:pt x="630" y="1993"/>
                  <a:pt x="633" y="1993"/>
                </a:cubicBezTo>
                <a:cubicBezTo>
                  <a:pt x="639" y="1999"/>
                  <a:pt x="644" y="2005"/>
                  <a:pt x="650" y="2010"/>
                </a:cubicBezTo>
                <a:cubicBezTo>
                  <a:pt x="656" y="2010"/>
                  <a:pt x="661" y="2010"/>
                  <a:pt x="667" y="2010"/>
                </a:cubicBezTo>
                <a:cubicBezTo>
                  <a:pt x="673" y="2016"/>
                  <a:pt x="678" y="2022"/>
                  <a:pt x="684" y="2027"/>
                </a:cubicBezTo>
                <a:cubicBezTo>
                  <a:pt x="687" y="2027"/>
                  <a:pt x="690" y="2027"/>
                  <a:pt x="692" y="2027"/>
                </a:cubicBezTo>
                <a:cubicBezTo>
                  <a:pt x="695" y="2031"/>
                  <a:pt x="698" y="2033"/>
                  <a:pt x="701" y="2035"/>
                </a:cubicBezTo>
                <a:cubicBezTo>
                  <a:pt x="704" y="2035"/>
                  <a:pt x="707" y="2035"/>
                  <a:pt x="709" y="2035"/>
                </a:cubicBezTo>
                <a:cubicBezTo>
                  <a:pt x="712" y="2039"/>
                  <a:pt x="715" y="2041"/>
                  <a:pt x="717" y="2044"/>
                </a:cubicBezTo>
                <a:cubicBezTo>
                  <a:pt x="720" y="2044"/>
                  <a:pt x="724" y="2044"/>
                  <a:pt x="726" y="2044"/>
                </a:cubicBezTo>
                <a:cubicBezTo>
                  <a:pt x="729" y="2047"/>
                  <a:pt x="732" y="2050"/>
                  <a:pt x="734" y="2052"/>
                </a:cubicBezTo>
                <a:cubicBezTo>
                  <a:pt x="740" y="2052"/>
                  <a:pt x="745" y="2052"/>
                  <a:pt x="751" y="2052"/>
                </a:cubicBezTo>
                <a:cubicBezTo>
                  <a:pt x="754" y="2049"/>
                  <a:pt x="757" y="2046"/>
                  <a:pt x="759" y="2044"/>
                </a:cubicBezTo>
                <a:cubicBezTo>
                  <a:pt x="768" y="2044"/>
                  <a:pt x="777" y="2044"/>
                  <a:pt x="785" y="2044"/>
                </a:cubicBezTo>
                <a:cubicBezTo>
                  <a:pt x="791" y="2038"/>
                  <a:pt x="797" y="2032"/>
                  <a:pt x="802" y="2027"/>
                </a:cubicBezTo>
                <a:cubicBezTo>
                  <a:pt x="848" y="2027"/>
                  <a:pt x="892" y="2027"/>
                  <a:pt x="937" y="2027"/>
                </a:cubicBezTo>
                <a:cubicBezTo>
                  <a:pt x="940" y="2024"/>
                  <a:pt x="943" y="2021"/>
                  <a:pt x="946" y="2018"/>
                </a:cubicBezTo>
                <a:cubicBezTo>
                  <a:pt x="949" y="2018"/>
                  <a:pt x="951" y="2018"/>
                  <a:pt x="954" y="2018"/>
                </a:cubicBezTo>
                <a:cubicBezTo>
                  <a:pt x="957" y="2015"/>
                  <a:pt x="959" y="2013"/>
                  <a:pt x="962" y="2010"/>
                </a:cubicBezTo>
                <a:cubicBezTo>
                  <a:pt x="968" y="2010"/>
                  <a:pt x="973" y="2010"/>
                  <a:pt x="979" y="2010"/>
                </a:cubicBezTo>
                <a:cubicBezTo>
                  <a:pt x="982" y="2007"/>
                  <a:pt x="985" y="2004"/>
                  <a:pt x="988" y="2001"/>
                </a:cubicBezTo>
                <a:cubicBezTo>
                  <a:pt x="997" y="2001"/>
                  <a:pt x="1005" y="2001"/>
                  <a:pt x="1013" y="2001"/>
                </a:cubicBezTo>
                <a:cubicBezTo>
                  <a:pt x="1016" y="2005"/>
                  <a:pt x="1019" y="2008"/>
                  <a:pt x="1021" y="2010"/>
                </a:cubicBezTo>
                <a:cubicBezTo>
                  <a:pt x="1027" y="2010"/>
                  <a:pt x="1032" y="2010"/>
                  <a:pt x="1038" y="2010"/>
                </a:cubicBezTo>
                <a:cubicBezTo>
                  <a:pt x="1044" y="2016"/>
                  <a:pt x="1049" y="2022"/>
                  <a:pt x="1055" y="2027"/>
                </a:cubicBezTo>
                <a:cubicBezTo>
                  <a:pt x="1058" y="2027"/>
                  <a:pt x="1061" y="2027"/>
                  <a:pt x="1063" y="2027"/>
                </a:cubicBezTo>
                <a:cubicBezTo>
                  <a:pt x="1075" y="2016"/>
                  <a:pt x="1086" y="2005"/>
                  <a:pt x="1097" y="1993"/>
                </a:cubicBezTo>
                <a:cubicBezTo>
                  <a:pt x="1097" y="1991"/>
                  <a:pt x="1097" y="1988"/>
                  <a:pt x="1097" y="1984"/>
                </a:cubicBezTo>
                <a:cubicBezTo>
                  <a:pt x="1100" y="1982"/>
                  <a:pt x="1103" y="1980"/>
                  <a:pt x="1106" y="1976"/>
                </a:cubicBezTo>
                <a:cubicBezTo>
                  <a:pt x="1109" y="1976"/>
                  <a:pt x="1111" y="1976"/>
                  <a:pt x="1114" y="1976"/>
                </a:cubicBezTo>
                <a:cubicBezTo>
                  <a:pt x="1114" y="1971"/>
                  <a:pt x="1114" y="1965"/>
                  <a:pt x="1114" y="1959"/>
                </a:cubicBezTo>
                <a:cubicBezTo>
                  <a:pt x="1120" y="1954"/>
                  <a:pt x="1126" y="1948"/>
                  <a:pt x="1131" y="1942"/>
                </a:cubicBezTo>
                <a:cubicBezTo>
                  <a:pt x="1131" y="1929"/>
                  <a:pt x="1131" y="1915"/>
                  <a:pt x="1131" y="1900"/>
                </a:cubicBezTo>
                <a:cubicBezTo>
                  <a:pt x="1126" y="1900"/>
                  <a:pt x="1120" y="1900"/>
                  <a:pt x="1114" y="1900"/>
                </a:cubicBezTo>
                <a:cubicBezTo>
                  <a:pt x="1112" y="1898"/>
                  <a:pt x="1109" y="1895"/>
                  <a:pt x="1106" y="1892"/>
                </a:cubicBezTo>
                <a:cubicBezTo>
                  <a:pt x="1106" y="1890"/>
                  <a:pt x="1106" y="1886"/>
                  <a:pt x="1106" y="1883"/>
                </a:cubicBezTo>
                <a:cubicBezTo>
                  <a:pt x="1104" y="1881"/>
                  <a:pt x="1100" y="1878"/>
                  <a:pt x="1097" y="1875"/>
                </a:cubicBezTo>
                <a:cubicBezTo>
                  <a:pt x="1097" y="1867"/>
                  <a:pt x="1097" y="1859"/>
                  <a:pt x="1097" y="1850"/>
                </a:cubicBezTo>
                <a:cubicBezTo>
                  <a:pt x="1095" y="1847"/>
                  <a:pt x="1092" y="1844"/>
                  <a:pt x="1089" y="1841"/>
                </a:cubicBezTo>
                <a:cubicBezTo>
                  <a:pt x="1083" y="1841"/>
                  <a:pt x="1078" y="1841"/>
                  <a:pt x="1072" y="1841"/>
                </a:cubicBezTo>
                <a:cubicBezTo>
                  <a:pt x="1070" y="1839"/>
                  <a:pt x="1066" y="1836"/>
                  <a:pt x="1063" y="1833"/>
                </a:cubicBezTo>
                <a:cubicBezTo>
                  <a:pt x="1063" y="1827"/>
                  <a:pt x="1063" y="1822"/>
                  <a:pt x="1063" y="1816"/>
                </a:cubicBezTo>
                <a:cubicBezTo>
                  <a:pt x="1063" y="1805"/>
                  <a:pt x="1063" y="1793"/>
                  <a:pt x="1063" y="1782"/>
                </a:cubicBezTo>
                <a:cubicBezTo>
                  <a:pt x="1061" y="1779"/>
                  <a:pt x="1058" y="1777"/>
                  <a:pt x="1055" y="1774"/>
                </a:cubicBezTo>
                <a:cubicBezTo>
                  <a:pt x="1058" y="1771"/>
                  <a:pt x="1060" y="1769"/>
                  <a:pt x="1063" y="1766"/>
                </a:cubicBezTo>
                <a:cubicBezTo>
                  <a:pt x="1061" y="1763"/>
                  <a:pt x="1058" y="1760"/>
                  <a:pt x="1055" y="1757"/>
                </a:cubicBezTo>
                <a:cubicBezTo>
                  <a:pt x="1055" y="1754"/>
                  <a:pt x="1055" y="1752"/>
                  <a:pt x="1055" y="1749"/>
                </a:cubicBezTo>
                <a:cubicBezTo>
                  <a:pt x="1058" y="1746"/>
                  <a:pt x="1060" y="1743"/>
                  <a:pt x="1063" y="1740"/>
                </a:cubicBezTo>
                <a:cubicBezTo>
                  <a:pt x="1063" y="1737"/>
                  <a:pt x="1063" y="1735"/>
                  <a:pt x="1063" y="1732"/>
                </a:cubicBezTo>
                <a:cubicBezTo>
                  <a:pt x="1066" y="1729"/>
                  <a:pt x="1069" y="1726"/>
                  <a:pt x="1072" y="1723"/>
                </a:cubicBezTo>
                <a:cubicBezTo>
                  <a:pt x="1072" y="1718"/>
                  <a:pt x="1072" y="1712"/>
                  <a:pt x="1072" y="1706"/>
                </a:cubicBezTo>
                <a:cubicBezTo>
                  <a:pt x="1095" y="1706"/>
                  <a:pt x="1118" y="1706"/>
                  <a:pt x="1139" y="1706"/>
                </a:cubicBezTo>
                <a:cubicBezTo>
                  <a:pt x="1143" y="1710"/>
                  <a:pt x="1146" y="1712"/>
                  <a:pt x="1148" y="1715"/>
                </a:cubicBezTo>
                <a:cubicBezTo>
                  <a:pt x="1152" y="1715"/>
                  <a:pt x="1154" y="1715"/>
                  <a:pt x="1156" y="1715"/>
                </a:cubicBezTo>
                <a:cubicBezTo>
                  <a:pt x="1162" y="1720"/>
                  <a:pt x="1168" y="1726"/>
                  <a:pt x="1173" y="1732"/>
                </a:cubicBezTo>
                <a:cubicBezTo>
                  <a:pt x="1177" y="1732"/>
                  <a:pt x="1179" y="1732"/>
                  <a:pt x="1182" y="1732"/>
                </a:cubicBezTo>
                <a:cubicBezTo>
                  <a:pt x="1187" y="1737"/>
                  <a:pt x="1193" y="1743"/>
                  <a:pt x="1199" y="1749"/>
                </a:cubicBezTo>
                <a:cubicBezTo>
                  <a:pt x="1207" y="1749"/>
                  <a:pt x="1216" y="1749"/>
                  <a:pt x="1224" y="1749"/>
                </a:cubicBezTo>
                <a:cubicBezTo>
                  <a:pt x="1227" y="1745"/>
                  <a:pt x="1230" y="1742"/>
                  <a:pt x="1233" y="1740"/>
                </a:cubicBezTo>
                <a:cubicBezTo>
                  <a:pt x="1236" y="1740"/>
                  <a:pt x="1238" y="1740"/>
                  <a:pt x="1241" y="1740"/>
                </a:cubicBezTo>
                <a:cubicBezTo>
                  <a:pt x="1241" y="1736"/>
                  <a:pt x="1241" y="1734"/>
                  <a:pt x="1241" y="1732"/>
                </a:cubicBezTo>
                <a:cubicBezTo>
                  <a:pt x="1244" y="1728"/>
                  <a:pt x="1247" y="1725"/>
                  <a:pt x="1250" y="1723"/>
                </a:cubicBezTo>
                <a:cubicBezTo>
                  <a:pt x="1259" y="1723"/>
                  <a:pt x="1267" y="1723"/>
                  <a:pt x="1275" y="1723"/>
                </a:cubicBezTo>
                <a:cubicBezTo>
                  <a:pt x="1278" y="1726"/>
                  <a:pt x="1280" y="1729"/>
                  <a:pt x="1283" y="1732"/>
                </a:cubicBezTo>
                <a:cubicBezTo>
                  <a:pt x="1306" y="1732"/>
                  <a:pt x="1328" y="1732"/>
                  <a:pt x="1351" y="1732"/>
                </a:cubicBezTo>
                <a:cubicBezTo>
                  <a:pt x="1354" y="1728"/>
                  <a:pt x="1357" y="1725"/>
                  <a:pt x="1359" y="1723"/>
                </a:cubicBezTo>
                <a:cubicBezTo>
                  <a:pt x="1365" y="1723"/>
                  <a:pt x="1370" y="1723"/>
                  <a:pt x="1376" y="1723"/>
                </a:cubicBezTo>
                <a:cubicBezTo>
                  <a:pt x="1382" y="1717"/>
                  <a:pt x="1387" y="1711"/>
                  <a:pt x="1393" y="1706"/>
                </a:cubicBezTo>
                <a:cubicBezTo>
                  <a:pt x="1396" y="1706"/>
                  <a:pt x="1399" y="1706"/>
                  <a:pt x="1401" y="1706"/>
                </a:cubicBezTo>
                <a:cubicBezTo>
                  <a:pt x="1404" y="1703"/>
                  <a:pt x="1408" y="1700"/>
                  <a:pt x="1410" y="1698"/>
                </a:cubicBezTo>
                <a:cubicBezTo>
                  <a:pt x="1416" y="1698"/>
                  <a:pt x="1421" y="1698"/>
                  <a:pt x="1426" y="1698"/>
                </a:cubicBezTo>
                <a:cubicBezTo>
                  <a:pt x="1430" y="1694"/>
                  <a:pt x="1433" y="1692"/>
                  <a:pt x="1435" y="1689"/>
                </a:cubicBezTo>
                <a:cubicBezTo>
                  <a:pt x="1438" y="1689"/>
                  <a:pt x="1441" y="1689"/>
                  <a:pt x="1443" y="1689"/>
                </a:cubicBezTo>
                <a:cubicBezTo>
                  <a:pt x="1447" y="1686"/>
                  <a:pt x="1450" y="1683"/>
                  <a:pt x="1452" y="1681"/>
                </a:cubicBezTo>
                <a:cubicBezTo>
                  <a:pt x="1456" y="1681"/>
                  <a:pt x="1458" y="1681"/>
                  <a:pt x="1460" y="1681"/>
                </a:cubicBezTo>
                <a:cubicBezTo>
                  <a:pt x="1460" y="1677"/>
                  <a:pt x="1460" y="1675"/>
                  <a:pt x="1460" y="1672"/>
                </a:cubicBezTo>
                <a:cubicBezTo>
                  <a:pt x="1464" y="1669"/>
                  <a:pt x="1467" y="1667"/>
                  <a:pt x="1469" y="1664"/>
                </a:cubicBezTo>
                <a:cubicBezTo>
                  <a:pt x="1469" y="1661"/>
                  <a:pt x="1469" y="1658"/>
                  <a:pt x="1469" y="1655"/>
                </a:cubicBezTo>
                <a:cubicBezTo>
                  <a:pt x="1473" y="1652"/>
                  <a:pt x="1475" y="1650"/>
                  <a:pt x="1477" y="1647"/>
                </a:cubicBezTo>
                <a:cubicBezTo>
                  <a:pt x="1477" y="1642"/>
                  <a:pt x="1477" y="1636"/>
                  <a:pt x="1477" y="1630"/>
                </a:cubicBezTo>
                <a:cubicBezTo>
                  <a:pt x="1481" y="1627"/>
                  <a:pt x="1483" y="1624"/>
                  <a:pt x="1485" y="1621"/>
                </a:cubicBezTo>
                <a:cubicBezTo>
                  <a:pt x="1485" y="1618"/>
                  <a:pt x="1485" y="1616"/>
                  <a:pt x="1485" y="1613"/>
                </a:cubicBezTo>
                <a:cubicBezTo>
                  <a:pt x="1489" y="1610"/>
                  <a:pt x="1492" y="1608"/>
                  <a:pt x="1494" y="1605"/>
                </a:cubicBezTo>
                <a:cubicBezTo>
                  <a:pt x="1500" y="1605"/>
                  <a:pt x="1506" y="1605"/>
                  <a:pt x="1511" y="1605"/>
                </a:cubicBezTo>
                <a:cubicBezTo>
                  <a:pt x="1515" y="1602"/>
                  <a:pt x="1517" y="1599"/>
                  <a:pt x="1520" y="1596"/>
                </a:cubicBezTo>
                <a:cubicBezTo>
                  <a:pt x="1523" y="1596"/>
                  <a:pt x="1525" y="1596"/>
                  <a:pt x="1528" y="1596"/>
                </a:cubicBezTo>
                <a:cubicBezTo>
                  <a:pt x="1539" y="1585"/>
                  <a:pt x="1550" y="1574"/>
                  <a:pt x="1562" y="1563"/>
                </a:cubicBezTo>
                <a:cubicBezTo>
                  <a:pt x="1565" y="1563"/>
                  <a:pt x="1568" y="1563"/>
                  <a:pt x="1571" y="1563"/>
                </a:cubicBezTo>
                <a:cubicBezTo>
                  <a:pt x="1574" y="1560"/>
                  <a:pt x="1576" y="1556"/>
                  <a:pt x="1579" y="1554"/>
                </a:cubicBezTo>
                <a:cubicBezTo>
                  <a:pt x="1579" y="1551"/>
                  <a:pt x="1579" y="1548"/>
                  <a:pt x="1579" y="1546"/>
                </a:cubicBezTo>
                <a:cubicBezTo>
                  <a:pt x="1584" y="1540"/>
                  <a:pt x="1590" y="1535"/>
                  <a:pt x="1596" y="1529"/>
                </a:cubicBezTo>
                <a:cubicBezTo>
                  <a:pt x="1596" y="1526"/>
                  <a:pt x="1596" y="1522"/>
                  <a:pt x="1596" y="1520"/>
                </a:cubicBezTo>
                <a:cubicBezTo>
                  <a:pt x="1599" y="1517"/>
                  <a:pt x="1601" y="1514"/>
                  <a:pt x="1604" y="1512"/>
                </a:cubicBezTo>
                <a:cubicBezTo>
                  <a:pt x="1604" y="1509"/>
                  <a:pt x="1604" y="1506"/>
                  <a:pt x="1604" y="1504"/>
                </a:cubicBezTo>
                <a:cubicBezTo>
                  <a:pt x="1607" y="1501"/>
                  <a:pt x="1610" y="1497"/>
                  <a:pt x="1613" y="1495"/>
                </a:cubicBezTo>
                <a:cubicBezTo>
                  <a:pt x="1613" y="1486"/>
                  <a:pt x="1613" y="1478"/>
                  <a:pt x="1613" y="1470"/>
                </a:cubicBezTo>
                <a:cubicBezTo>
                  <a:pt x="1613" y="1464"/>
                  <a:pt x="1613" y="1458"/>
                  <a:pt x="1613" y="1453"/>
                </a:cubicBezTo>
                <a:cubicBezTo>
                  <a:pt x="1618" y="1447"/>
                  <a:pt x="1624" y="1441"/>
                  <a:pt x="1630" y="1436"/>
                </a:cubicBezTo>
                <a:cubicBezTo>
                  <a:pt x="1630" y="1433"/>
                  <a:pt x="1630" y="1431"/>
                  <a:pt x="1630" y="1428"/>
                </a:cubicBezTo>
                <a:cubicBezTo>
                  <a:pt x="1627" y="1425"/>
                  <a:pt x="1624" y="1422"/>
                  <a:pt x="1621" y="1419"/>
                </a:cubicBezTo>
                <a:cubicBezTo>
                  <a:pt x="1621" y="1380"/>
                  <a:pt x="1621" y="1341"/>
                  <a:pt x="1621" y="1301"/>
                </a:cubicBezTo>
                <a:cubicBezTo>
                  <a:pt x="1623" y="1299"/>
                  <a:pt x="1627" y="1296"/>
                  <a:pt x="1630" y="1292"/>
                </a:cubicBezTo>
                <a:cubicBezTo>
                  <a:pt x="1630" y="1284"/>
                  <a:pt x="1630" y="1276"/>
                  <a:pt x="1630" y="1267"/>
                </a:cubicBezTo>
                <a:cubicBezTo>
                  <a:pt x="1632" y="1265"/>
                  <a:pt x="1635" y="1261"/>
                  <a:pt x="1638" y="1258"/>
                </a:cubicBezTo>
                <a:cubicBezTo>
                  <a:pt x="1638" y="1236"/>
                  <a:pt x="1638" y="1214"/>
                  <a:pt x="1638" y="1191"/>
                </a:cubicBezTo>
                <a:cubicBezTo>
                  <a:pt x="1644" y="1191"/>
                  <a:pt x="1649" y="1191"/>
                  <a:pt x="1655" y="1191"/>
                </a:cubicBezTo>
                <a:cubicBezTo>
                  <a:pt x="1657" y="1189"/>
                  <a:pt x="1660" y="1186"/>
                  <a:pt x="1663" y="1183"/>
                </a:cubicBezTo>
                <a:cubicBezTo>
                  <a:pt x="1663" y="1163"/>
                  <a:pt x="1663" y="1144"/>
                  <a:pt x="1663" y="1124"/>
                </a:cubicBezTo>
                <a:cubicBezTo>
                  <a:pt x="1665" y="1121"/>
                  <a:pt x="1669" y="1118"/>
                  <a:pt x="1672" y="1115"/>
                </a:cubicBezTo>
                <a:cubicBezTo>
                  <a:pt x="1672" y="1107"/>
                  <a:pt x="1672" y="1099"/>
                  <a:pt x="1672" y="1090"/>
                </a:cubicBezTo>
                <a:cubicBezTo>
                  <a:pt x="1674" y="1087"/>
                  <a:pt x="1677" y="1085"/>
                  <a:pt x="1680" y="1082"/>
                </a:cubicBezTo>
                <a:cubicBezTo>
                  <a:pt x="1686" y="1082"/>
                  <a:pt x="1691" y="1082"/>
                  <a:pt x="1697" y="1082"/>
                </a:cubicBezTo>
                <a:cubicBezTo>
                  <a:pt x="1699" y="1079"/>
                  <a:pt x="1702" y="1076"/>
                  <a:pt x="1705" y="1073"/>
                </a:cubicBezTo>
                <a:cubicBezTo>
                  <a:pt x="1705" y="1064"/>
                  <a:pt x="1705" y="1056"/>
                  <a:pt x="1705" y="1047"/>
                </a:cubicBezTo>
                <a:cubicBezTo>
                  <a:pt x="1703" y="1045"/>
                  <a:pt x="1700" y="1043"/>
                  <a:pt x="1697" y="1039"/>
                </a:cubicBezTo>
                <a:cubicBezTo>
                  <a:pt x="1697" y="1022"/>
                  <a:pt x="1697" y="1005"/>
                  <a:pt x="1697" y="988"/>
                </a:cubicBezTo>
                <a:cubicBezTo>
                  <a:pt x="1695" y="986"/>
                  <a:pt x="1691" y="983"/>
                  <a:pt x="1688" y="980"/>
                </a:cubicBezTo>
                <a:cubicBezTo>
                  <a:pt x="1686" y="980"/>
                  <a:pt x="1683" y="980"/>
                  <a:pt x="1680" y="980"/>
                </a:cubicBezTo>
                <a:cubicBezTo>
                  <a:pt x="1678" y="978"/>
                  <a:pt x="1675" y="975"/>
                  <a:pt x="1672" y="971"/>
                </a:cubicBezTo>
                <a:cubicBezTo>
                  <a:pt x="1661" y="971"/>
                  <a:pt x="1649" y="971"/>
                  <a:pt x="1638" y="971"/>
                </a:cubicBezTo>
                <a:cubicBezTo>
                  <a:pt x="1630" y="963"/>
                  <a:pt x="1622" y="955"/>
                  <a:pt x="1613" y="946"/>
                </a:cubicBezTo>
                <a:cubicBezTo>
                  <a:pt x="1610" y="946"/>
                  <a:pt x="1607" y="946"/>
                  <a:pt x="1604" y="946"/>
                </a:cubicBezTo>
                <a:cubicBezTo>
                  <a:pt x="1604" y="940"/>
                  <a:pt x="1604" y="935"/>
                  <a:pt x="1604" y="929"/>
                </a:cubicBezTo>
                <a:cubicBezTo>
                  <a:pt x="1598" y="923"/>
                  <a:pt x="1592" y="918"/>
                  <a:pt x="1587" y="912"/>
                </a:cubicBezTo>
                <a:cubicBezTo>
                  <a:pt x="1589" y="910"/>
                  <a:pt x="1592" y="907"/>
                  <a:pt x="1596" y="904"/>
                </a:cubicBezTo>
                <a:cubicBezTo>
                  <a:pt x="1596" y="898"/>
                  <a:pt x="1596" y="893"/>
                  <a:pt x="1596" y="887"/>
                </a:cubicBezTo>
                <a:cubicBezTo>
                  <a:pt x="1593" y="885"/>
                  <a:pt x="1590" y="882"/>
                  <a:pt x="1587" y="879"/>
                </a:cubicBezTo>
                <a:cubicBezTo>
                  <a:pt x="1587" y="873"/>
                  <a:pt x="1587" y="868"/>
                  <a:pt x="1587" y="862"/>
                </a:cubicBezTo>
                <a:cubicBezTo>
                  <a:pt x="1592" y="856"/>
                  <a:pt x="1598" y="851"/>
                  <a:pt x="1604" y="845"/>
                </a:cubicBezTo>
                <a:cubicBezTo>
                  <a:pt x="1604" y="842"/>
                  <a:pt x="1604" y="840"/>
                  <a:pt x="1604" y="837"/>
                </a:cubicBezTo>
                <a:cubicBezTo>
                  <a:pt x="1606" y="834"/>
                  <a:pt x="1610" y="831"/>
                  <a:pt x="1613" y="828"/>
                </a:cubicBezTo>
                <a:cubicBezTo>
                  <a:pt x="1607" y="822"/>
                  <a:pt x="1601" y="816"/>
                  <a:pt x="1596" y="811"/>
                </a:cubicBezTo>
                <a:cubicBezTo>
                  <a:pt x="1590" y="811"/>
                  <a:pt x="1584" y="811"/>
                  <a:pt x="1579" y="811"/>
                </a:cubicBezTo>
                <a:cubicBezTo>
                  <a:pt x="1573" y="805"/>
                  <a:pt x="1567" y="799"/>
                  <a:pt x="1562" y="794"/>
                </a:cubicBezTo>
                <a:cubicBezTo>
                  <a:pt x="1562" y="791"/>
                  <a:pt x="1562" y="789"/>
                  <a:pt x="1562" y="786"/>
                </a:cubicBezTo>
                <a:cubicBezTo>
                  <a:pt x="1559" y="783"/>
                  <a:pt x="1557" y="781"/>
                  <a:pt x="1554" y="778"/>
                </a:cubicBezTo>
                <a:cubicBezTo>
                  <a:pt x="1554" y="772"/>
                  <a:pt x="1554" y="766"/>
                  <a:pt x="1554" y="761"/>
                </a:cubicBezTo>
                <a:cubicBezTo>
                  <a:pt x="1551" y="758"/>
                  <a:pt x="1548" y="755"/>
                  <a:pt x="1545" y="752"/>
                </a:cubicBezTo>
                <a:cubicBezTo>
                  <a:pt x="1545" y="747"/>
                  <a:pt x="1545" y="741"/>
                  <a:pt x="1545" y="735"/>
                </a:cubicBezTo>
                <a:cubicBezTo>
                  <a:pt x="1534" y="724"/>
                  <a:pt x="1523" y="713"/>
                  <a:pt x="1511" y="701"/>
                </a:cubicBezTo>
                <a:cubicBezTo>
                  <a:pt x="1511" y="699"/>
                  <a:pt x="1511" y="696"/>
                  <a:pt x="1511" y="692"/>
                </a:cubicBezTo>
                <a:cubicBezTo>
                  <a:pt x="1516" y="692"/>
                  <a:pt x="1522" y="692"/>
                  <a:pt x="1528" y="692"/>
                </a:cubicBezTo>
                <a:cubicBezTo>
                  <a:pt x="1530" y="690"/>
                  <a:pt x="1533" y="688"/>
                  <a:pt x="1537" y="684"/>
                </a:cubicBezTo>
                <a:cubicBezTo>
                  <a:pt x="1537" y="682"/>
                  <a:pt x="1537" y="680"/>
                  <a:pt x="1537" y="676"/>
                </a:cubicBezTo>
                <a:cubicBezTo>
                  <a:pt x="1539" y="674"/>
                  <a:pt x="1541" y="671"/>
                  <a:pt x="1545" y="667"/>
                </a:cubicBezTo>
                <a:cubicBezTo>
                  <a:pt x="1547" y="667"/>
                  <a:pt x="1550" y="667"/>
                  <a:pt x="1554" y="667"/>
                </a:cubicBezTo>
                <a:cubicBezTo>
                  <a:pt x="1559" y="662"/>
                  <a:pt x="1565" y="656"/>
                  <a:pt x="1571" y="650"/>
                </a:cubicBezTo>
                <a:cubicBezTo>
                  <a:pt x="1573" y="650"/>
                  <a:pt x="1575" y="650"/>
                  <a:pt x="1579" y="650"/>
                </a:cubicBezTo>
                <a:cubicBezTo>
                  <a:pt x="1581" y="648"/>
                  <a:pt x="1584" y="645"/>
                  <a:pt x="1587" y="642"/>
                </a:cubicBezTo>
                <a:cubicBezTo>
                  <a:pt x="1589" y="642"/>
                  <a:pt x="1592" y="642"/>
                  <a:pt x="1596" y="642"/>
                </a:cubicBezTo>
                <a:cubicBezTo>
                  <a:pt x="1598" y="640"/>
                  <a:pt x="1601" y="637"/>
                  <a:pt x="1604" y="634"/>
                </a:cubicBezTo>
                <a:cubicBezTo>
                  <a:pt x="1604" y="632"/>
                  <a:pt x="1604" y="628"/>
                  <a:pt x="1604" y="625"/>
                </a:cubicBezTo>
                <a:cubicBezTo>
                  <a:pt x="1598" y="620"/>
                  <a:pt x="1592" y="614"/>
                  <a:pt x="1587" y="608"/>
                </a:cubicBezTo>
                <a:cubicBezTo>
                  <a:pt x="1587" y="606"/>
                  <a:pt x="1587" y="603"/>
                  <a:pt x="1587" y="600"/>
                </a:cubicBezTo>
                <a:cubicBezTo>
                  <a:pt x="1582" y="594"/>
                  <a:pt x="1576" y="589"/>
                  <a:pt x="1571" y="583"/>
                </a:cubicBezTo>
                <a:cubicBezTo>
                  <a:pt x="1571" y="581"/>
                  <a:pt x="1571" y="578"/>
                  <a:pt x="1571" y="575"/>
                </a:cubicBezTo>
                <a:cubicBezTo>
                  <a:pt x="1568" y="573"/>
                  <a:pt x="1565" y="569"/>
                  <a:pt x="1562" y="566"/>
                </a:cubicBezTo>
                <a:cubicBezTo>
                  <a:pt x="1562" y="550"/>
                  <a:pt x="1562" y="533"/>
                  <a:pt x="1562" y="516"/>
                </a:cubicBezTo>
                <a:cubicBezTo>
                  <a:pt x="1559" y="513"/>
                  <a:pt x="1557" y="510"/>
                  <a:pt x="1554" y="507"/>
                </a:cubicBezTo>
                <a:cubicBezTo>
                  <a:pt x="1554" y="493"/>
                  <a:pt x="1554" y="479"/>
                  <a:pt x="1554" y="465"/>
                </a:cubicBezTo>
                <a:cubicBezTo>
                  <a:pt x="1548" y="459"/>
                  <a:pt x="1542" y="453"/>
                  <a:pt x="1537" y="448"/>
                </a:cubicBezTo>
                <a:cubicBezTo>
                  <a:pt x="1537" y="443"/>
                  <a:pt x="1537" y="437"/>
                  <a:pt x="1537" y="432"/>
                </a:cubicBezTo>
                <a:cubicBezTo>
                  <a:pt x="1534" y="429"/>
                  <a:pt x="1531" y="426"/>
                  <a:pt x="1528" y="423"/>
                </a:cubicBezTo>
                <a:cubicBezTo>
                  <a:pt x="1528" y="403"/>
                  <a:pt x="1528" y="384"/>
                  <a:pt x="1528" y="363"/>
                </a:cubicBezTo>
                <a:cubicBezTo>
                  <a:pt x="1525" y="361"/>
                  <a:pt x="1523" y="359"/>
                  <a:pt x="1520" y="355"/>
                </a:cubicBezTo>
                <a:cubicBezTo>
                  <a:pt x="1520" y="342"/>
                  <a:pt x="1520" y="328"/>
                  <a:pt x="1520" y="313"/>
                </a:cubicBezTo>
                <a:cubicBezTo>
                  <a:pt x="1537" y="313"/>
                  <a:pt x="1554" y="313"/>
                  <a:pt x="1571" y="313"/>
                </a:cubicBezTo>
                <a:cubicBezTo>
                  <a:pt x="1574" y="310"/>
                  <a:pt x="1576" y="307"/>
                  <a:pt x="1579" y="304"/>
                </a:cubicBezTo>
                <a:cubicBezTo>
                  <a:pt x="1582" y="304"/>
                  <a:pt x="1584" y="304"/>
                  <a:pt x="1587" y="304"/>
                </a:cubicBezTo>
                <a:cubicBezTo>
                  <a:pt x="1590" y="301"/>
                  <a:pt x="1593" y="299"/>
                  <a:pt x="1596" y="296"/>
                </a:cubicBezTo>
                <a:cubicBezTo>
                  <a:pt x="1596" y="293"/>
                  <a:pt x="1596" y="290"/>
                  <a:pt x="1596" y="287"/>
                </a:cubicBezTo>
                <a:cubicBezTo>
                  <a:pt x="1592" y="284"/>
                  <a:pt x="1589" y="282"/>
                  <a:pt x="1587" y="279"/>
                </a:cubicBezTo>
                <a:cubicBezTo>
                  <a:pt x="1587" y="270"/>
                  <a:pt x="1587" y="262"/>
                  <a:pt x="1587" y="254"/>
                </a:cubicBezTo>
                <a:cubicBezTo>
                  <a:pt x="1592" y="248"/>
                  <a:pt x="1598" y="243"/>
                  <a:pt x="1604" y="237"/>
                </a:cubicBezTo>
                <a:cubicBezTo>
                  <a:pt x="1604" y="231"/>
                  <a:pt x="1604" y="226"/>
                  <a:pt x="1604" y="220"/>
                </a:cubicBezTo>
                <a:cubicBezTo>
                  <a:pt x="1607" y="217"/>
                  <a:pt x="1610" y="214"/>
                  <a:pt x="1613" y="212"/>
                </a:cubicBezTo>
                <a:cubicBezTo>
                  <a:pt x="1616" y="215"/>
                  <a:pt x="1618" y="218"/>
                  <a:pt x="1621" y="220"/>
                </a:cubicBezTo>
                <a:cubicBezTo>
                  <a:pt x="1627" y="220"/>
                  <a:pt x="1632" y="220"/>
                  <a:pt x="1638" y="220"/>
                </a:cubicBezTo>
                <a:cubicBezTo>
                  <a:pt x="1641" y="223"/>
                  <a:pt x="1644" y="226"/>
                  <a:pt x="1646" y="228"/>
                </a:cubicBezTo>
                <a:cubicBezTo>
                  <a:pt x="1646" y="234"/>
                  <a:pt x="1646" y="239"/>
                  <a:pt x="1646" y="245"/>
                </a:cubicBezTo>
                <a:cubicBezTo>
                  <a:pt x="1657" y="245"/>
                  <a:pt x="1669" y="245"/>
                  <a:pt x="1680" y="245"/>
                </a:cubicBezTo>
                <a:cubicBezTo>
                  <a:pt x="1683" y="248"/>
                  <a:pt x="1686" y="252"/>
                  <a:pt x="1688" y="254"/>
                </a:cubicBezTo>
                <a:cubicBezTo>
                  <a:pt x="1694" y="254"/>
                  <a:pt x="1699" y="254"/>
                  <a:pt x="1705" y="254"/>
                </a:cubicBezTo>
                <a:cubicBezTo>
                  <a:pt x="1708" y="251"/>
                  <a:pt x="1712" y="248"/>
                  <a:pt x="1714" y="245"/>
                </a:cubicBezTo>
                <a:cubicBezTo>
                  <a:pt x="1717" y="245"/>
                  <a:pt x="1720" y="245"/>
                  <a:pt x="1722" y="245"/>
                </a:cubicBezTo>
                <a:cubicBezTo>
                  <a:pt x="1722" y="242"/>
                  <a:pt x="1722" y="239"/>
                  <a:pt x="1722" y="237"/>
                </a:cubicBezTo>
                <a:cubicBezTo>
                  <a:pt x="1725" y="234"/>
                  <a:pt x="1729" y="230"/>
                  <a:pt x="1731" y="228"/>
                </a:cubicBezTo>
                <a:cubicBezTo>
                  <a:pt x="1731" y="225"/>
                  <a:pt x="1731" y="222"/>
                  <a:pt x="1731" y="220"/>
                </a:cubicBezTo>
                <a:cubicBezTo>
                  <a:pt x="1734" y="217"/>
                  <a:pt x="1737" y="214"/>
                  <a:pt x="1739" y="212"/>
                </a:cubicBezTo>
                <a:cubicBezTo>
                  <a:pt x="1739" y="197"/>
                  <a:pt x="1739" y="183"/>
                  <a:pt x="1739" y="170"/>
                </a:cubicBezTo>
                <a:cubicBezTo>
                  <a:pt x="1736" y="166"/>
                  <a:pt x="1734" y="163"/>
                  <a:pt x="1731" y="161"/>
                </a:cubicBezTo>
                <a:cubicBezTo>
                  <a:pt x="1731" y="152"/>
                  <a:pt x="1731" y="144"/>
                  <a:pt x="1731" y="136"/>
                </a:cubicBezTo>
                <a:cubicBezTo>
                  <a:pt x="1746" y="136"/>
                  <a:pt x="1759" y="136"/>
                  <a:pt x="1773" y="136"/>
                </a:cubicBezTo>
                <a:cubicBezTo>
                  <a:pt x="1776" y="139"/>
                  <a:pt x="1779" y="141"/>
                  <a:pt x="1781" y="144"/>
                </a:cubicBezTo>
                <a:cubicBezTo>
                  <a:pt x="1785" y="144"/>
                  <a:pt x="1787" y="144"/>
                  <a:pt x="1789" y="144"/>
                </a:cubicBezTo>
                <a:cubicBezTo>
                  <a:pt x="1793" y="147"/>
                  <a:pt x="1796" y="150"/>
                  <a:pt x="1798" y="153"/>
                </a:cubicBezTo>
                <a:cubicBezTo>
                  <a:pt x="1807" y="153"/>
                  <a:pt x="1815" y="153"/>
                  <a:pt x="1823" y="153"/>
                </a:cubicBezTo>
                <a:cubicBezTo>
                  <a:pt x="1823" y="162"/>
                  <a:pt x="1823" y="170"/>
                  <a:pt x="1823" y="178"/>
                </a:cubicBezTo>
                <a:cubicBezTo>
                  <a:pt x="1827" y="181"/>
                  <a:pt x="1830" y="183"/>
                  <a:pt x="1832" y="186"/>
                </a:cubicBezTo>
                <a:cubicBezTo>
                  <a:pt x="1836" y="186"/>
                  <a:pt x="1838" y="186"/>
                  <a:pt x="1840" y="186"/>
                </a:cubicBezTo>
                <a:cubicBezTo>
                  <a:pt x="1844" y="189"/>
                  <a:pt x="1846" y="192"/>
                  <a:pt x="1849" y="195"/>
                </a:cubicBezTo>
                <a:cubicBezTo>
                  <a:pt x="1854" y="195"/>
                  <a:pt x="1860" y="195"/>
                  <a:pt x="1866" y="195"/>
                </a:cubicBezTo>
                <a:cubicBezTo>
                  <a:pt x="1869" y="198"/>
                  <a:pt x="1872" y="201"/>
                  <a:pt x="1875" y="203"/>
                </a:cubicBezTo>
                <a:cubicBezTo>
                  <a:pt x="1883" y="203"/>
                  <a:pt x="1892" y="203"/>
                  <a:pt x="1900" y="203"/>
                </a:cubicBezTo>
                <a:cubicBezTo>
                  <a:pt x="1905" y="197"/>
                  <a:pt x="1911" y="192"/>
                  <a:pt x="1917" y="186"/>
                </a:cubicBezTo>
                <a:cubicBezTo>
                  <a:pt x="1917" y="180"/>
                  <a:pt x="1917" y="175"/>
                  <a:pt x="1917" y="170"/>
                </a:cubicBezTo>
                <a:cubicBezTo>
                  <a:pt x="1926" y="170"/>
                  <a:pt x="1934" y="170"/>
                  <a:pt x="1942" y="170"/>
                </a:cubicBezTo>
                <a:cubicBezTo>
                  <a:pt x="1945" y="173"/>
                  <a:pt x="1947" y="175"/>
                  <a:pt x="1950" y="178"/>
                </a:cubicBezTo>
                <a:cubicBezTo>
                  <a:pt x="1953" y="178"/>
                  <a:pt x="1956" y="178"/>
                  <a:pt x="1959" y="178"/>
                </a:cubicBezTo>
                <a:cubicBezTo>
                  <a:pt x="1959" y="189"/>
                  <a:pt x="1959" y="201"/>
                  <a:pt x="1959" y="212"/>
                </a:cubicBezTo>
                <a:cubicBezTo>
                  <a:pt x="1956" y="215"/>
                  <a:pt x="1952" y="218"/>
                  <a:pt x="1950" y="220"/>
                </a:cubicBezTo>
                <a:cubicBezTo>
                  <a:pt x="1953" y="223"/>
                  <a:pt x="1956" y="226"/>
                  <a:pt x="1959" y="228"/>
                </a:cubicBezTo>
                <a:cubicBezTo>
                  <a:pt x="1959" y="231"/>
                  <a:pt x="1959" y="235"/>
                  <a:pt x="1959" y="237"/>
                </a:cubicBezTo>
                <a:cubicBezTo>
                  <a:pt x="1962" y="240"/>
                  <a:pt x="1965" y="243"/>
                  <a:pt x="1967" y="245"/>
                </a:cubicBezTo>
                <a:cubicBezTo>
                  <a:pt x="1967" y="251"/>
                  <a:pt x="1967" y="256"/>
                  <a:pt x="1967" y="262"/>
                </a:cubicBezTo>
                <a:cubicBezTo>
                  <a:pt x="1964" y="265"/>
                  <a:pt x="1961" y="269"/>
                  <a:pt x="1959" y="271"/>
                </a:cubicBezTo>
                <a:cubicBezTo>
                  <a:pt x="1959" y="274"/>
                  <a:pt x="1959" y="277"/>
                  <a:pt x="1959" y="279"/>
                </a:cubicBezTo>
                <a:cubicBezTo>
                  <a:pt x="1956" y="282"/>
                  <a:pt x="1952" y="285"/>
                  <a:pt x="1950" y="287"/>
                </a:cubicBezTo>
                <a:cubicBezTo>
                  <a:pt x="1950" y="293"/>
                  <a:pt x="1950" y="299"/>
                  <a:pt x="1950" y="304"/>
                </a:cubicBezTo>
                <a:cubicBezTo>
                  <a:pt x="1953" y="308"/>
                  <a:pt x="1956" y="311"/>
                  <a:pt x="1959" y="313"/>
                </a:cubicBezTo>
                <a:cubicBezTo>
                  <a:pt x="1959" y="316"/>
                  <a:pt x="1959" y="319"/>
                  <a:pt x="1959" y="321"/>
                </a:cubicBezTo>
                <a:cubicBezTo>
                  <a:pt x="1973" y="321"/>
                  <a:pt x="1987" y="321"/>
                  <a:pt x="2001" y="321"/>
                </a:cubicBezTo>
                <a:cubicBezTo>
                  <a:pt x="2004" y="318"/>
                  <a:pt x="2007" y="316"/>
                  <a:pt x="2009" y="313"/>
                </a:cubicBezTo>
                <a:cubicBezTo>
                  <a:pt x="2026" y="313"/>
                  <a:pt x="2043" y="313"/>
                  <a:pt x="2060" y="313"/>
                </a:cubicBezTo>
                <a:cubicBezTo>
                  <a:pt x="2063" y="316"/>
                  <a:pt x="2066" y="319"/>
                  <a:pt x="2068" y="321"/>
                </a:cubicBezTo>
                <a:cubicBezTo>
                  <a:pt x="2071" y="321"/>
                  <a:pt x="2075" y="321"/>
                  <a:pt x="2077" y="321"/>
                </a:cubicBezTo>
                <a:cubicBezTo>
                  <a:pt x="2080" y="325"/>
                  <a:pt x="2083" y="327"/>
                  <a:pt x="2085" y="329"/>
                </a:cubicBezTo>
                <a:cubicBezTo>
                  <a:pt x="2089" y="329"/>
                  <a:pt x="2092" y="329"/>
                  <a:pt x="2094" y="329"/>
                </a:cubicBezTo>
                <a:cubicBezTo>
                  <a:pt x="2094" y="324"/>
                  <a:pt x="2094" y="318"/>
                  <a:pt x="2094" y="313"/>
                </a:cubicBezTo>
                <a:cubicBezTo>
                  <a:pt x="2097" y="310"/>
                  <a:pt x="2100" y="307"/>
                  <a:pt x="2102" y="304"/>
                </a:cubicBezTo>
                <a:cubicBezTo>
                  <a:pt x="2106" y="308"/>
                  <a:pt x="2108" y="311"/>
                  <a:pt x="2110" y="313"/>
                </a:cubicBezTo>
                <a:cubicBezTo>
                  <a:pt x="2110" y="316"/>
                  <a:pt x="2110" y="319"/>
                  <a:pt x="2110" y="321"/>
                </a:cubicBezTo>
                <a:cubicBezTo>
                  <a:pt x="2114" y="325"/>
                  <a:pt x="2117" y="327"/>
                  <a:pt x="2119" y="329"/>
                </a:cubicBezTo>
                <a:cubicBezTo>
                  <a:pt x="2119" y="333"/>
                  <a:pt x="2119" y="336"/>
                  <a:pt x="2119" y="338"/>
                </a:cubicBezTo>
                <a:cubicBezTo>
                  <a:pt x="2123" y="342"/>
                  <a:pt x="2125" y="344"/>
                  <a:pt x="2127" y="346"/>
                </a:cubicBezTo>
                <a:cubicBezTo>
                  <a:pt x="2127" y="350"/>
                  <a:pt x="2127" y="353"/>
                  <a:pt x="2127" y="355"/>
                </a:cubicBezTo>
                <a:cubicBezTo>
                  <a:pt x="2136" y="364"/>
                  <a:pt x="2144" y="372"/>
                  <a:pt x="2153" y="380"/>
                </a:cubicBezTo>
                <a:cubicBezTo>
                  <a:pt x="2158" y="380"/>
                  <a:pt x="2164" y="380"/>
                  <a:pt x="2170" y="380"/>
                </a:cubicBezTo>
                <a:cubicBezTo>
                  <a:pt x="2173" y="377"/>
                  <a:pt x="2176" y="375"/>
                  <a:pt x="2178" y="372"/>
                </a:cubicBezTo>
                <a:cubicBezTo>
                  <a:pt x="2182" y="372"/>
                  <a:pt x="2184" y="372"/>
                  <a:pt x="2187" y="372"/>
                </a:cubicBezTo>
                <a:cubicBezTo>
                  <a:pt x="2190" y="376"/>
                  <a:pt x="2193" y="378"/>
                  <a:pt x="2195" y="380"/>
                </a:cubicBezTo>
                <a:cubicBezTo>
                  <a:pt x="2199" y="380"/>
                  <a:pt x="2201" y="380"/>
                  <a:pt x="2204" y="380"/>
                </a:cubicBezTo>
                <a:cubicBezTo>
                  <a:pt x="2204" y="372"/>
                  <a:pt x="2204" y="363"/>
                  <a:pt x="2204" y="355"/>
                </a:cubicBezTo>
                <a:cubicBezTo>
                  <a:pt x="2207" y="355"/>
                  <a:pt x="2209" y="355"/>
                  <a:pt x="2212" y="355"/>
                </a:cubicBezTo>
                <a:cubicBezTo>
                  <a:pt x="2215" y="359"/>
                  <a:pt x="2218" y="361"/>
                  <a:pt x="2221" y="363"/>
                </a:cubicBezTo>
                <a:cubicBezTo>
                  <a:pt x="2230" y="363"/>
                  <a:pt x="2238" y="363"/>
                  <a:pt x="2246" y="363"/>
                </a:cubicBezTo>
                <a:cubicBezTo>
                  <a:pt x="2255" y="355"/>
                  <a:pt x="2263" y="346"/>
                  <a:pt x="2271" y="338"/>
                </a:cubicBezTo>
                <a:cubicBezTo>
                  <a:pt x="2280" y="338"/>
                  <a:pt x="2289" y="338"/>
                  <a:pt x="2297" y="338"/>
                </a:cubicBezTo>
                <a:cubicBezTo>
                  <a:pt x="2300" y="335"/>
                  <a:pt x="2302" y="332"/>
                  <a:pt x="2305" y="329"/>
                </a:cubicBezTo>
                <a:cubicBezTo>
                  <a:pt x="2308" y="329"/>
                  <a:pt x="2311" y="329"/>
                  <a:pt x="2313" y="329"/>
                </a:cubicBezTo>
                <a:cubicBezTo>
                  <a:pt x="2316" y="326"/>
                  <a:pt x="2319" y="324"/>
                  <a:pt x="2322" y="321"/>
                </a:cubicBezTo>
                <a:cubicBezTo>
                  <a:pt x="2325" y="321"/>
                  <a:pt x="2328" y="321"/>
                  <a:pt x="2330" y="321"/>
                </a:cubicBezTo>
                <a:cubicBezTo>
                  <a:pt x="2333" y="318"/>
                  <a:pt x="2337" y="316"/>
                  <a:pt x="2339" y="313"/>
                </a:cubicBezTo>
                <a:cubicBezTo>
                  <a:pt x="2342" y="313"/>
                  <a:pt x="2345" y="313"/>
                  <a:pt x="2347" y="313"/>
                </a:cubicBezTo>
                <a:cubicBezTo>
                  <a:pt x="2353" y="308"/>
                  <a:pt x="2358" y="302"/>
                  <a:pt x="2364" y="296"/>
                </a:cubicBezTo>
                <a:cubicBezTo>
                  <a:pt x="2364" y="287"/>
                  <a:pt x="2364" y="279"/>
                  <a:pt x="2364" y="271"/>
                </a:cubicBezTo>
                <a:cubicBezTo>
                  <a:pt x="2373" y="262"/>
                  <a:pt x="2381" y="253"/>
                  <a:pt x="2389" y="245"/>
                </a:cubicBezTo>
                <a:cubicBezTo>
                  <a:pt x="2401" y="245"/>
                  <a:pt x="2412" y="245"/>
                  <a:pt x="2423" y="245"/>
                </a:cubicBezTo>
                <a:cubicBezTo>
                  <a:pt x="2429" y="239"/>
                  <a:pt x="2435" y="234"/>
                  <a:pt x="2440" y="228"/>
                </a:cubicBezTo>
                <a:cubicBezTo>
                  <a:pt x="2444" y="228"/>
                  <a:pt x="2446" y="228"/>
                  <a:pt x="2448" y="228"/>
                </a:cubicBezTo>
                <a:cubicBezTo>
                  <a:pt x="2448" y="231"/>
                  <a:pt x="2448" y="235"/>
                  <a:pt x="2448" y="237"/>
                </a:cubicBezTo>
                <a:cubicBezTo>
                  <a:pt x="2454" y="243"/>
                  <a:pt x="2460" y="248"/>
                  <a:pt x="2465" y="254"/>
                </a:cubicBezTo>
                <a:cubicBezTo>
                  <a:pt x="2469" y="254"/>
                  <a:pt x="2471" y="254"/>
                  <a:pt x="2474" y="254"/>
                </a:cubicBezTo>
                <a:cubicBezTo>
                  <a:pt x="2479" y="260"/>
                  <a:pt x="2485" y="265"/>
                  <a:pt x="2491" y="271"/>
                </a:cubicBezTo>
                <a:cubicBezTo>
                  <a:pt x="2494" y="271"/>
                  <a:pt x="2497" y="271"/>
                  <a:pt x="2499" y="271"/>
                </a:cubicBezTo>
                <a:cubicBezTo>
                  <a:pt x="2503" y="268"/>
                  <a:pt x="2505" y="265"/>
                  <a:pt x="2508" y="262"/>
                </a:cubicBezTo>
                <a:cubicBezTo>
                  <a:pt x="2511" y="262"/>
                  <a:pt x="2513" y="262"/>
                  <a:pt x="2516" y="262"/>
                </a:cubicBezTo>
                <a:cubicBezTo>
                  <a:pt x="2519" y="259"/>
                  <a:pt x="2522" y="256"/>
                  <a:pt x="2525" y="254"/>
                </a:cubicBezTo>
                <a:cubicBezTo>
                  <a:pt x="2528" y="254"/>
                  <a:pt x="2530" y="254"/>
                  <a:pt x="2533" y="254"/>
                </a:cubicBezTo>
                <a:cubicBezTo>
                  <a:pt x="2536" y="251"/>
                  <a:pt x="2539" y="248"/>
                  <a:pt x="2542" y="245"/>
                </a:cubicBezTo>
                <a:cubicBezTo>
                  <a:pt x="2542" y="242"/>
                  <a:pt x="2542" y="239"/>
                  <a:pt x="2542" y="237"/>
                </a:cubicBezTo>
                <a:cubicBezTo>
                  <a:pt x="2516" y="211"/>
                  <a:pt x="2491" y="186"/>
                  <a:pt x="2465" y="161"/>
                </a:cubicBezTo>
                <a:cubicBezTo>
                  <a:pt x="2465" y="149"/>
                  <a:pt x="2465" y="138"/>
                  <a:pt x="2465" y="127"/>
                </a:cubicBezTo>
                <a:cubicBezTo>
                  <a:pt x="2462" y="124"/>
                  <a:pt x="2459" y="121"/>
                  <a:pt x="2456" y="119"/>
                </a:cubicBezTo>
                <a:cubicBezTo>
                  <a:pt x="2453" y="119"/>
                  <a:pt x="2451" y="119"/>
                  <a:pt x="2448" y="119"/>
                </a:cubicBezTo>
                <a:cubicBezTo>
                  <a:pt x="2448" y="110"/>
                  <a:pt x="2448" y="102"/>
                  <a:pt x="2448" y="94"/>
                </a:cubicBezTo>
                <a:cubicBezTo>
                  <a:pt x="2457" y="94"/>
                  <a:pt x="2465" y="94"/>
                  <a:pt x="2474" y="94"/>
                </a:cubicBezTo>
                <a:cubicBezTo>
                  <a:pt x="2477" y="90"/>
                  <a:pt x="2480" y="87"/>
                  <a:pt x="2482" y="85"/>
                </a:cubicBezTo>
                <a:cubicBezTo>
                  <a:pt x="2491" y="85"/>
                  <a:pt x="2499" y="85"/>
                  <a:pt x="2508" y="85"/>
                </a:cubicBezTo>
                <a:cubicBezTo>
                  <a:pt x="2513" y="79"/>
                  <a:pt x="2519" y="73"/>
                  <a:pt x="2525" y="68"/>
                </a:cubicBezTo>
                <a:cubicBezTo>
                  <a:pt x="2533" y="68"/>
                  <a:pt x="2542" y="68"/>
                  <a:pt x="2550" y="68"/>
                </a:cubicBezTo>
                <a:cubicBezTo>
                  <a:pt x="2553" y="65"/>
                  <a:pt x="2556" y="62"/>
                  <a:pt x="2559" y="59"/>
                </a:cubicBezTo>
                <a:cubicBezTo>
                  <a:pt x="2562" y="59"/>
                  <a:pt x="2564" y="59"/>
                  <a:pt x="2567" y="59"/>
                </a:cubicBezTo>
                <a:cubicBezTo>
                  <a:pt x="2570" y="56"/>
                  <a:pt x="2572" y="54"/>
                  <a:pt x="2575" y="51"/>
                </a:cubicBezTo>
                <a:cubicBezTo>
                  <a:pt x="2578" y="51"/>
                  <a:pt x="2581" y="51"/>
                  <a:pt x="2584" y="51"/>
                </a:cubicBezTo>
                <a:cubicBezTo>
                  <a:pt x="2587" y="48"/>
                  <a:pt x="2589" y="45"/>
                  <a:pt x="2592" y="42"/>
                </a:cubicBezTo>
                <a:cubicBezTo>
                  <a:pt x="2592" y="39"/>
                  <a:pt x="2592" y="37"/>
                  <a:pt x="2592" y="34"/>
                </a:cubicBezTo>
                <a:cubicBezTo>
                  <a:pt x="2598" y="29"/>
                  <a:pt x="2603" y="23"/>
                  <a:pt x="2609" y="17"/>
                </a:cubicBezTo>
                <a:cubicBezTo>
                  <a:pt x="2620" y="17"/>
                  <a:pt x="2632" y="17"/>
                  <a:pt x="2643" y="17"/>
                </a:cubicBezTo>
                <a:cubicBezTo>
                  <a:pt x="2646" y="14"/>
                  <a:pt x="2649" y="12"/>
                  <a:pt x="2651" y="9"/>
                </a:cubicBezTo>
                <a:cubicBezTo>
                  <a:pt x="2657" y="9"/>
                  <a:pt x="2662" y="9"/>
                  <a:pt x="2668" y="9"/>
                </a:cubicBezTo>
                <a:cubicBezTo>
                  <a:pt x="2671" y="6"/>
                  <a:pt x="2674" y="3"/>
                  <a:pt x="2676" y="0"/>
                </a:cubicBezTo>
                <a:cubicBezTo>
                  <a:pt x="2691" y="0"/>
                  <a:pt x="2704" y="0"/>
                  <a:pt x="2718" y="0"/>
                </a:cubicBezTo>
                <a:cubicBezTo>
                  <a:pt x="2718" y="15"/>
                  <a:pt x="2718" y="29"/>
                  <a:pt x="2718" y="42"/>
                </a:cubicBezTo>
                <a:cubicBezTo>
                  <a:pt x="2722" y="46"/>
                  <a:pt x="2725" y="49"/>
                  <a:pt x="2727" y="51"/>
                </a:cubicBezTo>
                <a:cubicBezTo>
                  <a:pt x="2727" y="57"/>
                  <a:pt x="2727" y="63"/>
                  <a:pt x="2727" y="68"/>
                </a:cubicBezTo>
                <a:cubicBezTo>
                  <a:pt x="2730" y="72"/>
                  <a:pt x="2733" y="74"/>
                  <a:pt x="2735" y="77"/>
                </a:cubicBezTo>
                <a:cubicBezTo>
                  <a:pt x="2756" y="77"/>
                  <a:pt x="2775" y="77"/>
                  <a:pt x="2794" y="77"/>
                </a:cubicBezTo>
                <a:cubicBezTo>
                  <a:pt x="2798" y="73"/>
                  <a:pt x="2801" y="71"/>
                  <a:pt x="2803" y="68"/>
                </a:cubicBezTo>
                <a:cubicBezTo>
                  <a:pt x="2812" y="68"/>
                  <a:pt x="2820" y="68"/>
                  <a:pt x="2829" y="68"/>
                </a:cubicBezTo>
                <a:cubicBezTo>
                  <a:pt x="2837" y="77"/>
                  <a:pt x="2846" y="85"/>
                  <a:pt x="2854" y="94"/>
                </a:cubicBezTo>
                <a:cubicBezTo>
                  <a:pt x="2854" y="97"/>
                  <a:pt x="2854" y="99"/>
                  <a:pt x="2854" y="102"/>
                </a:cubicBezTo>
                <a:cubicBezTo>
                  <a:pt x="2863" y="111"/>
                  <a:pt x="2871" y="119"/>
                  <a:pt x="2879" y="127"/>
                </a:cubicBezTo>
                <a:cubicBezTo>
                  <a:pt x="2879" y="132"/>
                  <a:pt x="2879" y="138"/>
                  <a:pt x="2879" y="144"/>
                </a:cubicBezTo>
                <a:cubicBezTo>
                  <a:pt x="2884" y="149"/>
                  <a:pt x="2890" y="155"/>
                  <a:pt x="2896" y="161"/>
                </a:cubicBezTo>
                <a:cubicBezTo>
                  <a:pt x="2896" y="170"/>
                  <a:pt x="2896" y="178"/>
                  <a:pt x="2896" y="186"/>
                </a:cubicBezTo>
                <a:cubicBezTo>
                  <a:pt x="2899" y="189"/>
                  <a:pt x="2902" y="192"/>
                  <a:pt x="2905" y="195"/>
                </a:cubicBezTo>
                <a:cubicBezTo>
                  <a:pt x="2908" y="195"/>
                  <a:pt x="2910" y="195"/>
                  <a:pt x="2913" y="195"/>
                </a:cubicBezTo>
                <a:cubicBezTo>
                  <a:pt x="2916" y="198"/>
                  <a:pt x="2918" y="201"/>
                  <a:pt x="2921" y="203"/>
                </a:cubicBezTo>
                <a:cubicBezTo>
                  <a:pt x="2921" y="212"/>
                  <a:pt x="2921" y="220"/>
                  <a:pt x="2921" y="228"/>
                </a:cubicBezTo>
                <a:cubicBezTo>
                  <a:pt x="2924" y="231"/>
                  <a:pt x="2927" y="235"/>
                  <a:pt x="2930" y="237"/>
                </a:cubicBezTo>
                <a:cubicBezTo>
                  <a:pt x="2933" y="237"/>
                  <a:pt x="2935" y="237"/>
                  <a:pt x="2938" y="237"/>
                </a:cubicBezTo>
                <a:cubicBezTo>
                  <a:pt x="2944" y="243"/>
                  <a:pt x="2949" y="248"/>
                  <a:pt x="2955" y="254"/>
                </a:cubicBezTo>
                <a:cubicBezTo>
                  <a:pt x="2955" y="257"/>
                  <a:pt x="2955" y="260"/>
                  <a:pt x="2955" y="262"/>
                </a:cubicBezTo>
                <a:cubicBezTo>
                  <a:pt x="2961" y="268"/>
                  <a:pt x="2966" y="273"/>
                  <a:pt x="2972" y="279"/>
                </a:cubicBezTo>
                <a:cubicBezTo>
                  <a:pt x="2975" y="279"/>
                  <a:pt x="2978" y="279"/>
                  <a:pt x="2980" y="279"/>
                </a:cubicBezTo>
                <a:cubicBezTo>
                  <a:pt x="2983" y="282"/>
                  <a:pt x="2987" y="285"/>
                  <a:pt x="2989" y="287"/>
                </a:cubicBezTo>
                <a:cubicBezTo>
                  <a:pt x="2989" y="290"/>
                  <a:pt x="2989" y="294"/>
                  <a:pt x="2989" y="296"/>
                </a:cubicBezTo>
                <a:cubicBezTo>
                  <a:pt x="2983" y="296"/>
                  <a:pt x="2978" y="296"/>
                  <a:pt x="2972" y="296"/>
                </a:cubicBezTo>
                <a:cubicBezTo>
                  <a:pt x="2972" y="305"/>
                  <a:pt x="2972" y="313"/>
                  <a:pt x="2972" y="321"/>
                </a:cubicBezTo>
                <a:cubicBezTo>
                  <a:pt x="2966" y="321"/>
                  <a:pt x="2961" y="321"/>
                  <a:pt x="2955" y="321"/>
                </a:cubicBezTo>
                <a:cubicBezTo>
                  <a:pt x="2952" y="318"/>
                  <a:pt x="2949" y="316"/>
                  <a:pt x="2947" y="313"/>
                </a:cubicBezTo>
                <a:cubicBezTo>
                  <a:pt x="2944" y="316"/>
                  <a:pt x="2940" y="319"/>
                  <a:pt x="2938" y="321"/>
                </a:cubicBezTo>
                <a:cubicBezTo>
                  <a:pt x="2938" y="330"/>
                  <a:pt x="2938" y="338"/>
                  <a:pt x="2938" y="346"/>
                </a:cubicBezTo>
                <a:cubicBezTo>
                  <a:pt x="2941" y="350"/>
                  <a:pt x="2944" y="353"/>
                  <a:pt x="2947" y="355"/>
                </a:cubicBezTo>
                <a:cubicBezTo>
                  <a:pt x="2956" y="355"/>
                  <a:pt x="2964" y="355"/>
                  <a:pt x="2972" y="355"/>
                </a:cubicBezTo>
                <a:cubicBezTo>
                  <a:pt x="2975" y="359"/>
                  <a:pt x="2978" y="361"/>
                  <a:pt x="2980" y="363"/>
                </a:cubicBezTo>
                <a:cubicBezTo>
                  <a:pt x="2983" y="363"/>
                  <a:pt x="2987" y="363"/>
                  <a:pt x="2989" y="363"/>
                </a:cubicBezTo>
                <a:cubicBezTo>
                  <a:pt x="2989" y="367"/>
                  <a:pt x="2989" y="370"/>
                  <a:pt x="2989" y="372"/>
                </a:cubicBezTo>
                <a:cubicBezTo>
                  <a:pt x="2992" y="376"/>
                  <a:pt x="2995" y="378"/>
                  <a:pt x="2997" y="380"/>
                </a:cubicBezTo>
                <a:cubicBezTo>
                  <a:pt x="2997" y="386"/>
                  <a:pt x="2997" y="392"/>
                  <a:pt x="2997" y="397"/>
                </a:cubicBezTo>
                <a:cubicBezTo>
                  <a:pt x="3003" y="397"/>
                  <a:pt x="3008" y="397"/>
                  <a:pt x="3014" y="397"/>
                </a:cubicBezTo>
                <a:cubicBezTo>
                  <a:pt x="3017" y="401"/>
                  <a:pt x="3020" y="403"/>
                  <a:pt x="3022" y="406"/>
                </a:cubicBezTo>
                <a:cubicBezTo>
                  <a:pt x="3025" y="406"/>
                  <a:pt x="3029" y="406"/>
                  <a:pt x="3031" y="406"/>
                </a:cubicBezTo>
                <a:cubicBezTo>
                  <a:pt x="3034" y="409"/>
                  <a:pt x="3037" y="412"/>
                  <a:pt x="3039" y="414"/>
                </a:cubicBezTo>
                <a:cubicBezTo>
                  <a:pt x="3039" y="420"/>
                  <a:pt x="3039" y="426"/>
                  <a:pt x="3039" y="432"/>
                </a:cubicBezTo>
                <a:cubicBezTo>
                  <a:pt x="3034" y="432"/>
                  <a:pt x="3028" y="432"/>
                  <a:pt x="3022" y="432"/>
                </a:cubicBezTo>
                <a:cubicBezTo>
                  <a:pt x="3022" y="440"/>
                  <a:pt x="3022" y="449"/>
                  <a:pt x="3022" y="457"/>
                </a:cubicBezTo>
                <a:cubicBezTo>
                  <a:pt x="3025" y="460"/>
                  <a:pt x="3029" y="462"/>
                  <a:pt x="3031" y="465"/>
                </a:cubicBezTo>
                <a:cubicBezTo>
                  <a:pt x="3031" y="476"/>
                  <a:pt x="3031" y="487"/>
                  <a:pt x="3031" y="499"/>
                </a:cubicBezTo>
                <a:cubicBezTo>
                  <a:pt x="3034" y="502"/>
                  <a:pt x="3037" y="504"/>
                  <a:pt x="3039" y="507"/>
                </a:cubicBezTo>
                <a:cubicBezTo>
                  <a:pt x="3039" y="518"/>
                  <a:pt x="3039" y="530"/>
                  <a:pt x="3039" y="541"/>
                </a:cubicBezTo>
                <a:cubicBezTo>
                  <a:pt x="3042" y="544"/>
                  <a:pt x="3046" y="547"/>
                  <a:pt x="3048" y="549"/>
                </a:cubicBezTo>
                <a:cubicBezTo>
                  <a:pt x="3063" y="549"/>
                  <a:pt x="3077" y="549"/>
                  <a:pt x="3090" y="549"/>
                </a:cubicBezTo>
                <a:cubicBezTo>
                  <a:pt x="3094" y="552"/>
                  <a:pt x="3096" y="556"/>
                  <a:pt x="3098" y="558"/>
                </a:cubicBezTo>
                <a:cubicBezTo>
                  <a:pt x="3102" y="558"/>
                  <a:pt x="3105" y="558"/>
                  <a:pt x="3107" y="558"/>
                </a:cubicBezTo>
                <a:cubicBezTo>
                  <a:pt x="3113" y="564"/>
                  <a:pt x="3119" y="569"/>
                  <a:pt x="3124" y="575"/>
                </a:cubicBezTo>
                <a:cubicBezTo>
                  <a:pt x="3124" y="600"/>
                  <a:pt x="3124" y="625"/>
                  <a:pt x="3124" y="650"/>
                </a:cubicBezTo>
                <a:cubicBezTo>
                  <a:pt x="3121" y="654"/>
                  <a:pt x="3118" y="657"/>
                  <a:pt x="3115" y="659"/>
                </a:cubicBezTo>
                <a:cubicBezTo>
                  <a:pt x="3115" y="680"/>
                  <a:pt x="3115" y="699"/>
                  <a:pt x="3115" y="718"/>
                </a:cubicBezTo>
                <a:cubicBezTo>
                  <a:pt x="3112" y="722"/>
                  <a:pt x="3110" y="724"/>
                  <a:pt x="3107" y="727"/>
                </a:cubicBezTo>
                <a:cubicBezTo>
                  <a:pt x="3107" y="732"/>
                  <a:pt x="3107" y="738"/>
                  <a:pt x="3107" y="744"/>
                </a:cubicBezTo>
                <a:cubicBezTo>
                  <a:pt x="3102" y="749"/>
                  <a:pt x="3096" y="755"/>
                  <a:pt x="3090" y="761"/>
                </a:cubicBezTo>
                <a:cubicBezTo>
                  <a:pt x="3090" y="764"/>
                  <a:pt x="3090" y="766"/>
                  <a:pt x="3090" y="769"/>
                </a:cubicBezTo>
                <a:cubicBezTo>
                  <a:pt x="3087" y="772"/>
                  <a:pt x="3084" y="775"/>
                  <a:pt x="3081" y="778"/>
                </a:cubicBezTo>
                <a:cubicBezTo>
                  <a:pt x="3081" y="787"/>
                  <a:pt x="3081" y="795"/>
                  <a:pt x="3081" y="803"/>
                </a:cubicBezTo>
                <a:cubicBezTo>
                  <a:pt x="3085" y="806"/>
                  <a:pt x="3088" y="808"/>
                  <a:pt x="3090" y="811"/>
                </a:cubicBezTo>
                <a:cubicBezTo>
                  <a:pt x="3090" y="814"/>
                  <a:pt x="3090" y="817"/>
                  <a:pt x="3090" y="820"/>
                </a:cubicBezTo>
                <a:cubicBezTo>
                  <a:pt x="3096" y="825"/>
                  <a:pt x="3102" y="831"/>
                  <a:pt x="3107" y="837"/>
                </a:cubicBezTo>
                <a:cubicBezTo>
                  <a:pt x="3107" y="851"/>
                  <a:pt x="3107" y="865"/>
                  <a:pt x="3107" y="879"/>
                </a:cubicBezTo>
                <a:cubicBezTo>
                  <a:pt x="3111" y="879"/>
                  <a:pt x="3113" y="904"/>
                  <a:pt x="3115" y="904"/>
                </a:cubicBezTo>
                <a:cubicBezTo>
                  <a:pt x="3119" y="907"/>
                  <a:pt x="3122" y="910"/>
                  <a:pt x="3124" y="912"/>
                </a:cubicBezTo>
                <a:cubicBezTo>
                  <a:pt x="3136" y="912"/>
                  <a:pt x="3147" y="912"/>
                  <a:pt x="3158" y="912"/>
                </a:cubicBezTo>
                <a:cubicBezTo>
                  <a:pt x="3163" y="906"/>
                  <a:pt x="3169" y="901"/>
                  <a:pt x="3175" y="896"/>
                </a:cubicBezTo>
                <a:cubicBezTo>
                  <a:pt x="3184" y="896"/>
                  <a:pt x="3192" y="896"/>
                  <a:pt x="3200" y="896"/>
                </a:cubicBezTo>
                <a:cubicBezTo>
                  <a:pt x="3203" y="893"/>
                  <a:pt x="3206" y="889"/>
                  <a:pt x="3209" y="887"/>
                </a:cubicBezTo>
                <a:cubicBezTo>
                  <a:pt x="3212" y="887"/>
                  <a:pt x="3214" y="887"/>
                  <a:pt x="3217" y="887"/>
                </a:cubicBezTo>
                <a:cubicBezTo>
                  <a:pt x="3220" y="884"/>
                  <a:pt x="3223" y="881"/>
                  <a:pt x="3226" y="879"/>
                </a:cubicBezTo>
                <a:cubicBezTo>
                  <a:pt x="3229" y="879"/>
                  <a:pt x="3231" y="879"/>
                  <a:pt x="3234" y="879"/>
                </a:cubicBezTo>
                <a:cubicBezTo>
                  <a:pt x="3239" y="885"/>
                  <a:pt x="3245" y="890"/>
                  <a:pt x="3251" y="896"/>
                </a:cubicBezTo>
                <a:cubicBezTo>
                  <a:pt x="3256" y="896"/>
                  <a:pt x="3262" y="896"/>
                  <a:pt x="3268" y="896"/>
                </a:cubicBezTo>
                <a:cubicBezTo>
                  <a:pt x="3271" y="893"/>
                  <a:pt x="3273" y="889"/>
                  <a:pt x="3276" y="887"/>
                </a:cubicBezTo>
                <a:cubicBezTo>
                  <a:pt x="3282" y="887"/>
                  <a:pt x="3287" y="887"/>
                  <a:pt x="3293" y="887"/>
                </a:cubicBezTo>
                <a:cubicBezTo>
                  <a:pt x="3296" y="884"/>
                  <a:pt x="3299" y="881"/>
                  <a:pt x="3301" y="879"/>
                </a:cubicBezTo>
                <a:cubicBezTo>
                  <a:pt x="3304" y="879"/>
                  <a:pt x="3308" y="879"/>
                  <a:pt x="3310" y="879"/>
                </a:cubicBezTo>
                <a:cubicBezTo>
                  <a:pt x="3316" y="873"/>
                  <a:pt x="3321" y="868"/>
                  <a:pt x="3327" y="862"/>
                </a:cubicBezTo>
                <a:cubicBezTo>
                  <a:pt x="3330" y="862"/>
                  <a:pt x="3333" y="862"/>
                  <a:pt x="3335" y="862"/>
                </a:cubicBezTo>
                <a:cubicBezTo>
                  <a:pt x="3338" y="859"/>
                  <a:pt x="3341" y="855"/>
                  <a:pt x="3343" y="853"/>
                </a:cubicBezTo>
                <a:cubicBezTo>
                  <a:pt x="3346" y="853"/>
                  <a:pt x="3350" y="853"/>
                  <a:pt x="3352" y="853"/>
                </a:cubicBezTo>
                <a:cubicBezTo>
                  <a:pt x="3355" y="850"/>
                  <a:pt x="3358" y="847"/>
                  <a:pt x="3360" y="845"/>
                </a:cubicBezTo>
                <a:cubicBezTo>
                  <a:pt x="3369" y="845"/>
                  <a:pt x="3377" y="845"/>
                  <a:pt x="3385" y="845"/>
                </a:cubicBezTo>
                <a:cubicBezTo>
                  <a:pt x="3389" y="842"/>
                  <a:pt x="3392" y="839"/>
                  <a:pt x="3394" y="837"/>
                </a:cubicBezTo>
                <a:cubicBezTo>
                  <a:pt x="3414" y="837"/>
                  <a:pt x="3434" y="837"/>
                  <a:pt x="3453" y="837"/>
                </a:cubicBezTo>
                <a:cubicBezTo>
                  <a:pt x="3457" y="840"/>
                  <a:pt x="3459" y="842"/>
                  <a:pt x="3462" y="845"/>
                </a:cubicBezTo>
                <a:cubicBezTo>
                  <a:pt x="3462" y="848"/>
                  <a:pt x="3462" y="851"/>
                  <a:pt x="3462" y="853"/>
                </a:cubicBezTo>
                <a:cubicBezTo>
                  <a:pt x="3465" y="856"/>
                  <a:pt x="3468" y="859"/>
                  <a:pt x="3470" y="862"/>
                </a:cubicBezTo>
                <a:cubicBezTo>
                  <a:pt x="3470" y="865"/>
                  <a:pt x="3470" y="868"/>
                  <a:pt x="3470" y="870"/>
                </a:cubicBezTo>
                <a:cubicBezTo>
                  <a:pt x="3479" y="879"/>
                  <a:pt x="3487" y="888"/>
                  <a:pt x="3496" y="896"/>
                </a:cubicBezTo>
                <a:cubicBezTo>
                  <a:pt x="3499" y="896"/>
                  <a:pt x="3501" y="896"/>
                  <a:pt x="3504" y="896"/>
                </a:cubicBezTo>
                <a:cubicBezTo>
                  <a:pt x="3504" y="899"/>
                  <a:pt x="3504" y="902"/>
                  <a:pt x="3504" y="904"/>
                </a:cubicBezTo>
                <a:cubicBezTo>
                  <a:pt x="3507" y="907"/>
                  <a:pt x="3510" y="910"/>
                  <a:pt x="3513" y="912"/>
                </a:cubicBezTo>
                <a:cubicBezTo>
                  <a:pt x="3513" y="915"/>
                  <a:pt x="3513" y="919"/>
                  <a:pt x="3513" y="921"/>
                </a:cubicBezTo>
                <a:cubicBezTo>
                  <a:pt x="3516" y="924"/>
                  <a:pt x="3518" y="927"/>
                  <a:pt x="3521" y="929"/>
                </a:cubicBezTo>
                <a:cubicBezTo>
                  <a:pt x="3521" y="932"/>
                  <a:pt x="3521" y="936"/>
                  <a:pt x="3521" y="938"/>
                </a:cubicBezTo>
                <a:cubicBezTo>
                  <a:pt x="3524" y="941"/>
                  <a:pt x="3527" y="944"/>
                  <a:pt x="3530" y="946"/>
                </a:cubicBezTo>
                <a:cubicBezTo>
                  <a:pt x="3530" y="949"/>
                  <a:pt x="3530" y="952"/>
                  <a:pt x="3530" y="954"/>
                </a:cubicBezTo>
                <a:cubicBezTo>
                  <a:pt x="3533" y="958"/>
                  <a:pt x="3535" y="961"/>
                  <a:pt x="3538" y="963"/>
                </a:cubicBezTo>
                <a:cubicBezTo>
                  <a:pt x="3541" y="963"/>
                  <a:pt x="3543" y="963"/>
                  <a:pt x="3546" y="963"/>
                </a:cubicBezTo>
                <a:cubicBezTo>
                  <a:pt x="3549" y="966"/>
                  <a:pt x="3552" y="969"/>
                  <a:pt x="3555" y="971"/>
                </a:cubicBezTo>
                <a:cubicBezTo>
                  <a:pt x="3555" y="997"/>
                  <a:pt x="3555" y="1022"/>
                  <a:pt x="3555" y="1047"/>
                </a:cubicBezTo>
                <a:cubicBezTo>
                  <a:pt x="3558" y="1047"/>
                  <a:pt x="3560" y="1047"/>
                  <a:pt x="3563" y="1047"/>
                </a:cubicBezTo>
                <a:cubicBezTo>
                  <a:pt x="3568" y="1053"/>
                  <a:pt x="3574" y="1059"/>
                  <a:pt x="3580" y="1065"/>
                </a:cubicBezTo>
                <a:cubicBezTo>
                  <a:pt x="3589" y="1065"/>
                  <a:pt x="3597" y="1065"/>
                  <a:pt x="3605" y="1065"/>
                </a:cubicBezTo>
                <a:cubicBezTo>
                  <a:pt x="3608" y="1068"/>
                  <a:pt x="3611" y="1070"/>
                  <a:pt x="3614" y="1073"/>
                </a:cubicBezTo>
                <a:cubicBezTo>
                  <a:pt x="3620" y="1067"/>
                  <a:pt x="3625" y="1061"/>
                  <a:pt x="3631" y="1056"/>
                </a:cubicBezTo>
                <a:cubicBezTo>
                  <a:pt x="3634" y="1056"/>
                  <a:pt x="3637" y="1056"/>
                  <a:pt x="3639" y="1056"/>
                </a:cubicBezTo>
                <a:cubicBezTo>
                  <a:pt x="3642" y="1052"/>
                  <a:pt x="3645" y="1050"/>
                  <a:pt x="3647" y="1047"/>
                </a:cubicBezTo>
                <a:cubicBezTo>
                  <a:pt x="3650" y="1047"/>
                  <a:pt x="3654" y="1047"/>
                  <a:pt x="3656" y="1047"/>
                </a:cubicBezTo>
                <a:cubicBezTo>
                  <a:pt x="3659" y="1044"/>
                  <a:pt x="3662" y="1042"/>
                  <a:pt x="3664" y="1039"/>
                </a:cubicBezTo>
                <a:cubicBezTo>
                  <a:pt x="3673" y="1048"/>
                  <a:pt x="3682" y="1056"/>
                  <a:pt x="3690" y="1065"/>
                </a:cubicBezTo>
                <a:cubicBezTo>
                  <a:pt x="3693" y="1065"/>
                  <a:pt x="3696" y="1065"/>
                  <a:pt x="3698" y="1065"/>
                </a:cubicBezTo>
                <a:cubicBezTo>
                  <a:pt x="3701" y="1068"/>
                  <a:pt x="3704" y="1070"/>
                  <a:pt x="3706" y="1073"/>
                </a:cubicBezTo>
                <a:cubicBezTo>
                  <a:pt x="3746" y="1073"/>
                  <a:pt x="3786" y="1073"/>
                  <a:pt x="3825" y="1073"/>
                </a:cubicBezTo>
                <a:cubicBezTo>
                  <a:pt x="3825" y="1067"/>
                  <a:pt x="3825" y="1061"/>
                  <a:pt x="3825" y="1056"/>
                </a:cubicBezTo>
                <a:cubicBezTo>
                  <a:pt x="3834" y="1056"/>
                  <a:pt x="3842" y="1056"/>
                  <a:pt x="3850" y="1056"/>
                </a:cubicBezTo>
                <a:cubicBezTo>
                  <a:pt x="3853" y="1059"/>
                  <a:pt x="3856" y="1062"/>
                  <a:pt x="3859" y="1065"/>
                </a:cubicBezTo>
                <a:cubicBezTo>
                  <a:pt x="3862" y="1065"/>
                  <a:pt x="3864" y="1065"/>
                  <a:pt x="3867" y="1065"/>
                </a:cubicBezTo>
                <a:cubicBezTo>
                  <a:pt x="3870" y="1068"/>
                  <a:pt x="3873" y="1070"/>
                  <a:pt x="3876" y="1073"/>
                </a:cubicBezTo>
                <a:cubicBezTo>
                  <a:pt x="3885" y="1073"/>
                  <a:pt x="3893" y="1073"/>
                  <a:pt x="3901" y="1073"/>
                </a:cubicBezTo>
                <a:cubicBezTo>
                  <a:pt x="3906" y="1078"/>
                  <a:pt x="3912" y="1084"/>
                  <a:pt x="3918" y="1090"/>
                </a:cubicBezTo>
                <a:cubicBezTo>
                  <a:pt x="3921" y="1090"/>
                  <a:pt x="3923" y="1090"/>
                  <a:pt x="3926" y="1090"/>
                </a:cubicBezTo>
                <a:cubicBezTo>
                  <a:pt x="3926" y="1093"/>
                  <a:pt x="3926" y="1096"/>
                  <a:pt x="3926" y="1099"/>
                </a:cubicBezTo>
                <a:cubicBezTo>
                  <a:pt x="3932" y="1104"/>
                  <a:pt x="3937" y="1110"/>
                  <a:pt x="3943" y="1115"/>
                </a:cubicBezTo>
                <a:cubicBezTo>
                  <a:pt x="3943" y="1118"/>
                  <a:pt x="3943" y="1121"/>
                  <a:pt x="3943" y="1124"/>
                </a:cubicBezTo>
                <a:cubicBezTo>
                  <a:pt x="3946" y="1124"/>
                  <a:pt x="3949" y="1124"/>
                  <a:pt x="3951" y="1124"/>
                </a:cubicBezTo>
                <a:cubicBezTo>
                  <a:pt x="3954" y="1120"/>
                  <a:pt x="3958" y="1117"/>
                  <a:pt x="3960" y="1115"/>
                </a:cubicBezTo>
                <a:cubicBezTo>
                  <a:pt x="3963" y="1115"/>
                  <a:pt x="3966" y="1115"/>
                  <a:pt x="3968" y="1115"/>
                </a:cubicBezTo>
                <a:cubicBezTo>
                  <a:pt x="3971" y="1112"/>
                  <a:pt x="3975" y="1109"/>
                  <a:pt x="3977" y="1107"/>
                </a:cubicBezTo>
                <a:cubicBezTo>
                  <a:pt x="3980" y="1110"/>
                  <a:pt x="3983" y="1112"/>
                  <a:pt x="3985" y="1115"/>
                </a:cubicBezTo>
                <a:cubicBezTo>
                  <a:pt x="3988" y="1115"/>
                  <a:pt x="3992" y="1115"/>
                  <a:pt x="3994" y="1115"/>
                </a:cubicBezTo>
                <a:cubicBezTo>
                  <a:pt x="4003" y="1124"/>
                  <a:pt x="4011" y="1133"/>
                  <a:pt x="4019" y="1141"/>
                </a:cubicBezTo>
                <a:cubicBezTo>
                  <a:pt x="4016" y="1144"/>
                  <a:pt x="4013" y="1146"/>
                  <a:pt x="4010" y="1149"/>
                </a:cubicBezTo>
                <a:cubicBezTo>
                  <a:pt x="4010" y="1152"/>
                  <a:pt x="4010" y="1154"/>
                  <a:pt x="4010" y="1157"/>
                </a:cubicBezTo>
                <a:cubicBezTo>
                  <a:pt x="4007" y="1160"/>
                  <a:pt x="4005" y="1163"/>
                  <a:pt x="4002" y="1166"/>
                </a:cubicBezTo>
                <a:cubicBezTo>
                  <a:pt x="4002" y="1169"/>
                  <a:pt x="4002" y="1171"/>
                  <a:pt x="4002" y="1174"/>
                </a:cubicBezTo>
                <a:cubicBezTo>
                  <a:pt x="4011" y="1183"/>
                  <a:pt x="4019" y="1192"/>
                  <a:pt x="4027" y="1200"/>
                </a:cubicBezTo>
                <a:cubicBezTo>
                  <a:pt x="4036" y="1200"/>
                  <a:pt x="4045" y="1200"/>
                  <a:pt x="4053" y="1200"/>
                </a:cubicBezTo>
                <a:cubicBezTo>
                  <a:pt x="4056" y="1197"/>
                  <a:pt x="4059" y="1193"/>
                  <a:pt x="4061" y="1191"/>
                </a:cubicBezTo>
                <a:cubicBezTo>
                  <a:pt x="4065" y="1191"/>
                  <a:pt x="4067" y="1191"/>
                  <a:pt x="4069" y="1191"/>
                </a:cubicBezTo>
                <a:cubicBezTo>
                  <a:pt x="4075" y="1185"/>
                  <a:pt x="4081" y="1180"/>
                  <a:pt x="4086" y="1174"/>
                </a:cubicBezTo>
                <a:cubicBezTo>
                  <a:pt x="4092" y="1174"/>
                  <a:pt x="4098" y="1174"/>
                  <a:pt x="4103" y="1174"/>
                </a:cubicBezTo>
                <a:cubicBezTo>
                  <a:pt x="4107" y="1177"/>
                  <a:pt x="4109" y="1180"/>
                  <a:pt x="4112" y="1183"/>
                </a:cubicBezTo>
                <a:cubicBezTo>
                  <a:pt x="4117" y="1183"/>
                  <a:pt x="4123" y="1183"/>
                  <a:pt x="4129" y="1183"/>
                </a:cubicBezTo>
                <a:cubicBezTo>
                  <a:pt x="4134" y="1189"/>
                  <a:pt x="4140" y="1194"/>
                  <a:pt x="4146" y="1200"/>
                </a:cubicBezTo>
                <a:cubicBezTo>
                  <a:pt x="4146" y="1206"/>
                  <a:pt x="4146" y="1211"/>
                  <a:pt x="4146" y="1216"/>
                </a:cubicBezTo>
                <a:cubicBezTo>
                  <a:pt x="4140" y="1222"/>
                  <a:pt x="4134" y="1227"/>
                  <a:pt x="4129" y="1233"/>
                </a:cubicBezTo>
                <a:cubicBezTo>
                  <a:pt x="4129" y="1236"/>
                  <a:pt x="4129" y="1240"/>
                  <a:pt x="4129" y="1242"/>
                </a:cubicBezTo>
                <a:cubicBezTo>
                  <a:pt x="4132" y="1245"/>
                  <a:pt x="4135" y="1248"/>
                  <a:pt x="4137" y="1250"/>
                </a:cubicBezTo>
                <a:cubicBezTo>
                  <a:pt x="4141" y="1250"/>
                  <a:pt x="4143" y="1250"/>
                  <a:pt x="4146" y="1250"/>
                </a:cubicBezTo>
                <a:cubicBezTo>
                  <a:pt x="4151" y="1256"/>
                  <a:pt x="4157" y="1261"/>
                  <a:pt x="4163" y="1267"/>
                </a:cubicBezTo>
                <a:cubicBezTo>
                  <a:pt x="4166" y="1267"/>
                  <a:pt x="4168" y="1267"/>
                  <a:pt x="4171" y="1267"/>
                </a:cubicBezTo>
                <a:cubicBezTo>
                  <a:pt x="4176" y="1261"/>
                  <a:pt x="4182" y="1256"/>
                  <a:pt x="4188" y="1250"/>
                </a:cubicBezTo>
                <a:cubicBezTo>
                  <a:pt x="4191" y="1253"/>
                  <a:pt x="4194" y="1256"/>
                  <a:pt x="4197" y="1258"/>
                </a:cubicBezTo>
                <a:cubicBezTo>
                  <a:pt x="4200" y="1258"/>
                  <a:pt x="4202" y="1258"/>
                  <a:pt x="4205" y="1258"/>
                </a:cubicBezTo>
                <a:cubicBezTo>
                  <a:pt x="4205" y="1261"/>
                  <a:pt x="4205" y="1265"/>
                  <a:pt x="4205" y="1267"/>
                </a:cubicBezTo>
                <a:cubicBezTo>
                  <a:pt x="4208" y="1270"/>
                  <a:pt x="4210" y="1273"/>
                  <a:pt x="4213" y="1275"/>
                </a:cubicBezTo>
                <a:cubicBezTo>
                  <a:pt x="4216" y="1275"/>
                  <a:pt x="4219" y="1275"/>
                  <a:pt x="4222" y="1275"/>
                </a:cubicBezTo>
                <a:cubicBezTo>
                  <a:pt x="4225" y="1278"/>
                  <a:pt x="4227" y="1282"/>
                  <a:pt x="4230" y="1284"/>
                </a:cubicBezTo>
                <a:cubicBezTo>
                  <a:pt x="4233" y="1284"/>
                  <a:pt x="4236" y="1284"/>
                  <a:pt x="4239" y="1284"/>
                </a:cubicBezTo>
                <a:cubicBezTo>
                  <a:pt x="4248" y="1293"/>
                  <a:pt x="4256" y="1301"/>
                  <a:pt x="4264" y="1309"/>
                </a:cubicBezTo>
                <a:cubicBezTo>
                  <a:pt x="4267" y="1309"/>
                  <a:pt x="4270" y="1309"/>
                  <a:pt x="4272" y="1309"/>
                </a:cubicBezTo>
                <a:cubicBezTo>
                  <a:pt x="4275" y="1313"/>
                  <a:pt x="4278" y="1315"/>
                  <a:pt x="4281" y="1317"/>
                </a:cubicBezTo>
                <a:cubicBezTo>
                  <a:pt x="4284" y="1314"/>
                  <a:pt x="4287" y="1312"/>
                  <a:pt x="4289" y="1309"/>
                </a:cubicBezTo>
                <a:cubicBezTo>
                  <a:pt x="4289" y="1304"/>
                  <a:pt x="4289" y="1298"/>
                  <a:pt x="4289" y="1292"/>
                </a:cubicBezTo>
                <a:cubicBezTo>
                  <a:pt x="4295" y="1287"/>
                  <a:pt x="4300" y="1281"/>
                  <a:pt x="4306" y="1275"/>
                </a:cubicBezTo>
                <a:cubicBezTo>
                  <a:pt x="4309" y="1275"/>
                  <a:pt x="4312" y="1275"/>
                  <a:pt x="4314" y="1275"/>
                </a:cubicBezTo>
                <a:cubicBezTo>
                  <a:pt x="4320" y="1270"/>
                  <a:pt x="4326" y="1264"/>
                  <a:pt x="4331" y="1258"/>
                </a:cubicBezTo>
                <a:cubicBezTo>
                  <a:pt x="4343" y="1258"/>
                  <a:pt x="4354" y="1258"/>
                  <a:pt x="4365" y="1258"/>
                </a:cubicBezTo>
                <a:cubicBezTo>
                  <a:pt x="4368" y="1255"/>
                  <a:pt x="4371" y="1253"/>
                  <a:pt x="4373" y="1250"/>
                </a:cubicBezTo>
                <a:cubicBezTo>
                  <a:pt x="4388" y="1250"/>
                  <a:pt x="4402" y="1250"/>
                  <a:pt x="4415" y="1250"/>
                </a:cubicBezTo>
                <a:cubicBezTo>
                  <a:pt x="4419" y="1247"/>
                  <a:pt x="4422" y="1244"/>
                  <a:pt x="4424" y="1242"/>
                </a:cubicBezTo>
                <a:cubicBezTo>
                  <a:pt x="4428" y="1242"/>
                  <a:pt x="4430" y="1242"/>
                  <a:pt x="4432" y="1242"/>
                </a:cubicBezTo>
                <a:cubicBezTo>
                  <a:pt x="4432" y="1225"/>
                  <a:pt x="4432" y="1208"/>
                  <a:pt x="4432" y="1191"/>
                </a:cubicBezTo>
                <a:cubicBezTo>
                  <a:pt x="4478" y="1191"/>
                  <a:pt x="4523" y="1191"/>
                  <a:pt x="4568" y="1191"/>
                </a:cubicBezTo>
                <a:cubicBezTo>
                  <a:pt x="4571" y="1194"/>
                  <a:pt x="4574" y="1197"/>
                  <a:pt x="4576" y="1200"/>
                </a:cubicBezTo>
                <a:cubicBezTo>
                  <a:pt x="4591" y="1200"/>
                  <a:pt x="4605" y="1200"/>
                  <a:pt x="4619" y="1200"/>
                </a:cubicBezTo>
                <a:cubicBezTo>
                  <a:pt x="4622" y="1197"/>
                  <a:pt x="4625" y="1193"/>
                  <a:pt x="4627" y="1191"/>
                </a:cubicBezTo>
                <a:cubicBezTo>
                  <a:pt x="4630" y="1191"/>
                  <a:pt x="4633" y="1191"/>
                  <a:pt x="4635" y="1191"/>
                </a:cubicBezTo>
                <a:cubicBezTo>
                  <a:pt x="4638" y="1188"/>
                  <a:pt x="4642" y="1185"/>
                  <a:pt x="4644" y="1183"/>
                </a:cubicBezTo>
                <a:cubicBezTo>
                  <a:pt x="4650" y="1183"/>
                  <a:pt x="4655" y="1183"/>
                  <a:pt x="4661" y="1183"/>
                </a:cubicBezTo>
                <a:cubicBezTo>
                  <a:pt x="4661" y="1177"/>
                  <a:pt x="4661" y="1171"/>
                  <a:pt x="4661" y="1166"/>
                </a:cubicBezTo>
                <a:cubicBezTo>
                  <a:pt x="4672" y="1166"/>
                  <a:pt x="4684" y="1166"/>
                  <a:pt x="4694" y="1166"/>
                </a:cubicBezTo>
                <a:cubicBezTo>
                  <a:pt x="4698" y="1163"/>
                  <a:pt x="4701" y="1159"/>
                  <a:pt x="4703" y="1157"/>
                </a:cubicBezTo>
                <a:cubicBezTo>
                  <a:pt x="4703" y="1151"/>
                  <a:pt x="4703" y="1146"/>
                  <a:pt x="4703" y="1141"/>
                </a:cubicBezTo>
                <a:cubicBezTo>
                  <a:pt x="4706" y="1137"/>
                  <a:pt x="4709" y="1134"/>
                  <a:pt x="4711" y="1132"/>
                </a:cubicBezTo>
                <a:cubicBezTo>
                  <a:pt x="4711" y="1129"/>
                  <a:pt x="4711" y="1126"/>
                  <a:pt x="4711" y="1124"/>
                </a:cubicBezTo>
                <a:cubicBezTo>
                  <a:pt x="4715" y="1120"/>
                  <a:pt x="4718" y="1117"/>
                  <a:pt x="4720" y="1115"/>
                </a:cubicBezTo>
                <a:cubicBezTo>
                  <a:pt x="4723" y="1115"/>
                  <a:pt x="4726" y="1115"/>
                  <a:pt x="4728" y="1115"/>
                </a:cubicBezTo>
                <a:cubicBezTo>
                  <a:pt x="4732" y="1118"/>
                  <a:pt x="4734" y="1121"/>
                  <a:pt x="4736" y="1124"/>
                </a:cubicBezTo>
                <a:cubicBezTo>
                  <a:pt x="4748" y="1124"/>
                  <a:pt x="4759" y="1124"/>
                  <a:pt x="4770" y="1124"/>
                </a:cubicBezTo>
                <a:cubicBezTo>
                  <a:pt x="4774" y="1127"/>
                  <a:pt x="4776" y="1129"/>
                  <a:pt x="4779" y="1132"/>
                </a:cubicBezTo>
                <a:cubicBezTo>
                  <a:pt x="4784" y="1132"/>
                  <a:pt x="4790" y="1132"/>
                  <a:pt x="4796" y="1132"/>
                </a:cubicBezTo>
                <a:cubicBezTo>
                  <a:pt x="4799" y="1129"/>
                  <a:pt x="4802" y="1126"/>
                  <a:pt x="4805" y="1124"/>
                </a:cubicBezTo>
                <a:cubicBezTo>
                  <a:pt x="4810" y="1124"/>
                  <a:pt x="4816" y="1124"/>
                  <a:pt x="4822" y="1124"/>
                </a:cubicBezTo>
                <a:cubicBezTo>
                  <a:pt x="4825" y="1120"/>
                  <a:pt x="4827" y="1117"/>
                  <a:pt x="4830" y="1115"/>
                </a:cubicBezTo>
                <a:cubicBezTo>
                  <a:pt x="4833" y="1115"/>
                  <a:pt x="4835" y="1115"/>
                  <a:pt x="4838" y="1115"/>
                </a:cubicBezTo>
                <a:cubicBezTo>
                  <a:pt x="4841" y="1112"/>
                  <a:pt x="4844" y="1109"/>
                  <a:pt x="4847" y="1107"/>
                </a:cubicBezTo>
                <a:cubicBezTo>
                  <a:pt x="4850" y="1107"/>
                  <a:pt x="4852" y="1107"/>
                  <a:pt x="4855" y="1107"/>
                </a:cubicBezTo>
                <a:cubicBezTo>
                  <a:pt x="4858" y="1103"/>
                  <a:pt x="4861" y="1101"/>
                  <a:pt x="4864" y="1099"/>
                </a:cubicBezTo>
                <a:cubicBezTo>
                  <a:pt x="4873" y="1099"/>
                  <a:pt x="4881" y="1099"/>
                  <a:pt x="4889" y="1099"/>
                </a:cubicBezTo>
                <a:cubicBezTo>
                  <a:pt x="4891" y="1101"/>
                  <a:pt x="4894" y="1103"/>
                  <a:pt x="4897" y="1107"/>
                </a:cubicBezTo>
                <a:cubicBezTo>
                  <a:pt x="4897" y="1109"/>
                  <a:pt x="4897" y="1112"/>
                  <a:pt x="4897" y="1115"/>
                </a:cubicBezTo>
                <a:cubicBezTo>
                  <a:pt x="4905" y="1123"/>
                  <a:pt x="4914" y="1132"/>
                  <a:pt x="4923" y="1141"/>
                </a:cubicBezTo>
                <a:cubicBezTo>
                  <a:pt x="4925" y="1141"/>
                  <a:pt x="4928" y="1141"/>
                  <a:pt x="4931" y="1141"/>
                </a:cubicBezTo>
                <a:cubicBezTo>
                  <a:pt x="4933" y="1143"/>
                  <a:pt x="4936" y="1146"/>
                  <a:pt x="4939" y="1149"/>
                </a:cubicBezTo>
                <a:cubicBezTo>
                  <a:pt x="4945" y="1149"/>
                  <a:pt x="4950" y="1149"/>
                  <a:pt x="4956" y="1149"/>
                </a:cubicBezTo>
                <a:cubicBezTo>
                  <a:pt x="4956" y="1154"/>
                  <a:pt x="4956" y="1160"/>
                  <a:pt x="4956" y="1166"/>
                </a:cubicBezTo>
                <a:cubicBezTo>
                  <a:pt x="4948" y="1174"/>
                  <a:pt x="4940" y="1182"/>
                  <a:pt x="4931" y="1191"/>
                </a:cubicBezTo>
                <a:cubicBezTo>
                  <a:pt x="4931" y="1193"/>
                  <a:pt x="4931" y="1197"/>
                  <a:pt x="4931" y="1200"/>
                </a:cubicBezTo>
                <a:cubicBezTo>
                  <a:pt x="4939" y="1200"/>
                  <a:pt x="4947" y="1200"/>
                  <a:pt x="4956" y="1200"/>
                </a:cubicBezTo>
                <a:cubicBezTo>
                  <a:pt x="4958" y="1202"/>
                  <a:pt x="4962" y="1205"/>
                  <a:pt x="4965" y="1208"/>
                </a:cubicBezTo>
                <a:cubicBezTo>
                  <a:pt x="4971" y="1208"/>
                  <a:pt x="4976" y="1208"/>
                  <a:pt x="4982" y="1208"/>
                </a:cubicBezTo>
                <a:cubicBezTo>
                  <a:pt x="4990" y="1216"/>
                  <a:pt x="4998" y="1224"/>
                  <a:pt x="5007" y="1233"/>
                </a:cubicBezTo>
                <a:cubicBezTo>
                  <a:pt x="5007" y="1239"/>
                  <a:pt x="5007" y="1244"/>
                  <a:pt x="5007" y="1250"/>
                </a:cubicBezTo>
                <a:cubicBezTo>
                  <a:pt x="5005" y="1253"/>
                  <a:pt x="5001" y="1255"/>
                  <a:pt x="4998" y="1258"/>
                </a:cubicBezTo>
                <a:cubicBezTo>
                  <a:pt x="4998" y="1272"/>
                  <a:pt x="4998" y="1287"/>
                  <a:pt x="4998" y="1301"/>
                </a:cubicBezTo>
                <a:cubicBezTo>
                  <a:pt x="4996" y="1301"/>
                  <a:pt x="4993" y="1301"/>
                  <a:pt x="4990" y="1301"/>
                </a:cubicBezTo>
                <a:cubicBezTo>
                  <a:pt x="4988" y="1304"/>
                  <a:pt x="4985" y="1306"/>
                  <a:pt x="4982" y="1309"/>
                </a:cubicBezTo>
                <a:cubicBezTo>
                  <a:pt x="4980" y="1309"/>
                  <a:pt x="4976" y="1309"/>
                  <a:pt x="4973" y="1309"/>
                </a:cubicBezTo>
                <a:cubicBezTo>
                  <a:pt x="4971" y="1312"/>
                  <a:pt x="4968" y="1314"/>
                  <a:pt x="4965" y="1317"/>
                </a:cubicBezTo>
                <a:cubicBezTo>
                  <a:pt x="4963" y="1317"/>
                  <a:pt x="4959" y="1317"/>
                  <a:pt x="4956" y="1317"/>
                </a:cubicBezTo>
                <a:cubicBezTo>
                  <a:pt x="4954" y="1320"/>
                  <a:pt x="4951" y="1323"/>
                  <a:pt x="4948" y="1326"/>
                </a:cubicBezTo>
                <a:cubicBezTo>
                  <a:pt x="4946" y="1326"/>
                  <a:pt x="4942" y="1326"/>
                  <a:pt x="4939" y="1326"/>
                </a:cubicBezTo>
                <a:cubicBezTo>
                  <a:pt x="4937" y="1329"/>
                  <a:pt x="4934" y="1331"/>
                  <a:pt x="4931" y="1334"/>
                </a:cubicBezTo>
                <a:cubicBezTo>
                  <a:pt x="4925" y="1334"/>
                  <a:pt x="4920" y="1334"/>
                  <a:pt x="4914" y="1334"/>
                </a:cubicBezTo>
                <a:cubicBezTo>
                  <a:pt x="4911" y="1337"/>
                  <a:pt x="4909" y="1340"/>
                  <a:pt x="4906" y="1343"/>
                </a:cubicBezTo>
                <a:cubicBezTo>
                  <a:pt x="4903" y="1343"/>
                  <a:pt x="4900" y="1343"/>
                  <a:pt x="4897" y="1343"/>
                </a:cubicBezTo>
                <a:cubicBezTo>
                  <a:pt x="4894" y="1346"/>
                  <a:pt x="4892" y="1348"/>
                  <a:pt x="4889" y="1351"/>
                </a:cubicBezTo>
                <a:cubicBezTo>
                  <a:pt x="4889" y="1354"/>
                  <a:pt x="4889" y="1357"/>
                  <a:pt x="4889" y="1360"/>
                </a:cubicBezTo>
                <a:cubicBezTo>
                  <a:pt x="4881" y="1368"/>
                  <a:pt x="4873" y="1377"/>
                  <a:pt x="4864" y="1385"/>
                </a:cubicBezTo>
                <a:cubicBezTo>
                  <a:pt x="4864" y="1391"/>
                  <a:pt x="4864" y="1397"/>
                  <a:pt x="4864" y="1402"/>
                </a:cubicBezTo>
                <a:cubicBezTo>
                  <a:pt x="4858" y="1407"/>
                  <a:pt x="4852" y="1413"/>
                  <a:pt x="4847" y="1419"/>
                </a:cubicBezTo>
                <a:cubicBezTo>
                  <a:pt x="4849" y="1421"/>
                  <a:pt x="4852" y="1424"/>
                  <a:pt x="4855" y="1428"/>
                </a:cubicBezTo>
                <a:cubicBezTo>
                  <a:pt x="4855" y="1455"/>
                  <a:pt x="4855" y="1484"/>
                  <a:pt x="4855" y="1512"/>
                </a:cubicBezTo>
                <a:cubicBezTo>
                  <a:pt x="4857" y="1514"/>
                  <a:pt x="4860" y="1517"/>
                  <a:pt x="4864" y="1520"/>
                </a:cubicBezTo>
                <a:cubicBezTo>
                  <a:pt x="4864" y="1531"/>
                  <a:pt x="4864" y="1543"/>
                  <a:pt x="4864" y="1554"/>
                </a:cubicBezTo>
                <a:cubicBezTo>
                  <a:pt x="4858" y="1560"/>
                  <a:pt x="4852" y="1565"/>
                  <a:pt x="4847" y="1571"/>
                </a:cubicBezTo>
                <a:cubicBezTo>
                  <a:pt x="4847" y="1574"/>
                  <a:pt x="4847" y="1576"/>
                  <a:pt x="4847" y="1579"/>
                </a:cubicBezTo>
                <a:cubicBezTo>
                  <a:pt x="4844" y="1582"/>
                  <a:pt x="4841" y="1585"/>
                  <a:pt x="4838" y="1588"/>
                </a:cubicBezTo>
                <a:cubicBezTo>
                  <a:pt x="4838" y="1591"/>
                  <a:pt x="4838" y="1593"/>
                  <a:pt x="4838" y="1596"/>
                </a:cubicBezTo>
                <a:cubicBezTo>
                  <a:pt x="4830" y="1604"/>
                  <a:pt x="4822" y="1612"/>
                  <a:pt x="4813" y="1621"/>
                </a:cubicBezTo>
                <a:cubicBezTo>
                  <a:pt x="4810" y="1621"/>
                  <a:pt x="4808" y="1621"/>
                  <a:pt x="4805" y="1621"/>
                </a:cubicBezTo>
                <a:cubicBezTo>
                  <a:pt x="4802" y="1624"/>
                  <a:pt x="4799" y="1627"/>
                  <a:pt x="4796" y="1630"/>
                </a:cubicBezTo>
                <a:cubicBezTo>
                  <a:pt x="4796" y="1636"/>
                  <a:pt x="4796" y="1642"/>
                  <a:pt x="4796" y="1647"/>
                </a:cubicBezTo>
                <a:cubicBezTo>
                  <a:pt x="4793" y="1650"/>
                  <a:pt x="4791" y="1652"/>
                  <a:pt x="4787" y="1655"/>
                </a:cubicBezTo>
                <a:cubicBezTo>
                  <a:pt x="4787" y="1658"/>
                  <a:pt x="4787" y="1661"/>
                  <a:pt x="4787" y="1664"/>
                </a:cubicBezTo>
                <a:cubicBezTo>
                  <a:pt x="4790" y="1667"/>
                  <a:pt x="4792" y="1669"/>
                  <a:pt x="4796" y="1672"/>
                </a:cubicBezTo>
                <a:cubicBezTo>
                  <a:pt x="4793" y="1675"/>
                  <a:pt x="4791" y="1677"/>
                  <a:pt x="4787" y="1680"/>
                </a:cubicBezTo>
                <a:cubicBezTo>
                  <a:pt x="4787" y="1683"/>
                  <a:pt x="4787" y="1686"/>
                  <a:pt x="4787" y="1689"/>
                </a:cubicBezTo>
                <a:cubicBezTo>
                  <a:pt x="4785" y="1692"/>
                  <a:pt x="4782" y="1694"/>
                  <a:pt x="4779" y="1698"/>
                </a:cubicBezTo>
                <a:cubicBezTo>
                  <a:pt x="4779" y="1700"/>
                  <a:pt x="4779" y="1703"/>
                  <a:pt x="4779" y="1706"/>
                </a:cubicBezTo>
                <a:cubicBezTo>
                  <a:pt x="4776" y="1709"/>
                  <a:pt x="4774" y="1711"/>
                  <a:pt x="4770" y="1715"/>
                </a:cubicBezTo>
                <a:cubicBezTo>
                  <a:pt x="4770" y="1717"/>
                  <a:pt x="4770" y="1719"/>
                  <a:pt x="4770" y="1723"/>
                </a:cubicBezTo>
                <a:cubicBezTo>
                  <a:pt x="4765" y="1723"/>
                  <a:pt x="4759" y="1723"/>
                  <a:pt x="4753" y="1723"/>
                </a:cubicBezTo>
                <a:cubicBezTo>
                  <a:pt x="4753" y="1736"/>
                  <a:pt x="4753" y="1751"/>
                  <a:pt x="4753" y="1766"/>
                </a:cubicBezTo>
                <a:cubicBezTo>
                  <a:pt x="4756" y="1768"/>
                  <a:pt x="4759" y="1770"/>
                  <a:pt x="4762" y="1774"/>
                </a:cubicBezTo>
                <a:cubicBezTo>
                  <a:pt x="4762" y="1796"/>
                  <a:pt x="4762" y="1818"/>
                  <a:pt x="4762" y="1841"/>
                </a:cubicBezTo>
                <a:cubicBezTo>
                  <a:pt x="4765" y="1843"/>
                  <a:pt x="4767" y="1847"/>
                  <a:pt x="4770" y="1850"/>
                </a:cubicBezTo>
                <a:cubicBezTo>
                  <a:pt x="4770" y="1860"/>
                  <a:pt x="4770" y="1872"/>
                  <a:pt x="4770" y="1883"/>
                </a:cubicBezTo>
                <a:cubicBezTo>
                  <a:pt x="4773" y="1886"/>
                  <a:pt x="4775" y="1889"/>
                  <a:pt x="4779" y="1892"/>
                </a:cubicBezTo>
                <a:cubicBezTo>
                  <a:pt x="4779" y="1911"/>
                  <a:pt x="4779" y="1931"/>
                  <a:pt x="4779" y="1951"/>
                </a:cubicBezTo>
                <a:cubicBezTo>
                  <a:pt x="4781" y="1954"/>
                  <a:pt x="4784" y="1956"/>
                  <a:pt x="4787" y="1959"/>
                </a:cubicBezTo>
                <a:cubicBezTo>
                  <a:pt x="4787" y="1973"/>
                  <a:pt x="4787" y="1987"/>
                  <a:pt x="4787" y="2001"/>
                </a:cubicBezTo>
                <a:cubicBezTo>
                  <a:pt x="4770" y="2001"/>
                  <a:pt x="4753" y="2001"/>
                  <a:pt x="4736" y="2001"/>
                </a:cubicBezTo>
                <a:cubicBezTo>
                  <a:pt x="4734" y="1999"/>
                  <a:pt x="4732" y="1997"/>
                  <a:pt x="4728" y="1993"/>
                </a:cubicBezTo>
                <a:cubicBezTo>
                  <a:pt x="4692" y="1993"/>
                  <a:pt x="4655" y="1993"/>
                  <a:pt x="4619" y="1993"/>
                </a:cubicBezTo>
                <a:cubicBezTo>
                  <a:pt x="4616" y="1996"/>
                  <a:pt x="4613" y="1998"/>
                  <a:pt x="4610" y="2001"/>
                </a:cubicBezTo>
                <a:cubicBezTo>
                  <a:pt x="4588" y="2001"/>
                  <a:pt x="4565" y="2001"/>
                  <a:pt x="4543" y="2001"/>
                </a:cubicBezTo>
                <a:cubicBezTo>
                  <a:pt x="4540" y="2004"/>
                  <a:pt x="4537" y="2007"/>
                  <a:pt x="4534" y="2010"/>
                </a:cubicBezTo>
                <a:cubicBezTo>
                  <a:pt x="4520" y="2010"/>
                  <a:pt x="4506" y="2010"/>
                  <a:pt x="4492" y="2010"/>
                </a:cubicBezTo>
                <a:cubicBezTo>
                  <a:pt x="4489" y="2013"/>
                  <a:pt x="4487" y="2015"/>
                  <a:pt x="4484" y="2018"/>
                </a:cubicBezTo>
                <a:cubicBezTo>
                  <a:pt x="4481" y="2018"/>
                  <a:pt x="4478" y="2018"/>
                  <a:pt x="4475" y="2018"/>
                </a:cubicBezTo>
                <a:cubicBezTo>
                  <a:pt x="4470" y="2024"/>
                  <a:pt x="4464" y="2030"/>
                  <a:pt x="4458" y="2035"/>
                </a:cubicBezTo>
                <a:cubicBezTo>
                  <a:pt x="4456" y="2035"/>
                  <a:pt x="4453" y="2035"/>
                  <a:pt x="4450" y="2035"/>
                </a:cubicBezTo>
                <a:cubicBezTo>
                  <a:pt x="4441" y="2044"/>
                  <a:pt x="4433" y="2052"/>
                  <a:pt x="4424" y="2061"/>
                </a:cubicBezTo>
                <a:cubicBezTo>
                  <a:pt x="4422" y="2061"/>
                  <a:pt x="4419" y="2061"/>
                  <a:pt x="4415" y="2061"/>
                </a:cubicBezTo>
                <a:cubicBezTo>
                  <a:pt x="4407" y="2069"/>
                  <a:pt x="4399" y="2077"/>
                  <a:pt x="4390" y="2086"/>
                </a:cubicBezTo>
                <a:cubicBezTo>
                  <a:pt x="4388" y="2086"/>
                  <a:pt x="4385" y="2086"/>
                  <a:pt x="4382" y="2086"/>
                </a:cubicBezTo>
                <a:cubicBezTo>
                  <a:pt x="4377" y="2091"/>
                  <a:pt x="4371" y="2097"/>
                  <a:pt x="4365" y="2103"/>
                </a:cubicBezTo>
                <a:cubicBezTo>
                  <a:pt x="4363" y="2103"/>
                  <a:pt x="4360" y="2103"/>
                  <a:pt x="4357" y="2103"/>
                </a:cubicBezTo>
                <a:cubicBezTo>
                  <a:pt x="4349" y="2111"/>
                  <a:pt x="4340" y="2120"/>
                  <a:pt x="4331" y="2129"/>
                </a:cubicBezTo>
                <a:cubicBezTo>
                  <a:pt x="4329" y="2129"/>
                  <a:pt x="4326" y="2129"/>
                  <a:pt x="4323" y="2129"/>
                </a:cubicBezTo>
                <a:cubicBezTo>
                  <a:pt x="4321" y="2131"/>
                  <a:pt x="4317" y="2134"/>
                  <a:pt x="4314" y="2137"/>
                </a:cubicBezTo>
                <a:cubicBezTo>
                  <a:pt x="4309" y="2137"/>
                  <a:pt x="4304" y="2137"/>
                  <a:pt x="4298" y="2137"/>
                </a:cubicBezTo>
                <a:cubicBezTo>
                  <a:pt x="4296" y="2139"/>
                  <a:pt x="4292" y="2142"/>
                  <a:pt x="4289" y="2145"/>
                </a:cubicBezTo>
                <a:cubicBezTo>
                  <a:pt x="4278" y="2145"/>
                  <a:pt x="4267" y="2145"/>
                  <a:pt x="4256" y="2145"/>
                </a:cubicBezTo>
                <a:cubicBezTo>
                  <a:pt x="4253" y="2147"/>
                  <a:pt x="4250" y="2151"/>
                  <a:pt x="4247" y="2154"/>
                </a:cubicBezTo>
                <a:cubicBezTo>
                  <a:pt x="4241" y="2154"/>
                  <a:pt x="4236" y="2154"/>
                  <a:pt x="4230" y="2154"/>
                </a:cubicBezTo>
                <a:cubicBezTo>
                  <a:pt x="4227" y="2156"/>
                  <a:pt x="4225" y="2159"/>
                  <a:pt x="4222" y="2162"/>
                </a:cubicBezTo>
                <a:cubicBezTo>
                  <a:pt x="4219" y="2162"/>
                  <a:pt x="4216" y="2162"/>
                  <a:pt x="4213" y="2162"/>
                </a:cubicBezTo>
                <a:cubicBezTo>
                  <a:pt x="4210" y="2160"/>
                  <a:pt x="4208" y="2157"/>
                  <a:pt x="4205" y="2154"/>
                </a:cubicBezTo>
                <a:cubicBezTo>
                  <a:pt x="4199" y="2154"/>
                  <a:pt x="4193" y="2154"/>
                  <a:pt x="4188" y="2154"/>
                </a:cubicBezTo>
                <a:cubicBezTo>
                  <a:pt x="4182" y="2148"/>
                  <a:pt x="4176" y="2142"/>
                  <a:pt x="4171" y="2137"/>
                </a:cubicBezTo>
                <a:cubicBezTo>
                  <a:pt x="4166" y="2137"/>
                  <a:pt x="4160" y="2137"/>
                  <a:pt x="4154" y="2137"/>
                </a:cubicBezTo>
                <a:cubicBezTo>
                  <a:pt x="4152" y="2134"/>
                  <a:pt x="4149" y="2132"/>
                  <a:pt x="4146" y="2129"/>
                </a:cubicBezTo>
                <a:cubicBezTo>
                  <a:pt x="4143" y="2129"/>
                  <a:pt x="4141" y="2129"/>
                  <a:pt x="4137" y="2129"/>
                </a:cubicBezTo>
                <a:cubicBezTo>
                  <a:pt x="4135" y="2126"/>
                  <a:pt x="4132" y="2123"/>
                  <a:pt x="4129" y="2120"/>
                </a:cubicBezTo>
                <a:cubicBezTo>
                  <a:pt x="4120" y="2120"/>
                  <a:pt x="4112" y="2120"/>
                  <a:pt x="4103" y="2120"/>
                </a:cubicBezTo>
                <a:cubicBezTo>
                  <a:pt x="4103" y="2123"/>
                  <a:pt x="4103" y="2126"/>
                  <a:pt x="4103" y="2129"/>
                </a:cubicBezTo>
                <a:cubicBezTo>
                  <a:pt x="4107" y="2132"/>
                  <a:pt x="4109" y="2134"/>
                  <a:pt x="4112" y="2137"/>
                </a:cubicBezTo>
                <a:cubicBezTo>
                  <a:pt x="4112" y="2142"/>
                  <a:pt x="4112" y="2148"/>
                  <a:pt x="4112" y="2154"/>
                </a:cubicBezTo>
                <a:cubicBezTo>
                  <a:pt x="4106" y="2160"/>
                  <a:pt x="4100" y="2165"/>
                  <a:pt x="4095" y="2171"/>
                </a:cubicBezTo>
                <a:cubicBezTo>
                  <a:pt x="4095" y="2185"/>
                  <a:pt x="4095" y="2199"/>
                  <a:pt x="4095" y="2213"/>
                </a:cubicBezTo>
                <a:cubicBezTo>
                  <a:pt x="4112" y="2213"/>
                  <a:pt x="4129" y="2213"/>
                  <a:pt x="4146" y="2213"/>
                </a:cubicBezTo>
                <a:cubicBezTo>
                  <a:pt x="4146" y="2238"/>
                  <a:pt x="4146" y="2263"/>
                  <a:pt x="4146" y="2288"/>
                </a:cubicBezTo>
                <a:cubicBezTo>
                  <a:pt x="4142" y="2292"/>
                  <a:pt x="4140" y="2295"/>
                  <a:pt x="4137" y="2297"/>
                </a:cubicBezTo>
                <a:cubicBezTo>
                  <a:pt x="4137" y="2318"/>
                  <a:pt x="4137" y="2337"/>
                  <a:pt x="4137" y="2356"/>
                </a:cubicBezTo>
                <a:cubicBezTo>
                  <a:pt x="4134" y="2360"/>
                  <a:pt x="4131" y="2362"/>
                  <a:pt x="4129" y="2365"/>
                </a:cubicBezTo>
                <a:cubicBezTo>
                  <a:pt x="4129" y="2370"/>
                  <a:pt x="4129" y="2376"/>
                  <a:pt x="4129" y="2382"/>
                </a:cubicBezTo>
                <a:cubicBezTo>
                  <a:pt x="4132" y="2385"/>
                  <a:pt x="4135" y="2388"/>
                  <a:pt x="4137" y="2390"/>
                </a:cubicBezTo>
                <a:cubicBezTo>
                  <a:pt x="4134" y="2394"/>
                  <a:pt x="4131" y="2396"/>
                  <a:pt x="4129" y="2399"/>
                </a:cubicBezTo>
                <a:cubicBezTo>
                  <a:pt x="4129" y="2404"/>
                  <a:pt x="4129" y="2410"/>
                  <a:pt x="4129" y="2416"/>
                </a:cubicBezTo>
                <a:cubicBezTo>
                  <a:pt x="4132" y="2419"/>
                  <a:pt x="4135" y="2421"/>
                  <a:pt x="4137" y="2424"/>
                </a:cubicBezTo>
                <a:cubicBezTo>
                  <a:pt x="4137" y="2427"/>
                  <a:pt x="4137" y="2430"/>
                  <a:pt x="4137" y="2433"/>
                </a:cubicBezTo>
                <a:cubicBezTo>
                  <a:pt x="4141" y="2436"/>
                  <a:pt x="4143" y="2438"/>
                  <a:pt x="4146" y="2441"/>
                </a:cubicBezTo>
                <a:cubicBezTo>
                  <a:pt x="4149" y="2441"/>
                  <a:pt x="4152" y="2441"/>
                  <a:pt x="4154" y="2441"/>
                </a:cubicBezTo>
                <a:cubicBezTo>
                  <a:pt x="4163" y="2441"/>
                  <a:pt x="4171" y="2441"/>
                  <a:pt x="4180" y="2441"/>
                </a:cubicBezTo>
                <a:cubicBezTo>
                  <a:pt x="4185" y="2446"/>
                  <a:pt x="4191" y="2452"/>
                  <a:pt x="4197" y="2458"/>
                </a:cubicBezTo>
                <a:cubicBezTo>
                  <a:pt x="4197" y="2463"/>
                  <a:pt x="4197" y="2469"/>
                  <a:pt x="4197" y="2475"/>
                </a:cubicBezTo>
                <a:cubicBezTo>
                  <a:pt x="4154" y="2475"/>
                  <a:pt x="4112" y="2475"/>
                  <a:pt x="4069" y="2475"/>
                </a:cubicBezTo>
                <a:cubicBezTo>
                  <a:pt x="4067" y="2477"/>
                  <a:pt x="4065" y="2480"/>
                  <a:pt x="4061" y="2483"/>
                </a:cubicBezTo>
                <a:cubicBezTo>
                  <a:pt x="4061" y="2494"/>
                  <a:pt x="4061" y="2506"/>
                  <a:pt x="4061" y="2517"/>
                </a:cubicBezTo>
                <a:cubicBezTo>
                  <a:pt x="4022" y="2517"/>
                  <a:pt x="3983" y="2517"/>
                  <a:pt x="3943" y="2517"/>
                </a:cubicBezTo>
                <a:cubicBezTo>
                  <a:pt x="3943" y="2519"/>
                  <a:pt x="3943" y="2522"/>
                  <a:pt x="3943" y="2525"/>
                </a:cubicBezTo>
                <a:cubicBezTo>
                  <a:pt x="3941" y="2527"/>
                  <a:pt x="3938" y="2531"/>
                  <a:pt x="3935" y="2534"/>
                </a:cubicBezTo>
                <a:cubicBezTo>
                  <a:pt x="3935" y="2548"/>
                  <a:pt x="3935" y="2561"/>
                  <a:pt x="3935" y="2576"/>
                </a:cubicBezTo>
                <a:cubicBezTo>
                  <a:pt x="3927" y="2576"/>
                  <a:pt x="3918" y="2576"/>
                  <a:pt x="3909" y="2576"/>
                </a:cubicBezTo>
                <a:cubicBezTo>
                  <a:pt x="3909" y="2584"/>
                  <a:pt x="3909" y="2592"/>
                  <a:pt x="3909" y="2601"/>
                </a:cubicBezTo>
                <a:cubicBezTo>
                  <a:pt x="3906" y="2604"/>
                  <a:pt x="3904" y="2606"/>
                  <a:pt x="3901" y="2609"/>
                </a:cubicBezTo>
                <a:cubicBezTo>
                  <a:pt x="3901" y="2617"/>
                  <a:pt x="3901" y="2626"/>
                  <a:pt x="3901" y="2635"/>
                </a:cubicBezTo>
                <a:cubicBezTo>
                  <a:pt x="3889" y="2635"/>
                  <a:pt x="3878" y="2635"/>
                  <a:pt x="3867" y="2635"/>
                </a:cubicBezTo>
                <a:cubicBezTo>
                  <a:pt x="3867" y="2666"/>
                  <a:pt x="3867" y="2697"/>
                  <a:pt x="3867" y="2728"/>
                </a:cubicBezTo>
                <a:cubicBezTo>
                  <a:pt x="3853" y="2728"/>
                  <a:pt x="3839" y="2728"/>
                  <a:pt x="3825" y="2728"/>
                </a:cubicBezTo>
                <a:cubicBezTo>
                  <a:pt x="3825" y="2730"/>
                  <a:pt x="3825" y="2733"/>
                  <a:pt x="3825" y="2737"/>
                </a:cubicBezTo>
                <a:cubicBezTo>
                  <a:pt x="3830" y="2741"/>
                  <a:pt x="3836" y="2747"/>
                  <a:pt x="3842" y="2753"/>
                </a:cubicBezTo>
                <a:cubicBezTo>
                  <a:pt x="3842" y="2761"/>
                  <a:pt x="3842" y="2770"/>
                  <a:pt x="3842" y="2779"/>
                </a:cubicBezTo>
                <a:cubicBezTo>
                  <a:pt x="3839" y="2781"/>
                  <a:pt x="3837" y="2784"/>
                  <a:pt x="3834" y="2787"/>
                </a:cubicBezTo>
                <a:cubicBezTo>
                  <a:pt x="3834" y="2789"/>
                  <a:pt x="3834" y="2792"/>
                  <a:pt x="3834" y="2796"/>
                </a:cubicBezTo>
                <a:cubicBezTo>
                  <a:pt x="3831" y="2798"/>
                  <a:pt x="3828" y="2801"/>
                  <a:pt x="3825" y="2804"/>
                </a:cubicBezTo>
                <a:cubicBezTo>
                  <a:pt x="3825" y="2810"/>
                  <a:pt x="3825" y="2815"/>
                  <a:pt x="3825" y="2821"/>
                </a:cubicBezTo>
                <a:cubicBezTo>
                  <a:pt x="3822" y="2823"/>
                  <a:pt x="3820" y="2826"/>
                  <a:pt x="3817" y="2829"/>
                </a:cubicBezTo>
                <a:cubicBezTo>
                  <a:pt x="3817" y="2831"/>
                  <a:pt x="3817" y="2835"/>
                  <a:pt x="3817" y="2838"/>
                </a:cubicBezTo>
                <a:cubicBezTo>
                  <a:pt x="3808" y="2846"/>
                  <a:pt x="3800" y="2854"/>
                  <a:pt x="3791" y="2863"/>
                </a:cubicBezTo>
                <a:cubicBezTo>
                  <a:pt x="3786" y="2863"/>
                  <a:pt x="3780" y="2863"/>
                  <a:pt x="3774" y="2863"/>
                </a:cubicBezTo>
                <a:cubicBezTo>
                  <a:pt x="3769" y="2857"/>
                  <a:pt x="3763" y="2852"/>
                  <a:pt x="3757" y="2846"/>
                </a:cubicBezTo>
                <a:cubicBezTo>
                  <a:pt x="3757" y="2844"/>
                  <a:pt x="3757" y="2841"/>
                  <a:pt x="3757" y="2838"/>
                </a:cubicBezTo>
                <a:cubicBezTo>
                  <a:pt x="3755" y="2835"/>
                  <a:pt x="3752" y="2832"/>
                  <a:pt x="3748" y="2829"/>
                </a:cubicBezTo>
                <a:cubicBezTo>
                  <a:pt x="3746" y="2829"/>
                  <a:pt x="3744" y="2829"/>
                  <a:pt x="3740" y="2829"/>
                </a:cubicBezTo>
                <a:cubicBezTo>
                  <a:pt x="3740" y="2823"/>
                  <a:pt x="3740" y="2818"/>
                  <a:pt x="3740" y="2812"/>
                </a:cubicBezTo>
                <a:cubicBezTo>
                  <a:pt x="3729" y="2812"/>
                  <a:pt x="3718" y="2812"/>
                  <a:pt x="3706" y="2812"/>
                </a:cubicBezTo>
                <a:cubicBezTo>
                  <a:pt x="3704" y="2810"/>
                  <a:pt x="3701" y="2807"/>
                  <a:pt x="3698" y="2804"/>
                </a:cubicBezTo>
                <a:cubicBezTo>
                  <a:pt x="3690" y="2804"/>
                  <a:pt x="3682" y="2804"/>
                  <a:pt x="3673" y="2804"/>
                </a:cubicBezTo>
                <a:cubicBezTo>
                  <a:pt x="3673" y="2826"/>
                  <a:pt x="3673" y="2848"/>
                  <a:pt x="3673" y="2871"/>
                </a:cubicBezTo>
                <a:cubicBezTo>
                  <a:pt x="3671" y="2871"/>
                  <a:pt x="3667" y="2871"/>
                  <a:pt x="3664" y="2871"/>
                </a:cubicBezTo>
                <a:cubicBezTo>
                  <a:pt x="3662" y="2869"/>
                  <a:pt x="3659" y="2866"/>
                  <a:pt x="3656" y="2863"/>
                </a:cubicBezTo>
                <a:cubicBezTo>
                  <a:pt x="3654" y="2863"/>
                  <a:pt x="3650" y="2863"/>
                  <a:pt x="3647" y="2863"/>
                </a:cubicBezTo>
                <a:cubicBezTo>
                  <a:pt x="3645" y="2865"/>
                  <a:pt x="3642" y="2868"/>
                  <a:pt x="3639" y="2871"/>
                </a:cubicBezTo>
                <a:cubicBezTo>
                  <a:pt x="3631" y="2871"/>
                  <a:pt x="3623" y="2871"/>
                  <a:pt x="3614" y="2871"/>
                </a:cubicBezTo>
                <a:cubicBezTo>
                  <a:pt x="3614" y="2877"/>
                  <a:pt x="3614" y="2882"/>
                  <a:pt x="3614" y="2888"/>
                </a:cubicBezTo>
                <a:cubicBezTo>
                  <a:pt x="3611" y="2891"/>
                  <a:pt x="3608" y="2894"/>
                  <a:pt x="3605" y="2897"/>
                </a:cubicBezTo>
                <a:cubicBezTo>
                  <a:pt x="3605" y="2911"/>
                  <a:pt x="3605" y="2925"/>
                  <a:pt x="3605" y="2939"/>
                </a:cubicBezTo>
                <a:cubicBezTo>
                  <a:pt x="3603" y="2942"/>
                  <a:pt x="3600" y="2944"/>
                  <a:pt x="3597" y="2947"/>
                </a:cubicBezTo>
                <a:cubicBezTo>
                  <a:pt x="3597" y="2950"/>
                  <a:pt x="3597" y="2953"/>
                  <a:pt x="3597" y="2956"/>
                </a:cubicBezTo>
                <a:cubicBezTo>
                  <a:pt x="3594" y="2956"/>
                  <a:pt x="3592" y="2956"/>
                  <a:pt x="3589" y="2956"/>
                </a:cubicBezTo>
                <a:cubicBezTo>
                  <a:pt x="3583" y="2961"/>
                  <a:pt x="3577" y="2967"/>
                  <a:pt x="3572" y="2972"/>
                </a:cubicBezTo>
                <a:cubicBezTo>
                  <a:pt x="3569" y="2972"/>
                  <a:pt x="3566" y="2972"/>
                  <a:pt x="3563" y="2972"/>
                </a:cubicBezTo>
                <a:cubicBezTo>
                  <a:pt x="3563" y="2975"/>
                  <a:pt x="3563" y="2978"/>
                  <a:pt x="3563" y="2981"/>
                </a:cubicBezTo>
                <a:cubicBezTo>
                  <a:pt x="3538" y="3006"/>
                  <a:pt x="3513" y="3032"/>
                  <a:pt x="3487" y="3058"/>
                </a:cubicBezTo>
                <a:cubicBezTo>
                  <a:pt x="3487" y="3060"/>
                  <a:pt x="3487" y="3062"/>
                  <a:pt x="3487" y="3066"/>
                </a:cubicBezTo>
                <a:cubicBezTo>
                  <a:pt x="3482" y="3071"/>
                  <a:pt x="3476" y="3077"/>
                  <a:pt x="3470" y="3083"/>
                </a:cubicBezTo>
                <a:cubicBezTo>
                  <a:pt x="3465" y="3083"/>
                  <a:pt x="3459" y="3083"/>
                  <a:pt x="3453" y="3083"/>
                </a:cubicBezTo>
                <a:cubicBezTo>
                  <a:pt x="3453" y="3077"/>
                  <a:pt x="3453" y="3071"/>
                  <a:pt x="3453" y="3066"/>
                </a:cubicBezTo>
                <a:cubicBezTo>
                  <a:pt x="3451" y="3063"/>
                  <a:pt x="3448" y="3061"/>
                  <a:pt x="3444" y="3058"/>
                </a:cubicBezTo>
                <a:cubicBezTo>
                  <a:pt x="3444" y="3052"/>
                  <a:pt x="3444" y="3046"/>
                  <a:pt x="3444" y="3041"/>
                </a:cubicBezTo>
                <a:cubicBezTo>
                  <a:pt x="3440" y="3041"/>
                  <a:pt x="3434" y="3041"/>
                  <a:pt x="3428" y="3041"/>
                </a:cubicBezTo>
                <a:cubicBezTo>
                  <a:pt x="3426" y="3043"/>
                  <a:pt x="3423" y="3045"/>
                  <a:pt x="3419" y="3049"/>
                </a:cubicBezTo>
                <a:cubicBezTo>
                  <a:pt x="3419" y="3054"/>
                  <a:pt x="3419" y="3060"/>
                  <a:pt x="3419" y="3066"/>
                </a:cubicBezTo>
                <a:cubicBezTo>
                  <a:pt x="3417" y="3066"/>
                  <a:pt x="3414" y="3066"/>
                  <a:pt x="3411" y="3066"/>
                </a:cubicBezTo>
                <a:cubicBezTo>
                  <a:pt x="3406" y="3060"/>
                  <a:pt x="3400" y="3054"/>
                  <a:pt x="3394" y="3049"/>
                </a:cubicBezTo>
                <a:cubicBezTo>
                  <a:pt x="3392" y="3049"/>
                  <a:pt x="3389" y="3049"/>
                  <a:pt x="3385" y="3049"/>
                </a:cubicBezTo>
                <a:cubicBezTo>
                  <a:pt x="3385" y="3046"/>
                  <a:pt x="3385" y="3044"/>
                  <a:pt x="3385" y="3041"/>
                </a:cubicBezTo>
                <a:cubicBezTo>
                  <a:pt x="3380" y="3035"/>
                  <a:pt x="3375" y="3029"/>
                  <a:pt x="3369" y="3023"/>
                </a:cubicBezTo>
                <a:cubicBezTo>
                  <a:pt x="3367" y="3023"/>
                  <a:pt x="3363" y="3023"/>
                  <a:pt x="3360" y="3023"/>
                </a:cubicBezTo>
                <a:cubicBezTo>
                  <a:pt x="3360" y="3021"/>
                  <a:pt x="3360" y="3018"/>
                  <a:pt x="3360" y="3015"/>
                </a:cubicBezTo>
                <a:cubicBezTo>
                  <a:pt x="3366" y="3010"/>
                  <a:pt x="3372" y="3004"/>
                  <a:pt x="3377" y="2998"/>
                </a:cubicBezTo>
                <a:cubicBezTo>
                  <a:pt x="3383" y="2998"/>
                  <a:pt x="3389" y="2998"/>
                  <a:pt x="3394" y="2998"/>
                </a:cubicBezTo>
                <a:cubicBezTo>
                  <a:pt x="3394" y="2996"/>
                  <a:pt x="3394" y="2993"/>
                  <a:pt x="3394" y="2989"/>
                </a:cubicBezTo>
                <a:cubicBezTo>
                  <a:pt x="3397" y="2987"/>
                  <a:pt x="3399" y="2985"/>
                  <a:pt x="3402" y="2981"/>
                </a:cubicBezTo>
                <a:cubicBezTo>
                  <a:pt x="3402" y="2973"/>
                  <a:pt x="3402" y="2965"/>
                  <a:pt x="3402" y="2956"/>
                </a:cubicBezTo>
                <a:cubicBezTo>
                  <a:pt x="3405" y="2956"/>
                  <a:pt x="3408" y="2956"/>
                  <a:pt x="3411" y="2956"/>
                </a:cubicBezTo>
                <a:cubicBezTo>
                  <a:pt x="3414" y="2954"/>
                  <a:pt x="3416" y="2951"/>
                  <a:pt x="3419" y="2947"/>
                </a:cubicBezTo>
                <a:cubicBezTo>
                  <a:pt x="3419" y="2939"/>
                  <a:pt x="3419" y="2931"/>
                  <a:pt x="3419" y="2922"/>
                </a:cubicBezTo>
                <a:cubicBezTo>
                  <a:pt x="3422" y="2920"/>
                  <a:pt x="3425" y="2916"/>
                  <a:pt x="3428" y="2913"/>
                </a:cubicBezTo>
                <a:cubicBezTo>
                  <a:pt x="3431" y="2913"/>
                  <a:pt x="3433" y="2913"/>
                  <a:pt x="3436" y="2913"/>
                </a:cubicBezTo>
                <a:cubicBezTo>
                  <a:pt x="3439" y="2911"/>
                  <a:pt x="3441" y="2908"/>
                  <a:pt x="3444" y="2905"/>
                </a:cubicBezTo>
                <a:cubicBezTo>
                  <a:pt x="3444" y="2894"/>
                  <a:pt x="3444" y="2882"/>
                  <a:pt x="3444" y="2871"/>
                </a:cubicBezTo>
                <a:cubicBezTo>
                  <a:pt x="3440" y="2871"/>
                  <a:pt x="3434" y="2871"/>
                  <a:pt x="3428" y="2871"/>
                </a:cubicBezTo>
                <a:cubicBezTo>
                  <a:pt x="3428" y="2866"/>
                  <a:pt x="3428" y="2861"/>
                  <a:pt x="3428" y="2855"/>
                </a:cubicBezTo>
                <a:cubicBezTo>
                  <a:pt x="3426" y="2855"/>
                  <a:pt x="3423" y="2855"/>
                  <a:pt x="3419" y="2855"/>
                </a:cubicBezTo>
                <a:cubicBezTo>
                  <a:pt x="3414" y="2849"/>
                  <a:pt x="3408" y="2844"/>
                  <a:pt x="3402" y="2838"/>
                </a:cubicBezTo>
                <a:cubicBezTo>
                  <a:pt x="3400" y="2838"/>
                  <a:pt x="3397" y="2838"/>
                  <a:pt x="3394" y="2838"/>
                </a:cubicBezTo>
                <a:cubicBezTo>
                  <a:pt x="3344" y="2788"/>
                  <a:pt x="3293" y="2737"/>
                  <a:pt x="3242" y="2686"/>
                </a:cubicBezTo>
                <a:cubicBezTo>
                  <a:pt x="3239" y="2686"/>
                  <a:pt x="3237" y="2686"/>
                  <a:pt x="3234" y="2686"/>
                </a:cubicBezTo>
                <a:cubicBezTo>
                  <a:pt x="3178" y="2630"/>
                  <a:pt x="3122" y="2574"/>
                  <a:pt x="3065" y="2517"/>
                </a:cubicBezTo>
                <a:cubicBezTo>
                  <a:pt x="3063" y="2517"/>
                  <a:pt x="3059" y="2517"/>
                  <a:pt x="3056" y="2517"/>
                </a:cubicBezTo>
                <a:cubicBezTo>
                  <a:pt x="3054" y="2515"/>
                  <a:pt x="3051" y="2511"/>
                  <a:pt x="3048" y="2508"/>
                </a:cubicBezTo>
                <a:cubicBezTo>
                  <a:pt x="3048" y="2506"/>
                  <a:pt x="3048" y="2503"/>
                  <a:pt x="3048" y="2500"/>
                </a:cubicBezTo>
                <a:cubicBezTo>
                  <a:pt x="3040" y="2492"/>
                  <a:pt x="3031" y="2484"/>
                  <a:pt x="3022" y="2475"/>
                </a:cubicBezTo>
                <a:cubicBezTo>
                  <a:pt x="3020" y="2475"/>
                  <a:pt x="3017" y="2475"/>
                  <a:pt x="3014" y="2475"/>
                </a:cubicBezTo>
                <a:cubicBezTo>
                  <a:pt x="2966" y="2427"/>
                  <a:pt x="2918" y="2379"/>
                  <a:pt x="2871" y="2331"/>
                </a:cubicBezTo>
                <a:cubicBezTo>
                  <a:pt x="2868" y="2331"/>
                  <a:pt x="2866" y="2331"/>
                  <a:pt x="2863" y="2331"/>
                </a:cubicBezTo>
                <a:cubicBezTo>
                  <a:pt x="2863" y="2342"/>
                  <a:pt x="2863" y="2353"/>
                  <a:pt x="2863" y="2365"/>
                </a:cubicBezTo>
                <a:cubicBezTo>
                  <a:pt x="2860" y="2367"/>
                  <a:pt x="2857" y="2370"/>
                  <a:pt x="2854" y="2373"/>
                </a:cubicBezTo>
                <a:cubicBezTo>
                  <a:pt x="2848" y="2373"/>
                  <a:pt x="2842" y="2373"/>
                  <a:pt x="2837" y="2373"/>
                </a:cubicBezTo>
                <a:cubicBezTo>
                  <a:pt x="2837" y="2387"/>
                  <a:pt x="2837" y="2401"/>
                  <a:pt x="2837" y="2416"/>
                </a:cubicBezTo>
                <a:cubicBezTo>
                  <a:pt x="2839" y="2418"/>
                  <a:pt x="2842" y="2420"/>
                  <a:pt x="2846" y="2424"/>
                </a:cubicBezTo>
                <a:cubicBezTo>
                  <a:pt x="2846" y="2429"/>
                  <a:pt x="2846" y="2435"/>
                  <a:pt x="2846" y="2441"/>
                </a:cubicBezTo>
                <a:cubicBezTo>
                  <a:pt x="2843" y="2443"/>
                  <a:pt x="2840" y="2446"/>
                  <a:pt x="2837" y="2449"/>
                </a:cubicBezTo>
                <a:cubicBezTo>
                  <a:pt x="2823" y="2449"/>
                  <a:pt x="2809" y="2449"/>
                  <a:pt x="2794" y="2449"/>
                </a:cubicBezTo>
                <a:cubicBezTo>
                  <a:pt x="2792" y="2446"/>
                  <a:pt x="2790" y="2444"/>
                  <a:pt x="2786" y="2441"/>
                </a:cubicBezTo>
                <a:cubicBezTo>
                  <a:pt x="2778" y="2441"/>
                  <a:pt x="2770" y="2441"/>
                  <a:pt x="2761" y="2441"/>
                </a:cubicBezTo>
                <a:cubicBezTo>
                  <a:pt x="2759" y="2438"/>
                  <a:pt x="2756" y="2436"/>
                  <a:pt x="2752" y="2433"/>
                </a:cubicBezTo>
                <a:cubicBezTo>
                  <a:pt x="2752" y="2421"/>
                  <a:pt x="2752" y="2410"/>
                  <a:pt x="2752" y="2399"/>
                </a:cubicBezTo>
                <a:cubicBezTo>
                  <a:pt x="2741" y="2387"/>
                  <a:pt x="2730" y="2376"/>
                  <a:pt x="2718" y="2365"/>
                </a:cubicBezTo>
                <a:cubicBezTo>
                  <a:pt x="2716" y="2365"/>
                  <a:pt x="2713" y="2365"/>
                  <a:pt x="2710" y="2365"/>
                </a:cubicBezTo>
                <a:cubicBezTo>
                  <a:pt x="2708" y="2367"/>
                  <a:pt x="2705" y="2370"/>
                  <a:pt x="2702" y="2373"/>
                </a:cubicBezTo>
                <a:cubicBezTo>
                  <a:pt x="2696" y="2373"/>
                  <a:pt x="2691" y="2373"/>
                  <a:pt x="2685" y="2373"/>
                </a:cubicBezTo>
                <a:cubicBezTo>
                  <a:pt x="2679" y="2368"/>
                  <a:pt x="2674" y="2362"/>
                  <a:pt x="2668" y="2356"/>
                </a:cubicBezTo>
                <a:cubicBezTo>
                  <a:pt x="2668" y="2354"/>
                  <a:pt x="2668" y="2351"/>
                  <a:pt x="2668" y="2348"/>
                </a:cubicBezTo>
                <a:cubicBezTo>
                  <a:pt x="2666" y="2345"/>
                  <a:pt x="2663" y="2343"/>
                  <a:pt x="2660" y="2339"/>
                </a:cubicBezTo>
                <a:cubicBezTo>
                  <a:pt x="2657" y="2339"/>
                  <a:pt x="2654" y="2339"/>
                  <a:pt x="2651" y="2339"/>
                </a:cubicBezTo>
                <a:cubicBezTo>
                  <a:pt x="2649" y="2337"/>
                  <a:pt x="2646" y="2335"/>
                  <a:pt x="2643" y="2331"/>
                </a:cubicBezTo>
                <a:cubicBezTo>
                  <a:pt x="2640" y="2331"/>
                  <a:pt x="2637" y="2331"/>
                  <a:pt x="2634" y="2331"/>
                </a:cubicBezTo>
                <a:cubicBezTo>
                  <a:pt x="2632" y="2329"/>
                  <a:pt x="2629" y="2326"/>
                  <a:pt x="2626" y="2322"/>
                </a:cubicBezTo>
                <a:cubicBezTo>
                  <a:pt x="2615" y="2322"/>
                  <a:pt x="2603" y="2322"/>
                  <a:pt x="2592" y="2322"/>
                </a:cubicBezTo>
                <a:cubicBezTo>
                  <a:pt x="2589" y="2320"/>
                  <a:pt x="2587" y="2318"/>
                  <a:pt x="2584" y="2314"/>
                </a:cubicBezTo>
                <a:cubicBezTo>
                  <a:pt x="2581" y="2314"/>
                  <a:pt x="2578" y="2314"/>
                  <a:pt x="2575" y="2314"/>
                </a:cubicBezTo>
                <a:cubicBezTo>
                  <a:pt x="2570" y="2320"/>
                  <a:pt x="2564" y="2326"/>
                  <a:pt x="2559" y="2331"/>
                </a:cubicBezTo>
                <a:cubicBezTo>
                  <a:pt x="2550" y="2331"/>
                  <a:pt x="2542" y="2331"/>
                  <a:pt x="2533" y="2331"/>
                </a:cubicBezTo>
                <a:cubicBezTo>
                  <a:pt x="2530" y="2334"/>
                  <a:pt x="2528" y="2336"/>
                  <a:pt x="2525" y="2339"/>
                </a:cubicBezTo>
                <a:cubicBezTo>
                  <a:pt x="2511" y="2339"/>
                  <a:pt x="2497" y="2339"/>
                  <a:pt x="2482" y="2339"/>
                </a:cubicBezTo>
                <a:cubicBezTo>
                  <a:pt x="2480" y="2342"/>
                  <a:pt x="2477" y="2344"/>
                  <a:pt x="2474" y="2348"/>
                </a:cubicBezTo>
                <a:cubicBezTo>
                  <a:pt x="2460" y="2348"/>
                  <a:pt x="2446" y="2348"/>
                  <a:pt x="2431" y="2348"/>
                </a:cubicBezTo>
                <a:cubicBezTo>
                  <a:pt x="2426" y="2353"/>
                  <a:pt x="2420" y="2359"/>
                  <a:pt x="2414" y="2365"/>
                </a:cubicBezTo>
                <a:cubicBezTo>
                  <a:pt x="2406" y="2365"/>
                  <a:pt x="2398" y="2365"/>
                  <a:pt x="2389" y="2365"/>
                </a:cubicBezTo>
                <a:cubicBezTo>
                  <a:pt x="2387" y="2362"/>
                  <a:pt x="2384" y="2360"/>
                  <a:pt x="2381" y="2356"/>
                </a:cubicBezTo>
                <a:cubicBezTo>
                  <a:pt x="2381" y="2348"/>
                  <a:pt x="2381" y="2340"/>
                  <a:pt x="2381" y="2331"/>
                </a:cubicBezTo>
                <a:cubicBezTo>
                  <a:pt x="2379" y="2329"/>
                  <a:pt x="2375" y="2326"/>
                  <a:pt x="2372" y="2322"/>
                </a:cubicBezTo>
                <a:cubicBezTo>
                  <a:pt x="2372" y="2320"/>
                  <a:pt x="2372" y="2318"/>
                  <a:pt x="2372" y="2314"/>
                </a:cubicBezTo>
                <a:cubicBezTo>
                  <a:pt x="2367" y="2309"/>
                  <a:pt x="2361" y="2303"/>
                  <a:pt x="2355" y="2297"/>
                </a:cubicBezTo>
                <a:cubicBezTo>
                  <a:pt x="2355" y="2295"/>
                  <a:pt x="2355" y="2292"/>
                  <a:pt x="2355" y="2288"/>
                </a:cubicBezTo>
                <a:cubicBezTo>
                  <a:pt x="2353" y="2286"/>
                  <a:pt x="2350" y="2283"/>
                  <a:pt x="2347" y="2280"/>
                </a:cubicBezTo>
                <a:cubicBezTo>
                  <a:pt x="2347" y="2275"/>
                  <a:pt x="2347" y="2269"/>
                  <a:pt x="2347" y="2263"/>
                </a:cubicBezTo>
                <a:cubicBezTo>
                  <a:pt x="2345" y="2263"/>
                  <a:pt x="2342" y="2263"/>
                  <a:pt x="2339" y="2263"/>
                </a:cubicBezTo>
                <a:cubicBezTo>
                  <a:pt x="2337" y="2266"/>
                  <a:pt x="2333" y="2269"/>
                  <a:pt x="2330" y="2272"/>
                </a:cubicBezTo>
                <a:cubicBezTo>
                  <a:pt x="2330" y="2275"/>
                  <a:pt x="2330" y="2277"/>
                  <a:pt x="2330" y="2280"/>
                </a:cubicBezTo>
                <a:cubicBezTo>
                  <a:pt x="2328" y="2283"/>
                  <a:pt x="2325" y="2285"/>
                  <a:pt x="2322" y="2288"/>
                </a:cubicBezTo>
                <a:cubicBezTo>
                  <a:pt x="2308" y="2288"/>
                  <a:pt x="2294" y="2288"/>
                  <a:pt x="2280" y="2288"/>
                </a:cubicBezTo>
                <a:cubicBezTo>
                  <a:pt x="2280" y="2294"/>
                  <a:pt x="2280" y="2300"/>
                  <a:pt x="2280" y="2305"/>
                </a:cubicBezTo>
                <a:cubicBezTo>
                  <a:pt x="2277" y="2308"/>
                  <a:pt x="2274" y="2311"/>
                  <a:pt x="2271" y="2314"/>
                </a:cubicBezTo>
                <a:cubicBezTo>
                  <a:pt x="2271" y="2317"/>
                  <a:pt x="2271" y="2319"/>
                  <a:pt x="2271" y="2322"/>
                </a:cubicBezTo>
                <a:cubicBezTo>
                  <a:pt x="2273" y="2325"/>
                  <a:pt x="2277" y="2328"/>
                  <a:pt x="2280" y="2331"/>
                </a:cubicBezTo>
                <a:cubicBezTo>
                  <a:pt x="2280" y="2336"/>
                  <a:pt x="2280" y="2342"/>
                  <a:pt x="2280" y="2348"/>
                </a:cubicBezTo>
                <a:cubicBezTo>
                  <a:pt x="2277" y="2350"/>
                  <a:pt x="2274" y="2353"/>
                  <a:pt x="2271" y="2356"/>
                </a:cubicBezTo>
                <a:cubicBezTo>
                  <a:pt x="2271" y="2365"/>
                  <a:pt x="2271" y="2373"/>
                  <a:pt x="2271" y="2382"/>
                </a:cubicBezTo>
                <a:cubicBezTo>
                  <a:pt x="2265" y="2387"/>
                  <a:pt x="2260" y="2393"/>
                  <a:pt x="2254" y="2399"/>
                </a:cubicBezTo>
                <a:cubicBezTo>
                  <a:pt x="2254" y="2412"/>
                  <a:pt x="2254" y="2426"/>
                  <a:pt x="2254" y="2441"/>
                </a:cubicBezTo>
                <a:cubicBezTo>
                  <a:pt x="2251" y="2441"/>
                  <a:pt x="2249" y="2441"/>
                  <a:pt x="2246" y="2441"/>
                </a:cubicBezTo>
                <a:cubicBezTo>
                  <a:pt x="2240" y="2446"/>
                  <a:pt x="2234" y="2452"/>
                  <a:pt x="2229" y="2458"/>
                </a:cubicBezTo>
                <a:cubicBezTo>
                  <a:pt x="2221" y="2458"/>
                  <a:pt x="2213" y="2458"/>
                  <a:pt x="2204" y="2458"/>
                </a:cubicBezTo>
                <a:cubicBezTo>
                  <a:pt x="2198" y="2463"/>
                  <a:pt x="2192" y="2469"/>
                  <a:pt x="2187" y="2475"/>
                </a:cubicBezTo>
                <a:cubicBezTo>
                  <a:pt x="2187" y="2483"/>
                  <a:pt x="2187" y="2491"/>
                  <a:pt x="2187" y="2500"/>
                </a:cubicBezTo>
                <a:cubicBezTo>
                  <a:pt x="2184" y="2502"/>
                  <a:pt x="2182" y="2505"/>
                  <a:pt x="2178" y="2508"/>
                </a:cubicBezTo>
                <a:cubicBezTo>
                  <a:pt x="2178" y="2525"/>
                  <a:pt x="2178" y="2542"/>
                  <a:pt x="2178" y="2559"/>
                </a:cubicBezTo>
                <a:cubicBezTo>
                  <a:pt x="2176" y="2561"/>
                  <a:pt x="2173" y="2564"/>
                  <a:pt x="2170" y="2567"/>
                </a:cubicBezTo>
                <a:cubicBezTo>
                  <a:pt x="2170" y="2573"/>
                  <a:pt x="2170" y="2579"/>
                  <a:pt x="2170" y="2584"/>
                </a:cubicBezTo>
                <a:cubicBezTo>
                  <a:pt x="2167" y="2587"/>
                  <a:pt x="2165" y="2590"/>
                  <a:pt x="2161" y="2593"/>
                </a:cubicBezTo>
                <a:cubicBezTo>
                  <a:pt x="2161" y="2598"/>
                  <a:pt x="2161" y="2604"/>
                  <a:pt x="2161" y="2609"/>
                </a:cubicBezTo>
                <a:cubicBezTo>
                  <a:pt x="2164" y="2612"/>
                  <a:pt x="2166" y="2615"/>
                  <a:pt x="2170" y="2618"/>
                </a:cubicBezTo>
                <a:cubicBezTo>
                  <a:pt x="2170" y="2621"/>
                  <a:pt x="2170" y="2623"/>
                  <a:pt x="2170" y="2626"/>
                </a:cubicBezTo>
                <a:cubicBezTo>
                  <a:pt x="2172" y="2629"/>
                  <a:pt x="2175" y="2632"/>
                  <a:pt x="2178" y="2635"/>
                </a:cubicBezTo>
                <a:cubicBezTo>
                  <a:pt x="2178" y="2640"/>
                  <a:pt x="2178" y="2646"/>
                  <a:pt x="2178" y="2651"/>
                </a:cubicBezTo>
                <a:cubicBezTo>
                  <a:pt x="2176" y="2654"/>
                  <a:pt x="2173" y="2657"/>
                  <a:pt x="2170" y="2660"/>
                </a:cubicBezTo>
                <a:cubicBezTo>
                  <a:pt x="2170" y="2672"/>
                  <a:pt x="2170" y="2683"/>
                  <a:pt x="2170" y="2694"/>
                </a:cubicBezTo>
                <a:cubicBezTo>
                  <a:pt x="2172" y="2697"/>
                  <a:pt x="2175" y="2699"/>
                  <a:pt x="2178" y="2703"/>
                </a:cubicBezTo>
                <a:cubicBezTo>
                  <a:pt x="2178" y="2705"/>
                  <a:pt x="2178" y="2707"/>
                  <a:pt x="2178" y="2711"/>
                </a:cubicBezTo>
                <a:cubicBezTo>
                  <a:pt x="2176" y="2713"/>
                  <a:pt x="2173" y="2716"/>
                  <a:pt x="2170" y="2720"/>
                </a:cubicBezTo>
                <a:cubicBezTo>
                  <a:pt x="2175" y="2725"/>
                  <a:pt x="2181" y="2731"/>
                  <a:pt x="2187" y="2737"/>
                </a:cubicBezTo>
                <a:cubicBezTo>
                  <a:pt x="2192" y="2737"/>
                  <a:pt x="2198" y="2737"/>
                  <a:pt x="2204" y="2737"/>
                </a:cubicBezTo>
                <a:cubicBezTo>
                  <a:pt x="2206" y="2734"/>
                  <a:pt x="2208" y="2731"/>
                  <a:pt x="2212" y="2728"/>
                </a:cubicBezTo>
                <a:cubicBezTo>
                  <a:pt x="2212" y="2722"/>
                  <a:pt x="2212" y="2716"/>
                  <a:pt x="2212" y="2711"/>
                </a:cubicBezTo>
                <a:cubicBezTo>
                  <a:pt x="2217" y="2711"/>
                  <a:pt x="2223" y="2711"/>
                  <a:pt x="2229" y="2711"/>
                </a:cubicBezTo>
                <a:cubicBezTo>
                  <a:pt x="2229" y="2744"/>
                  <a:pt x="2229" y="2778"/>
                  <a:pt x="2229" y="2812"/>
                </a:cubicBezTo>
                <a:cubicBezTo>
                  <a:pt x="2226" y="2812"/>
                  <a:pt x="2224" y="2812"/>
                  <a:pt x="2221" y="2812"/>
                </a:cubicBezTo>
                <a:cubicBezTo>
                  <a:pt x="2218" y="2814"/>
                  <a:pt x="2215" y="2818"/>
                  <a:pt x="2212" y="2821"/>
                </a:cubicBezTo>
                <a:cubicBezTo>
                  <a:pt x="2198" y="2821"/>
                  <a:pt x="2184" y="2821"/>
                  <a:pt x="2170" y="2821"/>
                </a:cubicBezTo>
                <a:cubicBezTo>
                  <a:pt x="2167" y="2818"/>
                  <a:pt x="2165" y="2815"/>
                  <a:pt x="2161" y="2812"/>
                </a:cubicBezTo>
                <a:cubicBezTo>
                  <a:pt x="2153" y="2812"/>
                  <a:pt x="2145" y="2812"/>
                  <a:pt x="2136" y="2812"/>
                </a:cubicBezTo>
                <a:cubicBezTo>
                  <a:pt x="2134" y="2810"/>
                  <a:pt x="2131" y="2807"/>
                  <a:pt x="2127" y="2804"/>
                </a:cubicBezTo>
                <a:cubicBezTo>
                  <a:pt x="2119" y="2804"/>
                  <a:pt x="2111" y="2804"/>
                  <a:pt x="2102" y="2804"/>
                </a:cubicBezTo>
                <a:cubicBezTo>
                  <a:pt x="2100" y="2801"/>
                  <a:pt x="2097" y="2799"/>
                  <a:pt x="2094" y="2796"/>
                </a:cubicBezTo>
                <a:cubicBezTo>
                  <a:pt x="2075" y="2796"/>
                  <a:pt x="2055" y="2796"/>
                  <a:pt x="2035" y="2796"/>
                </a:cubicBezTo>
                <a:cubicBezTo>
                  <a:pt x="2029" y="2790"/>
                  <a:pt x="2024" y="2784"/>
                  <a:pt x="2018" y="2779"/>
                </a:cubicBezTo>
                <a:cubicBezTo>
                  <a:pt x="2016" y="2779"/>
                  <a:pt x="2012" y="2779"/>
                  <a:pt x="2009" y="2779"/>
                </a:cubicBezTo>
                <a:cubicBezTo>
                  <a:pt x="2007" y="2776"/>
                  <a:pt x="2004" y="2773"/>
                  <a:pt x="2001" y="2770"/>
                </a:cubicBezTo>
                <a:cubicBezTo>
                  <a:pt x="1999" y="2770"/>
                  <a:pt x="1995" y="2770"/>
                  <a:pt x="1992" y="2770"/>
                </a:cubicBezTo>
                <a:cubicBezTo>
                  <a:pt x="1992" y="2775"/>
                  <a:pt x="1992" y="2781"/>
                  <a:pt x="1992" y="2787"/>
                </a:cubicBezTo>
                <a:cubicBezTo>
                  <a:pt x="1990" y="2789"/>
                  <a:pt x="1987" y="2792"/>
                  <a:pt x="1984" y="2796"/>
                </a:cubicBezTo>
                <a:cubicBezTo>
                  <a:pt x="1984" y="2806"/>
                  <a:pt x="1984" y="2818"/>
                  <a:pt x="1984" y="2829"/>
                </a:cubicBezTo>
                <a:cubicBezTo>
                  <a:pt x="1982" y="2831"/>
                  <a:pt x="1979" y="2835"/>
                  <a:pt x="1976" y="2838"/>
                </a:cubicBezTo>
                <a:cubicBezTo>
                  <a:pt x="1976" y="2846"/>
                  <a:pt x="1976" y="2854"/>
                  <a:pt x="1976" y="2863"/>
                </a:cubicBezTo>
                <a:cubicBezTo>
                  <a:pt x="1973" y="2865"/>
                  <a:pt x="1970" y="2868"/>
                  <a:pt x="1967" y="2871"/>
                </a:cubicBezTo>
                <a:cubicBezTo>
                  <a:pt x="1967" y="2882"/>
                  <a:pt x="1967" y="2894"/>
                  <a:pt x="1967" y="2905"/>
                </a:cubicBezTo>
                <a:cubicBezTo>
                  <a:pt x="1965" y="2908"/>
                  <a:pt x="1962" y="2910"/>
                  <a:pt x="1959" y="2913"/>
                </a:cubicBezTo>
                <a:cubicBezTo>
                  <a:pt x="1959" y="2925"/>
                  <a:pt x="1959" y="2936"/>
                  <a:pt x="1959" y="2947"/>
                </a:cubicBezTo>
                <a:cubicBezTo>
                  <a:pt x="1956" y="2950"/>
                  <a:pt x="1953" y="2953"/>
                  <a:pt x="1950" y="2956"/>
                </a:cubicBezTo>
                <a:cubicBezTo>
                  <a:pt x="1950" y="2961"/>
                  <a:pt x="1950" y="2967"/>
                  <a:pt x="1950" y="2972"/>
                </a:cubicBezTo>
                <a:cubicBezTo>
                  <a:pt x="1952" y="2975"/>
                  <a:pt x="1956" y="2978"/>
                  <a:pt x="1959" y="2981"/>
                </a:cubicBezTo>
                <a:cubicBezTo>
                  <a:pt x="1961" y="2981"/>
                  <a:pt x="1964" y="2981"/>
                  <a:pt x="1967" y="2981"/>
                </a:cubicBezTo>
                <a:cubicBezTo>
                  <a:pt x="1978" y="2992"/>
                  <a:pt x="1990" y="3003"/>
                  <a:pt x="2001" y="3015"/>
                </a:cubicBezTo>
                <a:cubicBezTo>
                  <a:pt x="1999" y="3017"/>
                  <a:pt x="1995" y="3020"/>
                  <a:pt x="1992" y="3023"/>
                </a:cubicBezTo>
                <a:cubicBezTo>
                  <a:pt x="1992" y="3029"/>
                  <a:pt x="1992" y="3035"/>
                  <a:pt x="1992" y="3040"/>
                </a:cubicBezTo>
                <a:cubicBezTo>
                  <a:pt x="1987" y="3046"/>
                  <a:pt x="1982" y="3052"/>
                  <a:pt x="1976" y="3058"/>
                </a:cubicBezTo>
                <a:cubicBezTo>
                  <a:pt x="1976" y="3060"/>
                  <a:pt x="1976" y="3062"/>
                  <a:pt x="1976" y="3066"/>
                </a:cubicBezTo>
                <a:cubicBezTo>
                  <a:pt x="1970" y="3071"/>
                  <a:pt x="1965" y="3077"/>
                  <a:pt x="1959" y="3083"/>
                </a:cubicBezTo>
                <a:cubicBezTo>
                  <a:pt x="1959" y="3088"/>
                  <a:pt x="1959" y="3094"/>
                  <a:pt x="1959" y="3100"/>
                </a:cubicBezTo>
                <a:cubicBezTo>
                  <a:pt x="1953" y="3105"/>
                  <a:pt x="1947" y="3110"/>
                  <a:pt x="1942" y="3116"/>
                </a:cubicBezTo>
                <a:cubicBezTo>
                  <a:pt x="1942" y="3118"/>
                  <a:pt x="1942" y="3122"/>
                  <a:pt x="1942" y="3125"/>
                </a:cubicBezTo>
                <a:cubicBezTo>
                  <a:pt x="1939" y="3127"/>
                  <a:pt x="1937" y="3130"/>
                  <a:pt x="1934" y="3133"/>
                </a:cubicBezTo>
                <a:cubicBezTo>
                  <a:pt x="1934" y="3135"/>
                  <a:pt x="1934" y="3139"/>
                  <a:pt x="1934" y="3142"/>
                </a:cubicBezTo>
                <a:cubicBezTo>
                  <a:pt x="1931" y="3144"/>
                  <a:pt x="1928" y="3147"/>
                  <a:pt x="1925" y="3150"/>
                </a:cubicBezTo>
                <a:cubicBezTo>
                  <a:pt x="1925" y="3152"/>
                  <a:pt x="1925" y="3156"/>
                  <a:pt x="1925" y="3159"/>
                </a:cubicBezTo>
                <a:cubicBezTo>
                  <a:pt x="1919" y="3164"/>
                  <a:pt x="1913" y="3169"/>
                  <a:pt x="1908" y="3175"/>
                </a:cubicBezTo>
                <a:cubicBezTo>
                  <a:pt x="1908" y="3198"/>
                  <a:pt x="1908" y="3220"/>
                  <a:pt x="1908" y="3243"/>
                </a:cubicBezTo>
                <a:cubicBezTo>
                  <a:pt x="1905" y="3246"/>
                  <a:pt x="1903" y="3248"/>
                  <a:pt x="1900" y="3251"/>
                </a:cubicBezTo>
                <a:cubicBezTo>
                  <a:pt x="1900" y="3254"/>
                  <a:pt x="1900" y="3257"/>
                  <a:pt x="1900" y="3260"/>
                </a:cubicBezTo>
                <a:cubicBezTo>
                  <a:pt x="1897" y="3260"/>
                  <a:pt x="1894" y="3260"/>
                  <a:pt x="1891" y="3260"/>
                </a:cubicBezTo>
                <a:cubicBezTo>
                  <a:pt x="1888" y="3263"/>
                  <a:pt x="1886" y="3265"/>
                  <a:pt x="1883" y="3268"/>
                </a:cubicBezTo>
                <a:cubicBezTo>
                  <a:pt x="1883" y="3271"/>
                  <a:pt x="1883" y="3273"/>
                  <a:pt x="1883" y="3276"/>
                </a:cubicBezTo>
                <a:cubicBezTo>
                  <a:pt x="1888" y="3282"/>
                  <a:pt x="1894" y="3288"/>
                  <a:pt x="1900" y="3293"/>
                </a:cubicBezTo>
                <a:cubicBezTo>
                  <a:pt x="1900" y="3299"/>
                  <a:pt x="1900" y="3305"/>
                  <a:pt x="1900" y="3310"/>
                </a:cubicBezTo>
                <a:cubicBezTo>
                  <a:pt x="1908" y="3318"/>
                  <a:pt x="1916" y="3327"/>
                  <a:pt x="1925" y="3336"/>
                </a:cubicBezTo>
                <a:cubicBezTo>
                  <a:pt x="1925" y="3341"/>
                  <a:pt x="1925" y="3347"/>
                  <a:pt x="1925" y="3353"/>
                </a:cubicBezTo>
                <a:cubicBezTo>
                  <a:pt x="1922" y="3355"/>
                  <a:pt x="1920" y="3358"/>
                  <a:pt x="1917" y="3361"/>
                </a:cubicBezTo>
                <a:cubicBezTo>
                  <a:pt x="1911" y="3361"/>
                  <a:pt x="1905" y="3361"/>
                  <a:pt x="1900" y="3361"/>
                </a:cubicBezTo>
                <a:cubicBezTo>
                  <a:pt x="1897" y="3364"/>
                  <a:pt x="1894" y="3366"/>
                  <a:pt x="1891" y="3370"/>
                </a:cubicBezTo>
                <a:cubicBezTo>
                  <a:pt x="1886" y="3370"/>
                  <a:pt x="1880" y="3370"/>
                  <a:pt x="1875" y="3370"/>
                </a:cubicBezTo>
                <a:cubicBezTo>
                  <a:pt x="1869" y="3364"/>
                  <a:pt x="1863" y="3358"/>
                  <a:pt x="1858" y="3353"/>
                </a:cubicBezTo>
                <a:cubicBezTo>
                  <a:pt x="1858" y="3344"/>
                  <a:pt x="1858" y="3336"/>
                  <a:pt x="1858" y="3327"/>
                </a:cubicBezTo>
                <a:cubicBezTo>
                  <a:pt x="1855" y="3325"/>
                  <a:pt x="1852" y="3323"/>
                  <a:pt x="1849" y="3319"/>
                </a:cubicBezTo>
                <a:cubicBezTo>
                  <a:pt x="1849" y="3314"/>
                  <a:pt x="1849" y="3308"/>
                  <a:pt x="1849" y="3302"/>
                </a:cubicBezTo>
                <a:cubicBezTo>
                  <a:pt x="1844" y="3297"/>
                  <a:pt x="1838" y="3291"/>
                  <a:pt x="1832" y="3285"/>
                </a:cubicBezTo>
                <a:cubicBezTo>
                  <a:pt x="1832" y="3283"/>
                  <a:pt x="1832" y="3280"/>
                  <a:pt x="1832" y="3276"/>
                </a:cubicBezTo>
                <a:cubicBezTo>
                  <a:pt x="1827" y="3276"/>
                  <a:pt x="1821" y="3276"/>
                  <a:pt x="1815" y="3276"/>
                </a:cubicBezTo>
                <a:cubicBezTo>
                  <a:pt x="1813" y="3274"/>
                  <a:pt x="1810" y="3271"/>
                  <a:pt x="1806" y="3268"/>
                </a:cubicBezTo>
                <a:cubicBezTo>
                  <a:pt x="1804" y="3268"/>
                  <a:pt x="1802" y="3268"/>
                  <a:pt x="1798" y="3268"/>
                </a:cubicBezTo>
                <a:cubicBezTo>
                  <a:pt x="1796" y="3266"/>
                  <a:pt x="1793" y="3263"/>
                  <a:pt x="1789" y="3260"/>
                </a:cubicBezTo>
                <a:cubicBezTo>
                  <a:pt x="1781" y="3260"/>
                  <a:pt x="1773" y="3260"/>
                  <a:pt x="1764" y="3260"/>
                </a:cubicBezTo>
                <a:cubicBezTo>
                  <a:pt x="1762" y="3258"/>
                  <a:pt x="1759" y="3254"/>
                  <a:pt x="1756" y="3251"/>
                </a:cubicBezTo>
                <a:cubicBezTo>
                  <a:pt x="1751" y="3251"/>
                  <a:pt x="1745" y="3251"/>
                  <a:pt x="1739" y="3251"/>
                </a:cubicBezTo>
                <a:cubicBezTo>
                  <a:pt x="1725" y="3237"/>
                  <a:pt x="1712" y="3224"/>
                  <a:pt x="1697" y="3209"/>
                </a:cubicBezTo>
                <a:cubicBezTo>
                  <a:pt x="1697" y="3207"/>
                  <a:pt x="1697" y="3204"/>
                  <a:pt x="1697" y="3201"/>
                </a:cubicBezTo>
                <a:cubicBezTo>
                  <a:pt x="1699" y="3199"/>
                  <a:pt x="1702" y="3195"/>
                  <a:pt x="1705" y="3192"/>
                </a:cubicBezTo>
                <a:cubicBezTo>
                  <a:pt x="1703" y="3190"/>
                  <a:pt x="1700" y="3187"/>
                  <a:pt x="1697" y="3184"/>
                </a:cubicBezTo>
                <a:cubicBezTo>
                  <a:pt x="1697" y="3182"/>
                  <a:pt x="1697" y="3178"/>
                  <a:pt x="1697" y="3175"/>
                </a:cubicBezTo>
                <a:cubicBezTo>
                  <a:pt x="1695" y="3173"/>
                  <a:pt x="1691" y="3170"/>
                  <a:pt x="1688" y="3167"/>
                </a:cubicBezTo>
                <a:cubicBezTo>
                  <a:pt x="1688" y="3161"/>
                  <a:pt x="1688" y="3156"/>
                  <a:pt x="1688" y="3150"/>
                </a:cubicBezTo>
                <a:close/>
              </a:path>
            </a:pathLst>
          </a:custGeom>
          <a:solidFill>
            <a:srgbClr val="FBCFCF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238592" y="4551984"/>
            <a:ext cx="1165225" cy="1628775"/>
          </a:xfrm>
          <a:custGeom>
            <a:avLst/>
            <a:gdLst>
              <a:gd name="T0" fmla="*/ 405 w 3470"/>
              <a:gd name="T1" fmla="*/ 1798 h 4847"/>
              <a:gd name="T2" fmla="*/ 202 w 3470"/>
              <a:gd name="T3" fmla="*/ 1613 h 4847"/>
              <a:gd name="T4" fmla="*/ 110 w 3470"/>
              <a:gd name="T5" fmla="*/ 1460 h 4847"/>
              <a:gd name="T6" fmla="*/ 42 w 3470"/>
              <a:gd name="T7" fmla="*/ 1242 h 4847"/>
              <a:gd name="T8" fmla="*/ 25 w 3470"/>
              <a:gd name="T9" fmla="*/ 1013 h 4847"/>
              <a:gd name="T10" fmla="*/ 85 w 3470"/>
              <a:gd name="T11" fmla="*/ 870 h 4847"/>
              <a:gd name="T12" fmla="*/ 312 w 3470"/>
              <a:gd name="T13" fmla="*/ 676 h 4847"/>
              <a:gd name="T14" fmla="*/ 481 w 3470"/>
              <a:gd name="T15" fmla="*/ 642 h 4847"/>
              <a:gd name="T16" fmla="*/ 490 w 3470"/>
              <a:gd name="T17" fmla="*/ 439 h 4847"/>
              <a:gd name="T18" fmla="*/ 633 w 3470"/>
              <a:gd name="T19" fmla="*/ 380 h 4847"/>
              <a:gd name="T20" fmla="*/ 777 w 3470"/>
              <a:gd name="T21" fmla="*/ 296 h 4847"/>
              <a:gd name="T22" fmla="*/ 1005 w 3470"/>
              <a:gd name="T23" fmla="*/ 363 h 4847"/>
              <a:gd name="T24" fmla="*/ 1207 w 3470"/>
              <a:gd name="T25" fmla="*/ 313 h 4847"/>
              <a:gd name="T26" fmla="*/ 1360 w 3470"/>
              <a:gd name="T27" fmla="*/ 185 h 4847"/>
              <a:gd name="T28" fmla="*/ 1595 w 3470"/>
              <a:gd name="T29" fmla="*/ 143 h 4847"/>
              <a:gd name="T30" fmla="*/ 1655 w 3470"/>
              <a:gd name="T31" fmla="*/ 17 h 4847"/>
              <a:gd name="T32" fmla="*/ 1959 w 3470"/>
              <a:gd name="T33" fmla="*/ 118 h 4847"/>
              <a:gd name="T34" fmla="*/ 2212 w 3470"/>
              <a:gd name="T35" fmla="*/ 152 h 4847"/>
              <a:gd name="T36" fmla="*/ 2466 w 3470"/>
              <a:gd name="T37" fmla="*/ 338 h 4847"/>
              <a:gd name="T38" fmla="*/ 2482 w 3470"/>
              <a:gd name="T39" fmla="*/ 489 h 4847"/>
              <a:gd name="T40" fmla="*/ 2887 w 3470"/>
              <a:gd name="T41" fmla="*/ 531 h 4847"/>
              <a:gd name="T42" fmla="*/ 2921 w 3470"/>
              <a:gd name="T43" fmla="*/ 861 h 4847"/>
              <a:gd name="T44" fmla="*/ 2778 w 3470"/>
              <a:gd name="T45" fmla="*/ 1097 h 4847"/>
              <a:gd name="T46" fmla="*/ 2626 w 3470"/>
              <a:gd name="T47" fmla="*/ 1156 h 4847"/>
              <a:gd name="T48" fmla="*/ 2820 w 3470"/>
              <a:gd name="T49" fmla="*/ 1343 h 4847"/>
              <a:gd name="T50" fmla="*/ 3057 w 3470"/>
              <a:gd name="T51" fmla="*/ 1173 h 4847"/>
              <a:gd name="T52" fmla="*/ 3234 w 3470"/>
              <a:gd name="T53" fmla="*/ 1140 h 4847"/>
              <a:gd name="T54" fmla="*/ 3276 w 3470"/>
              <a:gd name="T55" fmla="*/ 1477 h 4847"/>
              <a:gd name="T56" fmla="*/ 3352 w 3470"/>
              <a:gd name="T57" fmla="*/ 1815 h 4847"/>
              <a:gd name="T58" fmla="*/ 3378 w 3470"/>
              <a:gd name="T59" fmla="*/ 2001 h 4847"/>
              <a:gd name="T60" fmla="*/ 3470 w 3470"/>
              <a:gd name="T61" fmla="*/ 2246 h 4847"/>
              <a:gd name="T62" fmla="*/ 3378 w 3470"/>
              <a:gd name="T63" fmla="*/ 2668 h 4847"/>
              <a:gd name="T64" fmla="*/ 3234 w 3470"/>
              <a:gd name="T65" fmla="*/ 2837 h 4847"/>
              <a:gd name="T66" fmla="*/ 2998 w 3470"/>
              <a:gd name="T67" fmla="*/ 2913 h 4847"/>
              <a:gd name="T68" fmla="*/ 2828 w 3470"/>
              <a:gd name="T69" fmla="*/ 3006 h 4847"/>
              <a:gd name="T70" fmla="*/ 2786 w 3470"/>
              <a:gd name="T71" fmla="*/ 3183 h 4847"/>
              <a:gd name="T72" fmla="*/ 2449 w 3470"/>
              <a:gd name="T73" fmla="*/ 3200 h 4847"/>
              <a:gd name="T74" fmla="*/ 2220 w 3470"/>
              <a:gd name="T75" fmla="*/ 3107 h 4847"/>
              <a:gd name="T76" fmla="*/ 2018 w 3470"/>
              <a:gd name="T77" fmla="*/ 3175 h 4847"/>
              <a:gd name="T78" fmla="*/ 1959 w 3470"/>
              <a:gd name="T79" fmla="*/ 3268 h 4847"/>
              <a:gd name="T80" fmla="*/ 1959 w 3470"/>
              <a:gd name="T81" fmla="*/ 3461 h 4847"/>
              <a:gd name="T82" fmla="*/ 1773 w 3470"/>
              <a:gd name="T83" fmla="*/ 3707 h 4847"/>
              <a:gd name="T84" fmla="*/ 2086 w 3470"/>
              <a:gd name="T85" fmla="*/ 4154 h 4847"/>
              <a:gd name="T86" fmla="*/ 2288 w 3470"/>
              <a:gd name="T87" fmla="*/ 4315 h 4847"/>
              <a:gd name="T88" fmla="*/ 1874 w 3470"/>
              <a:gd name="T89" fmla="*/ 4644 h 4847"/>
              <a:gd name="T90" fmla="*/ 1638 w 3470"/>
              <a:gd name="T91" fmla="*/ 4821 h 4847"/>
              <a:gd name="T92" fmla="*/ 1587 w 3470"/>
              <a:gd name="T93" fmla="*/ 4577 h 4847"/>
              <a:gd name="T94" fmla="*/ 1595 w 3470"/>
              <a:gd name="T95" fmla="*/ 4390 h 4847"/>
              <a:gd name="T96" fmla="*/ 1638 w 3470"/>
              <a:gd name="T97" fmla="*/ 4205 h 4847"/>
              <a:gd name="T98" fmla="*/ 1570 w 3470"/>
              <a:gd name="T99" fmla="*/ 3969 h 4847"/>
              <a:gd name="T100" fmla="*/ 1402 w 3470"/>
              <a:gd name="T101" fmla="*/ 3749 h 4847"/>
              <a:gd name="T102" fmla="*/ 1089 w 3470"/>
              <a:gd name="T103" fmla="*/ 3690 h 4847"/>
              <a:gd name="T104" fmla="*/ 844 w 3470"/>
              <a:gd name="T105" fmla="*/ 3504 h 4847"/>
              <a:gd name="T106" fmla="*/ 650 w 3470"/>
              <a:gd name="T107" fmla="*/ 3377 h 4847"/>
              <a:gd name="T108" fmla="*/ 397 w 3470"/>
              <a:gd name="T109" fmla="*/ 3293 h 4847"/>
              <a:gd name="T110" fmla="*/ 312 w 3470"/>
              <a:gd name="T111" fmla="*/ 3040 h 4847"/>
              <a:gd name="T112" fmla="*/ 338 w 3470"/>
              <a:gd name="T113" fmla="*/ 2811 h 4847"/>
              <a:gd name="T114" fmla="*/ 490 w 3470"/>
              <a:gd name="T115" fmla="*/ 2626 h 4847"/>
              <a:gd name="T116" fmla="*/ 523 w 3470"/>
              <a:gd name="T117" fmla="*/ 2389 h 4847"/>
              <a:gd name="T118" fmla="*/ 515 w 3470"/>
              <a:gd name="T119" fmla="*/ 2178 h 4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70" h="4847">
                <a:moveTo>
                  <a:pt x="523" y="2001"/>
                </a:moveTo>
                <a:cubicBezTo>
                  <a:pt x="523" y="1995"/>
                  <a:pt x="523" y="1990"/>
                  <a:pt x="523" y="1984"/>
                </a:cubicBezTo>
                <a:cubicBezTo>
                  <a:pt x="521" y="1982"/>
                  <a:pt x="518" y="1979"/>
                  <a:pt x="515" y="1976"/>
                </a:cubicBezTo>
                <a:cubicBezTo>
                  <a:pt x="513" y="1976"/>
                  <a:pt x="510" y="1976"/>
                  <a:pt x="507" y="1976"/>
                </a:cubicBezTo>
                <a:cubicBezTo>
                  <a:pt x="507" y="1964"/>
                  <a:pt x="507" y="1953"/>
                  <a:pt x="507" y="1942"/>
                </a:cubicBezTo>
                <a:cubicBezTo>
                  <a:pt x="504" y="1939"/>
                  <a:pt x="501" y="1937"/>
                  <a:pt x="498" y="1934"/>
                </a:cubicBezTo>
                <a:cubicBezTo>
                  <a:pt x="498" y="1928"/>
                  <a:pt x="498" y="1922"/>
                  <a:pt x="498" y="1917"/>
                </a:cubicBezTo>
                <a:cubicBezTo>
                  <a:pt x="492" y="1917"/>
                  <a:pt x="487" y="1917"/>
                  <a:pt x="481" y="1917"/>
                </a:cubicBezTo>
                <a:cubicBezTo>
                  <a:pt x="479" y="1914"/>
                  <a:pt x="476" y="1912"/>
                  <a:pt x="473" y="1909"/>
                </a:cubicBezTo>
                <a:cubicBezTo>
                  <a:pt x="467" y="1909"/>
                  <a:pt x="461" y="1909"/>
                  <a:pt x="456" y="1909"/>
                </a:cubicBezTo>
                <a:cubicBezTo>
                  <a:pt x="450" y="1903"/>
                  <a:pt x="444" y="1897"/>
                  <a:pt x="439" y="1892"/>
                </a:cubicBezTo>
                <a:cubicBezTo>
                  <a:pt x="439" y="1889"/>
                  <a:pt x="439" y="1886"/>
                  <a:pt x="439" y="1883"/>
                </a:cubicBezTo>
                <a:cubicBezTo>
                  <a:pt x="444" y="1877"/>
                  <a:pt x="450" y="1871"/>
                  <a:pt x="456" y="1866"/>
                </a:cubicBezTo>
                <a:cubicBezTo>
                  <a:pt x="456" y="1849"/>
                  <a:pt x="456" y="1832"/>
                  <a:pt x="456" y="1815"/>
                </a:cubicBezTo>
                <a:cubicBezTo>
                  <a:pt x="450" y="1810"/>
                  <a:pt x="444" y="1804"/>
                  <a:pt x="439" y="1798"/>
                </a:cubicBezTo>
                <a:cubicBezTo>
                  <a:pt x="433" y="1798"/>
                  <a:pt x="427" y="1798"/>
                  <a:pt x="422" y="1798"/>
                </a:cubicBezTo>
                <a:cubicBezTo>
                  <a:pt x="419" y="1801"/>
                  <a:pt x="417" y="1804"/>
                  <a:pt x="414" y="1807"/>
                </a:cubicBezTo>
                <a:cubicBezTo>
                  <a:pt x="411" y="1805"/>
                  <a:pt x="408" y="1802"/>
                  <a:pt x="405" y="1798"/>
                </a:cubicBezTo>
                <a:cubicBezTo>
                  <a:pt x="402" y="1798"/>
                  <a:pt x="400" y="1798"/>
                  <a:pt x="397" y="1798"/>
                </a:cubicBezTo>
                <a:cubicBezTo>
                  <a:pt x="380" y="1782"/>
                  <a:pt x="363" y="1765"/>
                  <a:pt x="346" y="1748"/>
                </a:cubicBezTo>
                <a:cubicBezTo>
                  <a:pt x="346" y="1746"/>
                  <a:pt x="346" y="1742"/>
                  <a:pt x="346" y="1739"/>
                </a:cubicBezTo>
                <a:cubicBezTo>
                  <a:pt x="338" y="1731"/>
                  <a:pt x="329" y="1723"/>
                  <a:pt x="320" y="1714"/>
                </a:cubicBezTo>
                <a:cubicBezTo>
                  <a:pt x="318" y="1714"/>
                  <a:pt x="316" y="1714"/>
                  <a:pt x="312" y="1714"/>
                </a:cubicBezTo>
                <a:cubicBezTo>
                  <a:pt x="310" y="1712"/>
                  <a:pt x="307" y="1709"/>
                  <a:pt x="303" y="1706"/>
                </a:cubicBezTo>
                <a:cubicBezTo>
                  <a:pt x="303" y="1703"/>
                  <a:pt x="303" y="1700"/>
                  <a:pt x="303" y="1697"/>
                </a:cubicBezTo>
                <a:cubicBezTo>
                  <a:pt x="301" y="1695"/>
                  <a:pt x="299" y="1692"/>
                  <a:pt x="295" y="1689"/>
                </a:cubicBezTo>
                <a:cubicBezTo>
                  <a:pt x="293" y="1689"/>
                  <a:pt x="290" y="1689"/>
                  <a:pt x="287" y="1689"/>
                </a:cubicBezTo>
                <a:cubicBezTo>
                  <a:pt x="285" y="1686"/>
                  <a:pt x="282" y="1683"/>
                  <a:pt x="278" y="1680"/>
                </a:cubicBezTo>
                <a:cubicBezTo>
                  <a:pt x="278" y="1678"/>
                  <a:pt x="278" y="1675"/>
                  <a:pt x="278" y="1672"/>
                </a:cubicBezTo>
                <a:cubicBezTo>
                  <a:pt x="270" y="1664"/>
                  <a:pt x="262" y="1656"/>
                  <a:pt x="253" y="1647"/>
                </a:cubicBezTo>
                <a:cubicBezTo>
                  <a:pt x="253" y="1644"/>
                  <a:pt x="253" y="1641"/>
                  <a:pt x="253" y="1638"/>
                </a:cubicBezTo>
                <a:cubicBezTo>
                  <a:pt x="251" y="1635"/>
                  <a:pt x="248" y="1633"/>
                  <a:pt x="245" y="1630"/>
                </a:cubicBezTo>
                <a:cubicBezTo>
                  <a:pt x="243" y="1630"/>
                  <a:pt x="239" y="1630"/>
                  <a:pt x="236" y="1630"/>
                </a:cubicBezTo>
                <a:cubicBezTo>
                  <a:pt x="234" y="1627"/>
                  <a:pt x="231" y="1624"/>
                  <a:pt x="228" y="1621"/>
                </a:cubicBezTo>
                <a:cubicBezTo>
                  <a:pt x="222" y="1621"/>
                  <a:pt x="217" y="1621"/>
                  <a:pt x="211" y="1621"/>
                </a:cubicBezTo>
                <a:cubicBezTo>
                  <a:pt x="209" y="1618"/>
                  <a:pt x="205" y="1616"/>
                  <a:pt x="202" y="1613"/>
                </a:cubicBezTo>
                <a:cubicBezTo>
                  <a:pt x="200" y="1613"/>
                  <a:pt x="197" y="1613"/>
                  <a:pt x="194" y="1613"/>
                </a:cubicBezTo>
                <a:cubicBezTo>
                  <a:pt x="194" y="1610"/>
                  <a:pt x="194" y="1608"/>
                  <a:pt x="194" y="1605"/>
                </a:cubicBezTo>
                <a:cubicBezTo>
                  <a:pt x="192" y="1602"/>
                  <a:pt x="189" y="1599"/>
                  <a:pt x="186" y="1596"/>
                </a:cubicBezTo>
                <a:cubicBezTo>
                  <a:pt x="186" y="1593"/>
                  <a:pt x="186" y="1591"/>
                  <a:pt x="186" y="1588"/>
                </a:cubicBezTo>
                <a:cubicBezTo>
                  <a:pt x="183" y="1585"/>
                  <a:pt x="180" y="1582"/>
                  <a:pt x="177" y="1579"/>
                </a:cubicBezTo>
                <a:cubicBezTo>
                  <a:pt x="177" y="1573"/>
                  <a:pt x="177" y="1567"/>
                  <a:pt x="177" y="1562"/>
                </a:cubicBezTo>
                <a:cubicBezTo>
                  <a:pt x="175" y="1559"/>
                  <a:pt x="172" y="1557"/>
                  <a:pt x="169" y="1554"/>
                </a:cubicBezTo>
                <a:cubicBezTo>
                  <a:pt x="166" y="1554"/>
                  <a:pt x="163" y="1554"/>
                  <a:pt x="160" y="1554"/>
                </a:cubicBezTo>
                <a:cubicBezTo>
                  <a:pt x="160" y="1551"/>
                  <a:pt x="160" y="1549"/>
                  <a:pt x="160" y="1545"/>
                </a:cubicBezTo>
                <a:cubicBezTo>
                  <a:pt x="158" y="1543"/>
                  <a:pt x="155" y="1540"/>
                  <a:pt x="152" y="1537"/>
                </a:cubicBezTo>
                <a:cubicBezTo>
                  <a:pt x="152" y="1534"/>
                  <a:pt x="152" y="1532"/>
                  <a:pt x="152" y="1528"/>
                </a:cubicBezTo>
                <a:cubicBezTo>
                  <a:pt x="146" y="1523"/>
                  <a:pt x="141" y="1517"/>
                  <a:pt x="135" y="1511"/>
                </a:cubicBezTo>
                <a:cubicBezTo>
                  <a:pt x="135" y="1506"/>
                  <a:pt x="135" y="1500"/>
                  <a:pt x="135" y="1494"/>
                </a:cubicBezTo>
                <a:cubicBezTo>
                  <a:pt x="132" y="1492"/>
                  <a:pt x="130" y="1490"/>
                  <a:pt x="127" y="1486"/>
                </a:cubicBezTo>
                <a:cubicBezTo>
                  <a:pt x="127" y="1484"/>
                  <a:pt x="127" y="1481"/>
                  <a:pt x="127" y="1477"/>
                </a:cubicBezTo>
                <a:cubicBezTo>
                  <a:pt x="124" y="1475"/>
                  <a:pt x="121" y="1473"/>
                  <a:pt x="118" y="1469"/>
                </a:cubicBezTo>
                <a:cubicBezTo>
                  <a:pt x="118" y="1467"/>
                  <a:pt x="118" y="1464"/>
                  <a:pt x="118" y="1460"/>
                </a:cubicBezTo>
                <a:cubicBezTo>
                  <a:pt x="115" y="1460"/>
                  <a:pt x="113" y="1460"/>
                  <a:pt x="110" y="1460"/>
                </a:cubicBezTo>
                <a:cubicBezTo>
                  <a:pt x="107" y="1458"/>
                  <a:pt x="104" y="1455"/>
                  <a:pt x="101" y="1452"/>
                </a:cubicBezTo>
                <a:cubicBezTo>
                  <a:pt x="96" y="1452"/>
                  <a:pt x="90" y="1452"/>
                  <a:pt x="85" y="1452"/>
                </a:cubicBezTo>
                <a:cubicBezTo>
                  <a:pt x="82" y="1450"/>
                  <a:pt x="79" y="1447"/>
                  <a:pt x="76" y="1444"/>
                </a:cubicBezTo>
                <a:cubicBezTo>
                  <a:pt x="76" y="1436"/>
                  <a:pt x="76" y="1427"/>
                  <a:pt x="76" y="1418"/>
                </a:cubicBezTo>
                <a:cubicBezTo>
                  <a:pt x="73" y="1416"/>
                  <a:pt x="71" y="1413"/>
                  <a:pt x="68" y="1410"/>
                </a:cubicBezTo>
                <a:cubicBezTo>
                  <a:pt x="68" y="1404"/>
                  <a:pt x="68" y="1399"/>
                  <a:pt x="68" y="1393"/>
                </a:cubicBezTo>
                <a:cubicBezTo>
                  <a:pt x="65" y="1391"/>
                  <a:pt x="62" y="1388"/>
                  <a:pt x="59" y="1385"/>
                </a:cubicBezTo>
                <a:cubicBezTo>
                  <a:pt x="59" y="1383"/>
                  <a:pt x="59" y="1379"/>
                  <a:pt x="59" y="1376"/>
                </a:cubicBezTo>
                <a:cubicBezTo>
                  <a:pt x="56" y="1374"/>
                  <a:pt x="54" y="1371"/>
                  <a:pt x="51" y="1368"/>
                </a:cubicBezTo>
                <a:cubicBezTo>
                  <a:pt x="51" y="1360"/>
                  <a:pt x="51" y="1352"/>
                  <a:pt x="51" y="1343"/>
                </a:cubicBezTo>
                <a:cubicBezTo>
                  <a:pt x="48" y="1340"/>
                  <a:pt x="46" y="1337"/>
                  <a:pt x="42" y="1334"/>
                </a:cubicBezTo>
                <a:cubicBezTo>
                  <a:pt x="42" y="1331"/>
                  <a:pt x="42" y="1329"/>
                  <a:pt x="42" y="1326"/>
                </a:cubicBezTo>
                <a:cubicBezTo>
                  <a:pt x="40" y="1323"/>
                  <a:pt x="37" y="1320"/>
                  <a:pt x="34" y="1317"/>
                </a:cubicBezTo>
                <a:cubicBezTo>
                  <a:pt x="31" y="1317"/>
                  <a:pt x="29" y="1317"/>
                  <a:pt x="25" y="1317"/>
                </a:cubicBezTo>
                <a:lnTo>
                  <a:pt x="24" y="1286"/>
                </a:lnTo>
                <a:cubicBezTo>
                  <a:pt x="27" y="1284"/>
                  <a:pt x="30" y="1278"/>
                  <a:pt x="34" y="1275"/>
                </a:cubicBezTo>
                <a:cubicBezTo>
                  <a:pt x="34" y="1267"/>
                  <a:pt x="34" y="1259"/>
                  <a:pt x="34" y="1250"/>
                </a:cubicBezTo>
                <a:cubicBezTo>
                  <a:pt x="36" y="1247"/>
                  <a:pt x="39" y="1245"/>
                  <a:pt x="42" y="1242"/>
                </a:cubicBezTo>
                <a:cubicBezTo>
                  <a:pt x="42" y="1233"/>
                  <a:pt x="42" y="1224"/>
                  <a:pt x="42" y="1216"/>
                </a:cubicBezTo>
                <a:cubicBezTo>
                  <a:pt x="40" y="1213"/>
                  <a:pt x="37" y="1211"/>
                  <a:pt x="34" y="1207"/>
                </a:cubicBezTo>
                <a:cubicBezTo>
                  <a:pt x="34" y="1202"/>
                  <a:pt x="34" y="1196"/>
                  <a:pt x="34" y="1190"/>
                </a:cubicBezTo>
                <a:cubicBezTo>
                  <a:pt x="39" y="1185"/>
                  <a:pt x="45" y="1179"/>
                  <a:pt x="51" y="1173"/>
                </a:cubicBezTo>
                <a:cubicBezTo>
                  <a:pt x="53" y="1173"/>
                  <a:pt x="55" y="1173"/>
                  <a:pt x="59" y="1173"/>
                </a:cubicBezTo>
                <a:cubicBezTo>
                  <a:pt x="61" y="1171"/>
                  <a:pt x="64" y="1169"/>
                  <a:pt x="68" y="1165"/>
                </a:cubicBezTo>
                <a:cubicBezTo>
                  <a:pt x="68" y="1157"/>
                  <a:pt x="68" y="1149"/>
                  <a:pt x="68" y="1140"/>
                </a:cubicBezTo>
                <a:cubicBezTo>
                  <a:pt x="62" y="1140"/>
                  <a:pt x="56" y="1140"/>
                  <a:pt x="51" y="1140"/>
                </a:cubicBezTo>
                <a:cubicBezTo>
                  <a:pt x="48" y="1138"/>
                  <a:pt x="46" y="1135"/>
                  <a:pt x="42" y="1131"/>
                </a:cubicBezTo>
                <a:cubicBezTo>
                  <a:pt x="40" y="1131"/>
                  <a:pt x="37" y="1131"/>
                  <a:pt x="34" y="1131"/>
                </a:cubicBezTo>
                <a:cubicBezTo>
                  <a:pt x="25" y="1123"/>
                  <a:pt x="17" y="1115"/>
                  <a:pt x="8" y="1106"/>
                </a:cubicBezTo>
                <a:cubicBezTo>
                  <a:pt x="6" y="1106"/>
                  <a:pt x="3" y="1106"/>
                  <a:pt x="0" y="1106"/>
                </a:cubicBezTo>
                <a:cubicBezTo>
                  <a:pt x="0" y="1098"/>
                  <a:pt x="0" y="1090"/>
                  <a:pt x="0" y="1081"/>
                </a:cubicBezTo>
                <a:cubicBezTo>
                  <a:pt x="2" y="1079"/>
                  <a:pt x="5" y="1075"/>
                  <a:pt x="8" y="1072"/>
                </a:cubicBezTo>
                <a:cubicBezTo>
                  <a:pt x="8" y="1070"/>
                  <a:pt x="8" y="1067"/>
                  <a:pt x="8" y="1064"/>
                </a:cubicBezTo>
                <a:cubicBezTo>
                  <a:pt x="11" y="1062"/>
                  <a:pt x="13" y="1058"/>
                  <a:pt x="17" y="1055"/>
                </a:cubicBezTo>
                <a:cubicBezTo>
                  <a:pt x="19" y="1055"/>
                  <a:pt x="22" y="1055"/>
                  <a:pt x="25" y="1055"/>
                </a:cubicBezTo>
                <a:cubicBezTo>
                  <a:pt x="25" y="1041"/>
                  <a:pt x="25" y="1028"/>
                  <a:pt x="25" y="1013"/>
                </a:cubicBezTo>
                <a:cubicBezTo>
                  <a:pt x="28" y="1011"/>
                  <a:pt x="30" y="1008"/>
                  <a:pt x="34" y="1005"/>
                </a:cubicBezTo>
                <a:cubicBezTo>
                  <a:pt x="34" y="999"/>
                  <a:pt x="34" y="994"/>
                  <a:pt x="34" y="988"/>
                </a:cubicBezTo>
                <a:cubicBezTo>
                  <a:pt x="31" y="985"/>
                  <a:pt x="29" y="983"/>
                  <a:pt x="25" y="980"/>
                </a:cubicBezTo>
                <a:cubicBezTo>
                  <a:pt x="25" y="972"/>
                  <a:pt x="25" y="963"/>
                  <a:pt x="25" y="954"/>
                </a:cubicBezTo>
                <a:lnTo>
                  <a:pt x="25" y="942"/>
                </a:lnTo>
                <a:lnTo>
                  <a:pt x="25" y="935"/>
                </a:lnTo>
                <a:lnTo>
                  <a:pt x="25" y="929"/>
                </a:lnTo>
                <a:cubicBezTo>
                  <a:pt x="25" y="921"/>
                  <a:pt x="25" y="912"/>
                  <a:pt x="25" y="904"/>
                </a:cubicBezTo>
                <a:lnTo>
                  <a:pt x="24" y="897"/>
                </a:lnTo>
                <a:lnTo>
                  <a:pt x="21" y="890"/>
                </a:lnTo>
                <a:lnTo>
                  <a:pt x="15" y="884"/>
                </a:lnTo>
                <a:lnTo>
                  <a:pt x="10" y="881"/>
                </a:lnTo>
                <a:cubicBezTo>
                  <a:pt x="22" y="881"/>
                  <a:pt x="31" y="878"/>
                  <a:pt x="42" y="878"/>
                </a:cubicBezTo>
                <a:cubicBezTo>
                  <a:pt x="46" y="882"/>
                  <a:pt x="48" y="884"/>
                  <a:pt x="51" y="887"/>
                </a:cubicBezTo>
                <a:cubicBezTo>
                  <a:pt x="54" y="887"/>
                  <a:pt x="56" y="887"/>
                  <a:pt x="59" y="887"/>
                </a:cubicBezTo>
                <a:cubicBezTo>
                  <a:pt x="62" y="883"/>
                  <a:pt x="65" y="881"/>
                  <a:pt x="68" y="878"/>
                </a:cubicBezTo>
                <a:cubicBezTo>
                  <a:pt x="71" y="878"/>
                  <a:pt x="73" y="878"/>
                  <a:pt x="76" y="878"/>
                </a:cubicBezTo>
                <a:cubicBezTo>
                  <a:pt x="79" y="875"/>
                  <a:pt x="82" y="872"/>
                  <a:pt x="85" y="870"/>
                </a:cubicBezTo>
                <a:cubicBezTo>
                  <a:pt x="88" y="870"/>
                  <a:pt x="90" y="870"/>
                  <a:pt x="93" y="870"/>
                </a:cubicBezTo>
                <a:cubicBezTo>
                  <a:pt x="93" y="875"/>
                  <a:pt x="93" y="881"/>
                  <a:pt x="93" y="887"/>
                </a:cubicBezTo>
                <a:cubicBezTo>
                  <a:pt x="98" y="892"/>
                  <a:pt x="104" y="898"/>
                  <a:pt x="110" y="904"/>
                </a:cubicBezTo>
                <a:cubicBezTo>
                  <a:pt x="119" y="904"/>
                  <a:pt x="127" y="904"/>
                  <a:pt x="135" y="904"/>
                </a:cubicBezTo>
                <a:cubicBezTo>
                  <a:pt x="138" y="900"/>
                  <a:pt x="141" y="897"/>
                  <a:pt x="144" y="895"/>
                </a:cubicBezTo>
                <a:cubicBezTo>
                  <a:pt x="147" y="895"/>
                  <a:pt x="149" y="895"/>
                  <a:pt x="152" y="895"/>
                </a:cubicBezTo>
                <a:cubicBezTo>
                  <a:pt x="152" y="891"/>
                  <a:pt x="152" y="889"/>
                  <a:pt x="152" y="887"/>
                </a:cubicBezTo>
                <a:cubicBezTo>
                  <a:pt x="169" y="870"/>
                  <a:pt x="186" y="852"/>
                  <a:pt x="202" y="835"/>
                </a:cubicBezTo>
                <a:cubicBezTo>
                  <a:pt x="202" y="830"/>
                  <a:pt x="202" y="824"/>
                  <a:pt x="202" y="819"/>
                </a:cubicBezTo>
                <a:cubicBezTo>
                  <a:pt x="205" y="816"/>
                  <a:pt x="209" y="813"/>
                  <a:pt x="211" y="810"/>
                </a:cubicBezTo>
                <a:cubicBezTo>
                  <a:pt x="211" y="805"/>
                  <a:pt x="211" y="799"/>
                  <a:pt x="211" y="793"/>
                </a:cubicBezTo>
                <a:cubicBezTo>
                  <a:pt x="214" y="790"/>
                  <a:pt x="217" y="788"/>
                  <a:pt x="219" y="785"/>
                </a:cubicBezTo>
                <a:cubicBezTo>
                  <a:pt x="219" y="774"/>
                  <a:pt x="219" y="763"/>
                  <a:pt x="219" y="751"/>
                </a:cubicBezTo>
                <a:cubicBezTo>
                  <a:pt x="231" y="740"/>
                  <a:pt x="242" y="728"/>
                  <a:pt x="253" y="718"/>
                </a:cubicBezTo>
                <a:cubicBezTo>
                  <a:pt x="253" y="715"/>
                  <a:pt x="253" y="711"/>
                  <a:pt x="253" y="709"/>
                </a:cubicBezTo>
                <a:cubicBezTo>
                  <a:pt x="256" y="706"/>
                  <a:pt x="259" y="703"/>
                  <a:pt x="261" y="701"/>
                </a:cubicBezTo>
                <a:cubicBezTo>
                  <a:pt x="261" y="692"/>
                  <a:pt x="261" y="684"/>
                  <a:pt x="261" y="676"/>
                </a:cubicBezTo>
                <a:cubicBezTo>
                  <a:pt x="278" y="676"/>
                  <a:pt x="295" y="676"/>
                  <a:pt x="312" y="676"/>
                </a:cubicBezTo>
                <a:cubicBezTo>
                  <a:pt x="316" y="673"/>
                  <a:pt x="318" y="669"/>
                  <a:pt x="320" y="667"/>
                </a:cubicBezTo>
                <a:cubicBezTo>
                  <a:pt x="326" y="667"/>
                  <a:pt x="332" y="667"/>
                  <a:pt x="337" y="667"/>
                </a:cubicBezTo>
                <a:cubicBezTo>
                  <a:pt x="341" y="664"/>
                  <a:pt x="344" y="661"/>
                  <a:pt x="346" y="659"/>
                </a:cubicBezTo>
                <a:cubicBezTo>
                  <a:pt x="350" y="659"/>
                  <a:pt x="352" y="659"/>
                  <a:pt x="355" y="659"/>
                </a:cubicBezTo>
                <a:cubicBezTo>
                  <a:pt x="358" y="656"/>
                  <a:pt x="360" y="652"/>
                  <a:pt x="363" y="650"/>
                </a:cubicBezTo>
                <a:cubicBezTo>
                  <a:pt x="372" y="650"/>
                  <a:pt x="380" y="650"/>
                  <a:pt x="389" y="650"/>
                </a:cubicBezTo>
                <a:cubicBezTo>
                  <a:pt x="389" y="656"/>
                  <a:pt x="389" y="661"/>
                  <a:pt x="389" y="667"/>
                </a:cubicBezTo>
                <a:cubicBezTo>
                  <a:pt x="394" y="673"/>
                  <a:pt x="400" y="678"/>
                  <a:pt x="405" y="684"/>
                </a:cubicBezTo>
                <a:cubicBezTo>
                  <a:pt x="410" y="684"/>
                  <a:pt x="416" y="684"/>
                  <a:pt x="422" y="684"/>
                </a:cubicBezTo>
                <a:cubicBezTo>
                  <a:pt x="425" y="687"/>
                  <a:pt x="428" y="690"/>
                  <a:pt x="431" y="692"/>
                </a:cubicBezTo>
                <a:cubicBezTo>
                  <a:pt x="436" y="692"/>
                  <a:pt x="442" y="692"/>
                  <a:pt x="448" y="692"/>
                </a:cubicBezTo>
                <a:cubicBezTo>
                  <a:pt x="451" y="695"/>
                  <a:pt x="453" y="698"/>
                  <a:pt x="456" y="701"/>
                </a:cubicBezTo>
                <a:cubicBezTo>
                  <a:pt x="467" y="701"/>
                  <a:pt x="479" y="701"/>
                  <a:pt x="490" y="701"/>
                </a:cubicBezTo>
                <a:cubicBezTo>
                  <a:pt x="493" y="698"/>
                  <a:pt x="496" y="694"/>
                  <a:pt x="498" y="692"/>
                </a:cubicBezTo>
                <a:cubicBezTo>
                  <a:pt x="501" y="692"/>
                  <a:pt x="504" y="692"/>
                  <a:pt x="507" y="692"/>
                </a:cubicBezTo>
                <a:cubicBezTo>
                  <a:pt x="507" y="686"/>
                  <a:pt x="507" y="681"/>
                  <a:pt x="507" y="676"/>
                </a:cubicBezTo>
                <a:cubicBezTo>
                  <a:pt x="498" y="667"/>
                  <a:pt x="489" y="658"/>
                  <a:pt x="481" y="650"/>
                </a:cubicBezTo>
                <a:cubicBezTo>
                  <a:pt x="481" y="647"/>
                  <a:pt x="481" y="644"/>
                  <a:pt x="481" y="642"/>
                </a:cubicBezTo>
                <a:cubicBezTo>
                  <a:pt x="484" y="639"/>
                  <a:pt x="487" y="635"/>
                  <a:pt x="490" y="633"/>
                </a:cubicBezTo>
                <a:cubicBezTo>
                  <a:pt x="490" y="627"/>
                  <a:pt x="490" y="621"/>
                  <a:pt x="490" y="617"/>
                </a:cubicBezTo>
                <a:cubicBezTo>
                  <a:pt x="487" y="613"/>
                  <a:pt x="483" y="610"/>
                  <a:pt x="481" y="608"/>
                </a:cubicBezTo>
                <a:cubicBezTo>
                  <a:pt x="481" y="604"/>
                  <a:pt x="481" y="602"/>
                  <a:pt x="481" y="600"/>
                </a:cubicBezTo>
                <a:cubicBezTo>
                  <a:pt x="484" y="596"/>
                  <a:pt x="487" y="593"/>
                  <a:pt x="490" y="591"/>
                </a:cubicBezTo>
                <a:cubicBezTo>
                  <a:pt x="490" y="579"/>
                  <a:pt x="490" y="568"/>
                  <a:pt x="490" y="557"/>
                </a:cubicBezTo>
                <a:cubicBezTo>
                  <a:pt x="487" y="554"/>
                  <a:pt x="483" y="551"/>
                  <a:pt x="481" y="549"/>
                </a:cubicBezTo>
                <a:cubicBezTo>
                  <a:pt x="481" y="545"/>
                  <a:pt x="481" y="543"/>
                  <a:pt x="481" y="540"/>
                </a:cubicBezTo>
                <a:cubicBezTo>
                  <a:pt x="478" y="537"/>
                  <a:pt x="475" y="534"/>
                  <a:pt x="473" y="532"/>
                </a:cubicBezTo>
                <a:cubicBezTo>
                  <a:pt x="473" y="528"/>
                  <a:pt x="473" y="526"/>
                  <a:pt x="473" y="523"/>
                </a:cubicBezTo>
                <a:cubicBezTo>
                  <a:pt x="470" y="520"/>
                  <a:pt x="466" y="518"/>
                  <a:pt x="464" y="515"/>
                </a:cubicBezTo>
                <a:cubicBezTo>
                  <a:pt x="464" y="506"/>
                  <a:pt x="464" y="497"/>
                  <a:pt x="464" y="489"/>
                </a:cubicBezTo>
                <a:cubicBezTo>
                  <a:pt x="461" y="486"/>
                  <a:pt x="458" y="484"/>
                  <a:pt x="456" y="481"/>
                </a:cubicBezTo>
                <a:cubicBezTo>
                  <a:pt x="456" y="478"/>
                  <a:pt x="456" y="475"/>
                  <a:pt x="456" y="472"/>
                </a:cubicBezTo>
                <a:cubicBezTo>
                  <a:pt x="453" y="469"/>
                  <a:pt x="450" y="467"/>
                  <a:pt x="448" y="464"/>
                </a:cubicBezTo>
                <a:cubicBezTo>
                  <a:pt x="448" y="459"/>
                  <a:pt x="448" y="453"/>
                  <a:pt x="448" y="447"/>
                </a:cubicBezTo>
                <a:cubicBezTo>
                  <a:pt x="451" y="444"/>
                  <a:pt x="453" y="442"/>
                  <a:pt x="456" y="439"/>
                </a:cubicBezTo>
                <a:cubicBezTo>
                  <a:pt x="467" y="439"/>
                  <a:pt x="479" y="439"/>
                  <a:pt x="490" y="439"/>
                </a:cubicBezTo>
                <a:cubicBezTo>
                  <a:pt x="493" y="442"/>
                  <a:pt x="496" y="445"/>
                  <a:pt x="498" y="447"/>
                </a:cubicBezTo>
                <a:cubicBezTo>
                  <a:pt x="504" y="447"/>
                  <a:pt x="509" y="447"/>
                  <a:pt x="515" y="447"/>
                </a:cubicBezTo>
                <a:cubicBezTo>
                  <a:pt x="518" y="450"/>
                  <a:pt x="521" y="454"/>
                  <a:pt x="523" y="456"/>
                </a:cubicBezTo>
                <a:cubicBezTo>
                  <a:pt x="538" y="456"/>
                  <a:pt x="551" y="456"/>
                  <a:pt x="565" y="456"/>
                </a:cubicBezTo>
                <a:cubicBezTo>
                  <a:pt x="568" y="459"/>
                  <a:pt x="572" y="462"/>
                  <a:pt x="574" y="464"/>
                </a:cubicBezTo>
                <a:cubicBezTo>
                  <a:pt x="608" y="464"/>
                  <a:pt x="642" y="464"/>
                  <a:pt x="675" y="464"/>
                </a:cubicBezTo>
                <a:cubicBezTo>
                  <a:pt x="679" y="461"/>
                  <a:pt x="681" y="459"/>
                  <a:pt x="684" y="456"/>
                </a:cubicBezTo>
                <a:cubicBezTo>
                  <a:pt x="692" y="456"/>
                  <a:pt x="701" y="456"/>
                  <a:pt x="710" y="456"/>
                </a:cubicBezTo>
                <a:cubicBezTo>
                  <a:pt x="713" y="459"/>
                  <a:pt x="715" y="462"/>
                  <a:pt x="718" y="464"/>
                </a:cubicBezTo>
                <a:cubicBezTo>
                  <a:pt x="727" y="464"/>
                  <a:pt x="735" y="464"/>
                  <a:pt x="743" y="464"/>
                </a:cubicBezTo>
                <a:cubicBezTo>
                  <a:pt x="743" y="459"/>
                  <a:pt x="743" y="453"/>
                  <a:pt x="743" y="447"/>
                </a:cubicBezTo>
                <a:cubicBezTo>
                  <a:pt x="739" y="444"/>
                  <a:pt x="737" y="442"/>
                  <a:pt x="735" y="439"/>
                </a:cubicBezTo>
                <a:cubicBezTo>
                  <a:pt x="735" y="436"/>
                  <a:pt x="735" y="433"/>
                  <a:pt x="735" y="430"/>
                </a:cubicBezTo>
                <a:cubicBezTo>
                  <a:pt x="729" y="425"/>
                  <a:pt x="723" y="419"/>
                  <a:pt x="718" y="414"/>
                </a:cubicBezTo>
                <a:cubicBezTo>
                  <a:pt x="714" y="414"/>
                  <a:pt x="712" y="414"/>
                  <a:pt x="710" y="414"/>
                </a:cubicBezTo>
                <a:cubicBezTo>
                  <a:pt x="706" y="411"/>
                  <a:pt x="703" y="408"/>
                  <a:pt x="701" y="405"/>
                </a:cubicBezTo>
                <a:cubicBezTo>
                  <a:pt x="686" y="405"/>
                  <a:pt x="672" y="405"/>
                  <a:pt x="658" y="405"/>
                </a:cubicBezTo>
                <a:cubicBezTo>
                  <a:pt x="650" y="396"/>
                  <a:pt x="641" y="388"/>
                  <a:pt x="633" y="380"/>
                </a:cubicBezTo>
                <a:cubicBezTo>
                  <a:pt x="637" y="377"/>
                  <a:pt x="639" y="373"/>
                  <a:pt x="641" y="371"/>
                </a:cubicBezTo>
                <a:cubicBezTo>
                  <a:pt x="641" y="368"/>
                  <a:pt x="641" y="365"/>
                  <a:pt x="641" y="363"/>
                </a:cubicBezTo>
                <a:cubicBezTo>
                  <a:pt x="641" y="360"/>
                  <a:pt x="641" y="357"/>
                  <a:pt x="641" y="355"/>
                </a:cubicBezTo>
                <a:cubicBezTo>
                  <a:pt x="638" y="352"/>
                  <a:pt x="636" y="348"/>
                  <a:pt x="633" y="346"/>
                </a:cubicBezTo>
                <a:cubicBezTo>
                  <a:pt x="630" y="346"/>
                  <a:pt x="627" y="346"/>
                  <a:pt x="624" y="346"/>
                </a:cubicBezTo>
                <a:cubicBezTo>
                  <a:pt x="621" y="343"/>
                  <a:pt x="619" y="340"/>
                  <a:pt x="616" y="338"/>
                </a:cubicBezTo>
                <a:cubicBezTo>
                  <a:pt x="616" y="335"/>
                  <a:pt x="616" y="331"/>
                  <a:pt x="616" y="329"/>
                </a:cubicBezTo>
                <a:cubicBezTo>
                  <a:pt x="622" y="323"/>
                  <a:pt x="628" y="318"/>
                  <a:pt x="633" y="313"/>
                </a:cubicBezTo>
                <a:cubicBezTo>
                  <a:pt x="650" y="313"/>
                  <a:pt x="667" y="313"/>
                  <a:pt x="684" y="313"/>
                </a:cubicBezTo>
                <a:cubicBezTo>
                  <a:pt x="684" y="296"/>
                  <a:pt x="684" y="279"/>
                  <a:pt x="684" y="262"/>
                </a:cubicBezTo>
                <a:cubicBezTo>
                  <a:pt x="687" y="262"/>
                  <a:pt x="690" y="262"/>
                  <a:pt x="692" y="262"/>
                </a:cubicBezTo>
                <a:cubicBezTo>
                  <a:pt x="696" y="265"/>
                  <a:pt x="698" y="267"/>
                  <a:pt x="701" y="270"/>
                </a:cubicBezTo>
                <a:cubicBezTo>
                  <a:pt x="704" y="270"/>
                  <a:pt x="707" y="270"/>
                  <a:pt x="710" y="270"/>
                </a:cubicBezTo>
                <a:cubicBezTo>
                  <a:pt x="713" y="273"/>
                  <a:pt x="715" y="276"/>
                  <a:pt x="718" y="279"/>
                </a:cubicBezTo>
                <a:cubicBezTo>
                  <a:pt x="721" y="279"/>
                  <a:pt x="723" y="279"/>
                  <a:pt x="726" y="279"/>
                </a:cubicBezTo>
                <a:cubicBezTo>
                  <a:pt x="729" y="282"/>
                  <a:pt x="732" y="284"/>
                  <a:pt x="735" y="287"/>
                </a:cubicBezTo>
                <a:cubicBezTo>
                  <a:pt x="746" y="287"/>
                  <a:pt x="757" y="287"/>
                  <a:pt x="768" y="287"/>
                </a:cubicBezTo>
                <a:cubicBezTo>
                  <a:pt x="771" y="290"/>
                  <a:pt x="774" y="293"/>
                  <a:pt x="777" y="296"/>
                </a:cubicBezTo>
                <a:cubicBezTo>
                  <a:pt x="780" y="296"/>
                  <a:pt x="782" y="296"/>
                  <a:pt x="785" y="296"/>
                </a:cubicBezTo>
                <a:cubicBezTo>
                  <a:pt x="788" y="299"/>
                  <a:pt x="791" y="301"/>
                  <a:pt x="794" y="304"/>
                </a:cubicBezTo>
                <a:cubicBezTo>
                  <a:pt x="794" y="307"/>
                  <a:pt x="794" y="310"/>
                  <a:pt x="794" y="313"/>
                </a:cubicBezTo>
                <a:cubicBezTo>
                  <a:pt x="797" y="316"/>
                  <a:pt x="799" y="318"/>
                  <a:pt x="802" y="321"/>
                </a:cubicBezTo>
                <a:cubicBezTo>
                  <a:pt x="802" y="326"/>
                  <a:pt x="802" y="332"/>
                  <a:pt x="802" y="338"/>
                </a:cubicBezTo>
                <a:cubicBezTo>
                  <a:pt x="805" y="341"/>
                  <a:pt x="808" y="343"/>
                  <a:pt x="811" y="346"/>
                </a:cubicBezTo>
                <a:cubicBezTo>
                  <a:pt x="814" y="346"/>
                  <a:pt x="816" y="346"/>
                  <a:pt x="819" y="346"/>
                </a:cubicBezTo>
                <a:cubicBezTo>
                  <a:pt x="822" y="349"/>
                  <a:pt x="825" y="352"/>
                  <a:pt x="827" y="355"/>
                </a:cubicBezTo>
                <a:cubicBezTo>
                  <a:pt x="833" y="355"/>
                  <a:pt x="838" y="355"/>
                  <a:pt x="844" y="355"/>
                </a:cubicBezTo>
                <a:cubicBezTo>
                  <a:pt x="847" y="358"/>
                  <a:pt x="851" y="361"/>
                  <a:pt x="853" y="363"/>
                </a:cubicBezTo>
                <a:cubicBezTo>
                  <a:pt x="856" y="363"/>
                  <a:pt x="859" y="363"/>
                  <a:pt x="861" y="363"/>
                </a:cubicBezTo>
                <a:cubicBezTo>
                  <a:pt x="864" y="366"/>
                  <a:pt x="867" y="369"/>
                  <a:pt x="869" y="371"/>
                </a:cubicBezTo>
                <a:cubicBezTo>
                  <a:pt x="878" y="371"/>
                  <a:pt x="887" y="371"/>
                  <a:pt x="895" y="371"/>
                </a:cubicBezTo>
                <a:cubicBezTo>
                  <a:pt x="898" y="374"/>
                  <a:pt x="901" y="378"/>
                  <a:pt x="903" y="380"/>
                </a:cubicBezTo>
                <a:cubicBezTo>
                  <a:pt x="926" y="380"/>
                  <a:pt x="949" y="380"/>
                  <a:pt x="971" y="380"/>
                </a:cubicBezTo>
                <a:cubicBezTo>
                  <a:pt x="975" y="377"/>
                  <a:pt x="977" y="373"/>
                  <a:pt x="979" y="371"/>
                </a:cubicBezTo>
                <a:cubicBezTo>
                  <a:pt x="985" y="371"/>
                  <a:pt x="991" y="371"/>
                  <a:pt x="996" y="371"/>
                </a:cubicBezTo>
                <a:cubicBezTo>
                  <a:pt x="1000" y="368"/>
                  <a:pt x="1002" y="365"/>
                  <a:pt x="1005" y="363"/>
                </a:cubicBezTo>
                <a:cubicBezTo>
                  <a:pt x="1008" y="363"/>
                  <a:pt x="1011" y="363"/>
                  <a:pt x="1013" y="363"/>
                </a:cubicBezTo>
                <a:cubicBezTo>
                  <a:pt x="1022" y="354"/>
                  <a:pt x="1030" y="346"/>
                  <a:pt x="1039" y="338"/>
                </a:cubicBezTo>
                <a:cubicBezTo>
                  <a:pt x="1042" y="338"/>
                  <a:pt x="1044" y="338"/>
                  <a:pt x="1047" y="338"/>
                </a:cubicBezTo>
                <a:cubicBezTo>
                  <a:pt x="1050" y="341"/>
                  <a:pt x="1053" y="343"/>
                  <a:pt x="1056" y="346"/>
                </a:cubicBezTo>
                <a:cubicBezTo>
                  <a:pt x="1059" y="346"/>
                  <a:pt x="1061" y="346"/>
                  <a:pt x="1064" y="346"/>
                </a:cubicBezTo>
                <a:cubicBezTo>
                  <a:pt x="1067" y="349"/>
                  <a:pt x="1070" y="352"/>
                  <a:pt x="1073" y="355"/>
                </a:cubicBezTo>
                <a:cubicBezTo>
                  <a:pt x="1078" y="355"/>
                  <a:pt x="1084" y="355"/>
                  <a:pt x="1089" y="355"/>
                </a:cubicBezTo>
                <a:cubicBezTo>
                  <a:pt x="1092" y="358"/>
                  <a:pt x="1095" y="361"/>
                  <a:pt x="1098" y="363"/>
                </a:cubicBezTo>
                <a:cubicBezTo>
                  <a:pt x="1101" y="363"/>
                  <a:pt x="1103" y="363"/>
                  <a:pt x="1106" y="363"/>
                </a:cubicBezTo>
                <a:cubicBezTo>
                  <a:pt x="1109" y="366"/>
                  <a:pt x="1112" y="369"/>
                  <a:pt x="1115" y="371"/>
                </a:cubicBezTo>
                <a:cubicBezTo>
                  <a:pt x="1118" y="368"/>
                  <a:pt x="1120" y="365"/>
                  <a:pt x="1123" y="363"/>
                </a:cubicBezTo>
                <a:cubicBezTo>
                  <a:pt x="1126" y="363"/>
                  <a:pt x="1129" y="363"/>
                  <a:pt x="1131" y="363"/>
                </a:cubicBezTo>
                <a:cubicBezTo>
                  <a:pt x="1134" y="366"/>
                  <a:pt x="1137" y="369"/>
                  <a:pt x="1140" y="371"/>
                </a:cubicBezTo>
                <a:cubicBezTo>
                  <a:pt x="1154" y="371"/>
                  <a:pt x="1168" y="371"/>
                  <a:pt x="1182" y="371"/>
                </a:cubicBezTo>
                <a:cubicBezTo>
                  <a:pt x="1185" y="374"/>
                  <a:pt x="1188" y="378"/>
                  <a:pt x="1190" y="380"/>
                </a:cubicBezTo>
                <a:cubicBezTo>
                  <a:pt x="1199" y="380"/>
                  <a:pt x="1208" y="380"/>
                  <a:pt x="1216" y="380"/>
                </a:cubicBezTo>
                <a:cubicBezTo>
                  <a:pt x="1216" y="360"/>
                  <a:pt x="1216" y="340"/>
                  <a:pt x="1216" y="321"/>
                </a:cubicBezTo>
                <a:cubicBezTo>
                  <a:pt x="1213" y="318"/>
                  <a:pt x="1210" y="315"/>
                  <a:pt x="1207" y="313"/>
                </a:cubicBezTo>
                <a:cubicBezTo>
                  <a:pt x="1207" y="309"/>
                  <a:pt x="1207" y="306"/>
                  <a:pt x="1207" y="304"/>
                </a:cubicBezTo>
                <a:cubicBezTo>
                  <a:pt x="1204" y="301"/>
                  <a:pt x="1201" y="298"/>
                  <a:pt x="1199" y="296"/>
                </a:cubicBezTo>
                <a:cubicBezTo>
                  <a:pt x="1199" y="279"/>
                  <a:pt x="1199" y="262"/>
                  <a:pt x="1199" y="245"/>
                </a:cubicBezTo>
                <a:cubicBezTo>
                  <a:pt x="1196" y="241"/>
                  <a:pt x="1193" y="239"/>
                  <a:pt x="1190" y="237"/>
                </a:cubicBezTo>
                <a:cubicBezTo>
                  <a:pt x="1190" y="214"/>
                  <a:pt x="1190" y="191"/>
                  <a:pt x="1190" y="168"/>
                </a:cubicBezTo>
                <a:cubicBezTo>
                  <a:pt x="1187" y="165"/>
                  <a:pt x="1184" y="163"/>
                  <a:pt x="1182" y="160"/>
                </a:cubicBezTo>
                <a:cubicBezTo>
                  <a:pt x="1182" y="157"/>
                  <a:pt x="1182" y="155"/>
                  <a:pt x="1182" y="152"/>
                </a:cubicBezTo>
                <a:cubicBezTo>
                  <a:pt x="1179" y="149"/>
                  <a:pt x="1176" y="146"/>
                  <a:pt x="1174" y="143"/>
                </a:cubicBezTo>
                <a:cubicBezTo>
                  <a:pt x="1174" y="140"/>
                  <a:pt x="1174" y="138"/>
                  <a:pt x="1174" y="135"/>
                </a:cubicBezTo>
                <a:cubicBezTo>
                  <a:pt x="1180" y="135"/>
                  <a:pt x="1185" y="135"/>
                  <a:pt x="1190" y="135"/>
                </a:cubicBezTo>
                <a:cubicBezTo>
                  <a:pt x="1190" y="132"/>
                  <a:pt x="1190" y="129"/>
                  <a:pt x="1190" y="126"/>
                </a:cubicBezTo>
                <a:cubicBezTo>
                  <a:pt x="1205" y="112"/>
                  <a:pt x="1218" y="98"/>
                  <a:pt x="1232" y="84"/>
                </a:cubicBezTo>
                <a:cubicBezTo>
                  <a:pt x="1236" y="84"/>
                  <a:pt x="1239" y="84"/>
                  <a:pt x="1241" y="84"/>
                </a:cubicBezTo>
                <a:cubicBezTo>
                  <a:pt x="1253" y="95"/>
                  <a:pt x="1264" y="107"/>
                  <a:pt x="1275" y="118"/>
                </a:cubicBezTo>
                <a:cubicBezTo>
                  <a:pt x="1278" y="118"/>
                  <a:pt x="1281" y="118"/>
                  <a:pt x="1283" y="118"/>
                </a:cubicBezTo>
                <a:cubicBezTo>
                  <a:pt x="1289" y="124"/>
                  <a:pt x="1295" y="130"/>
                  <a:pt x="1300" y="135"/>
                </a:cubicBezTo>
                <a:cubicBezTo>
                  <a:pt x="1304" y="135"/>
                  <a:pt x="1306" y="135"/>
                  <a:pt x="1308" y="135"/>
                </a:cubicBezTo>
                <a:cubicBezTo>
                  <a:pt x="1325" y="152"/>
                  <a:pt x="1343" y="169"/>
                  <a:pt x="1360" y="185"/>
                </a:cubicBezTo>
                <a:cubicBezTo>
                  <a:pt x="1365" y="185"/>
                  <a:pt x="1371" y="185"/>
                  <a:pt x="1377" y="185"/>
                </a:cubicBezTo>
                <a:cubicBezTo>
                  <a:pt x="1380" y="189"/>
                  <a:pt x="1382" y="192"/>
                  <a:pt x="1385" y="194"/>
                </a:cubicBezTo>
                <a:cubicBezTo>
                  <a:pt x="1394" y="194"/>
                  <a:pt x="1402" y="194"/>
                  <a:pt x="1410" y="194"/>
                </a:cubicBezTo>
                <a:cubicBezTo>
                  <a:pt x="1412" y="192"/>
                  <a:pt x="1416" y="189"/>
                  <a:pt x="1419" y="186"/>
                </a:cubicBezTo>
                <a:cubicBezTo>
                  <a:pt x="1424" y="186"/>
                  <a:pt x="1430" y="186"/>
                  <a:pt x="1436" y="186"/>
                </a:cubicBezTo>
                <a:cubicBezTo>
                  <a:pt x="1438" y="183"/>
                  <a:pt x="1441" y="181"/>
                  <a:pt x="1444" y="177"/>
                </a:cubicBezTo>
                <a:cubicBezTo>
                  <a:pt x="1450" y="177"/>
                  <a:pt x="1455" y="177"/>
                  <a:pt x="1461" y="177"/>
                </a:cubicBezTo>
                <a:cubicBezTo>
                  <a:pt x="1463" y="180"/>
                  <a:pt x="1466" y="182"/>
                  <a:pt x="1469" y="186"/>
                </a:cubicBezTo>
                <a:cubicBezTo>
                  <a:pt x="1475" y="186"/>
                  <a:pt x="1480" y="186"/>
                  <a:pt x="1486" y="186"/>
                </a:cubicBezTo>
                <a:cubicBezTo>
                  <a:pt x="1488" y="183"/>
                  <a:pt x="1491" y="181"/>
                  <a:pt x="1494" y="177"/>
                </a:cubicBezTo>
                <a:cubicBezTo>
                  <a:pt x="1500" y="177"/>
                  <a:pt x="1505" y="177"/>
                  <a:pt x="1511" y="177"/>
                </a:cubicBezTo>
                <a:cubicBezTo>
                  <a:pt x="1514" y="175"/>
                  <a:pt x="1517" y="172"/>
                  <a:pt x="1520" y="169"/>
                </a:cubicBezTo>
                <a:cubicBezTo>
                  <a:pt x="1526" y="169"/>
                  <a:pt x="1531" y="169"/>
                  <a:pt x="1537" y="169"/>
                </a:cubicBezTo>
                <a:cubicBezTo>
                  <a:pt x="1540" y="166"/>
                  <a:pt x="1542" y="164"/>
                  <a:pt x="1545" y="160"/>
                </a:cubicBezTo>
                <a:cubicBezTo>
                  <a:pt x="1548" y="160"/>
                  <a:pt x="1550" y="160"/>
                  <a:pt x="1553" y="160"/>
                </a:cubicBezTo>
                <a:cubicBezTo>
                  <a:pt x="1556" y="158"/>
                  <a:pt x="1559" y="156"/>
                  <a:pt x="1562" y="152"/>
                </a:cubicBezTo>
                <a:cubicBezTo>
                  <a:pt x="1570" y="152"/>
                  <a:pt x="1578" y="152"/>
                  <a:pt x="1587" y="152"/>
                </a:cubicBezTo>
                <a:cubicBezTo>
                  <a:pt x="1590" y="150"/>
                  <a:pt x="1592" y="147"/>
                  <a:pt x="1595" y="143"/>
                </a:cubicBezTo>
                <a:cubicBezTo>
                  <a:pt x="1598" y="143"/>
                  <a:pt x="1601" y="143"/>
                  <a:pt x="1604" y="143"/>
                </a:cubicBezTo>
                <a:cubicBezTo>
                  <a:pt x="1607" y="141"/>
                  <a:pt x="1609" y="139"/>
                  <a:pt x="1612" y="135"/>
                </a:cubicBezTo>
                <a:cubicBezTo>
                  <a:pt x="1612" y="130"/>
                  <a:pt x="1612" y="124"/>
                  <a:pt x="1612" y="118"/>
                </a:cubicBezTo>
                <a:cubicBezTo>
                  <a:pt x="1610" y="116"/>
                  <a:pt x="1608" y="113"/>
                  <a:pt x="1604" y="110"/>
                </a:cubicBezTo>
                <a:cubicBezTo>
                  <a:pt x="1604" y="108"/>
                  <a:pt x="1604" y="104"/>
                  <a:pt x="1604" y="101"/>
                </a:cubicBezTo>
                <a:cubicBezTo>
                  <a:pt x="1602" y="99"/>
                  <a:pt x="1599" y="96"/>
                  <a:pt x="1595" y="93"/>
                </a:cubicBezTo>
                <a:cubicBezTo>
                  <a:pt x="1595" y="91"/>
                  <a:pt x="1595" y="87"/>
                  <a:pt x="1595" y="84"/>
                </a:cubicBezTo>
                <a:cubicBezTo>
                  <a:pt x="1591" y="79"/>
                  <a:pt x="1585" y="73"/>
                  <a:pt x="1579" y="67"/>
                </a:cubicBezTo>
                <a:cubicBezTo>
                  <a:pt x="1579" y="62"/>
                  <a:pt x="1579" y="57"/>
                  <a:pt x="1579" y="51"/>
                </a:cubicBezTo>
                <a:cubicBezTo>
                  <a:pt x="1582" y="51"/>
                  <a:pt x="1584" y="51"/>
                  <a:pt x="1587" y="51"/>
                </a:cubicBezTo>
                <a:cubicBezTo>
                  <a:pt x="1590" y="49"/>
                  <a:pt x="1592" y="45"/>
                  <a:pt x="1595" y="42"/>
                </a:cubicBezTo>
                <a:cubicBezTo>
                  <a:pt x="1598" y="42"/>
                  <a:pt x="1601" y="42"/>
                  <a:pt x="1604" y="42"/>
                </a:cubicBezTo>
                <a:cubicBezTo>
                  <a:pt x="1607" y="40"/>
                  <a:pt x="1609" y="37"/>
                  <a:pt x="1612" y="34"/>
                </a:cubicBezTo>
                <a:cubicBezTo>
                  <a:pt x="1615" y="34"/>
                  <a:pt x="1618" y="34"/>
                  <a:pt x="1621" y="34"/>
                </a:cubicBezTo>
                <a:cubicBezTo>
                  <a:pt x="1624" y="32"/>
                  <a:pt x="1626" y="28"/>
                  <a:pt x="1629" y="25"/>
                </a:cubicBezTo>
                <a:cubicBezTo>
                  <a:pt x="1632" y="25"/>
                  <a:pt x="1635" y="25"/>
                  <a:pt x="1638" y="25"/>
                </a:cubicBezTo>
                <a:cubicBezTo>
                  <a:pt x="1641" y="23"/>
                  <a:pt x="1643" y="20"/>
                  <a:pt x="1646" y="17"/>
                </a:cubicBezTo>
                <a:cubicBezTo>
                  <a:pt x="1649" y="17"/>
                  <a:pt x="1651" y="17"/>
                  <a:pt x="1655" y="17"/>
                </a:cubicBezTo>
                <a:cubicBezTo>
                  <a:pt x="1657" y="15"/>
                  <a:pt x="1660" y="11"/>
                  <a:pt x="1664" y="8"/>
                </a:cubicBezTo>
                <a:cubicBezTo>
                  <a:pt x="1666" y="8"/>
                  <a:pt x="1668" y="8"/>
                  <a:pt x="1672" y="8"/>
                </a:cubicBezTo>
                <a:cubicBezTo>
                  <a:pt x="1674" y="6"/>
                  <a:pt x="1677" y="3"/>
                  <a:pt x="1681" y="0"/>
                </a:cubicBezTo>
                <a:cubicBezTo>
                  <a:pt x="1684" y="0"/>
                  <a:pt x="1686" y="0"/>
                  <a:pt x="1689" y="0"/>
                </a:cubicBezTo>
                <a:cubicBezTo>
                  <a:pt x="1692" y="3"/>
                  <a:pt x="1694" y="6"/>
                  <a:pt x="1697" y="8"/>
                </a:cubicBezTo>
                <a:cubicBezTo>
                  <a:pt x="1702" y="8"/>
                  <a:pt x="1708" y="8"/>
                  <a:pt x="1714" y="8"/>
                </a:cubicBezTo>
                <a:cubicBezTo>
                  <a:pt x="1728" y="23"/>
                  <a:pt x="1742" y="37"/>
                  <a:pt x="1756" y="51"/>
                </a:cubicBezTo>
                <a:cubicBezTo>
                  <a:pt x="1762" y="51"/>
                  <a:pt x="1767" y="51"/>
                  <a:pt x="1773" y="51"/>
                </a:cubicBezTo>
                <a:cubicBezTo>
                  <a:pt x="1776" y="54"/>
                  <a:pt x="1779" y="57"/>
                  <a:pt x="1782" y="59"/>
                </a:cubicBezTo>
                <a:cubicBezTo>
                  <a:pt x="1785" y="59"/>
                  <a:pt x="1788" y="59"/>
                  <a:pt x="1790" y="59"/>
                </a:cubicBezTo>
                <a:cubicBezTo>
                  <a:pt x="1793" y="62"/>
                  <a:pt x="1796" y="65"/>
                  <a:pt x="1798" y="67"/>
                </a:cubicBezTo>
                <a:cubicBezTo>
                  <a:pt x="1815" y="67"/>
                  <a:pt x="1832" y="67"/>
                  <a:pt x="1849" y="67"/>
                </a:cubicBezTo>
                <a:cubicBezTo>
                  <a:pt x="1849" y="73"/>
                  <a:pt x="1849" y="79"/>
                  <a:pt x="1849" y="84"/>
                </a:cubicBezTo>
                <a:cubicBezTo>
                  <a:pt x="1858" y="84"/>
                  <a:pt x="1866" y="84"/>
                  <a:pt x="1874" y="84"/>
                </a:cubicBezTo>
                <a:cubicBezTo>
                  <a:pt x="1874" y="87"/>
                  <a:pt x="1874" y="91"/>
                  <a:pt x="1874" y="93"/>
                </a:cubicBezTo>
                <a:cubicBezTo>
                  <a:pt x="1877" y="96"/>
                  <a:pt x="1881" y="99"/>
                  <a:pt x="1883" y="101"/>
                </a:cubicBezTo>
                <a:cubicBezTo>
                  <a:pt x="1883" y="107"/>
                  <a:pt x="1883" y="113"/>
                  <a:pt x="1883" y="118"/>
                </a:cubicBezTo>
                <a:cubicBezTo>
                  <a:pt x="1908" y="118"/>
                  <a:pt x="1933" y="118"/>
                  <a:pt x="1959" y="118"/>
                </a:cubicBezTo>
                <a:cubicBezTo>
                  <a:pt x="1962" y="115"/>
                  <a:pt x="1965" y="113"/>
                  <a:pt x="1967" y="110"/>
                </a:cubicBezTo>
                <a:cubicBezTo>
                  <a:pt x="1973" y="110"/>
                  <a:pt x="1979" y="110"/>
                  <a:pt x="1984" y="110"/>
                </a:cubicBezTo>
                <a:cubicBezTo>
                  <a:pt x="1988" y="113"/>
                  <a:pt x="1990" y="116"/>
                  <a:pt x="1993" y="118"/>
                </a:cubicBezTo>
                <a:cubicBezTo>
                  <a:pt x="1996" y="118"/>
                  <a:pt x="1999" y="118"/>
                  <a:pt x="2001" y="118"/>
                </a:cubicBezTo>
                <a:cubicBezTo>
                  <a:pt x="2005" y="115"/>
                  <a:pt x="2007" y="113"/>
                  <a:pt x="2010" y="110"/>
                </a:cubicBezTo>
                <a:cubicBezTo>
                  <a:pt x="2019" y="110"/>
                  <a:pt x="2027" y="110"/>
                  <a:pt x="2035" y="110"/>
                </a:cubicBezTo>
                <a:cubicBezTo>
                  <a:pt x="2038" y="107"/>
                  <a:pt x="2041" y="104"/>
                  <a:pt x="2044" y="101"/>
                </a:cubicBezTo>
                <a:cubicBezTo>
                  <a:pt x="2055" y="101"/>
                  <a:pt x="2066" y="101"/>
                  <a:pt x="2077" y="101"/>
                </a:cubicBezTo>
                <a:cubicBezTo>
                  <a:pt x="2080" y="98"/>
                  <a:pt x="2083" y="96"/>
                  <a:pt x="2086" y="93"/>
                </a:cubicBezTo>
                <a:cubicBezTo>
                  <a:pt x="2089" y="93"/>
                  <a:pt x="2091" y="93"/>
                  <a:pt x="2094" y="93"/>
                </a:cubicBezTo>
                <a:cubicBezTo>
                  <a:pt x="2097" y="90"/>
                  <a:pt x="2100" y="87"/>
                  <a:pt x="2103" y="84"/>
                </a:cubicBezTo>
                <a:cubicBezTo>
                  <a:pt x="2106" y="84"/>
                  <a:pt x="2108" y="84"/>
                  <a:pt x="2111" y="84"/>
                </a:cubicBezTo>
                <a:cubicBezTo>
                  <a:pt x="2114" y="81"/>
                  <a:pt x="2117" y="79"/>
                  <a:pt x="2119" y="76"/>
                </a:cubicBezTo>
                <a:cubicBezTo>
                  <a:pt x="2128" y="85"/>
                  <a:pt x="2137" y="93"/>
                  <a:pt x="2145" y="101"/>
                </a:cubicBezTo>
                <a:cubicBezTo>
                  <a:pt x="2148" y="101"/>
                  <a:pt x="2151" y="101"/>
                  <a:pt x="2153" y="101"/>
                </a:cubicBezTo>
                <a:cubicBezTo>
                  <a:pt x="2159" y="107"/>
                  <a:pt x="2164" y="113"/>
                  <a:pt x="2170" y="118"/>
                </a:cubicBezTo>
                <a:cubicBezTo>
                  <a:pt x="2173" y="118"/>
                  <a:pt x="2176" y="118"/>
                  <a:pt x="2178" y="118"/>
                </a:cubicBezTo>
                <a:cubicBezTo>
                  <a:pt x="2190" y="130"/>
                  <a:pt x="2201" y="141"/>
                  <a:pt x="2212" y="152"/>
                </a:cubicBezTo>
                <a:cubicBezTo>
                  <a:pt x="2218" y="152"/>
                  <a:pt x="2224" y="152"/>
                  <a:pt x="2229" y="152"/>
                </a:cubicBezTo>
                <a:cubicBezTo>
                  <a:pt x="2232" y="156"/>
                  <a:pt x="2235" y="158"/>
                  <a:pt x="2237" y="160"/>
                </a:cubicBezTo>
                <a:cubicBezTo>
                  <a:pt x="2243" y="160"/>
                  <a:pt x="2249" y="160"/>
                  <a:pt x="2254" y="160"/>
                </a:cubicBezTo>
                <a:cubicBezTo>
                  <a:pt x="2258" y="164"/>
                  <a:pt x="2260" y="166"/>
                  <a:pt x="2262" y="169"/>
                </a:cubicBezTo>
                <a:cubicBezTo>
                  <a:pt x="2266" y="169"/>
                  <a:pt x="2269" y="169"/>
                  <a:pt x="2271" y="169"/>
                </a:cubicBezTo>
                <a:cubicBezTo>
                  <a:pt x="2275" y="172"/>
                  <a:pt x="2277" y="175"/>
                  <a:pt x="2280" y="177"/>
                </a:cubicBezTo>
                <a:cubicBezTo>
                  <a:pt x="2291" y="177"/>
                  <a:pt x="2302" y="177"/>
                  <a:pt x="2314" y="177"/>
                </a:cubicBezTo>
                <a:cubicBezTo>
                  <a:pt x="2317" y="181"/>
                  <a:pt x="2319" y="183"/>
                  <a:pt x="2322" y="186"/>
                </a:cubicBezTo>
                <a:cubicBezTo>
                  <a:pt x="2325" y="186"/>
                  <a:pt x="2328" y="186"/>
                  <a:pt x="2331" y="186"/>
                </a:cubicBezTo>
                <a:cubicBezTo>
                  <a:pt x="2334" y="189"/>
                  <a:pt x="2336" y="192"/>
                  <a:pt x="2339" y="194"/>
                </a:cubicBezTo>
                <a:cubicBezTo>
                  <a:pt x="2342" y="194"/>
                  <a:pt x="2345" y="194"/>
                  <a:pt x="2348" y="194"/>
                </a:cubicBezTo>
                <a:cubicBezTo>
                  <a:pt x="2356" y="203"/>
                  <a:pt x="2365" y="211"/>
                  <a:pt x="2373" y="220"/>
                </a:cubicBezTo>
                <a:cubicBezTo>
                  <a:pt x="2378" y="220"/>
                  <a:pt x="2384" y="220"/>
                  <a:pt x="2390" y="220"/>
                </a:cubicBezTo>
                <a:cubicBezTo>
                  <a:pt x="2393" y="223"/>
                  <a:pt x="2395" y="225"/>
                  <a:pt x="2398" y="228"/>
                </a:cubicBezTo>
                <a:cubicBezTo>
                  <a:pt x="2404" y="228"/>
                  <a:pt x="2409" y="228"/>
                  <a:pt x="2415" y="228"/>
                </a:cubicBezTo>
                <a:cubicBezTo>
                  <a:pt x="2415" y="250"/>
                  <a:pt x="2415" y="273"/>
                  <a:pt x="2415" y="296"/>
                </a:cubicBezTo>
                <a:cubicBezTo>
                  <a:pt x="2429" y="310"/>
                  <a:pt x="2443" y="324"/>
                  <a:pt x="2457" y="338"/>
                </a:cubicBezTo>
                <a:cubicBezTo>
                  <a:pt x="2460" y="338"/>
                  <a:pt x="2463" y="338"/>
                  <a:pt x="2466" y="338"/>
                </a:cubicBezTo>
                <a:cubicBezTo>
                  <a:pt x="2469" y="341"/>
                  <a:pt x="2472" y="344"/>
                  <a:pt x="2474" y="346"/>
                </a:cubicBezTo>
                <a:cubicBezTo>
                  <a:pt x="2491" y="346"/>
                  <a:pt x="2508" y="346"/>
                  <a:pt x="2524" y="346"/>
                </a:cubicBezTo>
                <a:cubicBezTo>
                  <a:pt x="2528" y="343"/>
                  <a:pt x="2531" y="340"/>
                  <a:pt x="2533" y="338"/>
                </a:cubicBezTo>
                <a:cubicBezTo>
                  <a:pt x="2556" y="338"/>
                  <a:pt x="2579" y="338"/>
                  <a:pt x="2600" y="338"/>
                </a:cubicBezTo>
                <a:cubicBezTo>
                  <a:pt x="2600" y="344"/>
                  <a:pt x="2600" y="349"/>
                  <a:pt x="2600" y="355"/>
                </a:cubicBezTo>
                <a:cubicBezTo>
                  <a:pt x="2597" y="358"/>
                  <a:pt x="2595" y="361"/>
                  <a:pt x="2592" y="363"/>
                </a:cubicBezTo>
                <a:cubicBezTo>
                  <a:pt x="2592" y="366"/>
                  <a:pt x="2592" y="369"/>
                  <a:pt x="2592" y="371"/>
                </a:cubicBezTo>
                <a:cubicBezTo>
                  <a:pt x="2587" y="377"/>
                  <a:pt x="2581" y="382"/>
                  <a:pt x="2575" y="388"/>
                </a:cubicBezTo>
                <a:cubicBezTo>
                  <a:pt x="2575" y="391"/>
                  <a:pt x="2575" y="395"/>
                  <a:pt x="2575" y="397"/>
                </a:cubicBezTo>
                <a:cubicBezTo>
                  <a:pt x="2566" y="406"/>
                  <a:pt x="2558" y="414"/>
                  <a:pt x="2550" y="422"/>
                </a:cubicBezTo>
                <a:cubicBezTo>
                  <a:pt x="2550" y="425"/>
                  <a:pt x="2550" y="428"/>
                  <a:pt x="2550" y="430"/>
                </a:cubicBezTo>
                <a:cubicBezTo>
                  <a:pt x="2547" y="434"/>
                  <a:pt x="2544" y="437"/>
                  <a:pt x="2541" y="439"/>
                </a:cubicBezTo>
                <a:cubicBezTo>
                  <a:pt x="2538" y="439"/>
                  <a:pt x="2536" y="439"/>
                  <a:pt x="2533" y="439"/>
                </a:cubicBezTo>
                <a:cubicBezTo>
                  <a:pt x="2530" y="442"/>
                  <a:pt x="2527" y="445"/>
                  <a:pt x="2524" y="447"/>
                </a:cubicBezTo>
                <a:cubicBezTo>
                  <a:pt x="2521" y="447"/>
                  <a:pt x="2519" y="447"/>
                  <a:pt x="2516" y="447"/>
                </a:cubicBezTo>
                <a:cubicBezTo>
                  <a:pt x="2510" y="453"/>
                  <a:pt x="2505" y="459"/>
                  <a:pt x="2499" y="464"/>
                </a:cubicBezTo>
                <a:cubicBezTo>
                  <a:pt x="2499" y="468"/>
                  <a:pt x="2499" y="470"/>
                  <a:pt x="2499" y="472"/>
                </a:cubicBezTo>
                <a:cubicBezTo>
                  <a:pt x="2493" y="478"/>
                  <a:pt x="2488" y="484"/>
                  <a:pt x="2482" y="489"/>
                </a:cubicBezTo>
                <a:cubicBezTo>
                  <a:pt x="2482" y="493"/>
                  <a:pt x="2482" y="496"/>
                  <a:pt x="2482" y="498"/>
                </a:cubicBezTo>
                <a:cubicBezTo>
                  <a:pt x="2479" y="502"/>
                  <a:pt x="2476" y="504"/>
                  <a:pt x="2474" y="506"/>
                </a:cubicBezTo>
                <a:cubicBezTo>
                  <a:pt x="2474" y="510"/>
                  <a:pt x="2474" y="513"/>
                  <a:pt x="2474" y="515"/>
                </a:cubicBezTo>
                <a:cubicBezTo>
                  <a:pt x="2468" y="521"/>
                  <a:pt x="2463" y="527"/>
                  <a:pt x="2457" y="532"/>
                </a:cubicBezTo>
                <a:cubicBezTo>
                  <a:pt x="2457" y="535"/>
                  <a:pt x="2457" y="538"/>
                  <a:pt x="2457" y="540"/>
                </a:cubicBezTo>
                <a:cubicBezTo>
                  <a:pt x="2471" y="540"/>
                  <a:pt x="2485" y="540"/>
                  <a:pt x="2499" y="540"/>
                </a:cubicBezTo>
                <a:cubicBezTo>
                  <a:pt x="2502" y="538"/>
                  <a:pt x="2505" y="535"/>
                  <a:pt x="2508" y="531"/>
                </a:cubicBezTo>
                <a:cubicBezTo>
                  <a:pt x="2530" y="531"/>
                  <a:pt x="2553" y="531"/>
                  <a:pt x="2575" y="531"/>
                </a:cubicBezTo>
                <a:cubicBezTo>
                  <a:pt x="2578" y="529"/>
                  <a:pt x="2580" y="527"/>
                  <a:pt x="2583" y="523"/>
                </a:cubicBezTo>
                <a:cubicBezTo>
                  <a:pt x="2609" y="523"/>
                  <a:pt x="2634" y="523"/>
                  <a:pt x="2660" y="523"/>
                </a:cubicBezTo>
                <a:cubicBezTo>
                  <a:pt x="2662" y="521"/>
                  <a:pt x="2665" y="519"/>
                  <a:pt x="2669" y="515"/>
                </a:cubicBezTo>
                <a:cubicBezTo>
                  <a:pt x="2694" y="515"/>
                  <a:pt x="2719" y="515"/>
                  <a:pt x="2744" y="515"/>
                </a:cubicBezTo>
                <a:cubicBezTo>
                  <a:pt x="2746" y="513"/>
                  <a:pt x="2750" y="510"/>
                  <a:pt x="2753" y="506"/>
                </a:cubicBezTo>
                <a:cubicBezTo>
                  <a:pt x="2778" y="506"/>
                  <a:pt x="2803" y="506"/>
                  <a:pt x="2828" y="506"/>
                </a:cubicBezTo>
                <a:cubicBezTo>
                  <a:pt x="2831" y="504"/>
                  <a:pt x="2834" y="502"/>
                  <a:pt x="2837" y="498"/>
                </a:cubicBezTo>
                <a:cubicBezTo>
                  <a:pt x="2851" y="498"/>
                  <a:pt x="2865" y="498"/>
                  <a:pt x="2879" y="498"/>
                </a:cubicBezTo>
                <a:cubicBezTo>
                  <a:pt x="2879" y="506"/>
                  <a:pt x="2879" y="514"/>
                  <a:pt x="2879" y="523"/>
                </a:cubicBezTo>
                <a:cubicBezTo>
                  <a:pt x="2882" y="526"/>
                  <a:pt x="2884" y="528"/>
                  <a:pt x="2887" y="531"/>
                </a:cubicBezTo>
                <a:cubicBezTo>
                  <a:pt x="2887" y="543"/>
                  <a:pt x="2887" y="554"/>
                  <a:pt x="2887" y="566"/>
                </a:cubicBezTo>
                <a:cubicBezTo>
                  <a:pt x="2890" y="568"/>
                  <a:pt x="2893" y="571"/>
                  <a:pt x="2896" y="574"/>
                </a:cubicBezTo>
                <a:cubicBezTo>
                  <a:pt x="2896" y="583"/>
                  <a:pt x="2896" y="591"/>
                  <a:pt x="2896" y="600"/>
                </a:cubicBezTo>
                <a:cubicBezTo>
                  <a:pt x="2899" y="602"/>
                  <a:pt x="2901" y="604"/>
                  <a:pt x="2904" y="608"/>
                </a:cubicBezTo>
                <a:cubicBezTo>
                  <a:pt x="2904" y="619"/>
                  <a:pt x="2904" y="630"/>
                  <a:pt x="2904" y="642"/>
                </a:cubicBezTo>
                <a:cubicBezTo>
                  <a:pt x="2907" y="644"/>
                  <a:pt x="2910" y="647"/>
                  <a:pt x="2913" y="650"/>
                </a:cubicBezTo>
                <a:cubicBezTo>
                  <a:pt x="2913" y="658"/>
                  <a:pt x="2913" y="667"/>
                  <a:pt x="2913" y="676"/>
                </a:cubicBezTo>
                <a:cubicBezTo>
                  <a:pt x="2916" y="678"/>
                  <a:pt x="2918" y="681"/>
                  <a:pt x="2921" y="684"/>
                </a:cubicBezTo>
                <a:cubicBezTo>
                  <a:pt x="2921" y="698"/>
                  <a:pt x="2921" y="711"/>
                  <a:pt x="2921" y="726"/>
                </a:cubicBezTo>
                <a:cubicBezTo>
                  <a:pt x="2924" y="728"/>
                  <a:pt x="2927" y="731"/>
                  <a:pt x="2930" y="734"/>
                </a:cubicBezTo>
                <a:cubicBezTo>
                  <a:pt x="2930" y="740"/>
                  <a:pt x="2930" y="745"/>
                  <a:pt x="2930" y="751"/>
                </a:cubicBezTo>
                <a:cubicBezTo>
                  <a:pt x="2933" y="754"/>
                  <a:pt x="2935" y="757"/>
                  <a:pt x="2938" y="760"/>
                </a:cubicBezTo>
                <a:cubicBezTo>
                  <a:pt x="2938" y="771"/>
                  <a:pt x="2938" y="782"/>
                  <a:pt x="2938" y="793"/>
                </a:cubicBezTo>
                <a:cubicBezTo>
                  <a:pt x="2941" y="796"/>
                  <a:pt x="2943" y="799"/>
                  <a:pt x="2947" y="802"/>
                </a:cubicBezTo>
                <a:cubicBezTo>
                  <a:pt x="2947" y="810"/>
                  <a:pt x="2947" y="818"/>
                  <a:pt x="2947" y="827"/>
                </a:cubicBezTo>
                <a:cubicBezTo>
                  <a:pt x="2949" y="830"/>
                  <a:pt x="2952" y="832"/>
                  <a:pt x="2955" y="835"/>
                </a:cubicBezTo>
                <a:cubicBezTo>
                  <a:pt x="2955" y="844"/>
                  <a:pt x="2955" y="852"/>
                  <a:pt x="2955" y="861"/>
                </a:cubicBezTo>
                <a:cubicBezTo>
                  <a:pt x="2944" y="861"/>
                  <a:pt x="2933" y="861"/>
                  <a:pt x="2921" y="861"/>
                </a:cubicBezTo>
                <a:cubicBezTo>
                  <a:pt x="2919" y="864"/>
                  <a:pt x="2917" y="866"/>
                  <a:pt x="2913" y="869"/>
                </a:cubicBezTo>
                <a:cubicBezTo>
                  <a:pt x="2891" y="869"/>
                  <a:pt x="2868" y="869"/>
                  <a:pt x="2845" y="869"/>
                </a:cubicBezTo>
                <a:cubicBezTo>
                  <a:pt x="2843" y="872"/>
                  <a:pt x="2840" y="875"/>
                  <a:pt x="2837" y="878"/>
                </a:cubicBezTo>
                <a:cubicBezTo>
                  <a:pt x="2826" y="878"/>
                  <a:pt x="2814" y="878"/>
                  <a:pt x="2803" y="878"/>
                </a:cubicBezTo>
                <a:cubicBezTo>
                  <a:pt x="2803" y="883"/>
                  <a:pt x="2803" y="889"/>
                  <a:pt x="2803" y="895"/>
                </a:cubicBezTo>
                <a:cubicBezTo>
                  <a:pt x="2806" y="897"/>
                  <a:pt x="2809" y="900"/>
                  <a:pt x="2812" y="904"/>
                </a:cubicBezTo>
                <a:cubicBezTo>
                  <a:pt x="2812" y="917"/>
                  <a:pt x="2812" y="931"/>
                  <a:pt x="2812" y="946"/>
                </a:cubicBezTo>
                <a:cubicBezTo>
                  <a:pt x="2814" y="948"/>
                  <a:pt x="2817" y="951"/>
                  <a:pt x="2820" y="954"/>
                </a:cubicBezTo>
                <a:cubicBezTo>
                  <a:pt x="2820" y="962"/>
                  <a:pt x="2820" y="971"/>
                  <a:pt x="2820" y="980"/>
                </a:cubicBezTo>
                <a:cubicBezTo>
                  <a:pt x="2823" y="982"/>
                  <a:pt x="2825" y="985"/>
                  <a:pt x="2828" y="988"/>
                </a:cubicBezTo>
                <a:cubicBezTo>
                  <a:pt x="2828" y="1002"/>
                  <a:pt x="2828" y="1015"/>
                  <a:pt x="2828" y="1030"/>
                </a:cubicBezTo>
                <a:cubicBezTo>
                  <a:pt x="2831" y="1032"/>
                  <a:pt x="2834" y="1035"/>
                  <a:pt x="2837" y="1038"/>
                </a:cubicBezTo>
                <a:cubicBezTo>
                  <a:pt x="2837" y="1046"/>
                  <a:pt x="2837" y="1055"/>
                  <a:pt x="2837" y="1064"/>
                </a:cubicBezTo>
                <a:cubicBezTo>
                  <a:pt x="2823" y="1064"/>
                  <a:pt x="2810" y="1064"/>
                  <a:pt x="2795" y="1064"/>
                </a:cubicBezTo>
                <a:cubicBezTo>
                  <a:pt x="2792" y="1067"/>
                  <a:pt x="2789" y="1070"/>
                  <a:pt x="2786" y="1072"/>
                </a:cubicBezTo>
                <a:cubicBezTo>
                  <a:pt x="2786" y="1075"/>
                  <a:pt x="2786" y="1079"/>
                  <a:pt x="2786" y="1081"/>
                </a:cubicBezTo>
                <a:cubicBezTo>
                  <a:pt x="2783" y="1084"/>
                  <a:pt x="2780" y="1087"/>
                  <a:pt x="2778" y="1089"/>
                </a:cubicBezTo>
                <a:cubicBezTo>
                  <a:pt x="2778" y="1092"/>
                  <a:pt x="2778" y="1095"/>
                  <a:pt x="2778" y="1097"/>
                </a:cubicBezTo>
                <a:cubicBezTo>
                  <a:pt x="2784" y="1097"/>
                  <a:pt x="2789" y="1097"/>
                  <a:pt x="2795" y="1097"/>
                </a:cubicBezTo>
                <a:cubicBezTo>
                  <a:pt x="2795" y="1106"/>
                  <a:pt x="2795" y="1115"/>
                  <a:pt x="2795" y="1123"/>
                </a:cubicBezTo>
                <a:cubicBezTo>
                  <a:pt x="2784" y="1123"/>
                  <a:pt x="2772" y="1123"/>
                  <a:pt x="2761" y="1123"/>
                </a:cubicBezTo>
                <a:cubicBezTo>
                  <a:pt x="2761" y="1117"/>
                  <a:pt x="2761" y="1112"/>
                  <a:pt x="2761" y="1106"/>
                </a:cubicBezTo>
                <a:cubicBezTo>
                  <a:pt x="2752" y="1106"/>
                  <a:pt x="2744" y="1106"/>
                  <a:pt x="2736" y="1106"/>
                </a:cubicBezTo>
                <a:cubicBezTo>
                  <a:pt x="2730" y="1100"/>
                  <a:pt x="2725" y="1095"/>
                  <a:pt x="2719" y="1089"/>
                </a:cubicBezTo>
                <a:cubicBezTo>
                  <a:pt x="2713" y="1095"/>
                  <a:pt x="2707" y="1100"/>
                  <a:pt x="2702" y="1106"/>
                </a:cubicBezTo>
                <a:cubicBezTo>
                  <a:pt x="2690" y="1106"/>
                  <a:pt x="2679" y="1106"/>
                  <a:pt x="2669" y="1106"/>
                </a:cubicBezTo>
                <a:cubicBezTo>
                  <a:pt x="2663" y="1112"/>
                  <a:pt x="2657" y="1117"/>
                  <a:pt x="2652" y="1123"/>
                </a:cubicBezTo>
                <a:cubicBezTo>
                  <a:pt x="2652" y="1129"/>
                  <a:pt x="2652" y="1135"/>
                  <a:pt x="2652" y="1140"/>
                </a:cubicBezTo>
                <a:cubicBezTo>
                  <a:pt x="2648" y="1140"/>
                  <a:pt x="2645" y="1140"/>
                  <a:pt x="2643" y="1140"/>
                </a:cubicBezTo>
                <a:cubicBezTo>
                  <a:pt x="2639" y="1137"/>
                  <a:pt x="2637" y="1134"/>
                  <a:pt x="2635" y="1131"/>
                </a:cubicBezTo>
                <a:cubicBezTo>
                  <a:pt x="2629" y="1131"/>
                  <a:pt x="2623" y="1131"/>
                  <a:pt x="2618" y="1131"/>
                </a:cubicBezTo>
                <a:cubicBezTo>
                  <a:pt x="2614" y="1128"/>
                  <a:pt x="2612" y="1126"/>
                  <a:pt x="2609" y="1123"/>
                </a:cubicBezTo>
                <a:cubicBezTo>
                  <a:pt x="2604" y="1123"/>
                  <a:pt x="2598" y="1123"/>
                  <a:pt x="2592" y="1123"/>
                </a:cubicBezTo>
                <a:cubicBezTo>
                  <a:pt x="2592" y="1126"/>
                  <a:pt x="2592" y="1129"/>
                  <a:pt x="2592" y="1131"/>
                </a:cubicBezTo>
                <a:cubicBezTo>
                  <a:pt x="2601" y="1140"/>
                  <a:pt x="2609" y="1148"/>
                  <a:pt x="2618" y="1156"/>
                </a:cubicBezTo>
                <a:cubicBezTo>
                  <a:pt x="2621" y="1156"/>
                  <a:pt x="2623" y="1156"/>
                  <a:pt x="2626" y="1156"/>
                </a:cubicBezTo>
                <a:cubicBezTo>
                  <a:pt x="2635" y="1165"/>
                  <a:pt x="2643" y="1174"/>
                  <a:pt x="2652" y="1182"/>
                </a:cubicBezTo>
                <a:cubicBezTo>
                  <a:pt x="2666" y="1182"/>
                  <a:pt x="2680" y="1182"/>
                  <a:pt x="2694" y="1182"/>
                </a:cubicBezTo>
                <a:cubicBezTo>
                  <a:pt x="2699" y="1188"/>
                  <a:pt x="2705" y="1194"/>
                  <a:pt x="2711" y="1199"/>
                </a:cubicBezTo>
                <a:cubicBezTo>
                  <a:pt x="2714" y="1199"/>
                  <a:pt x="2716" y="1199"/>
                  <a:pt x="2719" y="1199"/>
                </a:cubicBezTo>
                <a:cubicBezTo>
                  <a:pt x="2725" y="1204"/>
                  <a:pt x="2730" y="1210"/>
                  <a:pt x="2736" y="1216"/>
                </a:cubicBezTo>
                <a:cubicBezTo>
                  <a:pt x="2736" y="1221"/>
                  <a:pt x="2736" y="1227"/>
                  <a:pt x="2736" y="1233"/>
                </a:cubicBezTo>
                <a:cubicBezTo>
                  <a:pt x="2739" y="1236"/>
                  <a:pt x="2742" y="1239"/>
                  <a:pt x="2744" y="1241"/>
                </a:cubicBezTo>
                <a:cubicBezTo>
                  <a:pt x="2744" y="1256"/>
                  <a:pt x="2744" y="1270"/>
                  <a:pt x="2744" y="1284"/>
                </a:cubicBezTo>
                <a:cubicBezTo>
                  <a:pt x="2741" y="1287"/>
                  <a:pt x="2738" y="1289"/>
                  <a:pt x="2736" y="1292"/>
                </a:cubicBezTo>
                <a:cubicBezTo>
                  <a:pt x="2736" y="1295"/>
                  <a:pt x="2736" y="1297"/>
                  <a:pt x="2736" y="1300"/>
                </a:cubicBezTo>
                <a:cubicBezTo>
                  <a:pt x="2742" y="1300"/>
                  <a:pt x="2747" y="1300"/>
                  <a:pt x="2753" y="1300"/>
                </a:cubicBezTo>
                <a:cubicBezTo>
                  <a:pt x="2756" y="1303"/>
                  <a:pt x="2759" y="1306"/>
                  <a:pt x="2761" y="1309"/>
                </a:cubicBezTo>
                <a:cubicBezTo>
                  <a:pt x="2764" y="1309"/>
                  <a:pt x="2767" y="1309"/>
                  <a:pt x="2770" y="1309"/>
                </a:cubicBezTo>
                <a:cubicBezTo>
                  <a:pt x="2773" y="1312"/>
                  <a:pt x="2776" y="1314"/>
                  <a:pt x="2778" y="1317"/>
                </a:cubicBezTo>
                <a:cubicBezTo>
                  <a:pt x="2781" y="1317"/>
                  <a:pt x="2784" y="1317"/>
                  <a:pt x="2786" y="1317"/>
                </a:cubicBezTo>
                <a:cubicBezTo>
                  <a:pt x="2789" y="1320"/>
                  <a:pt x="2793" y="1323"/>
                  <a:pt x="2795" y="1326"/>
                </a:cubicBezTo>
                <a:cubicBezTo>
                  <a:pt x="2798" y="1326"/>
                  <a:pt x="2801" y="1326"/>
                  <a:pt x="2803" y="1326"/>
                </a:cubicBezTo>
                <a:cubicBezTo>
                  <a:pt x="2809" y="1331"/>
                  <a:pt x="2814" y="1337"/>
                  <a:pt x="2820" y="1343"/>
                </a:cubicBezTo>
                <a:cubicBezTo>
                  <a:pt x="2829" y="1343"/>
                  <a:pt x="2837" y="1343"/>
                  <a:pt x="2845" y="1343"/>
                </a:cubicBezTo>
                <a:cubicBezTo>
                  <a:pt x="2849" y="1346"/>
                  <a:pt x="2852" y="1348"/>
                  <a:pt x="2854" y="1351"/>
                </a:cubicBezTo>
                <a:cubicBezTo>
                  <a:pt x="2863" y="1351"/>
                  <a:pt x="2871" y="1351"/>
                  <a:pt x="2879" y="1351"/>
                </a:cubicBezTo>
                <a:cubicBezTo>
                  <a:pt x="2883" y="1348"/>
                  <a:pt x="2885" y="1345"/>
                  <a:pt x="2887" y="1343"/>
                </a:cubicBezTo>
                <a:cubicBezTo>
                  <a:pt x="2904" y="1343"/>
                  <a:pt x="2921" y="1343"/>
                  <a:pt x="2938" y="1343"/>
                </a:cubicBezTo>
                <a:cubicBezTo>
                  <a:pt x="2944" y="1337"/>
                  <a:pt x="2950" y="1331"/>
                  <a:pt x="2956" y="1326"/>
                </a:cubicBezTo>
                <a:cubicBezTo>
                  <a:pt x="2956" y="1323"/>
                  <a:pt x="2956" y="1319"/>
                  <a:pt x="2956" y="1317"/>
                </a:cubicBezTo>
                <a:cubicBezTo>
                  <a:pt x="2964" y="1317"/>
                  <a:pt x="2973" y="1317"/>
                  <a:pt x="2981" y="1317"/>
                </a:cubicBezTo>
                <a:cubicBezTo>
                  <a:pt x="2981" y="1314"/>
                  <a:pt x="2981" y="1311"/>
                  <a:pt x="2981" y="1309"/>
                </a:cubicBezTo>
                <a:cubicBezTo>
                  <a:pt x="2990" y="1300"/>
                  <a:pt x="2998" y="1292"/>
                  <a:pt x="3006" y="1284"/>
                </a:cubicBezTo>
                <a:cubicBezTo>
                  <a:pt x="3006" y="1280"/>
                  <a:pt x="3006" y="1277"/>
                  <a:pt x="3006" y="1275"/>
                </a:cubicBezTo>
                <a:cubicBezTo>
                  <a:pt x="3009" y="1271"/>
                  <a:pt x="3012" y="1269"/>
                  <a:pt x="3015" y="1267"/>
                </a:cubicBezTo>
                <a:cubicBezTo>
                  <a:pt x="3015" y="1263"/>
                  <a:pt x="3015" y="1260"/>
                  <a:pt x="3015" y="1258"/>
                </a:cubicBezTo>
                <a:cubicBezTo>
                  <a:pt x="3024" y="1249"/>
                  <a:pt x="3032" y="1241"/>
                  <a:pt x="3040" y="1233"/>
                </a:cubicBezTo>
                <a:cubicBezTo>
                  <a:pt x="3040" y="1224"/>
                  <a:pt x="3040" y="1216"/>
                  <a:pt x="3040" y="1207"/>
                </a:cubicBezTo>
                <a:cubicBezTo>
                  <a:pt x="3043" y="1204"/>
                  <a:pt x="3045" y="1201"/>
                  <a:pt x="3048" y="1199"/>
                </a:cubicBezTo>
                <a:cubicBezTo>
                  <a:pt x="3048" y="1193"/>
                  <a:pt x="3048" y="1187"/>
                  <a:pt x="3048" y="1182"/>
                </a:cubicBezTo>
                <a:cubicBezTo>
                  <a:pt x="3051" y="1179"/>
                  <a:pt x="3054" y="1176"/>
                  <a:pt x="3057" y="1173"/>
                </a:cubicBezTo>
                <a:cubicBezTo>
                  <a:pt x="3057" y="1168"/>
                  <a:pt x="3057" y="1162"/>
                  <a:pt x="3057" y="1156"/>
                </a:cubicBezTo>
                <a:cubicBezTo>
                  <a:pt x="3066" y="1147"/>
                  <a:pt x="3074" y="1139"/>
                  <a:pt x="3082" y="1131"/>
                </a:cubicBezTo>
                <a:cubicBezTo>
                  <a:pt x="3082" y="1128"/>
                  <a:pt x="3082" y="1126"/>
                  <a:pt x="3082" y="1123"/>
                </a:cubicBezTo>
                <a:cubicBezTo>
                  <a:pt x="3085" y="1120"/>
                  <a:pt x="3088" y="1117"/>
                  <a:pt x="3090" y="1114"/>
                </a:cubicBezTo>
                <a:cubicBezTo>
                  <a:pt x="3090" y="1109"/>
                  <a:pt x="3090" y="1103"/>
                  <a:pt x="3090" y="1097"/>
                </a:cubicBezTo>
                <a:cubicBezTo>
                  <a:pt x="3093" y="1094"/>
                  <a:pt x="3097" y="1092"/>
                  <a:pt x="3099" y="1089"/>
                </a:cubicBezTo>
                <a:cubicBezTo>
                  <a:pt x="3099" y="1086"/>
                  <a:pt x="3099" y="1083"/>
                  <a:pt x="3099" y="1081"/>
                </a:cubicBezTo>
                <a:cubicBezTo>
                  <a:pt x="3108" y="1081"/>
                  <a:pt x="3116" y="1081"/>
                  <a:pt x="3124" y="1081"/>
                </a:cubicBezTo>
                <a:cubicBezTo>
                  <a:pt x="3124" y="1084"/>
                  <a:pt x="3124" y="1087"/>
                  <a:pt x="3124" y="1089"/>
                </a:cubicBezTo>
                <a:cubicBezTo>
                  <a:pt x="3130" y="1095"/>
                  <a:pt x="3135" y="1100"/>
                  <a:pt x="3141" y="1106"/>
                </a:cubicBezTo>
                <a:cubicBezTo>
                  <a:pt x="3152" y="1106"/>
                  <a:pt x="3164" y="1106"/>
                  <a:pt x="3175" y="1106"/>
                </a:cubicBezTo>
                <a:cubicBezTo>
                  <a:pt x="3181" y="1100"/>
                  <a:pt x="3187" y="1095"/>
                  <a:pt x="3191" y="1089"/>
                </a:cubicBezTo>
                <a:cubicBezTo>
                  <a:pt x="3195" y="1092"/>
                  <a:pt x="3198" y="1095"/>
                  <a:pt x="3200" y="1097"/>
                </a:cubicBezTo>
                <a:cubicBezTo>
                  <a:pt x="3204" y="1097"/>
                  <a:pt x="3206" y="1097"/>
                  <a:pt x="3208" y="1097"/>
                </a:cubicBezTo>
                <a:cubicBezTo>
                  <a:pt x="3208" y="1103"/>
                  <a:pt x="3208" y="1109"/>
                  <a:pt x="3208" y="1114"/>
                </a:cubicBezTo>
                <a:cubicBezTo>
                  <a:pt x="3212" y="1117"/>
                  <a:pt x="3215" y="1121"/>
                  <a:pt x="3217" y="1123"/>
                </a:cubicBezTo>
                <a:cubicBezTo>
                  <a:pt x="3223" y="1123"/>
                  <a:pt x="3229" y="1123"/>
                  <a:pt x="3234" y="1123"/>
                </a:cubicBezTo>
                <a:cubicBezTo>
                  <a:pt x="3234" y="1129"/>
                  <a:pt x="3234" y="1135"/>
                  <a:pt x="3234" y="1140"/>
                </a:cubicBezTo>
                <a:cubicBezTo>
                  <a:pt x="3225" y="1149"/>
                  <a:pt x="3216" y="1157"/>
                  <a:pt x="3208" y="1165"/>
                </a:cubicBezTo>
                <a:cubicBezTo>
                  <a:pt x="3208" y="1171"/>
                  <a:pt x="3208" y="1177"/>
                  <a:pt x="3208" y="1182"/>
                </a:cubicBezTo>
                <a:cubicBezTo>
                  <a:pt x="3212" y="1186"/>
                  <a:pt x="3215" y="1188"/>
                  <a:pt x="3217" y="1190"/>
                </a:cubicBezTo>
                <a:cubicBezTo>
                  <a:pt x="3217" y="1196"/>
                  <a:pt x="3217" y="1202"/>
                  <a:pt x="3217" y="1207"/>
                </a:cubicBezTo>
                <a:cubicBezTo>
                  <a:pt x="3221" y="1211"/>
                  <a:pt x="3223" y="1213"/>
                  <a:pt x="3225" y="1216"/>
                </a:cubicBezTo>
                <a:cubicBezTo>
                  <a:pt x="3225" y="1219"/>
                  <a:pt x="3225" y="1222"/>
                  <a:pt x="3225" y="1224"/>
                </a:cubicBezTo>
                <a:cubicBezTo>
                  <a:pt x="3229" y="1228"/>
                  <a:pt x="3232" y="1230"/>
                  <a:pt x="3234" y="1233"/>
                </a:cubicBezTo>
                <a:cubicBezTo>
                  <a:pt x="3234" y="1241"/>
                  <a:pt x="3234" y="1250"/>
                  <a:pt x="3234" y="1258"/>
                </a:cubicBezTo>
                <a:cubicBezTo>
                  <a:pt x="3238" y="1261"/>
                  <a:pt x="3240" y="1264"/>
                  <a:pt x="3242" y="1267"/>
                </a:cubicBezTo>
                <a:cubicBezTo>
                  <a:pt x="3242" y="1281"/>
                  <a:pt x="3242" y="1295"/>
                  <a:pt x="3242" y="1309"/>
                </a:cubicBezTo>
                <a:cubicBezTo>
                  <a:pt x="3246" y="1312"/>
                  <a:pt x="3248" y="1314"/>
                  <a:pt x="3251" y="1317"/>
                </a:cubicBezTo>
                <a:cubicBezTo>
                  <a:pt x="3251" y="1348"/>
                  <a:pt x="3251" y="1379"/>
                  <a:pt x="3251" y="1410"/>
                </a:cubicBezTo>
                <a:cubicBezTo>
                  <a:pt x="3254" y="1413"/>
                  <a:pt x="3257" y="1416"/>
                  <a:pt x="3259" y="1418"/>
                </a:cubicBezTo>
                <a:cubicBezTo>
                  <a:pt x="3259" y="1424"/>
                  <a:pt x="3259" y="1430"/>
                  <a:pt x="3259" y="1435"/>
                </a:cubicBezTo>
                <a:cubicBezTo>
                  <a:pt x="3263" y="1438"/>
                  <a:pt x="3265" y="1442"/>
                  <a:pt x="3268" y="1444"/>
                </a:cubicBezTo>
                <a:cubicBezTo>
                  <a:pt x="3268" y="1447"/>
                  <a:pt x="3268" y="1450"/>
                  <a:pt x="3268" y="1452"/>
                </a:cubicBezTo>
                <a:cubicBezTo>
                  <a:pt x="3271" y="1455"/>
                  <a:pt x="3274" y="1458"/>
                  <a:pt x="3276" y="1460"/>
                </a:cubicBezTo>
                <a:cubicBezTo>
                  <a:pt x="3276" y="1466"/>
                  <a:pt x="3276" y="1472"/>
                  <a:pt x="3276" y="1477"/>
                </a:cubicBezTo>
                <a:cubicBezTo>
                  <a:pt x="3280" y="1481"/>
                  <a:pt x="3282" y="1484"/>
                  <a:pt x="3285" y="1486"/>
                </a:cubicBezTo>
                <a:cubicBezTo>
                  <a:pt x="3285" y="1501"/>
                  <a:pt x="3285" y="1515"/>
                  <a:pt x="3285" y="1528"/>
                </a:cubicBezTo>
                <a:cubicBezTo>
                  <a:pt x="3288" y="1532"/>
                  <a:pt x="3290" y="1534"/>
                  <a:pt x="3293" y="1537"/>
                </a:cubicBezTo>
                <a:cubicBezTo>
                  <a:pt x="3293" y="1557"/>
                  <a:pt x="3293" y="1576"/>
                  <a:pt x="3293" y="1596"/>
                </a:cubicBezTo>
                <a:cubicBezTo>
                  <a:pt x="3296" y="1599"/>
                  <a:pt x="3299" y="1602"/>
                  <a:pt x="3302" y="1605"/>
                </a:cubicBezTo>
                <a:cubicBezTo>
                  <a:pt x="3302" y="1610"/>
                  <a:pt x="3302" y="1616"/>
                  <a:pt x="3302" y="1621"/>
                </a:cubicBezTo>
                <a:cubicBezTo>
                  <a:pt x="3307" y="1626"/>
                  <a:pt x="3313" y="1632"/>
                  <a:pt x="3319" y="1638"/>
                </a:cubicBezTo>
                <a:cubicBezTo>
                  <a:pt x="3319" y="1652"/>
                  <a:pt x="3319" y="1666"/>
                  <a:pt x="3319" y="1680"/>
                </a:cubicBezTo>
                <a:cubicBezTo>
                  <a:pt x="3322" y="1683"/>
                  <a:pt x="3324" y="1686"/>
                  <a:pt x="3327" y="1689"/>
                </a:cubicBezTo>
                <a:cubicBezTo>
                  <a:pt x="3327" y="1706"/>
                  <a:pt x="3327" y="1723"/>
                  <a:pt x="3327" y="1739"/>
                </a:cubicBezTo>
                <a:cubicBezTo>
                  <a:pt x="3330" y="1742"/>
                  <a:pt x="3333" y="1746"/>
                  <a:pt x="3336" y="1748"/>
                </a:cubicBezTo>
                <a:cubicBezTo>
                  <a:pt x="3336" y="1751"/>
                  <a:pt x="3336" y="1754"/>
                  <a:pt x="3336" y="1756"/>
                </a:cubicBezTo>
                <a:cubicBezTo>
                  <a:pt x="3341" y="1762"/>
                  <a:pt x="3347" y="1768"/>
                  <a:pt x="3352" y="1773"/>
                </a:cubicBezTo>
                <a:cubicBezTo>
                  <a:pt x="3352" y="1776"/>
                  <a:pt x="3352" y="1779"/>
                  <a:pt x="3352" y="1781"/>
                </a:cubicBezTo>
                <a:cubicBezTo>
                  <a:pt x="3358" y="1787"/>
                  <a:pt x="3363" y="1793"/>
                  <a:pt x="3369" y="1798"/>
                </a:cubicBezTo>
                <a:cubicBezTo>
                  <a:pt x="3369" y="1802"/>
                  <a:pt x="3369" y="1805"/>
                  <a:pt x="3369" y="1807"/>
                </a:cubicBezTo>
                <a:cubicBezTo>
                  <a:pt x="3366" y="1810"/>
                  <a:pt x="3363" y="1813"/>
                  <a:pt x="3361" y="1815"/>
                </a:cubicBezTo>
                <a:cubicBezTo>
                  <a:pt x="3358" y="1815"/>
                  <a:pt x="3354" y="1815"/>
                  <a:pt x="3352" y="1815"/>
                </a:cubicBezTo>
                <a:cubicBezTo>
                  <a:pt x="3349" y="1819"/>
                  <a:pt x="3346" y="1821"/>
                  <a:pt x="3344" y="1823"/>
                </a:cubicBezTo>
                <a:cubicBezTo>
                  <a:pt x="3340" y="1823"/>
                  <a:pt x="3338" y="1823"/>
                  <a:pt x="3336" y="1823"/>
                </a:cubicBezTo>
                <a:cubicBezTo>
                  <a:pt x="3330" y="1829"/>
                  <a:pt x="3324" y="1835"/>
                  <a:pt x="3319" y="1840"/>
                </a:cubicBezTo>
                <a:cubicBezTo>
                  <a:pt x="3315" y="1840"/>
                  <a:pt x="3312" y="1840"/>
                  <a:pt x="3310" y="1840"/>
                </a:cubicBezTo>
                <a:cubicBezTo>
                  <a:pt x="3306" y="1844"/>
                  <a:pt x="3304" y="1847"/>
                  <a:pt x="3302" y="1849"/>
                </a:cubicBezTo>
                <a:cubicBezTo>
                  <a:pt x="3302" y="1853"/>
                  <a:pt x="3302" y="1855"/>
                  <a:pt x="3302" y="1857"/>
                </a:cubicBezTo>
                <a:cubicBezTo>
                  <a:pt x="3298" y="1861"/>
                  <a:pt x="3295" y="1863"/>
                  <a:pt x="3293" y="1866"/>
                </a:cubicBezTo>
                <a:cubicBezTo>
                  <a:pt x="3287" y="1866"/>
                  <a:pt x="3281" y="1866"/>
                  <a:pt x="3276" y="1866"/>
                </a:cubicBezTo>
                <a:cubicBezTo>
                  <a:pt x="3276" y="1869"/>
                  <a:pt x="3276" y="1872"/>
                  <a:pt x="3276" y="1875"/>
                </a:cubicBezTo>
                <a:cubicBezTo>
                  <a:pt x="3288" y="1886"/>
                  <a:pt x="3299" y="1897"/>
                  <a:pt x="3310" y="1909"/>
                </a:cubicBezTo>
                <a:cubicBezTo>
                  <a:pt x="3310" y="1914"/>
                  <a:pt x="3310" y="1920"/>
                  <a:pt x="3310" y="1925"/>
                </a:cubicBezTo>
                <a:cubicBezTo>
                  <a:pt x="3313" y="1928"/>
                  <a:pt x="3316" y="1931"/>
                  <a:pt x="3319" y="1934"/>
                </a:cubicBezTo>
                <a:cubicBezTo>
                  <a:pt x="3319" y="1939"/>
                  <a:pt x="3319" y="1945"/>
                  <a:pt x="3319" y="1951"/>
                </a:cubicBezTo>
                <a:cubicBezTo>
                  <a:pt x="3322" y="1954"/>
                  <a:pt x="3324" y="1956"/>
                  <a:pt x="3327" y="1959"/>
                </a:cubicBezTo>
                <a:cubicBezTo>
                  <a:pt x="3327" y="1962"/>
                  <a:pt x="3327" y="1964"/>
                  <a:pt x="3327" y="1967"/>
                </a:cubicBezTo>
                <a:cubicBezTo>
                  <a:pt x="3332" y="1973"/>
                  <a:pt x="3338" y="1978"/>
                  <a:pt x="3344" y="1984"/>
                </a:cubicBezTo>
                <a:cubicBezTo>
                  <a:pt x="3349" y="1984"/>
                  <a:pt x="3355" y="1984"/>
                  <a:pt x="3361" y="1984"/>
                </a:cubicBezTo>
                <a:cubicBezTo>
                  <a:pt x="3366" y="1990"/>
                  <a:pt x="3372" y="1995"/>
                  <a:pt x="3378" y="2001"/>
                </a:cubicBezTo>
                <a:cubicBezTo>
                  <a:pt x="3375" y="2004"/>
                  <a:pt x="3371" y="2007"/>
                  <a:pt x="3369" y="2010"/>
                </a:cubicBezTo>
                <a:cubicBezTo>
                  <a:pt x="3369" y="2013"/>
                  <a:pt x="3369" y="2016"/>
                  <a:pt x="3369" y="2018"/>
                </a:cubicBezTo>
                <a:cubicBezTo>
                  <a:pt x="3363" y="2024"/>
                  <a:pt x="3358" y="2029"/>
                  <a:pt x="3352" y="2035"/>
                </a:cubicBezTo>
                <a:cubicBezTo>
                  <a:pt x="3352" y="2041"/>
                  <a:pt x="3352" y="2046"/>
                  <a:pt x="3352" y="2052"/>
                </a:cubicBezTo>
                <a:cubicBezTo>
                  <a:pt x="3355" y="2055"/>
                  <a:pt x="3358" y="2058"/>
                  <a:pt x="3361" y="2060"/>
                </a:cubicBezTo>
                <a:cubicBezTo>
                  <a:pt x="3361" y="2066"/>
                  <a:pt x="3361" y="2071"/>
                  <a:pt x="3361" y="2077"/>
                </a:cubicBezTo>
                <a:cubicBezTo>
                  <a:pt x="3358" y="2080"/>
                  <a:pt x="3354" y="2083"/>
                  <a:pt x="3352" y="2085"/>
                </a:cubicBezTo>
                <a:cubicBezTo>
                  <a:pt x="3358" y="2091"/>
                  <a:pt x="3363" y="2097"/>
                  <a:pt x="3369" y="2102"/>
                </a:cubicBezTo>
                <a:cubicBezTo>
                  <a:pt x="3369" y="2108"/>
                  <a:pt x="3369" y="2114"/>
                  <a:pt x="3369" y="2119"/>
                </a:cubicBezTo>
                <a:cubicBezTo>
                  <a:pt x="3372" y="2119"/>
                  <a:pt x="3375" y="2119"/>
                  <a:pt x="3378" y="2119"/>
                </a:cubicBezTo>
                <a:cubicBezTo>
                  <a:pt x="3387" y="2128"/>
                  <a:pt x="3395" y="2136"/>
                  <a:pt x="3403" y="2144"/>
                </a:cubicBezTo>
                <a:cubicBezTo>
                  <a:pt x="3414" y="2144"/>
                  <a:pt x="3426" y="2144"/>
                  <a:pt x="3437" y="2144"/>
                </a:cubicBezTo>
                <a:cubicBezTo>
                  <a:pt x="3440" y="2148"/>
                  <a:pt x="3443" y="2151"/>
                  <a:pt x="3445" y="2153"/>
                </a:cubicBezTo>
                <a:cubicBezTo>
                  <a:pt x="3448" y="2153"/>
                  <a:pt x="3451" y="2153"/>
                  <a:pt x="3453" y="2153"/>
                </a:cubicBezTo>
                <a:cubicBezTo>
                  <a:pt x="3456" y="2157"/>
                  <a:pt x="3460" y="2159"/>
                  <a:pt x="3462" y="2161"/>
                </a:cubicBezTo>
                <a:cubicBezTo>
                  <a:pt x="3462" y="2178"/>
                  <a:pt x="3462" y="2195"/>
                  <a:pt x="3462" y="2212"/>
                </a:cubicBezTo>
                <a:cubicBezTo>
                  <a:pt x="3465" y="2216"/>
                  <a:pt x="3468" y="2218"/>
                  <a:pt x="3470" y="2221"/>
                </a:cubicBezTo>
                <a:cubicBezTo>
                  <a:pt x="3470" y="2230"/>
                  <a:pt x="3470" y="2238"/>
                  <a:pt x="3470" y="2246"/>
                </a:cubicBezTo>
                <a:cubicBezTo>
                  <a:pt x="3467" y="2249"/>
                  <a:pt x="3464" y="2252"/>
                  <a:pt x="3462" y="2255"/>
                </a:cubicBezTo>
                <a:cubicBezTo>
                  <a:pt x="3456" y="2255"/>
                  <a:pt x="3451" y="2255"/>
                  <a:pt x="3445" y="2255"/>
                </a:cubicBezTo>
                <a:cubicBezTo>
                  <a:pt x="3442" y="2258"/>
                  <a:pt x="3439" y="2260"/>
                  <a:pt x="3437" y="2263"/>
                </a:cubicBezTo>
                <a:cubicBezTo>
                  <a:pt x="3437" y="2272"/>
                  <a:pt x="3437" y="2280"/>
                  <a:pt x="3437" y="2288"/>
                </a:cubicBezTo>
                <a:cubicBezTo>
                  <a:pt x="3434" y="2291"/>
                  <a:pt x="3430" y="2294"/>
                  <a:pt x="3428" y="2297"/>
                </a:cubicBezTo>
                <a:cubicBezTo>
                  <a:pt x="3428" y="2317"/>
                  <a:pt x="3428" y="2336"/>
                  <a:pt x="3428" y="2356"/>
                </a:cubicBezTo>
                <a:cubicBezTo>
                  <a:pt x="3425" y="2359"/>
                  <a:pt x="3422" y="2362"/>
                  <a:pt x="3420" y="2364"/>
                </a:cubicBezTo>
                <a:cubicBezTo>
                  <a:pt x="3414" y="2364"/>
                  <a:pt x="3409" y="2364"/>
                  <a:pt x="3403" y="2364"/>
                </a:cubicBezTo>
                <a:cubicBezTo>
                  <a:pt x="3403" y="2387"/>
                  <a:pt x="3403" y="2409"/>
                  <a:pt x="3403" y="2431"/>
                </a:cubicBezTo>
                <a:cubicBezTo>
                  <a:pt x="3400" y="2435"/>
                  <a:pt x="3397" y="2438"/>
                  <a:pt x="3395" y="2440"/>
                </a:cubicBezTo>
                <a:cubicBezTo>
                  <a:pt x="3395" y="2449"/>
                  <a:pt x="3395" y="2457"/>
                  <a:pt x="3395" y="2465"/>
                </a:cubicBezTo>
                <a:cubicBezTo>
                  <a:pt x="3392" y="2469"/>
                  <a:pt x="3388" y="2472"/>
                  <a:pt x="3386" y="2474"/>
                </a:cubicBezTo>
                <a:cubicBezTo>
                  <a:pt x="3386" y="2514"/>
                  <a:pt x="3386" y="2553"/>
                  <a:pt x="3386" y="2592"/>
                </a:cubicBezTo>
                <a:cubicBezTo>
                  <a:pt x="3389" y="2595"/>
                  <a:pt x="3392" y="2598"/>
                  <a:pt x="3395" y="2601"/>
                </a:cubicBezTo>
                <a:cubicBezTo>
                  <a:pt x="3395" y="2604"/>
                  <a:pt x="3395" y="2606"/>
                  <a:pt x="3395" y="2609"/>
                </a:cubicBezTo>
                <a:cubicBezTo>
                  <a:pt x="3389" y="2614"/>
                  <a:pt x="3383" y="2620"/>
                  <a:pt x="3378" y="2626"/>
                </a:cubicBezTo>
                <a:cubicBezTo>
                  <a:pt x="3378" y="2631"/>
                  <a:pt x="3378" y="2637"/>
                  <a:pt x="3378" y="2643"/>
                </a:cubicBezTo>
                <a:cubicBezTo>
                  <a:pt x="3378" y="2651"/>
                  <a:pt x="3378" y="2659"/>
                  <a:pt x="3378" y="2668"/>
                </a:cubicBezTo>
                <a:cubicBezTo>
                  <a:pt x="3375" y="2670"/>
                  <a:pt x="3372" y="2674"/>
                  <a:pt x="3369" y="2677"/>
                </a:cubicBezTo>
                <a:cubicBezTo>
                  <a:pt x="3369" y="2679"/>
                  <a:pt x="3369" y="2682"/>
                  <a:pt x="3369" y="2685"/>
                </a:cubicBezTo>
                <a:cubicBezTo>
                  <a:pt x="3366" y="2687"/>
                  <a:pt x="3364" y="2690"/>
                  <a:pt x="3361" y="2693"/>
                </a:cubicBezTo>
                <a:cubicBezTo>
                  <a:pt x="3361" y="2696"/>
                  <a:pt x="3361" y="2699"/>
                  <a:pt x="3361" y="2702"/>
                </a:cubicBezTo>
                <a:cubicBezTo>
                  <a:pt x="3355" y="2708"/>
                  <a:pt x="3349" y="2713"/>
                  <a:pt x="3344" y="2719"/>
                </a:cubicBezTo>
                <a:cubicBezTo>
                  <a:pt x="3344" y="2721"/>
                  <a:pt x="3344" y="2724"/>
                  <a:pt x="3344" y="2727"/>
                </a:cubicBezTo>
                <a:cubicBezTo>
                  <a:pt x="3341" y="2730"/>
                  <a:pt x="3339" y="2733"/>
                  <a:pt x="3336" y="2736"/>
                </a:cubicBezTo>
                <a:cubicBezTo>
                  <a:pt x="3333" y="2736"/>
                  <a:pt x="3330" y="2736"/>
                  <a:pt x="3327" y="2736"/>
                </a:cubicBezTo>
                <a:cubicBezTo>
                  <a:pt x="3315" y="2747"/>
                  <a:pt x="3304" y="2758"/>
                  <a:pt x="3293" y="2769"/>
                </a:cubicBezTo>
                <a:cubicBezTo>
                  <a:pt x="3290" y="2769"/>
                  <a:pt x="3288" y="2769"/>
                  <a:pt x="3285" y="2769"/>
                </a:cubicBezTo>
                <a:cubicBezTo>
                  <a:pt x="3282" y="2772"/>
                  <a:pt x="3280" y="2775"/>
                  <a:pt x="3276" y="2778"/>
                </a:cubicBezTo>
                <a:cubicBezTo>
                  <a:pt x="3271" y="2778"/>
                  <a:pt x="3265" y="2778"/>
                  <a:pt x="3259" y="2778"/>
                </a:cubicBezTo>
                <a:cubicBezTo>
                  <a:pt x="3257" y="2781"/>
                  <a:pt x="3254" y="2783"/>
                  <a:pt x="3251" y="2786"/>
                </a:cubicBezTo>
                <a:cubicBezTo>
                  <a:pt x="3251" y="2789"/>
                  <a:pt x="3251" y="2791"/>
                  <a:pt x="3251" y="2794"/>
                </a:cubicBezTo>
                <a:cubicBezTo>
                  <a:pt x="3248" y="2797"/>
                  <a:pt x="3246" y="2800"/>
                  <a:pt x="3242" y="2803"/>
                </a:cubicBezTo>
                <a:cubicBezTo>
                  <a:pt x="3242" y="2809"/>
                  <a:pt x="3242" y="2815"/>
                  <a:pt x="3242" y="2820"/>
                </a:cubicBezTo>
                <a:cubicBezTo>
                  <a:pt x="3240" y="2823"/>
                  <a:pt x="3238" y="2825"/>
                  <a:pt x="3234" y="2828"/>
                </a:cubicBezTo>
                <a:cubicBezTo>
                  <a:pt x="3234" y="2831"/>
                  <a:pt x="3234" y="2834"/>
                  <a:pt x="3234" y="2837"/>
                </a:cubicBezTo>
                <a:cubicBezTo>
                  <a:pt x="3232" y="2840"/>
                  <a:pt x="3229" y="2842"/>
                  <a:pt x="3225" y="2845"/>
                </a:cubicBezTo>
                <a:cubicBezTo>
                  <a:pt x="3225" y="2848"/>
                  <a:pt x="3225" y="2850"/>
                  <a:pt x="3225" y="2854"/>
                </a:cubicBezTo>
                <a:cubicBezTo>
                  <a:pt x="3223" y="2854"/>
                  <a:pt x="3221" y="2854"/>
                  <a:pt x="3217" y="2854"/>
                </a:cubicBezTo>
                <a:cubicBezTo>
                  <a:pt x="3215" y="2856"/>
                  <a:pt x="3212" y="2859"/>
                  <a:pt x="3208" y="2862"/>
                </a:cubicBezTo>
                <a:cubicBezTo>
                  <a:pt x="3206" y="2862"/>
                  <a:pt x="3204" y="2862"/>
                  <a:pt x="3200" y="2862"/>
                </a:cubicBezTo>
                <a:cubicBezTo>
                  <a:pt x="3198" y="2865"/>
                  <a:pt x="3195" y="2867"/>
                  <a:pt x="3191" y="2871"/>
                </a:cubicBezTo>
                <a:cubicBezTo>
                  <a:pt x="3187" y="2871"/>
                  <a:pt x="3181" y="2871"/>
                  <a:pt x="3175" y="2871"/>
                </a:cubicBezTo>
                <a:cubicBezTo>
                  <a:pt x="3173" y="2873"/>
                  <a:pt x="3169" y="2876"/>
                  <a:pt x="3166" y="2880"/>
                </a:cubicBezTo>
                <a:cubicBezTo>
                  <a:pt x="3164" y="2880"/>
                  <a:pt x="3161" y="2880"/>
                  <a:pt x="3158" y="2880"/>
                </a:cubicBezTo>
                <a:cubicBezTo>
                  <a:pt x="3152" y="2884"/>
                  <a:pt x="3147" y="2890"/>
                  <a:pt x="3141" y="2896"/>
                </a:cubicBezTo>
                <a:cubicBezTo>
                  <a:pt x="3135" y="2896"/>
                  <a:pt x="3130" y="2896"/>
                  <a:pt x="3124" y="2896"/>
                </a:cubicBezTo>
                <a:cubicBezTo>
                  <a:pt x="3122" y="2898"/>
                  <a:pt x="3119" y="2901"/>
                  <a:pt x="3116" y="2905"/>
                </a:cubicBezTo>
                <a:cubicBezTo>
                  <a:pt x="3093" y="2905"/>
                  <a:pt x="3071" y="2905"/>
                  <a:pt x="3048" y="2905"/>
                </a:cubicBezTo>
                <a:cubicBezTo>
                  <a:pt x="3045" y="2902"/>
                  <a:pt x="3043" y="2899"/>
                  <a:pt x="3040" y="2896"/>
                </a:cubicBezTo>
                <a:cubicBezTo>
                  <a:pt x="3032" y="2896"/>
                  <a:pt x="3024" y="2896"/>
                  <a:pt x="3015" y="2896"/>
                </a:cubicBezTo>
                <a:cubicBezTo>
                  <a:pt x="3012" y="2898"/>
                  <a:pt x="3009" y="2901"/>
                  <a:pt x="3006" y="2905"/>
                </a:cubicBezTo>
                <a:cubicBezTo>
                  <a:pt x="3006" y="2907"/>
                  <a:pt x="3006" y="2910"/>
                  <a:pt x="3006" y="2913"/>
                </a:cubicBezTo>
                <a:cubicBezTo>
                  <a:pt x="3003" y="2913"/>
                  <a:pt x="3001" y="2913"/>
                  <a:pt x="2998" y="2913"/>
                </a:cubicBezTo>
                <a:cubicBezTo>
                  <a:pt x="2995" y="2915"/>
                  <a:pt x="2992" y="2918"/>
                  <a:pt x="2989" y="2922"/>
                </a:cubicBezTo>
                <a:cubicBezTo>
                  <a:pt x="2981" y="2922"/>
                  <a:pt x="2973" y="2922"/>
                  <a:pt x="2964" y="2922"/>
                </a:cubicBezTo>
                <a:cubicBezTo>
                  <a:pt x="2958" y="2916"/>
                  <a:pt x="2952" y="2910"/>
                  <a:pt x="2947" y="2905"/>
                </a:cubicBezTo>
                <a:cubicBezTo>
                  <a:pt x="2944" y="2905"/>
                  <a:pt x="2942" y="2905"/>
                  <a:pt x="2938" y="2905"/>
                </a:cubicBezTo>
                <a:cubicBezTo>
                  <a:pt x="2933" y="2899"/>
                  <a:pt x="2927" y="2893"/>
                  <a:pt x="2921" y="2888"/>
                </a:cubicBezTo>
                <a:cubicBezTo>
                  <a:pt x="2919" y="2888"/>
                  <a:pt x="2917" y="2888"/>
                  <a:pt x="2913" y="2888"/>
                </a:cubicBezTo>
                <a:cubicBezTo>
                  <a:pt x="2911" y="2885"/>
                  <a:pt x="2908" y="2883"/>
                  <a:pt x="2904" y="2880"/>
                </a:cubicBezTo>
                <a:cubicBezTo>
                  <a:pt x="2883" y="2880"/>
                  <a:pt x="2860" y="2880"/>
                  <a:pt x="2837" y="2880"/>
                </a:cubicBezTo>
                <a:cubicBezTo>
                  <a:pt x="2837" y="2885"/>
                  <a:pt x="2837" y="2891"/>
                  <a:pt x="2837" y="2896"/>
                </a:cubicBezTo>
                <a:cubicBezTo>
                  <a:pt x="2834" y="2899"/>
                  <a:pt x="2831" y="2902"/>
                  <a:pt x="2828" y="2905"/>
                </a:cubicBezTo>
                <a:cubicBezTo>
                  <a:pt x="2828" y="2908"/>
                  <a:pt x="2828" y="2910"/>
                  <a:pt x="2828" y="2913"/>
                </a:cubicBezTo>
                <a:cubicBezTo>
                  <a:pt x="2825" y="2916"/>
                  <a:pt x="2823" y="2919"/>
                  <a:pt x="2820" y="2922"/>
                </a:cubicBezTo>
                <a:cubicBezTo>
                  <a:pt x="2820" y="2925"/>
                  <a:pt x="2820" y="2927"/>
                  <a:pt x="2820" y="2930"/>
                </a:cubicBezTo>
                <a:cubicBezTo>
                  <a:pt x="2823" y="2933"/>
                  <a:pt x="2826" y="2936"/>
                  <a:pt x="2828" y="2939"/>
                </a:cubicBezTo>
                <a:cubicBezTo>
                  <a:pt x="2825" y="2942"/>
                  <a:pt x="2823" y="2944"/>
                  <a:pt x="2820" y="2947"/>
                </a:cubicBezTo>
                <a:cubicBezTo>
                  <a:pt x="2823" y="2950"/>
                  <a:pt x="2826" y="2952"/>
                  <a:pt x="2828" y="2955"/>
                </a:cubicBezTo>
                <a:cubicBezTo>
                  <a:pt x="2828" y="2966"/>
                  <a:pt x="2828" y="2978"/>
                  <a:pt x="2828" y="2989"/>
                </a:cubicBezTo>
                <a:cubicBezTo>
                  <a:pt x="2828" y="2995"/>
                  <a:pt x="2828" y="3000"/>
                  <a:pt x="2828" y="3006"/>
                </a:cubicBezTo>
                <a:cubicBezTo>
                  <a:pt x="2831" y="3009"/>
                  <a:pt x="2835" y="3012"/>
                  <a:pt x="2837" y="3014"/>
                </a:cubicBezTo>
                <a:cubicBezTo>
                  <a:pt x="2843" y="3014"/>
                  <a:pt x="2849" y="3014"/>
                  <a:pt x="2854" y="3014"/>
                </a:cubicBezTo>
                <a:cubicBezTo>
                  <a:pt x="2857" y="3017"/>
                  <a:pt x="2860" y="3021"/>
                  <a:pt x="2862" y="3023"/>
                </a:cubicBezTo>
                <a:cubicBezTo>
                  <a:pt x="2862" y="3032"/>
                  <a:pt x="2862" y="3040"/>
                  <a:pt x="2862" y="3048"/>
                </a:cubicBezTo>
                <a:cubicBezTo>
                  <a:pt x="2866" y="3051"/>
                  <a:pt x="2869" y="3054"/>
                  <a:pt x="2871" y="3056"/>
                </a:cubicBezTo>
                <a:cubicBezTo>
                  <a:pt x="2871" y="3059"/>
                  <a:pt x="2871" y="3063"/>
                  <a:pt x="2871" y="3065"/>
                </a:cubicBezTo>
                <a:cubicBezTo>
                  <a:pt x="2874" y="3068"/>
                  <a:pt x="2877" y="3071"/>
                  <a:pt x="2879" y="3073"/>
                </a:cubicBezTo>
                <a:cubicBezTo>
                  <a:pt x="2885" y="3073"/>
                  <a:pt x="2891" y="3073"/>
                  <a:pt x="2896" y="3073"/>
                </a:cubicBezTo>
                <a:cubicBezTo>
                  <a:pt x="2896" y="3088"/>
                  <a:pt x="2896" y="3102"/>
                  <a:pt x="2896" y="3115"/>
                </a:cubicBezTo>
                <a:cubicBezTo>
                  <a:pt x="2891" y="3121"/>
                  <a:pt x="2885" y="3127"/>
                  <a:pt x="2879" y="3132"/>
                </a:cubicBezTo>
                <a:cubicBezTo>
                  <a:pt x="2879" y="3138"/>
                  <a:pt x="2879" y="3144"/>
                  <a:pt x="2879" y="3149"/>
                </a:cubicBezTo>
                <a:cubicBezTo>
                  <a:pt x="2876" y="3149"/>
                  <a:pt x="2874" y="3149"/>
                  <a:pt x="2871" y="3149"/>
                </a:cubicBezTo>
                <a:cubicBezTo>
                  <a:pt x="2868" y="3153"/>
                  <a:pt x="2865" y="3155"/>
                  <a:pt x="2862" y="3158"/>
                </a:cubicBezTo>
                <a:cubicBezTo>
                  <a:pt x="2862" y="3161"/>
                  <a:pt x="2862" y="3164"/>
                  <a:pt x="2862" y="3166"/>
                </a:cubicBezTo>
                <a:cubicBezTo>
                  <a:pt x="2851" y="3178"/>
                  <a:pt x="2840" y="3189"/>
                  <a:pt x="2828" y="3200"/>
                </a:cubicBezTo>
                <a:cubicBezTo>
                  <a:pt x="2826" y="3200"/>
                  <a:pt x="2823" y="3200"/>
                  <a:pt x="2820" y="3200"/>
                </a:cubicBezTo>
                <a:cubicBezTo>
                  <a:pt x="2814" y="3195"/>
                  <a:pt x="2809" y="3189"/>
                  <a:pt x="2803" y="3183"/>
                </a:cubicBezTo>
                <a:cubicBezTo>
                  <a:pt x="2797" y="3183"/>
                  <a:pt x="2792" y="3183"/>
                  <a:pt x="2786" y="3183"/>
                </a:cubicBezTo>
                <a:cubicBezTo>
                  <a:pt x="2784" y="3181"/>
                  <a:pt x="2781" y="3178"/>
                  <a:pt x="2778" y="3175"/>
                </a:cubicBezTo>
                <a:cubicBezTo>
                  <a:pt x="2770" y="3175"/>
                  <a:pt x="2762" y="3175"/>
                  <a:pt x="2753" y="3175"/>
                </a:cubicBezTo>
                <a:cubicBezTo>
                  <a:pt x="2750" y="3177"/>
                  <a:pt x="2747" y="3180"/>
                  <a:pt x="2744" y="3183"/>
                </a:cubicBezTo>
                <a:cubicBezTo>
                  <a:pt x="2738" y="3183"/>
                  <a:pt x="2733" y="3183"/>
                  <a:pt x="2727" y="3183"/>
                </a:cubicBezTo>
                <a:cubicBezTo>
                  <a:pt x="2725" y="3186"/>
                  <a:pt x="2722" y="3188"/>
                  <a:pt x="2719" y="3192"/>
                </a:cubicBezTo>
                <a:cubicBezTo>
                  <a:pt x="2716" y="3192"/>
                  <a:pt x="2714" y="3192"/>
                  <a:pt x="2711" y="3192"/>
                </a:cubicBezTo>
                <a:cubicBezTo>
                  <a:pt x="2708" y="3194"/>
                  <a:pt x="2705" y="3197"/>
                  <a:pt x="2702" y="3200"/>
                </a:cubicBezTo>
                <a:cubicBezTo>
                  <a:pt x="2657" y="3200"/>
                  <a:pt x="2613" y="3200"/>
                  <a:pt x="2567" y="3200"/>
                </a:cubicBezTo>
                <a:cubicBezTo>
                  <a:pt x="2562" y="3205"/>
                  <a:pt x="2556" y="3211"/>
                  <a:pt x="2550" y="3217"/>
                </a:cubicBezTo>
                <a:cubicBezTo>
                  <a:pt x="2542" y="3217"/>
                  <a:pt x="2533" y="3217"/>
                  <a:pt x="2524" y="3217"/>
                </a:cubicBezTo>
                <a:cubicBezTo>
                  <a:pt x="2522" y="3219"/>
                  <a:pt x="2519" y="3222"/>
                  <a:pt x="2516" y="3226"/>
                </a:cubicBezTo>
                <a:cubicBezTo>
                  <a:pt x="2511" y="3226"/>
                  <a:pt x="2505" y="3226"/>
                  <a:pt x="2499" y="3226"/>
                </a:cubicBezTo>
                <a:cubicBezTo>
                  <a:pt x="2497" y="3223"/>
                  <a:pt x="2494" y="3220"/>
                  <a:pt x="2491" y="3217"/>
                </a:cubicBezTo>
                <a:cubicBezTo>
                  <a:pt x="2489" y="3217"/>
                  <a:pt x="2485" y="3217"/>
                  <a:pt x="2482" y="3217"/>
                </a:cubicBezTo>
                <a:cubicBezTo>
                  <a:pt x="2480" y="3214"/>
                  <a:pt x="2477" y="3212"/>
                  <a:pt x="2474" y="3209"/>
                </a:cubicBezTo>
                <a:cubicBezTo>
                  <a:pt x="2472" y="3209"/>
                  <a:pt x="2469" y="3209"/>
                  <a:pt x="2466" y="3209"/>
                </a:cubicBezTo>
                <a:cubicBezTo>
                  <a:pt x="2464" y="3206"/>
                  <a:pt x="2460" y="3204"/>
                  <a:pt x="2457" y="3200"/>
                </a:cubicBezTo>
                <a:cubicBezTo>
                  <a:pt x="2455" y="3200"/>
                  <a:pt x="2452" y="3200"/>
                  <a:pt x="2449" y="3200"/>
                </a:cubicBezTo>
                <a:cubicBezTo>
                  <a:pt x="2443" y="3195"/>
                  <a:pt x="2438" y="3189"/>
                  <a:pt x="2432" y="3183"/>
                </a:cubicBezTo>
                <a:cubicBezTo>
                  <a:pt x="2426" y="3183"/>
                  <a:pt x="2421" y="3183"/>
                  <a:pt x="2415" y="3183"/>
                </a:cubicBezTo>
                <a:cubicBezTo>
                  <a:pt x="2409" y="3178"/>
                  <a:pt x="2404" y="3172"/>
                  <a:pt x="2398" y="3166"/>
                </a:cubicBezTo>
                <a:cubicBezTo>
                  <a:pt x="2395" y="3166"/>
                  <a:pt x="2393" y="3166"/>
                  <a:pt x="2390" y="3166"/>
                </a:cubicBezTo>
                <a:cubicBezTo>
                  <a:pt x="2376" y="3153"/>
                  <a:pt x="2362" y="3139"/>
                  <a:pt x="2348" y="3124"/>
                </a:cubicBezTo>
                <a:cubicBezTo>
                  <a:pt x="2345" y="3124"/>
                  <a:pt x="2342" y="3124"/>
                  <a:pt x="2339" y="3124"/>
                </a:cubicBezTo>
                <a:cubicBezTo>
                  <a:pt x="2336" y="3122"/>
                  <a:pt x="2334" y="3119"/>
                  <a:pt x="2331" y="3115"/>
                </a:cubicBezTo>
                <a:cubicBezTo>
                  <a:pt x="2328" y="3115"/>
                  <a:pt x="2325" y="3115"/>
                  <a:pt x="2322" y="3115"/>
                </a:cubicBezTo>
                <a:cubicBezTo>
                  <a:pt x="2317" y="3111"/>
                  <a:pt x="2311" y="3105"/>
                  <a:pt x="2305" y="3099"/>
                </a:cubicBezTo>
                <a:cubicBezTo>
                  <a:pt x="2300" y="3099"/>
                  <a:pt x="2294" y="3099"/>
                  <a:pt x="2288" y="3099"/>
                </a:cubicBezTo>
                <a:cubicBezTo>
                  <a:pt x="2286" y="3097"/>
                  <a:pt x="2283" y="3093"/>
                  <a:pt x="2280" y="3090"/>
                </a:cubicBezTo>
                <a:cubicBezTo>
                  <a:pt x="2277" y="3090"/>
                  <a:pt x="2275" y="3090"/>
                  <a:pt x="2271" y="3090"/>
                </a:cubicBezTo>
                <a:cubicBezTo>
                  <a:pt x="2266" y="3085"/>
                  <a:pt x="2260" y="3079"/>
                  <a:pt x="2254" y="3073"/>
                </a:cubicBezTo>
                <a:cubicBezTo>
                  <a:pt x="2252" y="3073"/>
                  <a:pt x="2250" y="3073"/>
                  <a:pt x="2246" y="3073"/>
                </a:cubicBezTo>
                <a:cubicBezTo>
                  <a:pt x="2244" y="3071"/>
                  <a:pt x="2241" y="3068"/>
                  <a:pt x="2237" y="3065"/>
                </a:cubicBezTo>
                <a:cubicBezTo>
                  <a:pt x="2235" y="3065"/>
                  <a:pt x="2233" y="3065"/>
                  <a:pt x="2229" y="3065"/>
                </a:cubicBezTo>
                <a:cubicBezTo>
                  <a:pt x="2227" y="3068"/>
                  <a:pt x="2224" y="3070"/>
                  <a:pt x="2220" y="3073"/>
                </a:cubicBezTo>
                <a:cubicBezTo>
                  <a:pt x="2220" y="3085"/>
                  <a:pt x="2220" y="3096"/>
                  <a:pt x="2220" y="3107"/>
                </a:cubicBezTo>
                <a:cubicBezTo>
                  <a:pt x="2216" y="3107"/>
                  <a:pt x="2210" y="3107"/>
                  <a:pt x="2204" y="3107"/>
                </a:cubicBezTo>
                <a:cubicBezTo>
                  <a:pt x="2204" y="3119"/>
                  <a:pt x="2204" y="3130"/>
                  <a:pt x="2204" y="3141"/>
                </a:cubicBezTo>
                <a:cubicBezTo>
                  <a:pt x="2202" y="3144"/>
                  <a:pt x="2199" y="3146"/>
                  <a:pt x="2195" y="3149"/>
                </a:cubicBezTo>
                <a:cubicBezTo>
                  <a:pt x="2195" y="3155"/>
                  <a:pt x="2195" y="3161"/>
                  <a:pt x="2195" y="3166"/>
                </a:cubicBezTo>
                <a:cubicBezTo>
                  <a:pt x="2193" y="3166"/>
                  <a:pt x="2190" y="3166"/>
                  <a:pt x="2187" y="3166"/>
                </a:cubicBezTo>
                <a:cubicBezTo>
                  <a:pt x="2185" y="3169"/>
                  <a:pt x="2181" y="3171"/>
                  <a:pt x="2178" y="3175"/>
                </a:cubicBezTo>
                <a:cubicBezTo>
                  <a:pt x="2176" y="3175"/>
                  <a:pt x="2173" y="3175"/>
                  <a:pt x="2170" y="3175"/>
                </a:cubicBezTo>
                <a:cubicBezTo>
                  <a:pt x="2164" y="3180"/>
                  <a:pt x="2159" y="3186"/>
                  <a:pt x="2153" y="3192"/>
                </a:cubicBezTo>
                <a:cubicBezTo>
                  <a:pt x="2147" y="3192"/>
                  <a:pt x="2142" y="3192"/>
                  <a:pt x="2136" y="3192"/>
                </a:cubicBezTo>
                <a:cubicBezTo>
                  <a:pt x="2134" y="3189"/>
                  <a:pt x="2131" y="3187"/>
                  <a:pt x="2128" y="3183"/>
                </a:cubicBezTo>
                <a:cubicBezTo>
                  <a:pt x="2122" y="3183"/>
                  <a:pt x="2117" y="3183"/>
                  <a:pt x="2111" y="3183"/>
                </a:cubicBezTo>
                <a:cubicBezTo>
                  <a:pt x="2109" y="3181"/>
                  <a:pt x="2106" y="3178"/>
                  <a:pt x="2103" y="3175"/>
                </a:cubicBezTo>
                <a:cubicBezTo>
                  <a:pt x="2097" y="3175"/>
                  <a:pt x="2092" y="3175"/>
                  <a:pt x="2086" y="3175"/>
                </a:cubicBezTo>
                <a:cubicBezTo>
                  <a:pt x="2083" y="3172"/>
                  <a:pt x="2080" y="3170"/>
                  <a:pt x="2077" y="3166"/>
                </a:cubicBezTo>
                <a:cubicBezTo>
                  <a:pt x="2069" y="3166"/>
                  <a:pt x="2061" y="3166"/>
                  <a:pt x="2052" y="3166"/>
                </a:cubicBezTo>
                <a:cubicBezTo>
                  <a:pt x="2049" y="3164"/>
                  <a:pt x="2047" y="3161"/>
                  <a:pt x="2044" y="3158"/>
                </a:cubicBezTo>
                <a:cubicBezTo>
                  <a:pt x="2041" y="3158"/>
                  <a:pt x="2038" y="3158"/>
                  <a:pt x="2035" y="3158"/>
                </a:cubicBezTo>
                <a:cubicBezTo>
                  <a:pt x="2029" y="3163"/>
                  <a:pt x="2023" y="3169"/>
                  <a:pt x="2018" y="3175"/>
                </a:cubicBezTo>
                <a:cubicBezTo>
                  <a:pt x="2002" y="3175"/>
                  <a:pt x="1985" y="3175"/>
                  <a:pt x="1968" y="3175"/>
                </a:cubicBezTo>
                <a:cubicBezTo>
                  <a:pt x="1968" y="3178"/>
                  <a:pt x="1968" y="3181"/>
                  <a:pt x="1968" y="3183"/>
                </a:cubicBezTo>
                <a:cubicBezTo>
                  <a:pt x="1971" y="3187"/>
                  <a:pt x="1973" y="3189"/>
                  <a:pt x="1976" y="3192"/>
                </a:cubicBezTo>
                <a:cubicBezTo>
                  <a:pt x="1976" y="3197"/>
                  <a:pt x="1976" y="3203"/>
                  <a:pt x="1976" y="3209"/>
                </a:cubicBezTo>
                <a:cubicBezTo>
                  <a:pt x="1972" y="3212"/>
                  <a:pt x="1970" y="3214"/>
                  <a:pt x="1968" y="3217"/>
                </a:cubicBezTo>
                <a:cubicBezTo>
                  <a:pt x="1968" y="3220"/>
                  <a:pt x="1968" y="3223"/>
                  <a:pt x="1968" y="3226"/>
                </a:cubicBezTo>
                <a:cubicBezTo>
                  <a:pt x="1964" y="3229"/>
                  <a:pt x="1961" y="3231"/>
                  <a:pt x="1959" y="3234"/>
                </a:cubicBezTo>
                <a:cubicBezTo>
                  <a:pt x="1947" y="3234"/>
                  <a:pt x="1936" y="3234"/>
                  <a:pt x="1925" y="3234"/>
                </a:cubicBezTo>
                <a:cubicBezTo>
                  <a:pt x="1922" y="3237"/>
                  <a:pt x="1919" y="3240"/>
                  <a:pt x="1916" y="3243"/>
                </a:cubicBezTo>
                <a:cubicBezTo>
                  <a:pt x="1911" y="3243"/>
                  <a:pt x="1905" y="3243"/>
                  <a:pt x="1900" y="3243"/>
                </a:cubicBezTo>
                <a:cubicBezTo>
                  <a:pt x="1897" y="3246"/>
                  <a:pt x="1894" y="3248"/>
                  <a:pt x="1891" y="3251"/>
                </a:cubicBezTo>
                <a:cubicBezTo>
                  <a:pt x="1886" y="3251"/>
                  <a:pt x="1880" y="3251"/>
                  <a:pt x="1874" y="3251"/>
                </a:cubicBezTo>
                <a:cubicBezTo>
                  <a:pt x="1874" y="3256"/>
                  <a:pt x="1874" y="3262"/>
                  <a:pt x="1874" y="3268"/>
                </a:cubicBezTo>
                <a:cubicBezTo>
                  <a:pt x="1878" y="3268"/>
                  <a:pt x="1881" y="3268"/>
                  <a:pt x="1883" y="3268"/>
                </a:cubicBezTo>
                <a:cubicBezTo>
                  <a:pt x="1886" y="3271"/>
                  <a:pt x="1889" y="3273"/>
                  <a:pt x="1891" y="3276"/>
                </a:cubicBezTo>
                <a:cubicBezTo>
                  <a:pt x="1908" y="3276"/>
                  <a:pt x="1925" y="3276"/>
                  <a:pt x="1942" y="3276"/>
                </a:cubicBezTo>
                <a:cubicBezTo>
                  <a:pt x="1946" y="3273"/>
                  <a:pt x="1948" y="3270"/>
                  <a:pt x="1950" y="3268"/>
                </a:cubicBezTo>
                <a:cubicBezTo>
                  <a:pt x="1954" y="3268"/>
                  <a:pt x="1956" y="3268"/>
                  <a:pt x="1959" y="3268"/>
                </a:cubicBezTo>
                <a:cubicBezTo>
                  <a:pt x="1962" y="3271"/>
                  <a:pt x="1965" y="3273"/>
                  <a:pt x="1968" y="3276"/>
                </a:cubicBezTo>
                <a:cubicBezTo>
                  <a:pt x="1971" y="3276"/>
                  <a:pt x="1973" y="3276"/>
                  <a:pt x="1976" y="3276"/>
                </a:cubicBezTo>
                <a:cubicBezTo>
                  <a:pt x="1985" y="3285"/>
                  <a:pt x="1993" y="3294"/>
                  <a:pt x="2002" y="3302"/>
                </a:cubicBezTo>
                <a:cubicBezTo>
                  <a:pt x="2002" y="3311"/>
                  <a:pt x="2002" y="3319"/>
                  <a:pt x="2002" y="3327"/>
                </a:cubicBezTo>
                <a:cubicBezTo>
                  <a:pt x="1998" y="3330"/>
                  <a:pt x="1995" y="3333"/>
                  <a:pt x="1993" y="3335"/>
                </a:cubicBezTo>
                <a:cubicBezTo>
                  <a:pt x="1993" y="3338"/>
                  <a:pt x="1993" y="3342"/>
                  <a:pt x="1993" y="3344"/>
                </a:cubicBezTo>
                <a:cubicBezTo>
                  <a:pt x="1984" y="3353"/>
                  <a:pt x="1976" y="3361"/>
                  <a:pt x="1968" y="3369"/>
                </a:cubicBezTo>
                <a:cubicBezTo>
                  <a:pt x="1964" y="3369"/>
                  <a:pt x="1961" y="3369"/>
                  <a:pt x="1959" y="3369"/>
                </a:cubicBezTo>
                <a:cubicBezTo>
                  <a:pt x="1953" y="3375"/>
                  <a:pt x="1947" y="3380"/>
                  <a:pt x="1942" y="3386"/>
                </a:cubicBezTo>
                <a:cubicBezTo>
                  <a:pt x="1946" y="3389"/>
                  <a:pt x="1948" y="3392"/>
                  <a:pt x="1950" y="3394"/>
                </a:cubicBezTo>
                <a:cubicBezTo>
                  <a:pt x="1954" y="3397"/>
                  <a:pt x="1956" y="3401"/>
                  <a:pt x="1959" y="3403"/>
                </a:cubicBezTo>
                <a:cubicBezTo>
                  <a:pt x="1959" y="3406"/>
                  <a:pt x="1959" y="3409"/>
                  <a:pt x="1959" y="3411"/>
                </a:cubicBezTo>
                <a:cubicBezTo>
                  <a:pt x="1962" y="3414"/>
                  <a:pt x="1965" y="3417"/>
                  <a:pt x="1968" y="3419"/>
                </a:cubicBezTo>
                <a:cubicBezTo>
                  <a:pt x="1968" y="3425"/>
                  <a:pt x="1966" y="3433"/>
                  <a:pt x="1966" y="3438"/>
                </a:cubicBezTo>
                <a:lnTo>
                  <a:pt x="1976" y="3446"/>
                </a:lnTo>
                <a:lnTo>
                  <a:pt x="1976" y="3453"/>
                </a:lnTo>
                <a:cubicBezTo>
                  <a:pt x="1972" y="3457"/>
                  <a:pt x="1970" y="3459"/>
                  <a:pt x="1968" y="3461"/>
                </a:cubicBezTo>
                <a:cubicBezTo>
                  <a:pt x="1964" y="3461"/>
                  <a:pt x="1961" y="3461"/>
                  <a:pt x="1959" y="3461"/>
                </a:cubicBezTo>
                <a:cubicBezTo>
                  <a:pt x="1955" y="3465"/>
                  <a:pt x="1953" y="3468"/>
                  <a:pt x="1950" y="3470"/>
                </a:cubicBezTo>
                <a:cubicBezTo>
                  <a:pt x="1950" y="3491"/>
                  <a:pt x="1950" y="3510"/>
                  <a:pt x="1950" y="3530"/>
                </a:cubicBezTo>
                <a:cubicBezTo>
                  <a:pt x="1942" y="3530"/>
                  <a:pt x="1933" y="3530"/>
                  <a:pt x="1925" y="3530"/>
                </a:cubicBezTo>
                <a:cubicBezTo>
                  <a:pt x="1925" y="3533"/>
                  <a:pt x="1925" y="3535"/>
                  <a:pt x="1925" y="3538"/>
                </a:cubicBezTo>
                <a:cubicBezTo>
                  <a:pt x="1922" y="3541"/>
                  <a:pt x="1919" y="3544"/>
                  <a:pt x="1916" y="3547"/>
                </a:cubicBezTo>
                <a:cubicBezTo>
                  <a:pt x="1913" y="3547"/>
                  <a:pt x="1911" y="3547"/>
                  <a:pt x="1908" y="3547"/>
                </a:cubicBezTo>
                <a:cubicBezTo>
                  <a:pt x="1908" y="3575"/>
                  <a:pt x="1908" y="3603"/>
                  <a:pt x="1908" y="3631"/>
                </a:cubicBezTo>
                <a:cubicBezTo>
                  <a:pt x="1905" y="3634"/>
                  <a:pt x="1903" y="3637"/>
                  <a:pt x="1900" y="3639"/>
                </a:cubicBezTo>
                <a:cubicBezTo>
                  <a:pt x="1900" y="3659"/>
                  <a:pt x="1900" y="3679"/>
                  <a:pt x="1900" y="3698"/>
                </a:cubicBezTo>
                <a:cubicBezTo>
                  <a:pt x="1897" y="3701"/>
                  <a:pt x="1894" y="3705"/>
                  <a:pt x="1891" y="3707"/>
                </a:cubicBezTo>
                <a:cubicBezTo>
                  <a:pt x="1877" y="3707"/>
                  <a:pt x="1863" y="3707"/>
                  <a:pt x="1849" y="3707"/>
                </a:cubicBezTo>
                <a:cubicBezTo>
                  <a:pt x="1846" y="3704"/>
                  <a:pt x="1844" y="3701"/>
                  <a:pt x="1841" y="3698"/>
                </a:cubicBezTo>
                <a:cubicBezTo>
                  <a:pt x="1841" y="3678"/>
                  <a:pt x="1841" y="3658"/>
                  <a:pt x="1841" y="3639"/>
                </a:cubicBezTo>
                <a:cubicBezTo>
                  <a:pt x="1818" y="3639"/>
                  <a:pt x="1796" y="3639"/>
                  <a:pt x="1773" y="3639"/>
                </a:cubicBezTo>
                <a:cubicBezTo>
                  <a:pt x="1773" y="3645"/>
                  <a:pt x="1773" y="3650"/>
                  <a:pt x="1773" y="3656"/>
                </a:cubicBezTo>
                <a:cubicBezTo>
                  <a:pt x="1770" y="3659"/>
                  <a:pt x="1767" y="3662"/>
                  <a:pt x="1765" y="3665"/>
                </a:cubicBezTo>
                <a:cubicBezTo>
                  <a:pt x="1765" y="3676"/>
                  <a:pt x="1765" y="3688"/>
                  <a:pt x="1765" y="3698"/>
                </a:cubicBezTo>
                <a:cubicBezTo>
                  <a:pt x="1768" y="3701"/>
                  <a:pt x="1771" y="3705"/>
                  <a:pt x="1773" y="3707"/>
                </a:cubicBezTo>
                <a:cubicBezTo>
                  <a:pt x="1773" y="3713"/>
                  <a:pt x="1773" y="3718"/>
                  <a:pt x="1773" y="3723"/>
                </a:cubicBezTo>
                <a:cubicBezTo>
                  <a:pt x="1776" y="3726"/>
                  <a:pt x="1779" y="3730"/>
                  <a:pt x="1782" y="3732"/>
                </a:cubicBezTo>
                <a:cubicBezTo>
                  <a:pt x="1782" y="3738"/>
                  <a:pt x="1782" y="3744"/>
                  <a:pt x="1782" y="3749"/>
                </a:cubicBezTo>
                <a:cubicBezTo>
                  <a:pt x="1785" y="3752"/>
                  <a:pt x="1788" y="3755"/>
                  <a:pt x="1790" y="3757"/>
                </a:cubicBezTo>
                <a:cubicBezTo>
                  <a:pt x="1793" y="3757"/>
                  <a:pt x="1796" y="3757"/>
                  <a:pt x="1798" y="3757"/>
                </a:cubicBezTo>
                <a:cubicBezTo>
                  <a:pt x="1801" y="3761"/>
                  <a:pt x="1805" y="3764"/>
                  <a:pt x="1807" y="3766"/>
                </a:cubicBezTo>
                <a:cubicBezTo>
                  <a:pt x="1841" y="3766"/>
                  <a:pt x="1875" y="3766"/>
                  <a:pt x="1908" y="3766"/>
                </a:cubicBezTo>
                <a:cubicBezTo>
                  <a:pt x="1912" y="3769"/>
                  <a:pt x="1914" y="3772"/>
                  <a:pt x="1916" y="3774"/>
                </a:cubicBezTo>
                <a:cubicBezTo>
                  <a:pt x="1954" y="3774"/>
                  <a:pt x="1990" y="3774"/>
                  <a:pt x="2027" y="3774"/>
                </a:cubicBezTo>
                <a:cubicBezTo>
                  <a:pt x="2030" y="3778"/>
                  <a:pt x="2032" y="3780"/>
                  <a:pt x="2035" y="3782"/>
                </a:cubicBezTo>
                <a:cubicBezTo>
                  <a:pt x="2061" y="3782"/>
                  <a:pt x="2086" y="3782"/>
                  <a:pt x="2111" y="3782"/>
                </a:cubicBezTo>
                <a:cubicBezTo>
                  <a:pt x="2111" y="3799"/>
                  <a:pt x="2111" y="3816"/>
                  <a:pt x="2111" y="3833"/>
                </a:cubicBezTo>
                <a:cubicBezTo>
                  <a:pt x="2108" y="3837"/>
                  <a:pt x="2105" y="3839"/>
                  <a:pt x="2103" y="3842"/>
                </a:cubicBezTo>
                <a:cubicBezTo>
                  <a:pt x="2103" y="3876"/>
                  <a:pt x="2103" y="3910"/>
                  <a:pt x="2103" y="3943"/>
                </a:cubicBezTo>
                <a:cubicBezTo>
                  <a:pt x="2100" y="3946"/>
                  <a:pt x="2096" y="3949"/>
                  <a:pt x="2094" y="3952"/>
                </a:cubicBezTo>
                <a:cubicBezTo>
                  <a:pt x="2094" y="3978"/>
                  <a:pt x="2094" y="4003"/>
                  <a:pt x="2094" y="4028"/>
                </a:cubicBezTo>
                <a:cubicBezTo>
                  <a:pt x="2091" y="4031"/>
                  <a:pt x="2088" y="4034"/>
                  <a:pt x="2086" y="4036"/>
                </a:cubicBezTo>
                <a:cubicBezTo>
                  <a:pt x="2086" y="4076"/>
                  <a:pt x="2086" y="4116"/>
                  <a:pt x="2086" y="4154"/>
                </a:cubicBezTo>
                <a:cubicBezTo>
                  <a:pt x="2083" y="4158"/>
                  <a:pt x="2079" y="4160"/>
                  <a:pt x="2077" y="4163"/>
                </a:cubicBezTo>
                <a:cubicBezTo>
                  <a:pt x="2077" y="4174"/>
                  <a:pt x="2077" y="4185"/>
                  <a:pt x="2077" y="4197"/>
                </a:cubicBezTo>
                <a:cubicBezTo>
                  <a:pt x="2092" y="4197"/>
                  <a:pt x="2105" y="4197"/>
                  <a:pt x="2119" y="4197"/>
                </a:cubicBezTo>
                <a:cubicBezTo>
                  <a:pt x="2122" y="4200"/>
                  <a:pt x="2126" y="4202"/>
                  <a:pt x="2128" y="4205"/>
                </a:cubicBezTo>
                <a:cubicBezTo>
                  <a:pt x="2134" y="4205"/>
                  <a:pt x="2139" y="4205"/>
                  <a:pt x="2145" y="4205"/>
                </a:cubicBezTo>
                <a:cubicBezTo>
                  <a:pt x="2148" y="4208"/>
                  <a:pt x="2151" y="4211"/>
                  <a:pt x="2153" y="4214"/>
                </a:cubicBezTo>
                <a:cubicBezTo>
                  <a:pt x="2162" y="4214"/>
                  <a:pt x="2170" y="4214"/>
                  <a:pt x="2178" y="4214"/>
                </a:cubicBezTo>
                <a:cubicBezTo>
                  <a:pt x="2181" y="4217"/>
                  <a:pt x="2185" y="4219"/>
                  <a:pt x="2187" y="4222"/>
                </a:cubicBezTo>
                <a:cubicBezTo>
                  <a:pt x="2193" y="4222"/>
                  <a:pt x="2199" y="4222"/>
                  <a:pt x="2204" y="4222"/>
                </a:cubicBezTo>
                <a:cubicBezTo>
                  <a:pt x="2207" y="4225"/>
                  <a:pt x="2210" y="4228"/>
                  <a:pt x="2212" y="4231"/>
                </a:cubicBezTo>
                <a:cubicBezTo>
                  <a:pt x="2218" y="4231"/>
                  <a:pt x="2224" y="4231"/>
                  <a:pt x="2229" y="4231"/>
                </a:cubicBezTo>
                <a:cubicBezTo>
                  <a:pt x="2238" y="4240"/>
                  <a:pt x="2246" y="4248"/>
                  <a:pt x="2254" y="4256"/>
                </a:cubicBezTo>
                <a:cubicBezTo>
                  <a:pt x="2260" y="4256"/>
                  <a:pt x="2266" y="4256"/>
                  <a:pt x="2271" y="4256"/>
                </a:cubicBezTo>
                <a:cubicBezTo>
                  <a:pt x="2275" y="4259"/>
                  <a:pt x="2277" y="4261"/>
                  <a:pt x="2280" y="4264"/>
                </a:cubicBezTo>
                <a:cubicBezTo>
                  <a:pt x="2285" y="4264"/>
                  <a:pt x="2291" y="4264"/>
                  <a:pt x="2297" y="4264"/>
                </a:cubicBezTo>
                <a:cubicBezTo>
                  <a:pt x="2302" y="4270"/>
                  <a:pt x="2308" y="4275"/>
                  <a:pt x="2314" y="4281"/>
                </a:cubicBezTo>
                <a:cubicBezTo>
                  <a:pt x="2314" y="4283"/>
                  <a:pt x="2314" y="4286"/>
                  <a:pt x="2314" y="4289"/>
                </a:cubicBezTo>
                <a:cubicBezTo>
                  <a:pt x="2305" y="4297"/>
                  <a:pt x="2297" y="4306"/>
                  <a:pt x="2288" y="4315"/>
                </a:cubicBezTo>
                <a:cubicBezTo>
                  <a:pt x="2288" y="4329"/>
                  <a:pt x="2288" y="4342"/>
                  <a:pt x="2288" y="4357"/>
                </a:cubicBezTo>
                <a:cubicBezTo>
                  <a:pt x="2283" y="4363"/>
                  <a:pt x="2277" y="4368"/>
                  <a:pt x="2271" y="4374"/>
                </a:cubicBezTo>
                <a:cubicBezTo>
                  <a:pt x="2271" y="4405"/>
                  <a:pt x="2271" y="4436"/>
                  <a:pt x="2271" y="4466"/>
                </a:cubicBezTo>
                <a:cubicBezTo>
                  <a:pt x="2266" y="4472"/>
                  <a:pt x="2260" y="4478"/>
                  <a:pt x="2254" y="4483"/>
                </a:cubicBezTo>
                <a:cubicBezTo>
                  <a:pt x="2254" y="4486"/>
                  <a:pt x="2254" y="4489"/>
                  <a:pt x="2254" y="4492"/>
                </a:cubicBezTo>
                <a:cubicBezTo>
                  <a:pt x="2252" y="4495"/>
                  <a:pt x="2250" y="4497"/>
                  <a:pt x="2246" y="4501"/>
                </a:cubicBezTo>
                <a:cubicBezTo>
                  <a:pt x="2246" y="4503"/>
                  <a:pt x="2246" y="4505"/>
                  <a:pt x="2246" y="4509"/>
                </a:cubicBezTo>
                <a:cubicBezTo>
                  <a:pt x="2244" y="4511"/>
                  <a:pt x="2241" y="4514"/>
                  <a:pt x="2237" y="4518"/>
                </a:cubicBezTo>
                <a:cubicBezTo>
                  <a:pt x="2237" y="4520"/>
                  <a:pt x="2237" y="4522"/>
                  <a:pt x="2237" y="4526"/>
                </a:cubicBezTo>
                <a:cubicBezTo>
                  <a:pt x="2224" y="4539"/>
                  <a:pt x="2210" y="4553"/>
                  <a:pt x="2195" y="4568"/>
                </a:cubicBezTo>
                <a:cubicBezTo>
                  <a:pt x="2153" y="4568"/>
                  <a:pt x="2111" y="4568"/>
                  <a:pt x="2069" y="4568"/>
                </a:cubicBezTo>
                <a:cubicBezTo>
                  <a:pt x="2066" y="4570"/>
                  <a:pt x="2063" y="4573"/>
                  <a:pt x="2060" y="4577"/>
                </a:cubicBezTo>
                <a:cubicBezTo>
                  <a:pt x="2040" y="4577"/>
                  <a:pt x="2021" y="4577"/>
                  <a:pt x="2002" y="4577"/>
                </a:cubicBezTo>
                <a:cubicBezTo>
                  <a:pt x="1999" y="4579"/>
                  <a:pt x="1996" y="4582"/>
                  <a:pt x="1993" y="4585"/>
                </a:cubicBezTo>
                <a:cubicBezTo>
                  <a:pt x="1959" y="4585"/>
                  <a:pt x="1925" y="4585"/>
                  <a:pt x="1891" y="4585"/>
                </a:cubicBezTo>
                <a:cubicBezTo>
                  <a:pt x="1891" y="4602"/>
                  <a:pt x="1891" y="4619"/>
                  <a:pt x="1891" y="4636"/>
                </a:cubicBezTo>
                <a:cubicBezTo>
                  <a:pt x="1889" y="4638"/>
                  <a:pt x="1886" y="4641"/>
                  <a:pt x="1883" y="4644"/>
                </a:cubicBezTo>
                <a:cubicBezTo>
                  <a:pt x="1881" y="4644"/>
                  <a:pt x="1878" y="4644"/>
                  <a:pt x="1874" y="4644"/>
                </a:cubicBezTo>
                <a:cubicBezTo>
                  <a:pt x="1869" y="4650"/>
                  <a:pt x="1863" y="4655"/>
                  <a:pt x="1857" y="4661"/>
                </a:cubicBezTo>
                <a:cubicBezTo>
                  <a:pt x="1857" y="4667"/>
                  <a:pt x="1857" y="4672"/>
                  <a:pt x="1857" y="4678"/>
                </a:cubicBezTo>
                <a:cubicBezTo>
                  <a:pt x="1855" y="4680"/>
                  <a:pt x="1852" y="4683"/>
                  <a:pt x="1849" y="4686"/>
                </a:cubicBezTo>
                <a:cubicBezTo>
                  <a:pt x="1849" y="4692"/>
                  <a:pt x="1849" y="4697"/>
                  <a:pt x="1849" y="4703"/>
                </a:cubicBezTo>
                <a:cubicBezTo>
                  <a:pt x="1847" y="4706"/>
                  <a:pt x="1844" y="4708"/>
                  <a:pt x="1841" y="4711"/>
                </a:cubicBezTo>
                <a:cubicBezTo>
                  <a:pt x="1841" y="4717"/>
                  <a:pt x="1841" y="4723"/>
                  <a:pt x="1841" y="4728"/>
                </a:cubicBezTo>
                <a:cubicBezTo>
                  <a:pt x="1839" y="4731"/>
                  <a:pt x="1835" y="4734"/>
                  <a:pt x="1832" y="4737"/>
                </a:cubicBezTo>
                <a:cubicBezTo>
                  <a:pt x="1832" y="4751"/>
                  <a:pt x="1832" y="4765"/>
                  <a:pt x="1832" y="4779"/>
                </a:cubicBezTo>
                <a:cubicBezTo>
                  <a:pt x="1835" y="4782"/>
                  <a:pt x="1838" y="4784"/>
                  <a:pt x="1841" y="4787"/>
                </a:cubicBezTo>
                <a:cubicBezTo>
                  <a:pt x="1841" y="4793"/>
                  <a:pt x="1841" y="4799"/>
                  <a:pt x="1841" y="4804"/>
                </a:cubicBezTo>
                <a:cubicBezTo>
                  <a:pt x="1844" y="4807"/>
                  <a:pt x="1846" y="4809"/>
                  <a:pt x="1849" y="4813"/>
                </a:cubicBezTo>
                <a:cubicBezTo>
                  <a:pt x="1849" y="4821"/>
                  <a:pt x="1849" y="4830"/>
                  <a:pt x="1849" y="4838"/>
                </a:cubicBezTo>
                <a:cubicBezTo>
                  <a:pt x="1847" y="4841"/>
                  <a:pt x="1844" y="4843"/>
                  <a:pt x="1841" y="4847"/>
                </a:cubicBezTo>
                <a:cubicBezTo>
                  <a:pt x="1782" y="4847"/>
                  <a:pt x="1723" y="4847"/>
                  <a:pt x="1664" y="4847"/>
                </a:cubicBezTo>
                <a:cubicBezTo>
                  <a:pt x="1661" y="4844"/>
                  <a:pt x="1658" y="4842"/>
                  <a:pt x="1655" y="4838"/>
                </a:cubicBezTo>
                <a:cubicBezTo>
                  <a:pt x="1652" y="4838"/>
                  <a:pt x="1650" y="4838"/>
                  <a:pt x="1647" y="4838"/>
                </a:cubicBezTo>
                <a:cubicBezTo>
                  <a:pt x="1644" y="4836"/>
                  <a:pt x="1642" y="4833"/>
                  <a:pt x="1638" y="4830"/>
                </a:cubicBezTo>
                <a:cubicBezTo>
                  <a:pt x="1638" y="4827"/>
                  <a:pt x="1638" y="4825"/>
                  <a:pt x="1638" y="4821"/>
                </a:cubicBezTo>
                <a:cubicBezTo>
                  <a:pt x="1641" y="4819"/>
                  <a:pt x="1643" y="4816"/>
                  <a:pt x="1647" y="4813"/>
                </a:cubicBezTo>
                <a:cubicBezTo>
                  <a:pt x="1647" y="4804"/>
                  <a:pt x="1647" y="4796"/>
                  <a:pt x="1647" y="4787"/>
                </a:cubicBezTo>
                <a:cubicBezTo>
                  <a:pt x="1652" y="4782"/>
                  <a:pt x="1658" y="4776"/>
                  <a:pt x="1664" y="4770"/>
                </a:cubicBezTo>
                <a:cubicBezTo>
                  <a:pt x="1666" y="4770"/>
                  <a:pt x="1668" y="4770"/>
                  <a:pt x="1672" y="4770"/>
                </a:cubicBezTo>
                <a:cubicBezTo>
                  <a:pt x="1672" y="4768"/>
                  <a:pt x="1672" y="4766"/>
                  <a:pt x="1672" y="4762"/>
                </a:cubicBezTo>
                <a:cubicBezTo>
                  <a:pt x="1677" y="4757"/>
                  <a:pt x="1683" y="4751"/>
                  <a:pt x="1689" y="4745"/>
                </a:cubicBezTo>
                <a:cubicBezTo>
                  <a:pt x="1686" y="4743"/>
                  <a:pt x="1684" y="4740"/>
                  <a:pt x="1681" y="4737"/>
                </a:cubicBezTo>
                <a:cubicBezTo>
                  <a:pt x="1675" y="4737"/>
                  <a:pt x="1669" y="4737"/>
                  <a:pt x="1664" y="4737"/>
                </a:cubicBezTo>
                <a:cubicBezTo>
                  <a:pt x="1655" y="4729"/>
                  <a:pt x="1647" y="4720"/>
                  <a:pt x="1638" y="4711"/>
                </a:cubicBezTo>
                <a:cubicBezTo>
                  <a:pt x="1638" y="4709"/>
                  <a:pt x="1638" y="4706"/>
                  <a:pt x="1638" y="4703"/>
                </a:cubicBezTo>
                <a:cubicBezTo>
                  <a:pt x="1633" y="4703"/>
                  <a:pt x="1627" y="4703"/>
                  <a:pt x="1621" y="4703"/>
                </a:cubicBezTo>
                <a:cubicBezTo>
                  <a:pt x="1619" y="4701"/>
                  <a:pt x="1616" y="4698"/>
                  <a:pt x="1613" y="4695"/>
                </a:cubicBezTo>
                <a:cubicBezTo>
                  <a:pt x="1610" y="4695"/>
                  <a:pt x="1608" y="4695"/>
                  <a:pt x="1604" y="4695"/>
                </a:cubicBezTo>
                <a:cubicBezTo>
                  <a:pt x="1604" y="4684"/>
                  <a:pt x="1604" y="4672"/>
                  <a:pt x="1604" y="4661"/>
                </a:cubicBezTo>
                <a:cubicBezTo>
                  <a:pt x="1599" y="4655"/>
                  <a:pt x="1593" y="4650"/>
                  <a:pt x="1587" y="4644"/>
                </a:cubicBezTo>
                <a:cubicBezTo>
                  <a:pt x="1587" y="4628"/>
                  <a:pt x="1587" y="4611"/>
                  <a:pt x="1587" y="4594"/>
                </a:cubicBezTo>
                <a:cubicBezTo>
                  <a:pt x="1590" y="4591"/>
                  <a:pt x="1592" y="4588"/>
                  <a:pt x="1595" y="4585"/>
                </a:cubicBezTo>
                <a:cubicBezTo>
                  <a:pt x="1593" y="4582"/>
                  <a:pt x="1591" y="4580"/>
                  <a:pt x="1587" y="4577"/>
                </a:cubicBezTo>
                <a:cubicBezTo>
                  <a:pt x="1587" y="4574"/>
                  <a:pt x="1587" y="4571"/>
                  <a:pt x="1587" y="4568"/>
                </a:cubicBezTo>
                <a:cubicBezTo>
                  <a:pt x="1585" y="4565"/>
                  <a:pt x="1583" y="4563"/>
                  <a:pt x="1579" y="4560"/>
                </a:cubicBezTo>
                <a:cubicBezTo>
                  <a:pt x="1579" y="4557"/>
                  <a:pt x="1579" y="4554"/>
                  <a:pt x="1579" y="4551"/>
                </a:cubicBezTo>
                <a:cubicBezTo>
                  <a:pt x="1574" y="4551"/>
                  <a:pt x="1568" y="4551"/>
                  <a:pt x="1562" y="4551"/>
                </a:cubicBezTo>
                <a:cubicBezTo>
                  <a:pt x="1560" y="4548"/>
                  <a:pt x="1557" y="4546"/>
                  <a:pt x="1553" y="4543"/>
                </a:cubicBezTo>
                <a:cubicBezTo>
                  <a:pt x="1559" y="4537"/>
                  <a:pt x="1565" y="4531"/>
                  <a:pt x="1570" y="4526"/>
                </a:cubicBezTo>
                <a:cubicBezTo>
                  <a:pt x="1584" y="4526"/>
                  <a:pt x="1598" y="4526"/>
                  <a:pt x="1613" y="4526"/>
                </a:cubicBezTo>
                <a:cubicBezTo>
                  <a:pt x="1613" y="4512"/>
                  <a:pt x="1613" y="4498"/>
                  <a:pt x="1613" y="4483"/>
                </a:cubicBezTo>
                <a:cubicBezTo>
                  <a:pt x="1610" y="4481"/>
                  <a:pt x="1608" y="4479"/>
                  <a:pt x="1604" y="4475"/>
                </a:cubicBezTo>
                <a:cubicBezTo>
                  <a:pt x="1604" y="4473"/>
                  <a:pt x="1604" y="4470"/>
                  <a:pt x="1604" y="4466"/>
                </a:cubicBezTo>
                <a:cubicBezTo>
                  <a:pt x="1599" y="4461"/>
                  <a:pt x="1593" y="4455"/>
                  <a:pt x="1587" y="4449"/>
                </a:cubicBezTo>
                <a:cubicBezTo>
                  <a:pt x="1587" y="4447"/>
                  <a:pt x="1587" y="4445"/>
                  <a:pt x="1587" y="4441"/>
                </a:cubicBezTo>
                <a:cubicBezTo>
                  <a:pt x="1579" y="4433"/>
                  <a:pt x="1571" y="4425"/>
                  <a:pt x="1562" y="4416"/>
                </a:cubicBezTo>
                <a:cubicBezTo>
                  <a:pt x="1562" y="4414"/>
                  <a:pt x="1562" y="4411"/>
                  <a:pt x="1562" y="4407"/>
                </a:cubicBezTo>
                <a:cubicBezTo>
                  <a:pt x="1565" y="4405"/>
                  <a:pt x="1567" y="4402"/>
                  <a:pt x="1570" y="4399"/>
                </a:cubicBezTo>
                <a:cubicBezTo>
                  <a:pt x="1573" y="4399"/>
                  <a:pt x="1576" y="4399"/>
                  <a:pt x="1579" y="4399"/>
                </a:cubicBezTo>
                <a:cubicBezTo>
                  <a:pt x="1582" y="4397"/>
                  <a:pt x="1584" y="4394"/>
                  <a:pt x="1587" y="4390"/>
                </a:cubicBezTo>
                <a:cubicBezTo>
                  <a:pt x="1590" y="4390"/>
                  <a:pt x="1592" y="4390"/>
                  <a:pt x="1595" y="4390"/>
                </a:cubicBezTo>
                <a:cubicBezTo>
                  <a:pt x="1598" y="4388"/>
                  <a:pt x="1601" y="4385"/>
                  <a:pt x="1604" y="4382"/>
                </a:cubicBezTo>
                <a:cubicBezTo>
                  <a:pt x="1604" y="4377"/>
                  <a:pt x="1604" y="4371"/>
                  <a:pt x="1604" y="4365"/>
                </a:cubicBezTo>
                <a:cubicBezTo>
                  <a:pt x="1607" y="4363"/>
                  <a:pt x="1609" y="4360"/>
                  <a:pt x="1613" y="4357"/>
                </a:cubicBezTo>
                <a:cubicBezTo>
                  <a:pt x="1613" y="4343"/>
                  <a:pt x="1613" y="4329"/>
                  <a:pt x="1613" y="4315"/>
                </a:cubicBezTo>
                <a:cubicBezTo>
                  <a:pt x="1610" y="4312"/>
                  <a:pt x="1608" y="4309"/>
                  <a:pt x="1604" y="4306"/>
                </a:cubicBezTo>
                <a:cubicBezTo>
                  <a:pt x="1604" y="4295"/>
                  <a:pt x="1604" y="4284"/>
                  <a:pt x="1604" y="4273"/>
                </a:cubicBezTo>
                <a:cubicBezTo>
                  <a:pt x="1607" y="4270"/>
                  <a:pt x="1609" y="4267"/>
                  <a:pt x="1613" y="4264"/>
                </a:cubicBezTo>
                <a:cubicBezTo>
                  <a:pt x="1604" y="4256"/>
                  <a:pt x="1596" y="4248"/>
                  <a:pt x="1587" y="4239"/>
                </a:cubicBezTo>
                <a:cubicBezTo>
                  <a:pt x="1585" y="4239"/>
                  <a:pt x="1583" y="4239"/>
                  <a:pt x="1579" y="4239"/>
                </a:cubicBezTo>
                <a:cubicBezTo>
                  <a:pt x="1577" y="4236"/>
                  <a:pt x="1574" y="4234"/>
                  <a:pt x="1570" y="4231"/>
                </a:cubicBezTo>
                <a:cubicBezTo>
                  <a:pt x="1570" y="4225"/>
                  <a:pt x="1570" y="4219"/>
                  <a:pt x="1570" y="4214"/>
                </a:cubicBezTo>
                <a:cubicBezTo>
                  <a:pt x="1573" y="4211"/>
                  <a:pt x="1576" y="4208"/>
                  <a:pt x="1579" y="4205"/>
                </a:cubicBezTo>
                <a:cubicBezTo>
                  <a:pt x="1582" y="4205"/>
                  <a:pt x="1584" y="4205"/>
                  <a:pt x="1587" y="4205"/>
                </a:cubicBezTo>
                <a:cubicBezTo>
                  <a:pt x="1590" y="4202"/>
                  <a:pt x="1592" y="4200"/>
                  <a:pt x="1595" y="4197"/>
                </a:cubicBezTo>
                <a:cubicBezTo>
                  <a:pt x="1601" y="4197"/>
                  <a:pt x="1607" y="4197"/>
                  <a:pt x="1613" y="4197"/>
                </a:cubicBezTo>
                <a:cubicBezTo>
                  <a:pt x="1618" y="4202"/>
                  <a:pt x="1624" y="4208"/>
                  <a:pt x="1630" y="4214"/>
                </a:cubicBezTo>
                <a:cubicBezTo>
                  <a:pt x="1632" y="4214"/>
                  <a:pt x="1635" y="4214"/>
                  <a:pt x="1638" y="4214"/>
                </a:cubicBezTo>
                <a:cubicBezTo>
                  <a:pt x="1638" y="4211"/>
                  <a:pt x="1638" y="4208"/>
                  <a:pt x="1638" y="4205"/>
                </a:cubicBezTo>
                <a:cubicBezTo>
                  <a:pt x="1643" y="4199"/>
                  <a:pt x="1649" y="4193"/>
                  <a:pt x="1655" y="4188"/>
                </a:cubicBezTo>
                <a:cubicBezTo>
                  <a:pt x="1655" y="4185"/>
                  <a:pt x="1655" y="4183"/>
                  <a:pt x="1655" y="4180"/>
                </a:cubicBezTo>
                <a:cubicBezTo>
                  <a:pt x="1657" y="4177"/>
                  <a:pt x="1660" y="4175"/>
                  <a:pt x="1664" y="4171"/>
                </a:cubicBezTo>
                <a:cubicBezTo>
                  <a:pt x="1664" y="4158"/>
                  <a:pt x="1664" y="4144"/>
                  <a:pt x="1664" y="4129"/>
                </a:cubicBezTo>
                <a:cubicBezTo>
                  <a:pt x="1661" y="4127"/>
                  <a:pt x="1658" y="4124"/>
                  <a:pt x="1655" y="4120"/>
                </a:cubicBezTo>
                <a:cubicBezTo>
                  <a:pt x="1655" y="4118"/>
                  <a:pt x="1655" y="4116"/>
                  <a:pt x="1655" y="4112"/>
                </a:cubicBezTo>
                <a:cubicBezTo>
                  <a:pt x="1652" y="4112"/>
                  <a:pt x="1650" y="4112"/>
                  <a:pt x="1647" y="4112"/>
                </a:cubicBezTo>
                <a:cubicBezTo>
                  <a:pt x="1644" y="4110"/>
                  <a:pt x="1642" y="4107"/>
                  <a:pt x="1638" y="4103"/>
                </a:cubicBezTo>
                <a:cubicBezTo>
                  <a:pt x="1638" y="4101"/>
                  <a:pt x="1638" y="4099"/>
                  <a:pt x="1638" y="4095"/>
                </a:cubicBezTo>
                <a:cubicBezTo>
                  <a:pt x="1633" y="4090"/>
                  <a:pt x="1627" y="4084"/>
                  <a:pt x="1621" y="4078"/>
                </a:cubicBezTo>
                <a:cubicBezTo>
                  <a:pt x="1621" y="4073"/>
                  <a:pt x="1621" y="4067"/>
                  <a:pt x="1621" y="4061"/>
                </a:cubicBezTo>
                <a:cubicBezTo>
                  <a:pt x="1619" y="4059"/>
                  <a:pt x="1616" y="4056"/>
                  <a:pt x="1613" y="4053"/>
                </a:cubicBezTo>
                <a:cubicBezTo>
                  <a:pt x="1613" y="4045"/>
                  <a:pt x="1613" y="4037"/>
                  <a:pt x="1613" y="4028"/>
                </a:cubicBezTo>
                <a:cubicBezTo>
                  <a:pt x="1607" y="4022"/>
                  <a:pt x="1601" y="4017"/>
                  <a:pt x="1595" y="4011"/>
                </a:cubicBezTo>
                <a:cubicBezTo>
                  <a:pt x="1595" y="4009"/>
                  <a:pt x="1595" y="4005"/>
                  <a:pt x="1595" y="4002"/>
                </a:cubicBezTo>
                <a:cubicBezTo>
                  <a:pt x="1591" y="3996"/>
                  <a:pt x="1585" y="3991"/>
                  <a:pt x="1579" y="3985"/>
                </a:cubicBezTo>
                <a:cubicBezTo>
                  <a:pt x="1579" y="3983"/>
                  <a:pt x="1579" y="3980"/>
                  <a:pt x="1579" y="3977"/>
                </a:cubicBezTo>
                <a:cubicBezTo>
                  <a:pt x="1577" y="3974"/>
                  <a:pt x="1574" y="3972"/>
                  <a:pt x="1570" y="3969"/>
                </a:cubicBezTo>
                <a:cubicBezTo>
                  <a:pt x="1570" y="3957"/>
                  <a:pt x="1570" y="3946"/>
                  <a:pt x="1570" y="3935"/>
                </a:cubicBezTo>
                <a:cubicBezTo>
                  <a:pt x="1573" y="3932"/>
                  <a:pt x="1576" y="3929"/>
                  <a:pt x="1579" y="3926"/>
                </a:cubicBezTo>
                <a:cubicBezTo>
                  <a:pt x="1574" y="3921"/>
                  <a:pt x="1568" y="3915"/>
                  <a:pt x="1562" y="3910"/>
                </a:cubicBezTo>
                <a:cubicBezTo>
                  <a:pt x="1562" y="3902"/>
                  <a:pt x="1562" y="3893"/>
                  <a:pt x="1562" y="3884"/>
                </a:cubicBezTo>
                <a:cubicBezTo>
                  <a:pt x="1557" y="3879"/>
                  <a:pt x="1551" y="3873"/>
                  <a:pt x="1545" y="3868"/>
                </a:cubicBezTo>
                <a:cubicBezTo>
                  <a:pt x="1545" y="3865"/>
                  <a:pt x="1545" y="3862"/>
                  <a:pt x="1545" y="3859"/>
                </a:cubicBezTo>
                <a:cubicBezTo>
                  <a:pt x="1540" y="3853"/>
                  <a:pt x="1534" y="3847"/>
                  <a:pt x="1528" y="3842"/>
                </a:cubicBezTo>
                <a:cubicBezTo>
                  <a:pt x="1517" y="3842"/>
                  <a:pt x="1506" y="3842"/>
                  <a:pt x="1494" y="3842"/>
                </a:cubicBezTo>
                <a:cubicBezTo>
                  <a:pt x="1492" y="3839"/>
                  <a:pt x="1489" y="3837"/>
                  <a:pt x="1486" y="3833"/>
                </a:cubicBezTo>
                <a:cubicBezTo>
                  <a:pt x="1475" y="3833"/>
                  <a:pt x="1463" y="3833"/>
                  <a:pt x="1452" y="3833"/>
                </a:cubicBezTo>
                <a:cubicBezTo>
                  <a:pt x="1450" y="3831"/>
                  <a:pt x="1447" y="3828"/>
                  <a:pt x="1444" y="3825"/>
                </a:cubicBezTo>
                <a:cubicBezTo>
                  <a:pt x="1433" y="3825"/>
                  <a:pt x="1421" y="3825"/>
                  <a:pt x="1410" y="3825"/>
                </a:cubicBezTo>
                <a:cubicBezTo>
                  <a:pt x="1407" y="3822"/>
                  <a:pt x="1405" y="3820"/>
                  <a:pt x="1402" y="3816"/>
                </a:cubicBezTo>
                <a:cubicBezTo>
                  <a:pt x="1402" y="3808"/>
                  <a:pt x="1402" y="3800"/>
                  <a:pt x="1402" y="3791"/>
                </a:cubicBezTo>
                <a:cubicBezTo>
                  <a:pt x="1404" y="3789"/>
                  <a:pt x="1407" y="3786"/>
                  <a:pt x="1410" y="3782"/>
                </a:cubicBezTo>
                <a:cubicBezTo>
                  <a:pt x="1410" y="3778"/>
                  <a:pt x="1410" y="3772"/>
                  <a:pt x="1410" y="3766"/>
                </a:cubicBezTo>
                <a:cubicBezTo>
                  <a:pt x="1407" y="3764"/>
                  <a:pt x="1405" y="3761"/>
                  <a:pt x="1402" y="3757"/>
                </a:cubicBezTo>
                <a:cubicBezTo>
                  <a:pt x="1402" y="3755"/>
                  <a:pt x="1402" y="3752"/>
                  <a:pt x="1402" y="3749"/>
                </a:cubicBezTo>
                <a:cubicBezTo>
                  <a:pt x="1399" y="3747"/>
                  <a:pt x="1396" y="3744"/>
                  <a:pt x="1393" y="3740"/>
                </a:cubicBezTo>
                <a:cubicBezTo>
                  <a:pt x="1388" y="3740"/>
                  <a:pt x="1382" y="3740"/>
                  <a:pt x="1377" y="3740"/>
                </a:cubicBezTo>
                <a:cubicBezTo>
                  <a:pt x="1374" y="3738"/>
                  <a:pt x="1371" y="3735"/>
                  <a:pt x="1368" y="3732"/>
                </a:cubicBezTo>
                <a:cubicBezTo>
                  <a:pt x="1365" y="3732"/>
                  <a:pt x="1363" y="3732"/>
                  <a:pt x="1360" y="3732"/>
                </a:cubicBezTo>
                <a:cubicBezTo>
                  <a:pt x="1357" y="3730"/>
                  <a:pt x="1354" y="3726"/>
                  <a:pt x="1351" y="3723"/>
                </a:cubicBezTo>
                <a:cubicBezTo>
                  <a:pt x="1335" y="3723"/>
                  <a:pt x="1317" y="3723"/>
                  <a:pt x="1300" y="3723"/>
                </a:cubicBezTo>
                <a:cubicBezTo>
                  <a:pt x="1298" y="3726"/>
                  <a:pt x="1295" y="3729"/>
                  <a:pt x="1292" y="3732"/>
                </a:cubicBezTo>
                <a:cubicBezTo>
                  <a:pt x="1289" y="3732"/>
                  <a:pt x="1287" y="3732"/>
                  <a:pt x="1283" y="3732"/>
                </a:cubicBezTo>
                <a:cubicBezTo>
                  <a:pt x="1281" y="3735"/>
                  <a:pt x="1279" y="3737"/>
                  <a:pt x="1275" y="3740"/>
                </a:cubicBezTo>
                <a:cubicBezTo>
                  <a:pt x="1267" y="3740"/>
                  <a:pt x="1258" y="3740"/>
                  <a:pt x="1249" y="3740"/>
                </a:cubicBezTo>
                <a:cubicBezTo>
                  <a:pt x="1236" y="3726"/>
                  <a:pt x="1222" y="3713"/>
                  <a:pt x="1207" y="3698"/>
                </a:cubicBezTo>
                <a:cubicBezTo>
                  <a:pt x="1207" y="3696"/>
                  <a:pt x="1207" y="3693"/>
                  <a:pt x="1207" y="3690"/>
                </a:cubicBezTo>
                <a:cubicBezTo>
                  <a:pt x="1205" y="3688"/>
                  <a:pt x="1202" y="3684"/>
                  <a:pt x="1199" y="3681"/>
                </a:cubicBezTo>
                <a:cubicBezTo>
                  <a:pt x="1188" y="3681"/>
                  <a:pt x="1176" y="3681"/>
                  <a:pt x="1165" y="3681"/>
                </a:cubicBezTo>
                <a:cubicBezTo>
                  <a:pt x="1159" y="3687"/>
                  <a:pt x="1154" y="3692"/>
                  <a:pt x="1148" y="3698"/>
                </a:cubicBezTo>
                <a:cubicBezTo>
                  <a:pt x="1138" y="3698"/>
                  <a:pt x="1126" y="3698"/>
                  <a:pt x="1115" y="3698"/>
                </a:cubicBezTo>
                <a:cubicBezTo>
                  <a:pt x="1112" y="3701"/>
                  <a:pt x="1109" y="3704"/>
                  <a:pt x="1106" y="3707"/>
                </a:cubicBezTo>
                <a:cubicBezTo>
                  <a:pt x="1100" y="3701"/>
                  <a:pt x="1095" y="3696"/>
                  <a:pt x="1089" y="3690"/>
                </a:cubicBezTo>
                <a:cubicBezTo>
                  <a:pt x="1089" y="3688"/>
                  <a:pt x="1089" y="3684"/>
                  <a:pt x="1089" y="3681"/>
                </a:cubicBezTo>
                <a:cubicBezTo>
                  <a:pt x="1086" y="3679"/>
                  <a:pt x="1084" y="3676"/>
                  <a:pt x="1081" y="3673"/>
                </a:cubicBezTo>
                <a:cubicBezTo>
                  <a:pt x="1081" y="3671"/>
                  <a:pt x="1081" y="3668"/>
                  <a:pt x="1081" y="3665"/>
                </a:cubicBezTo>
                <a:cubicBezTo>
                  <a:pt x="1078" y="3662"/>
                  <a:pt x="1076" y="3659"/>
                  <a:pt x="1073" y="3656"/>
                </a:cubicBezTo>
                <a:cubicBezTo>
                  <a:pt x="1073" y="3654"/>
                  <a:pt x="1073" y="3651"/>
                  <a:pt x="1073" y="3648"/>
                </a:cubicBezTo>
                <a:cubicBezTo>
                  <a:pt x="1053" y="3648"/>
                  <a:pt x="1034" y="3648"/>
                  <a:pt x="1014" y="3648"/>
                </a:cubicBezTo>
                <a:cubicBezTo>
                  <a:pt x="1011" y="3650"/>
                  <a:pt x="1008" y="3653"/>
                  <a:pt x="1005" y="3656"/>
                </a:cubicBezTo>
                <a:cubicBezTo>
                  <a:pt x="1002" y="3656"/>
                  <a:pt x="1000" y="3656"/>
                  <a:pt x="997" y="3656"/>
                </a:cubicBezTo>
                <a:cubicBezTo>
                  <a:pt x="985" y="3645"/>
                  <a:pt x="974" y="3633"/>
                  <a:pt x="962" y="3622"/>
                </a:cubicBezTo>
                <a:cubicBezTo>
                  <a:pt x="962" y="3620"/>
                  <a:pt x="962" y="3617"/>
                  <a:pt x="962" y="3614"/>
                </a:cubicBezTo>
                <a:cubicBezTo>
                  <a:pt x="957" y="3608"/>
                  <a:pt x="951" y="3602"/>
                  <a:pt x="945" y="3597"/>
                </a:cubicBezTo>
                <a:cubicBezTo>
                  <a:pt x="943" y="3597"/>
                  <a:pt x="941" y="3597"/>
                  <a:pt x="937" y="3597"/>
                </a:cubicBezTo>
                <a:cubicBezTo>
                  <a:pt x="935" y="3594"/>
                  <a:pt x="932" y="3592"/>
                  <a:pt x="928" y="3589"/>
                </a:cubicBezTo>
                <a:cubicBezTo>
                  <a:pt x="928" y="3586"/>
                  <a:pt x="928" y="3583"/>
                  <a:pt x="928" y="3580"/>
                </a:cubicBezTo>
                <a:cubicBezTo>
                  <a:pt x="918" y="3569"/>
                  <a:pt x="907" y="3558"/>
                  <a:pt x="895" y="3547"/>
                </a:cubicBezTo>
                <a:cubicBezTo>
                  <a:pt x="895" y="3538"/>
                  <a:pt x="895" y="3530"/>
                  <a:pt x="895" y="3521"/>
                </a:cubicBezTo>
                <a:cubicBezTo>
                  <a:pt x="890" y="3516"/>
                  <a:pt x="884" y="3510"/>
                  <a:pt x="878" y="3504"/>
                </a:cubicBezTo>
                <a:cubicBezTo>
                  <a:pt x="867" y="3504"/>
                  <a:pt x="856" y="3504"/>
                  <a:pt x="844" y="3504"/>
                </a:cubicBezTo>
                <a:cubicBezTo>
                  <a:pt x="836" y="3496"/>
                  <a:pt x="828" y="3487"/>
                  <a:pt x="819" y="3478"/>
                </a:cubicBezTo>
                <a:cubicBezTo>
                  <a:pt x="817" y="3478"/>
                  <a:pt x="814" y="3478"/>
                  <a:pt x="811" y="3478"/>
                </a:cubicBezTo>
                <a:cubicBezTo>
                  <a:pt x="809" y="3481"/>
                  <a:pt x="805" y="3484"/>
                  <a:pt x="802" y="3487"/>
                </a:cubicBezTo>
                <a:cubicBezTo>
                  <a:pt x="800" y="3487"/>
                  <a:pt x="797" y="3487"/>
                  <a:pt x="794" y="3487"/>
                </a:cubicBezTo>
                <a:cubicBezTo>
                  <a:pt x="791" y="3490"/>
                  <a:pt x="788" y="3492"/>
                  <a:pt x="785" y="3495"/>
                </a:cubicBezTo>
                <a:cubicBezTo>
                  <a:pt x="779" y="3490"/>
                  <a:pt x="774" y="3484"/>
                  <a:pt x="768" y="3478"/>
                </a:cubicBezTo>
                <a:cubicBezTo>
                  <a:pt x="768" y="3470"/>
                  <a:pt x="768" y="3462"/>
                  <a:pt x="768" y="3453"/>
                </a:cubicBezTo>
                <a:cubicBezTo>
                  <a:pt x="766" y="3451"/>
                  <a:pt x="763" y="3448"/>
                  <a:pt x="760" y="3445"/>
                </a:cubicBezTo>
                <a:cubicBezTo>
                  <a:pt x="757" y="3445"/>
                  <a:pt x="755" y="3445"/>
                  <a:pt x="752" y="3445"/>
                </a:cubicBezTo>
                <a:cubicBezTo>
                  <a:pt x="752" y="3443"/>
                  <a:pt x="752" y="3440"/>
                  <a:pt x="752" y="3436"/>
                </a:cubicBezTo>
                <a:cubicBezTo>
                  <a:pt x="749" y="3434"/>
                  <a:pt x="746" y="3431"/>
                  <a:pt x="743" y="3428"/>
                </a:cubicBezTo>
                <a:cubicBezTo>
                  <a:pt x="743" y="3423"/>
                  <a:pt x="743" y="3417"/>
                  <a:pt x="743" y="3411"/>
                </a:cubicBezTo>
                <a:cubicBezTo>
                  <a:pt x="740" y="3409"/>
                  <a:pt x="738" y="3406"/>
                  <a:pt x="735" y="3403"/>
                </a:cubicBezTo>
                <a:cubicBezTo>
                  <a:pt x="727" y="3403"/>
                  <a:pt x="719" y="3403"/>
                  <a:pt x="710" y="3403"/>
                </a:cubicBezTo>
                <a:cubicBezTo>
                  <a:pt x="704" y="3397"/>
                  <a:pt x="698" y="3392"/>
                  <a:pt x="693" y="3386"/>
                </a:cubicBezTo>
                <a:cubicBezTo>
                  <a:pt x="693" y="3384"/>
                  <a:pt x="693" y="3380"/>
                  <a:pt x="693" y="3377"/>
                </a:cubicBezTo>
                <a:cubicBezTo>
                  <a:pt x="681" y="3377"/>
                  <a:pt x="670" y="3377"/>
                  <a:pt x="659" y="3377"/>
                </a:cubicBezTo>
                <a:cubicBezTo>
                  <a:pt x="656" y="3377"/>
                  <a:pt x="654" y="3377"/>
                  <a:pt x="650" y="3377"/>
                </a:cubicBezTo>
                <a:cubicBezTo>
                  <a:pt x="648" y="3380"/>
                  <a:pt x="645" y="3383"/>
                  <a:pt x="642" y="3386"/>
                </a:cubicBezTo>
                <a:cubicBezTo>
                  <a:pt x="639" y="3384"/>
                  <a:pt x="637" y="3380"/>
                  <a:pt x="633" y="3377"/>
                </a:cubicBezTo>
                <a:cubicBezTo>
                  <a:pt x="631" y="3375"/>
                  <a:pt x="628" y="3372"/>
                  <a:pt x="624" y="3369"/>
                </a:cubicBezTo>
                <a:cubicBezTo>
                  <a:pt x="614" y="3369"/>
                  <a:pt x="603" y="3369"/>
                  <a:pt x="591" y="3369"/>
                </a:cubicBezTo>
                <a:cubicBezTo>
                  <a:pt x="589" y="3372"/>
                  <a:pt x="586" y="3374"/>
                  <a:pt x="582" y="3377"/>
                </a:cubicBezTo>
                <a:cubicBezTo>
                  <a:pt x="577" y="3372"/>
                  <a:pt x="571" y="3366"/>
                  <a:pt x="565" y="3360"/>
                </a:cubicBezTo>
                <a:cubicBezTo>
                  <a:pt x="549" y="3360"/>
                  <a:pt x="532" y="3360"/>
                  <a:pt x="515" y="3360"/>
                </a:cubicBezTo>
                <a:cubicBezTo>
                  <a:pt x="513" y="3358"/>
                  <a:pt x="510" y="3355"/>
                  <a:pt x="507" y="3352"/>
                </a:cubicBezTo>
                <a:cubicBezTo>
                  <a:pt x="507" y="3350"/>
                  <a:pt x="507" y="3347"/>
                  <a:pt x="507" y="3344"/>
                </a:cubicBezTo>
                <a:cubicBezTo>
                  <a:pt x="505" y="3342"/>
                  <a:pt x="501" y="3338"/>
                  <a:pt x="498" y="3335"/>
                </a:cubicBezTo>
                <a:cubicBezTo>
                  <a:pt x="498" y="3333"/>
                  <a:pt x="498" y="3330"/>
                  <a:pt x="498" y="3327"/>
                </a:cubicBezTo>
                <a:cubicBezTo>
                  <a:pt x="496" y="3324"/>
                  <a:pt x="493" y="3321"/>
                  <a:pt x="490" y="3318"/>
                </a:cubicBezTo>
                <a:cubicBezTo>
                  <a:pt x="484" y="3318"/>
                  <a:pt x="479" y="3318"/>
                  <a:pt x="473" y="3318"/>
                </a:cubicBezTo>
                <a:cubicBezTo>
                  <a:pt x="471" y="3320"/>
                  <a:pt x="467" y="3324"/>
                  <a:pt x="464" y="3327"/>
                </a:cubicBezTo>
                <a:cubicBezTo>
                  <a:pt x="456" y="3327"/>
                  <a:pt x="448" y="3327"/>
                  <a:pt x="439" y="3327"/>
                </a:cubicBezTo>
                <a:cubicBezTo>
                  <a:pt x="431" y="3319"/>
                  <a:pt x="423" y="3311"/>
                  <a:pt x="414" y="3302"/>
                </a:cubicBezTo>
                <a:cubicBezTo>
                  <a:pt x="411" y="3302"/>
                  <a:pt x="408" y="3302"/>
                  <a:pt x="405" y="3302"/>
                </a:cubicBezTo>
                <a:cubicBezTo>
                  <a:pt x="402" y="3299"/>
                  <a:pt x="400" y="3296"/>
                  <a:pt x="397" y="3293"/>
                </a:cubicBezTo>
                <a:cubicBezTo>
                  <a:pt x="385" y="3293"/>
                  <a:pt x="374" y="3293"/>
                  <a:pt x="363" y="3293"/>
                </a:cubicBezTo>
                <a:cubicBezTo>
                  <a:pt x="360" y="3290"/>
                  <a:pt x="358" y="3288"/>
                  <a:pt x="355" y="3285"/>
                </a:cubicBezTo>
                <a:cubicBezTo>
                  <a:pt x="355" y="3282"/>
                  <a:pt x="355" y="3279"/>
                  <a:pt x="355" y="3276"/>
                </a:cubicBezTo>
                <a:cubicBezTo>
                  <a:pt x="352" y="3273"/>
                  <a:pt x="350" y="3271"/>
                  <a:pt x="347" y="3268"/>
                </a:cubicBezTo>
                <a:cubicBezTo>
                  <a:pt x="347" y="3262"/>
                  <a:pt x="347" y="3256"/>
                  <a:pt x="347" y="3251"/>
                </a:cubicBezTo>
                <a:cubicBezTo>
                  <a:pt x="344" y="3248"/>
                  <a:pt x="341" y="3246"/>
                  <a:pt x="338" y="3243"/>
                </a:cubicBezTo>
                <a:cubicBezTo>
                  <a:pt x="335" y="3243"/>
                  <a:pt x="333" y="3243"/>
                  <a:pt x="329" y="3243"/>
                </a:cubicBezTo>
                <a:cubicBezTo>
                  <a:pt x="327" y="3240"/>
                  <a:pt x="324" y="3237"/>
                  <a:pt x="321" y="3234"/>
                </a:cubicBezTo>
                <a:cubicBezTo>
                  <a:pt x="321" y="3218"/>
                  <a:pt x="321" y="3200"/>
                  <a:pt x="321" y="3183"/>
                </a:cubicBezTo>
                <a:cubicBezTo>
                  <a:pt x="315" y="3178"/>
                  <a:pt x="309" y="3172"/>
                  <a:pt x="304" y="3166"/>
                </a:cubicBezTo>
                <a:cubicBezTo>
                  <a:pt x="304" y="3161"/>
                  <a:pt x="304" y="3155"/>
                  <a:pt x="304" y="3149"/>
                </a:cubicBezTo>
                <a:cubicBezTo>
                  <a:pt x="312" y="3141"/>
                  <a:pt x="321" y="3133"/>
                  <a:pt x="329" y="3124"/>
                </a:cubicBezTo>
                <a:cubicBezTo>
                  <a:pt x="332" y="3124"/>
                  <a:pt x="334" y="3124"/>
                  <a:pt x="338" y="3124"/>
                </a:cubicBezTo>
                <a:cubicBezTo>
                  <a:pt x="338" y="3116"/>
                  <a:pt x="338" y="3108"/>
                  <a:pt x="338" y="3099"/>
                </a:cubicBezTo>
                <a:cubicBezTo>
                  <a:pt x="335" y="3097"/>
                  <a:pt x="333" y="3093"/>
                  <a:pt x="329" y="3090"/>
                </a:cubicBezTo>
                <a:cubicBezTo>
                  <a:pt x="329" y="3082"/>
                  <a:pt x="329" y="3074"/>
                  <a:pt x="329" y="3065"/>
                </a:cubicBezTo>
                <a:cubicBezTo>
                  <a:pt x="324" y="3059"/>
                  <a:pt x="318" y="3054"/>
                  <a:pt x="312" y="3048"/>
                </a:cubicBezTo>
                <a:cubicBezTo>
                  <a:pt x="312" y="3046"/>
                  <a:pt x="312" y="3043"/>
                  <a:pt x="312" y="3040"/>
                </a:cubicBezTo>
                <a:cubicBezTo>
                  <a:pt x="307" y="3034"/>
                  <a:pt x="301" y="3029"/>
                  <a:pt x="295" y="3023"/>
                </a:cubicBezTo>
                <a:cubicBezTo>
                  <a:pt x="287" y="3023"/>
                  <a:pt x="279" y="3023"/>
                  <a:pt x="270" y="3023"/>
                </a:cubicBezTo>
                <a:cubicBezTo>
                  <a:pt x="265" y="3017"/>
                  <a:pt x="259" y="3012"/>
                  <a:pt x="253" y="3006"/>
                </a:cubicBezTo>
                <a:cubicBezTo>
                  <a:pt x="253" y="2998"/>
                  <a:pt x="253" y="2990"/>
                  <a:pt x="253" y="2981"/>
                </a:cubicBezTo>
                <a:cubicBezTo>
                  <a:pt x="251" y="2978"/>
                  <a:pt x="248" y="2975"/>
                  <a:pt x="245" y="2972"/>
                </a:cubicBezTo>
                <a:cubicBezTo>
                  <a:pt x="245" y="2969"/>
                  <a:pt x="245" y="2967"/>
                  <a:pt x="245" y="2964"/>
                </a:cubicBezTo>
                <a:cubicBezTo>
                  <a:pt x="243" y="2961"/>
                  <a:pt x="240" y="2958"/>
                  <a:pt x="236" y="2955"/>
                </a:cubicBezTo>
                <a:cubicBezTo>
                  <a:pt x="236" y="2950"/>
                  <a:pt x="236" y="2944"/>
                  <a:pt x="236" y="2939"/>
                </a:cubicBezTo>
                <a:cubicBezTo>
                  <a:pt x="244" y="2931"/>
                  <a:pt x="252" y="2922"/>
                  <a:pt x="261" y="2913"/>
                </a:cubicBezTo>
                <a:cubicBezTo>
                  <a:pt x="264" y="2913"/>
                  <a:pt x="267" y="2913"/>
                  <a:pt x="270" y="2913"/>
                </a:cubicBezTo>
                <a:cubicBezTo>
                  <a:pt x="270" y="2910"/>
                  <a:pt x="270" y="2908"/>
                  <a:pt x="270" y="2905"/>
                </a:cubicBezTo>
                <a:cubicBezTo>
                  <a:pt x="273" y="2902"/>
                  <a:pt x="275" y="2899"/>
                  <a:pt x="278" y="2896"/>
                </a:cubicBezTo>
                <a:cubicBezTo>
                  <a:pt x="278" y="2891"/>
                  <a:pt x="278" y="2885"/>
                  <a:pt x="278" y="2880"/>
                </a:cubicBezTo>
                <a:cubicBezTo>
                  <a:pt x="292" y="2866"/>
                  <a:pt x="306" y="2852"/>
                  <a:pt x="321" y="2837"/>
                </a:cubicBezTo>
                <a:cubicBezTo>
                  <a:pt x="323" y="2837"/>
                  <a:pt x="326" y="2837"/>
                  <a:pt x="329" y="2837"/>
                </a:cubicBezTo>
                <a:cubicBezTo>
                  <a:pt x="329" y="2835"/>
                  <a:pt x="329" y="2832"/>
                  <a:pt x="329" y="2828"/>
                </a:cubicBezTo>
                <a:cubicBezTo>
                  <a:pt x="332" y="2826"/>
                  <a:pt x="334" y="2824"/>
                  <a:pt x="338" y="2820"/>
                </a:cubicBezTo>
                <a:cubicBezTo>
                  <a:pt x="338" y="2818"/>
                  <a:pt x="338" y="2815"/>
                  <a:pt x="338" y="2811"/>
                </a:cubicBezTo>
                <a:cubicBezTo>
                  <a:pt x="340" y="2809"/>
                  <a:pt x="343" y="2807"/>
                  <a:pt x="347" y="2803"/>
                </a:cubicBezTo>
                <a:cubicBezTo>
                  <a:pt x="347" y="2795"/>
                  <a:pt x="347" y="2787"/>
                  <a:pt x="347" y="2778"/>
                </a:cubicBezTo>
                <a:cubicBezTo>
                  <a:pt x="349" y="2776"/>
                  <a:pt x="351" y="2773"/>
                  <a:pt x="355" y="2769"/>
                </a:cubicBezTo>
                <a:cubicBezTo>
                  <a:pt x="355" y="2767"/>
                  <a:pt x="355" y="2764"/>
                  <a:pt x="355" y="2761"/>
                </a:cubicBezTo>
                <a:cubicBezTo>
                  <a:pt x="357" y="2759"/>
                  <a:pt x="359" y="2756"/>
                  <a:pt x="363" y="2752"/>
                </a:cubicBezTo>
                <a:cubicBezTo>
                  <a:pt x="363" y="2750"/>
                  <a:pt x="363" y="2747"/>
                  <a:pt x="363" y="2744"/>
                </a:cubicBezTo>
                <a:cubicBezTo>
                  <a:pt x="374" y="2733"/>
                  <a:pt x="385" y="2721"/>
                  <a:pt x="397" y="2710"/>
                </a:cubicBezTo>
                <a:cubicBezTo>
                  <a:pt x="399" y="2710"/>
                  <a:pt x="402" y="2710"/>
                  <a:pt x="405" y="2710"/>
                </a:cubicBezTo>
                <a:cubicBezTo>
                  <a:pt x="405" y="2708"/>
                  <a:pt x="405" y="2705"/>
                  <a:pt x="405" y="2702"/>
                </a:cubicBezTo>
                <a:cubicBezTo>
                  <a:pt x="407" y="2700"/>
                  <a:pt x="411" y="2696"/>
                  <a:pt x="414" y="2693"/>
                </a:cubicBezTo>
                <a:cubicBezTo>
                  <a:pt x="414" y="2691"/>
                  <a:pt x="414" y="2688"/>
                  <a:pt x="414" y="2685"/>
                </a:cubicBezTo>
                <a:cubicBezTo>
                  <a:pt x="419" y="2679"/>
                  <a:pt x="425" y="2674"/>
                  <a:pt x="431" y="2668"/>
                </a:cubicBezTo>
                <a:cubicBezTo>
                  <a:pt x="436" y="2668"/>
                  <a:pt x="442" y="2668"/>
                  <a:pt x="448" y="2668"/>
                </a:cubicBezTo>
                <a:cubicBezTo>
                  <a:pt x="450" y="2666"/>
                  <a:pt x="453" y="2663"/>
                  <a:pt x="456" y="2660"/>
                </a:cubicBezTo>
                <a:cubicBezTo>
                  <a:pt x="462" y="2660"/>
                  <a:pt x="467" y="2660"/>
                  <a:pt x="473" y="2660"/>
                </a:cubicBezTo>
                <a:cubicBezTo>
                  <a:pt x="475" y="2657"/>
                  <a:pt x="478" y="2654"/>
                  <a:pt x="481" y="2651"/>
                </a:cubicBezTo>
                <a:cubicBezTo>
                  <a:pt x="483" y="2651"/>
                  <a:pt x="487" y="2651"/>
                  <a:pt x="490" y="2651"/>
                </a:cubicBezTo>
                <a:cubicBezTo>
                  <a:pt x="490" y="2643"/>
                  <a:pt x="490" y="2635"/>
                  <a:pt x="490" y="2626"/>
                </a:cubicBezTo>
                <a:cubicBezTo>
                  <a:pt x="496" y="2620"/>
                  <a:pt x="501" y="2614"/>
                  <a:pt x="507" y="2609"/>
                </a:cubicBezTo>
                <a:cubicBezTo>
                  <a:pt x="509" y="2609"/>
                  <a:pt x="512" y="2609"/>
                  <a:pt x="515" y="2609"/>
                </a:cubicBezTo>
                <a:cubicBezTo>
                  <a:pt x="518" y="2606"/>
                  <a:pt x="520" y="2604"/>
                  <a:pt x="523" y="2601"/>
                </a:cubicBezTo>
                <a:cubicBezTo>
                  <a:pt x="526" y="2601"/>
                  <a:pt x="529" y="2601"/>
                  <a:pt x="532" y="2601"/>
                </a:cubicBezTo>
                <a:cubicBezTo>
                  <a:pt x="538" y="2595"/>
                  <a:pt x="543" y="2589"/>
                  <a:pt x="549" y="2584"/>
                </a:cubicBezTo>
                <a:cubicBezTo>
                  <a:pt x="549" y="2581"/>
                  <a:pt x="549" y="2579"/>
                  <a:pt x="549" y="2576"/>
                </a:cubicBezTo>
                <a:cubicBezTo>
                  <a:pt x="552" y="2573"/>
                  <a:pt x="554" y="2570"/>
                  <a:pt x="557" y="2567"/>
                </a:cubicBezTo>
                <a:cubicBezTo>
                  <a:pt x="557" y="2564"/>
                  <a:pt x="557" y="2562"/>
                  <a:pt x="557" y="2559"/>
                </a:cubicBezTo>
                <a:cubicBezTo>
                  <a:pt x="560" y="2556"/>
                  <a:pt x="562" y="2553"/>
                  <a:pt x="565" y="2550"/>
                </a:cubicBezTo>
                <a:cubicBezTo>
                  <a:pt x="565" y="2533"/>
                  <a:pt x="565" y="2516"/>
                  <a:pt x="565" y="2499"/>
                </a:cubicBezTo>
                <a:cubicBezTo>
                  <a:pt x="563" y="2497"/>
                  <a:pt x="560" y="2494"/>
                  <a:pt x="557" y="2490"/>
                </a:cubicBezTo>
                <a:cubicBezTo>
                  <a:pt x="557" y="2482"/>
                  <a:pt x="557" y="2474"/>
                  <a:pt x="557" y="2465"/>
                </a:cubicBezTo>
                <a:cubicBezTo>
                  <a:pt x="560" y="2463"/>
                  <a:pt x="562" y="2460"/>
                  <a:pt x="565" y="2457"/>
                </a:cubicBezTo>
                <a:cubicBezTo>
                  <a:pt x="563" y="2455"/>
                  <a:pt x="560" y="2452"/>
                  <a:pt x="557" y="2448"/>
                </a:cubicBezTo>
                <a:cubicBezTo>
                  <a:pt x="557" y="2443"/>
                  <a:pt x="557" y="2437"/>
                  <a:pt x="557" y="2431"/>
                </a:cubicBezTo>
                <a:cubicBezTo>
                  <a:pt x="549" y="2423"/>
                  <a:pt x="541" y="2415"/>
                  <a:pt x="532" y="2406"/>
                </a:cubicBezTo>
                <a:cubicBezTo>
                  <a:pt x="532" y="2404"/>
                  <a:pt x="532" y="2401"/>
                  <a:pt x="532" y="2398"/>
                </a:cubicBezTo>
                <a:cubicBezTo>
                  <a:pt x="530" y="2396"/>
                  <a:pt x="526" y="2392"/>
                  <a:pt x="523" y="2389"/>
                </a:cubicBezTo>
                <a:cubicBezTo>
                  <a:pt x="523" y="2387"/>
                  <a:pt x="523" y="2384"/>
                  <a:pt x="523" y="2381"/>
                </a:cubicBezTo>
                <a:cubicBezTo>
                  <a:pt x="518" y="2375"/>
                  <a:pt x="513" y="2370"/>
                  <a:pt x="507" y="2364"/>
                </a:cubicBezTo>
                <a:cubicBezTo>
                  <a:pt x="507" y="2362"/>
                  <a:pt x="507" y="2359"/>
                  <a:pt x="507" y="2356"/>
                </a:cubicBezTo>
                <a:cubicBezTo>
                  <a:pt x="509" y="2354"/>
                  <a:pt x="512" y="2350"/>
                  <a:pt x="515" y="2347"/>
                </a:cubicBezTo>
                <a:cubicBezTo>
                  <a:pt x="515" y="2345"/>
                  <a:pt x="515" y="2342"/>
                  <a:pt x="515" y="2339"/>
                </a:cubicBezTo>
                <a:cubicBezTo>
                  <a:pt x="518" y="2336"/>
                  <a:pt x="520" y="2333"/>
                  <a:pt x="523" y="2330"/>
                </a:cubicBezTo>
                <a:cubicBezTo>
                  <a:pt x="523" y="2322"/>
                  <a:pt x="523" y="2314"/>
                  <a:pt x="523" y="2305"/>
                </a:cubicBezTo>
                <a:cubicBezTo>
                  <a:pt x="521" y="2302"/>
                  <a:pt x="518" y="2300"/>
                  <a:pt x="515" y="2297"/>
                </a:cubicBezTo>
                <a:cubicBezTo>
                  <a:pt x="515" y="2291"/>
                  <a:pt x="515" y="2285"/>
                  <a:pt x="515" y="2280"/>
                </a:cubicBezTo>
                <a:cubicBezTo>
                  <a:pt x="518" y="2277"/>
                  <a:pt x="520" y="2275"/>
                  <a:pt x="523" y="2272"/>
                </a:cubicBezTo>
                <a:cubicBezTo>
                  <a:pt x="523" y="2266"/>
                  <a:pt x="523" y="2260"/>
                  <a:pt x="523" y="2255"/>
                </a:cubicBezTo>
                <a:cubicBezTo>
                  <a:pt x="521" y="2252"/>
                  <a:pt x="518" y="2249"/>
                  <a:pt x="515" y="2246"/>
                </a:cubicBezTo>
                <a:cubicBezTo>
                  <a:pt x="515" y="2243"/>
                  <a:pt x="515" y="2241"/>
                  <a:pt x="515" y="2238"/>
                </a:cubicBezTo>
                <a:cubicBezTo>
                  <a:pt x="518" y="2235"/>
                  <a:pt x="520" y="2232"/>
                  <a:pt x="523" y="2229"/>
                </a:cubicBezTo>
                <a:cubicBezTo>
                  <a:pt x="523" y="2226"/>
                  <a:pt x="523" y="2224"/>
                  <a:pt x="523" y="2221"/>
                </a:cubicBezTo>
                <a:cubicBezTo>
                  <a:pt x="526" y="2218"/>
                  <a:pt x="529" y="2216"/>
                  <a:pt x="532" y="2212"/>
                </a:cubicBezTo>
                <a:cubicBezTo>
                  <a:pt x="532" y="2207"/>
                  <a:pt x="532" y="2201"/>
                  <a:pt x="532" y="2195"/>
                </a:cubicBezTo>
                <a:cubicBezTo>
                  <a:pt x="526" y="2190"/>
                  <a:pt x="521" y="2184"/>
                  <a:pt x="515" y="2178"/>
                </a:cubicBezTo>
                <a:cubicBezTo>
                  <a:pt x="515" y="2173"/>
                  <a:pt x="515" y="2167"/>
                  <a:pt x="515" y="2161"/>
                </a:cubicBezTo>
                <a:cubicBezTo>
                  <a:pt x="513" y="2159"/>
                  <a:pt x="510" y="2157"/>
                  <a:pt x="507" y="2153"/>
                </a:cubicBezTo>
                <a:cubicBezTo>
                  <a:pt x="507" y="2145"/>
                  <a:pt x="507" y="2136"/>
                  <a:pt x="507" y="2127"/>
                </a:cubicBezTo>
                <a:cubicBezTo>
                  <a:pt x="512" y="2123"/>
                  <a:pt x="518" y="2117"/>
                  <a:pt x="523" y="2111"/>
                </a:cubicBezTo>
                <a:cubicBezTo>
                  <a:pt x="526" y="2111"/>
                  <a:pt x="529" y="2111"/>
                  <a:pt x="532" y="2111"/>
                </a:cubicBezTo>
                <a:cubicBezTo>
                  <a:pt x="532" y="2105"/>
                  <a:pt x="532" y="2100"/>
                  <a:pt x="532" y="2094"/>
                </a:cubicBezTo>
                <a:cubicBezTo>
                  <a:pt x="538" y="2088"/>
                  <a:pt x="543" y="2083"/>
                  <a:pt x="549" y="2077"/>
                </a:cubicBezTo>
                <a:cubicBezTo>
                  <a:pt x="549" y="2069"/>
                  <a:pt x="549" y="2061"/>
                  <a:pt x="549" y="2052"/>
                </a:cubicBezTo>
                <a:cubicBezTo>
                  <a:pt x="543" y="2046"/>
                  <a:pt x="538" y="2041"/>
                  <a:pt x="532" y="2035"/>
                </a:cubicBezTo>
                <a:cubicBezTo>
                  <a:pt x="530" y="2035"/>
                  <a:pt x="526" y="2035"/>
                  <a:pt x="523" y="2035"/>
                </a:cubicBezTo>
                <a:cubicBezTo>
                  <a:pt x="523" y="2024"/>
                  <a:pt x="523" y="2012"/>
                  <a:pt x="523" y="2001"/>
                </a:cubicBezTo>
                <a:close/>
              </a:path>
            </a:pathLst>
          </a:custGeom>
          <a:solidFill>
            <a:srgbClr val="F56765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5629242" y="872159"/>
            <a:ext cx="1338263" cy="1284288"/>
          </a:xfrm>
          <a:custGeom>
            <a:avLst/>
            <a:gdLst>
              <a:gd name="T0" fmla="*/ 3682 w 3986"/>
              <a:gd name="T1" fmla="*/ 1368 h 3824"/>
              <a:gd name="T2" fmla="*/ 3699 w 3986"/>
              <a:gd name="T3" fmla="*/ 1207 h 3824"/>
              <a:gd name="T4" fmla="*/ 3733 w 3986"/>
              <a:gd name="T5" fmla="*/ 919 h 3824"/>
              <a:gd name="T6" fmla="*/ 3800 w 3986"/>
              <a:gd name="T7" fmla="*/ 743 h 3824"/>
              <a:gd name="T8" fmla="*/ 3927 w 3986"/>
              <a:gd name="T9" fmla="*/ 506 h 3824"/>
              <a:gd name="T10" fmla="*/ 3952 w 3986"/>
              <a:gd name="T11" fmla="*/ 303 h 3824"/>
              <a:gd name="T12" fmla="*/ 3927 w 3986"/>
              <a:gd name="T13" fmla="*/ 109 h 3824"/>
              <a:gd name="T14" fmla="*/ 3690 w 3986"/>
              <a:gd name="T15" fmla="*/ 76 h 3824"/>
              <a:gd name="T16" fmla="*/ 3421 w 3986"/>
              <a:gd name="T17" fmla="*/ 17 h 3824"/>
              <a:gd name="T18" fmla="*/ 3192 w 3986"/>
              <a:gd name="T19" fmla="*/ 59 h 3824"/>
              <a:gd name="T20" fmla="*/ 3209 w 3986"/>
              <a:gd name="T21" fmla="*/ 269 h 3824"/>
              <a:gd name="T22" fmla="*/ 2956 w 3986"/>
              <a:gd name="T23" fmla="*/ 363 h 3824"/>
              <a:gd name="T24" fmla="*/ 2922 w 3986"/>
              <a:gd name="T25" fmla="*/ 540 h 3824"/>
              <a:gd name="T26" fmla="*/ 2897 w 3986"/>
              <a:gd name="T27" fmla="*/ 624 h 3824"/>
              <a:gd name="T28" fmla="*/ 2787 w 3986"/>
              <a:gd name="T29" fmla="*/ 759 h 3824"/>
              <a:gd name="T30" fmla="*/ 2685 w 3986"/>
              <a:gd name="T31" fmla="*/ 894 h 3824"/>
              <a:gd name="T32" fmla="*/ 2711 w 3986"/>
              <a:gd name="T33" fmla="*/ 1047 h 3824"/>
              <a:gd name="T34" fmla="*/ 2559 w 3986"/>
              <a:gd name="T35" fmla="*/ 1164 h 3824"/>
              <a:gd name="T36" fmla="*/ 2297 w 3986"/>
              <a:gd name="T37" fmla="*/ 1131 h 3824"/>
              <a:gd name="T38" fmla="*/ 2129 w 3986"/>
              <a:gd name="T39" fmla="*/ 1148 h 3824"/>
              <a:gd name="T40" fmla="*/ 1892 w 3986"/>
              <a:gd name="T41" fmla="*/ 1232 h 3824"/>
              <a:gd name="T42" fmla="*/ 1664 w 3986"/>
              <a:gd name="T43" fmla="*/ 1156 h 3824"/>
              <a:gd name="T44" fmla="*/ 1546 w 3986"/>
              <a:gd name="T45" fmla="*/ 1013 h 3824"/>
              <a:gd name="T46" fmla="*/ 1385 w 3986"/>
              <a:gd name="T47" fmla="*/ 988 h 3824"/>
              <a:gd name="T48" fmla="*/ 1141 w 3986"/>
              <a:gd name="T49" fmla="*/ 1047 h 3824"/>
              <a:gd name="T50" fmla="*/ 870 w 3986"/>
              <a:gd name="T51" fmla="*/ 1114 h 3824"/>
              <a:gd name="T52" fmla="*/ 701 w 3986"/>
              <a:gd name="T53" fmla="*/ 1207 h 3824"/>
              <a:gd name="T54" fmla="*/ 533 w 3986"/>
              <a:gd name="T55" fmla="*/ 1376 h 3824"/>
              <a:gd name="T56" fmla="*/ 372 w 3986"/>
              <a:gd name="T57" fmla="*/ 1511 h 3824"/>
              <a:gd name="T58" fmla="*/ 136 w 3986"/>
              <a:gd name="T59" fmla="*/ 1401 h 3824"/>
              <a:gd name="T60" fmla="*/ 9 w 3986"/>
              <a:gd name="T61" fmla="*/ 1485 h 3824"/>
              <a:gd name="T62" fmla="*/ 128 w 3986"/>
              <a:gd name="T63" fmla="*/ 1714 h 3824"/>
              <a:gd name="T64" fmla="*/ 304 w 3986"/>
              <a:gd name="T65" fmla="*/ 1857 h 3824"/>
              <a:gd name="T66" fmla="*/ 575 w 3986"/>
              <a:gd name="T67" fmla="*/ 2035 h 3824"/>
              <a:gd name="T68" fmla="*/ 828 w 3986"/>
              <a:gd name="T69" fmla="*/ 2169 h 3824"/>
              <a:gd name="T70" fmla="*/ 803 w 3986"/>
              <a:gd name="T71" fmla="*/ 2456 h 3824"/>
              <a:gd name="T72" fmla="*/ 761 w 3986"/>
              <a:gd name="T73" fmla="*/ 2659 h 3824"/>
              <a:gd name="T74" fmla="*/ 786 w 3986"/>
              <a:gd name="T75" fmla="*/ 2769 h 3824"/>
              <a:gd name="T76" fmla="*/ 946 w 3986"/>
              <a:gd name="T77" fmla="*/ 2921 h 3824"/>
              <a:gd name="T78" fmla="*/ 820 w 3986"/>
              <a:gd name="T79" fmla="*/ 3081 h 3824"/>
              <a:gd name="T80" fmla="*/ 997 w 3986"/>
              <a:gd name="T81" fmla="*/ 3199 h 3824"/>
              <a:gd name="T82" fmla="*/ 1174 w 3986"/>
              <a:gd name="T83" fmla="*/ 3234 h 3824"/>
              <a:gd name="T84" fmla="*/ 1376 w 3986"/>
              <a:gd name="T85" fmla="*/ 3157 h 3824"/>
              <a:gd name="T86" fmla="*/ 1546 w 3986"/>
              <a:gd name="T87" fmla="*/ 3276 h 3824"/>
              <a:gd name="T88" fmla="*/ 1681 w 3986"/>
              <a:gd name="T89" fmla="*/ 3563 h 3824"/>
              <a:gd name="T90" fmla="*/ 1766 w 3986"/>
              <a:gd name="T91" fmla="*/ 3765 h 3824"/>
              <a:gd name="T92" fmla="*/ 2196 w 3986"/>
              <a:gd name="T93" fmla="*/ 3732 h 3824"/>
              <a:gd name="T94" fmla="*/ 2542 w 3986"/>
              <a:gd name="T95" fmla="*/ 3782 h 3824"/>
              <a:gd name="T96" fmla="*/ 2829 w 3986"/>
              <a:gd name="T97" fmla="*/ 3748 h 3824"/>
              <a:gd name="T98" fmla="*/ 3159 w 3986"/>
              <a:gd name="T99" fmla="*/ 3740 h 3824"/>
              <a:gd name="T100" fmla="*/ 3387 w 3986"/>
              <a:gd name="T101" fmla="*/ 3673 h 3824"/>
              <a:gd name="T102" fmla="*/ 3581 w 3986"/>
              <a:gd name="T103" fmla="*/ 3369 h 3824"/>
              <a:gd name="T104" fmla="*/ 3496 w 3986"/>
              <a:gd name="T105" fmla="*/ 3174 h 3824"/>
              <a:gd name="T106" fmla="*/ 3522 w 3986"/>
              <a:gd name="T107" fmla="*/ 2955 h 3824"/>
              <a:gd name="T108" fmla="*/ 3302 w 3986"/>
              <a:gd name="T109" fmla="*/ 2836 h 3824"/>
              <a:gd name="T110" fmla="*/ 3361 w 3986"/>
              <a:gd name="T111" fmla="*/ 2626 h 3824"/>
              <a:gd name="T112" fmla="*/ 3530 w 3986"/>
              <a:gd name="T113" fmla="*/ 2634 h 3824"/>
              <a:gd name="T114" fmla="*/ 3623 w 3986"/>
              <a:gd name="T115" fmla="*/ 2456 h 3824"/>
              <a:gd name="T116" fmla="*/ 3767 w 3986"/>
              <a:gd name="T117" fmla="*/ 2414 h 3824"/>
              <a:gd name="T118" fmla="*/ 3800 w 3986"/>
              <a:gd name="T119" fmla="*/ 2220 h 3824"/>
              <a:gd name="T120" fmla="*/ 3758 w 3986"/>
              <a:gd name="T121" fmla="*/ 2051 h 3824"/>
              <a:gd name="T122" fmla="*/ 3792 w 3986"/>
              <a:gd name="T123" fmla="*/ 1798 h 3824"/>
              <a:gd name="T124" fmla="*/ 3767 w 3986"/>
              <a:gd name="T125" fmla="*/ 1604 h 3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86" h="3824">
                <a:moveTo>
                  <a:pt x="3733" y="1536"/>
                </a:moveTo>
                <a:cubicBezTo>
                  <a:pt x="3733" y="1534"/>
                  <a:pt x="3733" y="1531"/>
                  <a:pt x="3733" y="1527"/>
                </a:cubicBezTo>
                <a:cubicBezTo>
                  <a:pt x="3735" y="1525"/>
                  <a:pt x="3738" y="1522"/>
                  <a:pt x="3742" y="1519"/>
                </a:cubicBezTo>
                <a:cubicBezTo>
                  <a:pt x="3736" y="1514"/>
                  <a:pt x="3730" y="1508"/>
                  <a:pt x="3725" y="1502"/>
                </a:cubicBezTo>
                <a:cubicBezTo>
                  <a:pt x="3730" y="1497"/>
                  <a:pt x="3736" y="1491"/>
                  <a:pt x="3742" y="1485"/>
                </a:cubicBezTo>
                <a:cubicBezTo>
                  <a:pt x="3742" y="1483"/>
                  <a:pt x="3742" y="1480"/>
                  <a:pt x="3742" y="1477"/>
                </a:cubicBezTo>
                <a:cubicBezTo>
                  <a:pt x="3739" y="1475"/>
                  <a:pt x="3736" y="1472"/>
                  <a:pt x="3733" y="1469"/>
                </a:cubicBezTo>
                <a:cubicBezTo>
                  <a:pt x="3733" y="1463"/>
                  <a:pt x="3733" y="1458"/>
                  <a:pt x="3733" y="1452"/>
                </a:cubicBezTo>
                <a:cubicBezTo>
                  <a:pt x="3740" y="1445"/>
                  <a:pt x="3742" y="1445"/>
                  <a:pt x="3742" y="1435"/>
                </a:cubicBezTo>
                <a:cubicBezTo>
                  <a:pt x="3742" y="1427"/>
                  <a:pt x="3742" y="1419"/>
                  <a:pt x="3742" y="1410"/>
                </a:cubicBezTo>
                <a:cubicBezTo>
                  <a:pt x="3739" y="1410"/>
                  <a:pt x="3736" y="1410"/>
                  <a:pt x="3733" y="1410"/>
                </a:cubicBezTo>
                <a:cubicBezTo>
                  <a:pt x="3730" y="1407"/>
                  <a:pt x="3728" y="1404"/>
                  <a:pt x="3725" y="1401"/>
                </a:cubicBezTo>
                <a:cubicBezTo>
                  <a:pt x="3713" y="1401"/>
                  <a:pt x="3702" y="1401"/>
                  <a:pt x="3690" y="1401"/>
                </a:cubicBezTo>
                <a:cubicBezTo>
                  <a:pt x="3688" y="1398"/>
                  <a:pt x="3686" y="1396"/>
                  <a:pt x="3682" y="1393"/>
                </a:cubicBezTo>
                <a:cubicBezTo>
                  <a:pt x="3680" y="1393"/>
                  <a:pt x="3677" y="1393"/>
                  <a:pt x="3673" y="1393"/>
                </a:cubicBezTo>
                <a:cubicBezTo>
                  <a:pt x="3673" y="1387"/>
                  <a:pt x="3673" y="1381"/>
                  <a:pt x="3673" y="1376"/>
                </a:cubicBezTo>
                <a:cubicBezTo>
                  <a:pt x="3676" y="1373"/>
                  <a:pt x="3679" y="1371"/>
                  <a:pt x="3682" y="1368"/>
                </a:cubicBezTo>
                <a:cubicBezTo>
                  <a:pt x="3690" y="1368"/>
                  <a:pt x="3699" y="1368"/>
                  <a:pt x="3708" y="1368"/>
                </a:cubicBezTo>
                <a:cubicBezTo>
                  <a:pt x="3710" y="1365"/>
                  <a:pt x="3712" y="1362"/>
                  <a:pt x="3716" y="1359"/>
                </a:cubicBezTo>
                <a:cubicBezTo>
                  <a:pt x="3710" y="1353"/>
                  <a:pt x="3704" y="1347"/>
                  <a:pt x="3699" y="1342"/>
                </a:cubicBezTo>
                <a:cubicBezTo>
                  <a:pt x="3699" y="1339"/>
                  <a:pt x="3699" y="1337"/>
                  <a:pt x="3699" y="1334"/>
                </a:cubicBezTo>
                <a:cubicBezTo>
                  <a:pt x="3701" y="1331"/>
                  <a:pt x="3704" y="1328"/>
                  <a:pt x="3708" y="1325"/>
                </a:cubicBezTo>
                <a:cubicBezTo>
                  <a:pt x="3705" y="1322"/>
                  <a:pt x="3702" y="1320"/>
                  <a:pt x="3699" y="1317"/>
                </a:cubicBezTo>
                <a:cubicBezTo>
                  <a:pt x="3701" y="1314"/>
                  <a:pt x="3704" y="1312"/>
                  <a:pt x="3708" y="1308"/>
                </a:cubicBezTo>
                <a:cubicBezTo>
                  <a:pt x="3708" y="1300"/>
                  <a:pt x="3708" y="1291"/>
                  <a:pt x="3708" y="1283"/>
                </a:cubicBezTo>
                <a:cubicBezTo>
                  <a:pt x="3705" y="1280"/>
                  <a:pt x="3702" y="1278"/>
                  <a:pt x="3699" y="1274"/>
                </a:cubicBezTo>
                <a:cubicBezTo>
                  <a:pt x="3696" y="1274"/>
                  <a:pt x="3694" y="1274"/>
                  <a:pt x="3690" y="1274"/>
                </a:cubicBezTo>
                <a:cubicBezTo>
                  <a:pt x="3690" y="1272"/>
                  <a:pt x="3690" y="1269"/>
                  <a:pt x="3690" y="1266"/>
                </a:cubicBezTo>
                <a:cubicBezTo>
                  <a:pt x="3699" y="1257"/>
                  <a:pt x="3707" y="1249"/>
                  <a:pt x="3716" y="1240"/>
                </a:cubicBezTo>
                <a:cubicBezTo>
                  <a:pt x="3713" y="1238"/>
                  <a:pt x="3711" y="1236"/>
                  <a:pt x="3708" y="1232"/>
                </a:cubicBezTo>
                <a:cubicBezTo>
                  <a:pt x="3705" y="1232"/>
                  <a:pt x="3702" y="1232"/>
                  <a:pt x="3699" y="1232"/>
                </a:cubicBezTo>
                <a:cubicBezTo>
                  <a:pt x="3696" y="1230"/>
                  <a:pt x="3694" y="1227"/>
                  <a:pt x="3690" y="1223"/>
                </a:cubicBezTo>
                <a:cubicBezTo>
                  <a:pt x="3690" y="1219"/>
                  <a:pt x="3690" y="1213"/>
                  <a:pt x="3690" y="1207"/>
                </a:cubicBezTo>
                <a:cubicBezTo>
                  <a:pt x="3693" y="1207"/>
                  <a:pt x="3695" y="1207"/>
                  <a:pt x="3699" y="1207"/>
                </a:cubicBezTo>
                <a:cubicBezTo>
                  <a:pt x="3701" y="1205"/>
                  <a:pt x="3704" y="1202"/>
                  <a:pt x="3708" y="1198"/>
                </a:cubicBezTo>
                <a:cubicBezTo>
                  <a:pt x="3705" y="1196"/>
                  <a:pt x="3702" y="1193"/>
                  <a:pt x="3699" y="1190"/>
                </a:cubicBezTo>
                <a:cubicBezTo>
                  <a:pt x="3696" y="1190"/>
                  <a:pt x="3694" y="1190"/>
                  <a:pt x="3690" y="1190"/>
                </a:cubicBezTo>
                <a:cubicBezTo>
                  <a:pt x="3690" y="1173"/>
                  <a:pt x="3690" y="1156"/>
                  <a:pt x="3690" y="1139"/>
                </a:cubicBezTo>
                <a:cubicBezTo>
                  <a:pt x="3693" y="1139"/>
                  <a:pt x="3695" y="1139"/>
                  <a:pt x="3699" y="1139"/>
                </a:cubicBezTo>
                <a:cubicBezTo>
                  <a:pt x="3701" y="1137"/>
                  <a:pt x="3704" y="1134"/>
                  <a:pt x="3708" y="1131"/>
                </a:cubicBezTo>
                <a:cubicBezTo>
                  <a:pt x="3708" y="1114"/>
                  <a:pt x="3708" y="1097"/>
                  <a:pt x="3708" y="1080"/>
                </a:cubicBezTo>
                <a:cubicBezTo>
                  <a:pt x="3713" y="1074"/>
                  <a:pt x="3719" y="1069"/>
                  <a:pt x="3725" y="1063"/>
                </a:cubicBezTo>
                <a:cubicBezTo>
                  <a:pt x="3725" y="1055"/>
                  <a:pt x="3725" y="1047"/>
                  <a:pt x="3725" y="1038"/>
                </a:cubicBezTo>
                <a:cubicBezTo>
                  <a:pt x="3727" y="1035"/>
                  <a:pt x="3729" y="1033"/>
                  <a:pt x="3733" y="1030"/>
                </a:cubicBezTo>
                <a:cubicBezTo>
                  <a:pt x="3733" y="1022"/>
                  <a:pt x="3733" y="1013"/>
                  <a:pt x="3733" y="1005"/>
                </a:cubicBezTo>
                <a:cubicBezTo>
                  <a:pt x="3730" y="1002"/>
                  <a:pt x="3728" y="999"/>
                  <a:pt x="3725" y="996"/>
                </a:cubicBezTo>
                <a:cubicBezTo>
                  <a:pt x="3725" y="984"/>
                  <a:pt x="3725" y="973"/>
                  <a:pt x="3725" y="962"/>
                </a:cubicBezTo>
                <a:cubicBezTo>
                  <a:pt x="3727" y="959"/>
                  <a:pt x="3729" y="957"/>
                  <a:pt x="3733" y="953"/>
                </a:cubicBezTo>
                <a:cubicBezTo>
                  <a:pt x="3733" y="948"/>
                  <a:pt x="3733" y="942"/>
                  <a:pt x="3733" y="936"/>
                </a:cubicBezTo>
                <a:cubicBezTo>
                  <a:pt x="3735" y="934"/>
                  <a:pt x="3738" y="932"/>
                  <a:pt x="3742" y="928"/>
                </a:cubicBezTo>
                <a:cubicBezTo>
                  <a:pt x="3739" y="926"/>
                  <a:pt x="3736" y="923"/>
                  <a:pt x="3733" y="919"/>
                </a:cubicBezTo>
                <a:cubicBezTo>
                  <a:pt x="3733" y="911"/>
                  <a:pt x="3733" y="903"/>
                  <a:pt x="3733" y="894"/>
                </a:cubicBezTo>
                <a:cubicBezTo>
                  <a:pt x="3735" y="892"/>
                  <a:pt x="3738" y="889"/>
                  <a:pt x="3742" y="886"/>
                </a:cubicBezTo>
                <a:cubicBezTo>
                  <a:pt x="3739" y="884"/>
                  <a:pt x="3736" y="881"/>
                  <a:pt x="3733" y="877"/>
                </a:cubicBezTo>
                <a:cubicBezTo>
                  <a:pt x="3733" y="875"/>
                  <a:pt x="3733" y="872"/>
                  <a:pt x="3733" y="869"/>
                </a:cubicBezTo>
                <a:cubicBezTo>
                  <a:pt x="3735" y="867"/>
                  <a:pt x="3738" y="864"/>
                  <a:pt x="3742" y="860"/>
                </a:cubicBezTo>
                <a:cubicBezTo>
                  <a:pt x="3742" y="858"/>
                  <a:pt x="3742" y="855"/>
                  <a:pt x="3742" y="852"/>
                </a:cubicBezTo>
                <a:cubicBezTo>
                  <a:pt x="3739" y="850"/>
                  <a:pt x="3736" y="847"/>
                  <a:pt x="3733" y="844"/>
                </a:cubicBezTo>
                <a:cubicBezTo>
                  <a:pt x="3733" y="842"/>
                  <a:pt x="3733" y="838"/>
                  <a:pt x="3733" y="835"/>
                </a:cubicBezTo>
                <a:cubicBezTo>
                  <a:pt x="3727" y="835"/>
                  <a:pt x="3721" y="835"/>
                  <a:pt x="3716" y="835"/>
                </a:cubicBezTo>
                <a:cubicBezTo>
                  <a:pt x="3713" y="833"/>
                  <a:pt x="3711" y="830"/>
                  <a:pt x="3708" y="827"/>
                </a:cubicBezTo>
                <a:cubicBezTo>
                  <a:pt x="3716" y="819"/>
                  <a:pt x="3724" y="810"/>
                  <a:pt x="3733" y="801"/>
                </a:cubicBezTo>
                <a:cubicBezTo>
                  <a:pt x="3733" y="791"/>
                  <a:pt x="3733" y="779"/>
                  <a:pt x="3733" y="768"/>
                </a:cubicBezTo>
                <a:cubicBezTo>
                  <a:pt x="3744" y="768"/>
                  <a:pt x="3755" y="768"/>
                  <a:pt x="3767" y="768"/>
                </a:cubicBezTo>
                <a:cubicBezTo>
                  <a:pt x="3769" y="765"/>
                  <a:pt x="3772" y="762"/>
                  <a:pt x="3775" y="759"/>
                </a:cubicBezTo>
                <a:cubicBezTo>
                  <a:pt x="3780" y="759"/>
                  <a:pt x="3786" y="759"/>
                  <a:pt x="3792" y="759"/>
                </a:cubicBezTo>
                <a:cubicBezTo>
                  <a:pt x="3792" y="757"/>
                  <a:pt x="3792" y="754"/>
                  <a:pt x="3792" y="751"/>
                </a:cubicBezTo>
                <a:cubicBezTo>
                  <a:pt x="3794" y="748"/>
                  <a:pt x="3797" y="746"/>
                  <a:pt x="3800" y="743"/>
                </a:cubicBezTo>
                <a:cubicBezTo>
                  <a:pt x="3800" y="735"/>
                  <a:pt x="3800" y="726"/>
                  <a:pt x="3800" y="717"/>
                </a:cubicBezTo>
                <a:cubicBezTo>
                  <a:pt x="3802" y="717"/>
                  <a:pt x="3806" y="717"/>
                  <a:pt x="3809" y="717"/>
                </a:cubicBezTo>
                <a:cubicBezTo>
                  <a:pt x="3817" y="709"/>
                  <a:pt x="3825" y="701"/>
                  <a:pt x="3834" y="692"/>
                </a:cubicBezTo>
                <a:cubicBezTo>
                  <a:pt x="3834" y="689"/>
                  <a:pt x="3834" y="687"/>
                  <a:pt x="3834" y="684"/>
                </a:cubicBezTo>
                <a:cubicBezTo>
                  <a:pt x="3836" y="681"/>
                  <a:pt x="3840" y="678"/>
                  <a:pt x="3843" y="675"/>
                </a:cubicBezTo>
                <a:cubicBezTo>
                  <a:pt x="3843" y="664"/>
                  <a:pt x="3843" y="653"/>
                  <a:pt x="3843" y="641"/>
                </a:cubicBezTo>
                <a:cubicBezTo>
                  <a:pt x="3845" y="641"/>
                  <a:pt x="3848" y="641"/>
                  <a:pt x="3851" y="641"/>
                </a:cubicBezTo>
                <a:cubicBezTo>
                  <a:pt x="3853" y="639"/>
                  <a:pt x="3856" y="636"/>
                  <a:pt x="3859" y="633"/>
                </a:cubicBezTo>
                <a:cubicBezTo>
                  <a:pt x="3862" y="633"/>
                  <a:pt x="3865" y="633"/>
                  <a:pt x="3868" y="633"/>
                </a:cubicBezTo>
                <a:cubicBezTo>
                  <a:pt x="3870" y="635"/>
                  <a:pt x="3873" y="638"/>
                  <a:pt x="3876" y="641"/>
                </a:cubicBezTo>
                <a:cubicBezTo>
                  <a:pt x="3890" y="641"/>
                  <a:pt x="3904" y="641"/>
                  <a:pt x="3918" y="641"/>
                </a:cubicBezTo>
                <a:cubicBezTo>
                  <a:pt x="3918" y="636"/>
                  <a:pt x="3918" y="630"/>
                  <a:pt x="3918" y="624"/>
                </a:cubicBezTo>
                <a:cubicBezTo>
                  <a:pt x="3916" y="622"/>
                  <a:pt x="3913" y="619"/>
                  <a:pt x="3910" y="616"/>
                </a:cubicBezTo>
                <a:cubicBezTo>
                  <a:pt x="3910" y="590"/>
                  <a:pt x="3910" y="565"/>
                  <a:pt x="3910" y="540"/>
                </a:cubicBezTo>
                <a:cubicBezTo>
                  <a:pt x="3913" y="538"/>
                  <a:pt x="3915" y="534"/>
                  <a:pt x="3918" y="531"/>
                </a:cubicBezTo>
                <a:cubicBezTo>
                  <a:pt x="3918" y="526"/>
                  <a:pt x="3918" y="520"/>
                  <a:pt x="3918" y="514"/>
                </a:cubicBezTo>
                <a:cubicBezTo>
                  <a:pt x="3921" y="512"/>
                  <a:pt x="3924" y="509"/>
                  <a:pt x="3927" y="506"/>
                </a:cubicBezTo>
                <a:cubicBezTo>
                  <a:pt x="3930" y="506"/>
                  <a:pt x="3932" y="506"/>
                  <a:pt x="3935" y="506"/>
                </a:cubicBezTo>
                <a:cubicBezTo>
                  <a:pt x="3935" y="504"/>
                  <a:pt x="3935" y="500"/>
                  <a:pt x="3935" y="497"/>
                </a:cubicBezTo>
                <a:cubicBezTo>
                  <a:pt x="3938" y="495"/>
                  <a:pt x="3941" y="492"/>
                  <a:pt x="3944" y="489"/>
                </a:cubicBezTo>
                <a:cubicBezTo>
                  <a:pt x="3947" y="489"/>
                  <a:pt x="3949" y="489"/>
                  <a:pt x="3952" y="489"/>
                </a:cubicBezTo>
                <a:cubicBezTo>
                  <a:pt x="3955" y="487"/>
                  <a:pt x="3957" y="484"/>
                  <a:pt x="3960" y="481"/>
                </a:cubicBezTo>
                <a:cubicBezTo>
                  <a:pt x="3960" y="464"/>
                  <a:pt x="3960" y="447"/>
                  <a:pt x="3960" y="430"/>
                </a:cubicBezTo>
                <a:cubicBezTo>
                  <a:pt x="3958" y="427"/>
                  <a:pt x="3956" y="425"/>
                  <a:pt x="3952" y="422"/>
                </a:cubicBezTo>
                <a:cubicBezTo>
                  <a:pt x="3952" y="419"/>
                  <a:pt x="3952" y="416"/>
                  <a:pt x="3952" y="413"/>
                </a:cubicBezTo>
                <a:cubicBezTo>
                  <a:pt x="3958" y="407"/>
                  <a:pt x="3964" y="402"/>
                  <a:pt x="3969" y="396"/>
                </a:cubicBezTo>
                <a:cubicBezTo>
                  <a:pt x="3972" y="396"/>
                  <a:pt x="3974" y="396"/>
                  <a:pt x="3977" y="396"/>
                </a:cubicBezTo>
                <a:cubicBezTo>
                  <a:pt x="3977" y="388"/>
                  <a:pt x="3977" y="380"/>
                  <a:pt x="3977" y="371"/>
                </a:cubicBezTo>
                <a:cubicBezTo>
                  <a:pt x="3980" y="368"/>
                  <a:pt x="3983" y="366"/>
                  <a:pt x="3986" y="363"/>
                </a:cubicBezTo>
                <a:cubicBezTo>
                  <a:pt x="3984" y="360"/>
                  <a:pt x="3981" y="357"/>
                  <a:pt x="3977" y="354"/>
                </a:cubicBezTo>
                <a:cubicBezTo>
                  <a:pt x="3977" y="348"/>
                  <a:pt x="3977" y="342"/>
                  <a:pt x="3977" y="337"/>
                </a:cubicBezTo>
                <a:cubicBezTo>
                  <a:pt x="3972" y="332"/>
                  <a:pt x="3966" y="326"/>
                  <a:pt x="3960" y="320"/>
                </a:cubicBezTo>
                <a:cubicBezTo>
                  <a:pt x="3960" y="318"/>
                  <a:pt x="3960" y="315"/>
                  <a:pt x="3960" y="312"/>
                </a:cubicBezTo>
                <a:cubicBezTo>
                  <a:pt x="3958" y="309"/>
                  <a:pt x="3956" y="307"/>
                  <a:pt x="3952" y="303"/>
                </a:cubicBezTo>
                <a:cubicBezTo>
                  <a:pt x="3941" y="303"/>
                  <a:pt x="3930" y="303"/>
                  <a:pt x="3918" y="303"/>
                </a:cubicBezTo>
                <a:cubicBezTo>
                  <a:pt x="3918" y="290"/>
                  <a:pt x="3918" y="276"/>
                  <a:pt x="3918" y="261"/>
                </a:cubicBezTo>
                <a:cubicBezTo>
                  <a:pt x="3913" y="261"/>
                  <a:pt x="3907" y="261"/>
                  <a:pt x="3901" y="261"/>
                </a:cubicBezTo>
                <a:cubicBezTo>
                  <a:pt x="3901" y="256"/>
                  <a:pt x="3901" y="250"/>
                  <a:pt x="3901" y="244"/>
                </a:cubicBezTo>
                <a:cubicBezTo>
                  <a:pt x="3907" y="239"/>
                  <a:pt x="3913" y="233"/>
                  <a:pt x="3918" y="227"/>
                </a:cubicBezTo>
                <a:cubicBezTo>
                  <a:pt x="3918" y="225"/>
                  <a:pt x="3918" y="222"/>
                  <a:pt x="3918" y="219"/>
                </a:cubicBezTo>
                <a:cubicBezTo>
                  <a:pt x="3916" y="219"/>
                  <a:pt x="3913" y="219"/>
                  <a:pt x="3910" y="219"/>
                </a:cubicBezTo>
                <a:cubicBezTo>
                  <a:pt x="3908" y="217"/>
                  <a:pt x="3904" y="214"/>
                  <a:pt x="3901" y="210"/>
                </a:cubicBezTo>
                <a:cubicBezTo>
                  <a:pt x="3899" y="210"/>
                  <a:pt x="3896" y="210"/>
                  <a:pt x="3893" y="210"/>
                </a:cubicBezTo>
                <a:cubicBezTo>
                  <a:pt x="3893" y="205"/>
                  <a:pt x="3893" y="199"/>
                  <a:pt x="3893" y="193"/>
                </a:cubicBezTo>
                <a:cubicBezTo>
                  <a:pt x="3896" y="191"/>
                  <a:pt x="3898" y="188"/>
                  <a:pt x="3901" y="185"/>
                </a:cubicBezTo>
                <a:cubicBezTo>
                  <a:pt x="3901" y="183"/>
                  <a:pt x="3901" y="180"/>
                  <a:pt x="3901" y="177"/>
                </a:cubicBezTo>
                <a:cubicBezTo>
                  <a:pt x="3904" y="175"/>
                  <a:pt x="3907" y="171"/>
                  <a:pt x="3910" y="168"/>
                </a:cubicBezTo>
                <a:cubicBezTo>
                  <a:pt x="3910" y="160"/>
                  <a:pt x="3910" y="152"/>
                  <a:pt x="3910" y="143"/>
                </a:cubicBezTo>
                <a:cubicBezTo>
                  <a:pt x="3913" y="141"/>
                  <a:pt x="3915" y="137"/>
                  <a:pt x="3918" y="134"/>
                </a:cubicBezTo>
                <a:cubicBezTo>
                  <a:pt x="3918" y="129"/>
                  <a:pt x="3918" y="124"/>
                  <a:pt x="3918" y="118"/>
                </a:cubicBezTo>
                <a:cubicBezTo>
                  <a:pt x="3921" y="115"/>
                  <a:pt x="3924" y="112"/>
                  <a:pt x="3927" y="109"/>
                </a:cubicBezTo>
                <a:cubicBezTo>
                  <a:pt x="3921" y="103"/>
                  <a:pt x="3916" y="98"/>
                  <a:pt x="3910" y="92"/>
                </a:cubicBezTo>
                <a:cubicBezTo>
                  <a:pt x="3904" y="98"/>
                  <a:pt x="3899" y="103"/>
                  <a:pt x="3893" y="109"/>
                </a:cubicBezTo>
                <a:cubicBezTo>
                  <a:pt x="3893" y="117"/>
                  <a:pt x="3893" y="125"/>
                  <a:pt x="3893" y="134"/>
                </a:cubicBezTo>
                <a:cubicBezTo>
                  <a:pt x="3887" y="134"/>
                  <a:pt x="3882" y="134"/>
                  <a:pt x="3876" y="134"/>
                </a:cubicBezTo>
                <a:cubicBezTo>
                  <a:pt x="3874" y="132"/>
                  <a:pt x="3871" y="129"/>
                  <a:pt x="3868" y="126"/>
                </a:cubicBezTo>
                <a:cubicBezTo>
                  <a:pt x="3862" y="126"/>
                  <a:pt x="3857" y="126"/>
                  <a:pt x="3851" y="126"/>
                </a:cubicBezTo>
                <a:cubicBezTo>
                  <a:pt x="3849" y="124"/>
                  <a:pt x="3846" y="121"/>
                  <a:pt x="3843" y="118"/>
                </a:cubicBezTo>
                <a:cubicBezTo>
                  <a:pt x="3835" y="118"/>
                  <a:pt x="3826" y="118"/>
                  <a:pt x="3817" y="118"/>
                </a:cubicBezTo>
                <a:cubicBezTo>
                  <a:pt x="3814" y="115"/>
                  <a:pt x="3812" y="112"/>
                  <a:pt x="3809" y="109"/>
                </a:cubicBezTo>
                <a:cubicBezTo>
                  <a:pt x="3801" y="109"/>
                  <a:pt x="3793" y="109"/>
                  <a:pt x="3784" y="109"/>
                </a:cubicBezTo>
                <a:cubicBezTo>
                  <a:pt x="3781" y="107"/>
                  <a:pt x="3778" y="104"/>
                  <a:pt x="3775" y="101"/>
                </a:cubicBezTo>
                <a:cubicBezTo>
                  <a:pt x="3769" y="101"/>
                  <a:pt x="3763" y="101"/>
                  <a:pt x="3758" y="101"/>
                </a:cubicBezTo>
                <a:cubicBezTo>
                  <a:pt x="3755" y="98"/>
                  <a:pt x="3753" y="95"/>
                  <a:pt x="3750" y="92"/>
                </a:cubicBezTo>
                <a:cubicBezTo>
                  <a:pt x="3742" y="92"/>
                  <a:pt x="3733" y="92"/>
                  <a:pt x="3725" y="92"/>
                </a:cubicBezTo>
                <a:cubicBezTo>
                  <a:pt x="3722" y="90"/>
                  <a:pt x="3719" y="87"/>
                  <a:pt x="3716" y="84"/>
                </a:cubicBezTo>
                <a:cubicBezTo>
                  <a:pt x="3710" y="84"/>
                  <a:pt x="3704" y="84"/>
                  <a:pt x="3699" y="84"/>
                </a:cubicBezTo>
                <a:cubicBezTo>
                  <a:pt x="3696" y="81"/>
                  <a:pt x="3694" y="79"/>
                  <a:pt x="3690" y="76"/>
                </a:cubicBezTo>
                <a:cubicBezTo>
                  <a:pt x="3685" y="76"/>
                  <a:pt x="3679" y="76"/>
                  <a:pt x="3673" y="76"/>
                </a:cubicBezTo>
                <a:cubicBezTo>
                  <a:pt x="3671" y="73"/>
                  <a:pt x="3669" y="70"/>
                  <a:pt x="3665" y="67"/>
                </a:cubicBezTo>
                <a:cubicBezTo>
                  <a:pt x="3657" y="67"/>
                  <a:pt x="3649" y="67"/>
                  <a:pt x="3640" y="67"/>
                </a:cubicBezTo>
                <a:cubicBezTo>
                  <a:pt x="3638" y="64"/>
                  <a:pt x="3635" y="62"/>
                  <a:pt x="3631" y="59"/>
                </a:cubicBezTo>
                <a:cubicBezTo>
                  <a:pt x="3626" y="59"/>
                  <a:pt x="3620" y="59"/>
                  <a:pt x="3614" y="59"/>
                </a:cubicBezTo>
                <a:cubicBezTo>
                  <a:pt x="3612" y="56"/>
                  <a:pt x="3609" y="53"/>
                  <a:pt x="3606" y="50"/>
                </a:cubicBezTo>
                <a:cubicBezTo>
                  <a:pt x="3595" y="50"/>
                  <a:pt x="3584" y="50"/>
                  <a:pt x="3572" y="50"/>
                </a:cubicBezTo>
                <a:cubicBezTo>
                  <a:pt x="3570" y="47"/>
                  <a:pt x="3567" y="45"/>
                  <a:pt x="3564" y="42"/>
                </a:cubicBezTo>
                <a:cubicBezTo>
                  <a:pt x="3558" y="42"/>
                  <a:pt x="3553" y="42"/>
                  <a:pt x="3547" y="42"/>
                </a:cubicBezTo>
                <a:cubicBezTo>
                  <a:pt x="3545" y="39"/>
                  <a:pt x="3541" y="36"/>
                  <a:pt x="3538" y="33"/>
                </a:cubicBezTo>
                <a:cubicBezTo>
                  <a:pt x="3536" y="33"/>
                  <a:pt x="3533" y="33"/>
                  <a:pt x="3530" y="33"/>
                </a:cubicBezTo>
                <a:cubicBezTo>
                  <a:pt x="3530" y="22"/>
                  <a:pt x="3530" y="11"/>
                  <a:pt x="3530" y="0"/>
                </a:cubicBezTo>
                <a:cubicBezTo>
                  <a:pt x="3519" y="0"/>
                  <a:pt x="3507" y="0"/>
                  <a:pt x="3496" y="0"/>
                </a:cubicBezTo>
                <a:cubicBezTo>
                  <a:pt x="3494" y="2"/>
                  <a:pt x="3491" y="4"/>
                  <a:pt x="3488" y="8"/>
                </a:cubicBezTo>
                <a:cubicBezTo>
                  <a:pt x="3482" y="8"/>
                  <a:pt x="3477" y="8"/>
                  <a:pt x="3471" y="8"/>
                </a:cubicBezTo>
                <a:cubicBezTo>
                  <a:pt x="3468" y="10"/>
                  <a:pt x="3466" y="13"/>
                  <a:pt x="3463" y="17"/>
                </a:cubicBezTo>
                <a:cubicBezTo>
                  <a:pt x="3449" y="17"/>
                  <a:pt x="3435" y="17"/>
                  <a:pt x="3421" y="17"/>
                </a:cubicBezTo>
                <a:cubicBezTo>
                  <a:pt x="3418" y="19"/>
                  <a:pt x="3415" y="21"/>
                  <a:pt x="3412" y="25"/>
                </a:cubicBezTo>
                <a:cubicBezTo>
                  <a:pt x="3406" y="25"/>
                  <a:pt x="3400" y="25"/>
                  <a:pt x="3395" y="25"/>
                </a:cubicBezTo>
                <a:cubicBezTo>
                  <a:pt x="3392" y="27"/>
                  <a:pt x="3390" y="30"/>
                  <a:pt x="3387" y="33"/>
                </a:cubicBezTo>
                <a:cubicBezTo>
                  <a:pt x="3378" y="33"/>
                  <a:pt x="3370" y="33"/>
                  <a:pt x="3361" y="33"/>
                </a:cubicBezTo>
                <a:cubicBezTo>
                  <a:pt x="3359" y="35"/>
                  <a:pt x="3356" y="38"/>
                  <a:pt x="3353" y="42"/>
                </a:cubicBezTo>
                <a:cubicBezTo>
                  <a:pt x="3344" y="34"/>
                  <a:pt x="3336" y="25"/>
                  <a:pt x="3327" y="17"/>
                </a:cubicBezTo>
                <a:cubicBezTo>
                  <a:pt x="3322" y="17"/>
                  <a:pt x="3316" y="17"/>
                  <a:pt x="3310" y="17"/>
                </a:cubicBezTo>
                <a:cubicBezTo>
                  <a:pt x="3308" y="19"/>
                  <a:pt x="3306" y="21"/>
                  <a:pt x="3302" y="25"/>
                </a:cubicBezTo>
                <a:cubicBezTo>
                  <a:pt x="3300" y="25"/>
                  <a:pt x="3297" y="25"/>
                  <a:pt x="3293" y="25"/>
                </a:cubicBezTo>
                <a:cubicBezTo>
                  <a:pt x="3289" y="30"/>
                  <a:pt x="3283" y="36"/>
                  <a:pt x="3277" y="42"/>
                </a:cubicBezTo>
                <a:cubicBezTo>
                  <a:pt x="3269" y="42"/>
                  <a:pt x="3260" y="42"/>
                  <a:pt x="3251" y="42"/>
                </a:cubicBezTo>
                <a:cubicBezTo>
                  <a:pt x="3249" y="44"/>
                  <a:pt x="3246" y="47"/>
                  <a:pt x="3243" y="50"/>
                </a:cubicBezTo>
                <a:cubicBezTo>
                  <a:pt x="3237" y="50"/>
                  <a:pt x="3232" y="50"/>
                  <a:pt x="3226" y="50"/>
                </a:cubicBezTo>
                <a:cubicBezTo>
                  <a:pt x="3224" y="47"/>
                  <a:pt x="3221" y="45"/>
                  <a:pt x="3218" y="42"/>
                </a:cubicBezTo>
                <a:cubicBezTo>
                  <a:pt x="3216" y="44"/>
                  <a:pt x="3212" y="47"/>
                  <a:pt x="3209" y="50"/>
                </a:cubicBezTo>
                <a:cubicBezTo>
                  <a:pt x="3207" y="50"/>
                  <a:pt x="3204" y="50"/>
                  <a:pt x="3201" y="50"/>
                </a:cubicBezTo>
                <a:cubicBezTo>
                  <a:pt x="3199" y="52"/>
                  <a:pt x="3195" y="55"/>
                  <a:pt x="3192" y="59"/>
                </a:cubicBezTo>
                <a:cubicBezTo>
                  <a:pt x="3190" y="59"/>
                  <a:pt x="3187" y="59"/>
                  <a:pt x="3184" y="59"/>
                </a:cubicBezTo>
                <a:cubicBezTo>
                  <a:pt x="3182" y="61"/>
                  <a:pt x="3179" y="64"/>
                  <a:pt x="3176" y="67"/>
                </a:cubicBezTo>
                <a:cubicBezTo>
                  <a:pt x="3176" y="69"/>
                  <a:pt x="3176" y="72"/>
                  <a:pt x="3176" y="76"/>
                </a:cubicBezTo>
                <a:cubicBezTo>
                  <a:pt x="3178" y="78"/>
                  <a:pt x="3181" y="81"/>
                  <a:pt x="3184" y="84"/>
                </a:cubicBezTo>
                <a:cubicBezTo>
                  <a:pt x="3184" y="86"/>
                  <a:pt x="3184" y="89"/>
                  <a:pt x="3184" y="92"/>
                </a:cubicBezTo>
                <a:cubicBezTo>
                  <a:pt x="3186" y="94"/>
                  <a:pt x="3189" y="98"/>
                  <a:pt x="3192" y="101"/>
                </a:cubicBezTo>
                <a:cubicBezTo>
                  <a:pt x="3192" y="109"/>
                  <a:pt x="3192" y="117"/>
                  <a:pt x="3192" y="126"/>
                </a:cubicBezTo>
                <a:cubicBezTo>
                  <a:pt x="3194" y="128"/>
                  <a:pt x="3198" y="131"/>
                  <a:pt x="3201" y="134"/>
                </a:cubicBezTo>
                <a:cubicBezTo>
                  <a:pt x="3201" y="140"/>
                  <a:pt x="3201" y="145"/>
                  <a:pt x="3201" y="151"/>
                </a:cubicBezTo>
                <a:cubicBezTo>
                  <a:pt x="3203" y="154"/>
                  <a:pt x="3206" y="157"/>
                  <a:pt x="3209" y="160"/>
                </a:cubicBezTo>
                <a:cubicBezTo>
                  <a:pt x="3209" y="171"/>
                  <a:pt x="3209" y="182"/>
                  <a:pt x="3209" y="193"/>
                </a:cubicBezTo>
                <a:cubicBezTo>
                  <a:pt x="3212" y="196"/>
                  <a:pt x="3215" y="199"/>
                  <a:pt x="3218" y="202"/>
                </a:cubicBezTo>
                <a:cubicBezTo>
                  <a:pt x="3218" y="210"/>
                  <a:pt x="3218" y="218"/>
                  <a:pt x="3218" y="227"/>
                </a:cubicBezTo>
                <a:cubicBezTo>
                  <a:pt x="3220" y="230"/>
                  <a:pt x="3223" y="232"/>
                  <a:pt x="3226" y="235"/>
                </a:cubicBezTo>
                <a:cubicBezTo>
                  <a:pt x="3226" y="243"/>
                  <a:pt x="3226" y="252"/>
                  <a:pt x="3226" y="261"/>
                </a:cubicBezTo>
                <a:cubicBezTo>
                  <a:pt x="3224" y="261"/>
                  <a:pt x="3221" y="261"/>
                  <a:pt x="3218" y="261"/>
                </a:cubicBezTo>
                <a:cubicBezTo>
                  <a:pt x="3216" y="264"/>
                  <a:pt x="3212" y="266"/>
                  <a:pt x="3209" y="269"/>
                </a:cubicBezTo>
                <a:cubicBezTo>
                  <a:pt x="3203" y="269"/>
                  <a:pt x="3198" y="269"/>
                  <a:pt x="3192" y="269"/>
                </a:cubicBezTo>
                <a:cubicBezTo>
                  <a:pt x="3190" y="272"/>
                  <a:pt x="3187" y="275"/>
                  <a:pt x="3184" y="278"/>
                </a:cubicBezTo>
                <a:cubicBezTo>
                  <a:pt x="3176" y="278"/>
                  <a:pt x="3168" y="278"/>
                  <a:pt x="3159" y="278"/>
                </a:cubicBezTo>
                <a:cubicBezTo>
                  <a:pt x="3156" y="281"/>
                  <a:pt x="3153" y="283"/>
                  <a:pt x="3150" y="286"/>
                </a:cubicBezTo>
                <a:cubicBezTo>
                  <a:pt x="3144" y="286"/>
                  <a:pt x="3139" y="286"/>
                  <a:pt x="3133" y="286"/>
                </a:cubicBezTo>
                <a:cubicBezTo>
                  <a:pt x="3130" y="289"/>
                  <a:pt x="3128" y="291"/>
                  <a:pt x="3125" y="295"/>
                </a:cubicBezTo>
                <a:cubicBezTo>
                  <a:pt x="3119" y="295"/>
                  <a:pt x="3113" y="295"/>
                  <a:pt x="3108" y="295"/>
                </a:cubicBezTo>
                <a:cubicBezTo>
                  <a:pt x="3102" y="300"/>
                  <a:pt x="3096" y="306"/>
                  <a:pt x="3091" y="312"/>
                </a:cubicBezTo>
                <a:cubicBezTo>
                  <a:pt x="3071" y="312"/>
                  <a:pt x="3052" y="312"/>
                  <a:pt x="3032" y="312"/>
                </a:cubicBezTo>
                <a:cubicBezTo>
                  <a:pt x="3029" y="314"/>
                  <a:pt x="3027" y="317"/>
                  <a:pt x="3023" y="320"/>
                </a:cubicBezTo>
                <a:cubicBezTo>
                  <a:pt x="3015" y="320"/>
                  <a:pt x="3007" y="320"/>
                  <a:pt x="2998" y="320"/>
                </a:cubicBezTo>
                <a:cubicBezTo>
                  <a:pt x="2996" y="323"/>
                  <a:pt x="2993" y="325"/>
                  <a:pt x="2989" y="329"/>
                </a:cubicBezTo>
                <a:cubicBezTo>
                  <a:pt x="2987" y="329"/>
                  <a:pt x="2985" y="329"/>
                  <a:pt x="2981" y="329"/>
                </a:cubicBezTo>
                <a:cubicBezTo>
                  <a:pt x="2979" y="331"/>
                  <a:pt x="2976" y="333"/>
                  <a:pt x="2972" y="337"/>
                </a:cubicBezTo>
                <a:cubicBezTo>
                  <a:pt x="2970" y="337"/>
                  <a:pt x="2968" y="337"/>
                  <a:pt x="2964" y="337"/>
                </a:cubicBezTo>
                <a:cubicBezTo>
                  <a:pt x="2964" y="342"/>
                  <a:pt x="2964" y="348"/>
                  <a:pt x="2964" y="354"/>
                </a:cubicBezTo>
                <a:cubicBezTo>
                  <a:pt x="2962" y="356"/>
                  <a:pt x="2959" y="359"/>
                  <a:pt x="2956" y="363"/>
                </a:cubicBezTo>
                <a:cubicBezTo>
                  <a:pt x="2956" y="365"/>
                  <a:pt x="2956" y="367"/>
                  <a:pt x="2956" y="371"/>
                </a:cubicBezTo>
                <a:cubicBezTo>
                  <a:pt x="2961" y="371"/>
                  <a:pt x="2967" y="371"/>
                  <a:pt x="2972" y="371"/>
                </a:cubicBezTo>
                <a:cubicBezTo>
                  <a:pt x="2972" y="379"/>
                  <a:pt x="2972" y="387"/>
                  <a:pt x="2972" y="396"/>
                </a:cubicBezTo>
                <a:cubicBezTo>
                  <a:pt x="2975" y="398"/>
                  <a:pt x="2978" y="402"/>
                  <a:pt x="2981" y="405"/>
                </a:cubicBezTo>
                <a:cubicBezTo>
                  <a:pt x="2981" y="413"/>
                  <a:pt x="2981" y="421"/>
                  <a:pt x="2981" y="430"/>
                </a:cubicBezTo>
                <a:cubicBezTo>
                  <a:pt x="2984" y="432"/>
                  <a:pt x="2986" y="436"/>
                  <a:pt x="2989" y="439"/>
                </a:cubicBezTo>
                <a:cubicBezTo>
                  <a:pt x="2989" y="447"/>
                  <a:pt x="2989" y="455"/>
                  <a:pt x="2989" y="464"/>
                </a:cubicBezTo>
                <a:cubicBezTo>
                  <a:pt x="2992" y="466"/>
                  <a:pt x="2995" y="469"/>
                  <a:pt x="2998" y="472"/>
                </a:cubicBezTo>
                <a:cubicBezTo>
                  <a:pt x="2998" y="478"/>
                  <a:pt x="2998" y="483"/>
                  <a:pt x="2998" y="489"/>
                </a:cubicBezTo>
                <a:cubicBezTo>
                  <a:pt x="3001" y="492"/>
                  <a:pt x="3003" y="494"/>
                  <a:pt x="3006" y="497"/>
                </a:cubicBezTo>
                <a:cubicBezTo>
                  <a:pt x="3006" y="503"/>
                  <a:pt x="3006" y="509"/>
                  <a:pt x="3006" y="514"/>
                </a:cubicBezTo>
                <a:cubicBezTo>
                  <a:pt x="3004" y="514"/>
                  <a:pt x="3002" y="514"/>
                  <a:pt x="2998" y="514"/>
                </a:cubicBezTo>
                <a:cubicBezTo>
                  <a:pt x="2996" y="517"/>
                  <a:pt x="2993" y="520"/>
                  <a:pt x="2989" y="523"/>
                </a:cubicBezTo>
                <a:cubicBezTo>
                  <a:pt x="2979" y="523"/>
                  <a:pt x="2968" y="523"/>
                  <a:pt x="2956" y="523"/>
                </a:cubicBezTo>
                <a:cubicBezTo>
                  <a:pt x="2954" y="526"/>
                  <a:pt x="2951" y="528"/>
                  <a:pt x="2947" y="531"/>
                </a:cubicBezTo>
                <a:cubicBezTo>
                  <a:pt x="2942" y="531"/>
                  <a:pt x="2936" y="531"/>
                  <a:pt x="2930" y="531"/>
                </a:cubicBezTo>
                <a:cubicBezTo>
                  <a:pt x="2928" y="534"/>
                  <a:pt x="2925" y="537"/>
                  <a:pt x="2922" y="540"/>
                </a:cubicBezTo>
                <a:cubicBezTo>
                  <a:pt x="2920" y="540"/>
                  <a:pt x="2917" y="540"/>
                  <a:pt x="2914" y="540"/>
                </a:cubicBezTo>
                <a:cubicBezTo>
                  <a:pt x="2912" y="543"/>
                  <a:pt x="2908" y="545"/>
                  <a:pt x="2905" y="548"/>
                </a:cubicBezTo>
                <a:cubicBezTo>
                  <a:pt x="2894" y="548"/>
                  <a:pt x="2882" y="548"/>
                  <a:pt x="2871" y="548"/>
                </a:cubicBezTo>
                <a:cubicBezTo>
                  <a:pt x="2869" y="551"/>
                  <a:pt x="2866" y="553"/>
                  <a:pt x="2863" y="556"/>
                </a:cubicBezTo>
                <a:cubicBezTo>
                  <a:pt x="2847" y="556"/>
                  <a:pt x="2830" y="556"/>
                  <a:pt x="2813" y="556"/>
                </a:cubicBezTo>
                <a:cubicBezTo>
                  <a:pt x="2807" y="551"/>
                  <a:pt x="2801" y="546"/>
                  <a:pt x="2796" y="540"/>
                </a:cubicBezTo>
                <a:cubicBezTo>
                  <a:pt x="2793" y="543"/>
                  <a:pt x="2790" y="545"/>
                  <a:pt x="2787" y="548"/>
                </a:cubicBezTo>
                <a:cubicBezTo>
                  <a:pt x="2784" y="548"/>
                  <a:pt x="2782" y="548"/>
                  <a:pt x="2779" y="548"/>
                </a:cubicBezTo>
                <a:cubicBezTo>
                  <a:pt x="2779" y="554"/>
                  <a:pt x="2779" y="560"/>
                  <a:pt x="2779" y="565"/>
                </a:cubicBezTo>
                <a:cubicBezTo>
                  <a:pt x="2781" y="568"/>
                  <a:pt x="2784" y="570"/>
                  <a:pt x="2787" y="573"/>
                </a:cubicBezTo>
                <a:cubicBezTo>
                  <a:pt x="2798" y="573"/>
                  <a:pt x="2809" y="573"/>
                  <a:pt x="2821" y="573"/>
                </a:cubicBezTo>
                <a:cubicBezTo>
                  <a:pt x="2827" y="579"/>
                  <a:pt x="2832" y="585"/>
                  <a:pt x="2838" y="590"/>
                </a:cubicBezTo>
                <a:cubicBezTo>
                  <a:pt x="2838" y="593"/>
                  <a:pt x="2838" y="595"/>
                  <a:pt x="2838" y="598"/>
                </a:cubicBezTo>
                <a:cubicBezTo>
                  <a:pt x="2844" y="604"/>
                  <a:pt x="2849" y="610"/>
                  <a:pt x="2855" y="616"/>
                </a:cubicBezTo>
                <a:cubicBezTo>
                  <a:pt x="2863" y="616"/>
                  <a:pt x="2871" y="616"/>
                  <a:pt x="2880" y="616"/>
                </a:cubicBezTo>
                <a:cubicBezTo>
                  <a:pt x="2882" y="618"/>
                  <a:pt x="2885" y="621"/>
                  <a:pt x="2888" y="624"/>
                </a:cubicBezTo>
                <a:cubicBezTo>
                  <a:pt x="2891" y="624"/>
                  <a:pt x="2894" y="624"/>
                  <a:pt x="2897" y="624"/>
                </a:cubicBezTo>
                <a:cubicBezTo>
                  <a:pt x="2897" y="627"/>
                  <a:pt x="2897" y="629"/>
                  <a:pt x="2897" y="633"/>
                </a:cubicBezTo>
                <a:cubicBezTo>
                  <a:pt x="2899" y="635"/>
                  <a:pt x="2902" y="638"/>
                  <a:pt x="2905" y="641"/>
                </a:cubicBezTo>
                <a:cubicBezTo>
                  <a:pt x="2905" y="646"/>
                  <a:pt x="2905" y="652"/>
                  <a:pt x="2905" y="658"/>
                </a:cubicBezTo>
                <a:cubicBezTo>
                  <a:pt x="2903" y="660"/>
                  <a:pt x="2900" y="663"/>
                  <a:pt x="2897" y="667"/>
                </a:cubicBezTo>
                <a:cubicBezTo>
                  <a:pt x="2899" y="669"/>
                  <a:pt x="2902" y="671"/>
                  <a:pt x="2905" y="675"/>
                </a:cubicBezTo>
                <a:cubicBezTo>
                  <a:pt x="2908" y="675"/>
                  <a:pt x="2911" y="675"/>
                  <a:pt x="2914" y="675"/>
                </a:cubicBezTo>
                <a:cubicBezTo>
                  <a:pt x="2914" y="680"/>
                  <a:pt x="2914" y="686"/>
                  <a:pt x="2914" y="692"/>
                </a:cubicBezTo>
                <a:cubicBezTo>
                  <a:pt x="2911" y="695"/>
                  <a:pt x="2908" y="697"/>
                  <a:pt x="2905" y="700"/>
                </a:cubicBezTo>
                <a:cubicBezTo>
                  <a:pt x="2885" y="700"/>
                  <a:pt x="2865" y="700"/>
                  <a:pt x="2846" y="700"/>
                </a:cubicBezTo>
                <a:cubicBezTo>
                  <a:pt x="2846" y="703"/>
                  <a:pt x="2846" y="706"/>
                  <a:pt x="2846" y="709"/>
                </a:cubicBezTo>
                <a:cubicBezTo>
                  <a:pt x="2843" y="712"/>
                  <a:pt x="2840" y="714"/>
                  <a:pt x="2838" y="717"/>
                </a:cubicBezTo>
                <a:cubicBezTo>
                  <a:pt x="2835" y="714"/>
                  <a:pt x="2831" y="711"/>
                  <a:pt x="2829" y="709"/>
                </a:cubicBezTo>
                <a:cubicBezTo>
                  <a:pt x="2826" y="709"/>
                  <a:pt x="2823" y="709"/>
                  <a:pt x="2821" y="709"/>
                </a:cubicBezTo>
                <a:cubicBezTo>
                  <a:pt x="2821" y="714"/>
                  <a:pt x="2821" y="720"/>
                  <a:pt x="2821" y="726"/>
                </a:cubicBezTo>
                <a:cubicBezTo>
                  <a:pt x="2818" y="726"/>
                  <a:pt x="2816" y="726"/>
                  <a:pt x="2813" y="726"/>
                </a:cubicBezTo>
                <a:cubicBezTo>
                  <a:pt x="2805" y="734"/>
                  <a:pt x="2796" y="742"/>
                  <a:pt x="2787" y="751"/>
                </a:cubicBezTo>
                <a:cubicBezTo>
                  <a:pt x="2787" y="753"/>
                  <a:pt x="2787" y="756"/>
                  <a:pt x="2787" y="759"/>
                </a:cubicBezTo>
                <a:cubicBezTo>
                  <a:pt x="2784" y="761"/>
                  <a:pt x="2782" y="765"/>
                  <a:pt x="2779" y="768"/>
                </a:cubicBezTo>
                <a:cubicBezTo>
                  <a:pt x="2779" y="776"/>
                  <a:pt x="2779" y="784"/>
                  <a:pt x="2779" y="793"/>
                </a:cubicBezTo>
                <a:cubicBezTo>
                  <a:pt x="2773" y="793"/>
                  <a:pt x="2767" y="793"/>
                  <a:pt x="2762" y="793"/>
                </a:cubicBezTo>
                <a:cubicBezTo>
                  <a:pt x="2762" y="799"/>
                  <a:pt x="2762" y="804"/>
                  <a:pt x="2762" y="810"/>
                </a:cubicBezTo>
                <a:cubicBezTo>
                  <a:pt x="2759" y="812"/>
                  <a:pt x="2757" y="815"/>
                  <a:pt x="2754" y="818"/>
                </a:cubicBezTo>
                <a:cubicBezTo>
                  <a:pt x="2754" y="821"/>
                  <a:pt x="2754" y="824"/>
                  <a:pt x="2754" y="827"/>
                </a:cubicBezTo>
                <a:cubicBezTo>
                  <a:pt x="2748" y="827"/>
                  <a:pt x="2742" y="827"/>
                  <a:pt x="2737" y="827"/>
                </a:cubicBezTo>
                <a:cubicBezTo>
                  <a:pt x="2734" y="829"/>
                  <a:pt x="2731" y="832"/>
                  <a:pt x="2728" y="835"/>
                </a:cubicBezTo>
                <a:cubicBezTo>
                  <a:pt x="2728" y="841"/>
                  <a:pt x="2728" y="847"/>
                  <a:pt x="2728" y="852"/>
                </a:cubicBezTo>
                <a:cubicBezTo>
                  <a:pt x="2717" y="852"/>
                  <a:pt x="2706" y="852"/>
                  <a:pt x="2694" y="852"/>
                </a:cubicBezTo>
                <a:cubicBezTo>
                  <a:pt x="2692" y="850"/>
                  <a:pt x="2689" y="847"/>
                  <a:pt x="2685" y="844"/>
                </a:cubicBezTo>
                <a:cubicBezTo>
                  <a:pt x="2683" y="847"/>
                  <a:pt x="2681" y="849"/>
                  <a:pt x="2677" y="852"/>
                </a:cubicBezTo>
                <a:cubicBezTo>
                  <a:pt x="2675" y="852"/>
                  <a:pt x="2672" y="852"/>
                  <a:pt x="2668" y="852"/>
                </a:cubicBezTo>
                <a:cubicBezTo>
                  <a:pt x="2668" y="858"/>
                  <a:pt x="2668" y="864"/>
                  <a:pt x="2668" y="869"/>
                </a:cubicBezTo>
                <a:cubicBezTo>
                  <a:pt x="2671" y="872"/>
                  <a:pt x="2674" y="874"/>
                  <a:pt x="2677" y="877"/>
                </a:cubicBezTo>
                <a:cubicBezTo>
                  <a:pt x="2677" y="880"/>
                  <a:pt x="2677" y="883"/>
                  <a:pt x="2677" y="886"/>
                </a:cubicBezTo>
                <a:cubicBezTo>
                  <a:pt x="2680" y="889"/>
                  <a:pt x="2682" y="891"/>
                  <a:pt x="2685" y="894"/>
                </a:cubicBezTo>
                <a:cubicBezTo>
                  <a:pt x="2685" y="897"/>
                  <a:pt x="2685" y="900"/>
                  <a:pt x="2685" y="903"/>
                </a:cubicBezTo>
                <a:cubicBezTo>
                  <a:pt x="2688" y="906"/>
                  <a:pt x="2691" y="908"/>
                  <a:pt x="2694" y="911"/>
                </a:cubicBezTo>
                <a:cubicBezTo>
                  <a:pt x="2700" y="911"/>
                  <a:pt x="2706" y="911"/>
                  <a:pt x="2711" y="911"/>
                </a:cubicBezTo>
                <a:cubicBezTo>
                  <a:pt x="2716" y="917"/>
                  <a:pt x="2722" y="923"/>
                  <a:pt x="2728" y="928"/>
                </a:cubicBezTo>
                <a:cubicBezTo>
                  <a:pt x="2730" y="928"/>
                  <a:pt x="2733" y="928"/>
                  <a:pt x="2737" y="928"/>
                </a:cubicBezTo>
                <a:cubicBezTo>
                  <a:pt x="2739" y="931"/>
                  <a:pt x="2741" y="933"/>
                  <a:pt x="2745" y="936"/>
                </a:cubicBezTo>
                <a:cubicBezTo>
                  <a:pt x="2745" y="945"/>
                  <a:pt x="2745" y="953"/>
                  <a:pt x="2745" y="962"/>
                </a:cubicBezTo>
                <a:cubicBezTo>
                  <a:pt x="2739" y="962"/>
                  <a:pt x="2733" y="962"/>
                  <a:pt x="2728" y="962"/>
                </a:cubicBezTo>
                <a:cubicBezTo>
                  <a:pt x="2728" y="964"/>
                  <a:pt x="2728" y="967"/>
                  <a:pt x="2728" y="971"/>
                </a:cubicBezTo>
                <a:cubicBezTo>
                  <a:pt x="2730" y="973"/>
                  <a:pt x="2733" y="975"/>
                  <a:pt x="2737" y="979"/>
                </a:cubicBezTo>
                <a:cubicBezTo>
                  <a:pt x="2737" y="981"/>
                  <a:pt x="2737" y="984"/>
                  <a:pt x="2737" y="988"/>
                </a:cubicBezTo>
                <a:cubicBezTo>
                  <a:pt x="2734" y="990"/>
                  <a:pt x="2731" y="992"/>
                  <a:pt x="2728" y="996"/>
                </a:cubicBezTo>
                <a:cubicBezTo>
                  <a:pt x="2728" y="998"/>
                  <a:pt x="2728" y="1001"/>
                  <a:pt x="2728" y="1005"/>
                </a:cubicBezTo>
                <a:cubicBezTo>
                  <a:pt x="2725" y="1007"/>
                  <a:pt x="2723" y="1009"/>
                  <a:pt x="2720" y="1013"/>
                </a:cubicBezTo>
                <a:cubicBezTo>
                  <a:pt x="2720" y="1015"/>
                  <a:pt x="2720" y="1018"/>
                  <a:pt x="2720" y="1021"/>
                </a:cubicBezTo>
                <a:cubicBezTo>
                  <a:pt x="2717" y="1023"/>
                  <a:pt x="2715" y="1026"/>
                  <a:pt x="2711" y="1030"/>
                </a:cubicBezTo>
                <a:cubicBezTo>
                  <a:pt x="2711" y="1035"/>
                  <a:pt x="2711" y="1041"/>
                  <a:pt x="2711" y="1047"/>
                </a:cubicBezTo>
                <a:cubicBezTo>
                  <a:pt x="2714" y="1049"/>
                  <a:pt x="2716" y="1052"/>
                  <a:pt x="2720" y="1055"/>
                </a:cubicBezTo>
                <a:cubicBezTo>
                  <a:pt x="2717" y="1057"/>
                  <a:pt x="2715" y="1060"/>
                  <a:pt x="2711" y="1063"/>
                </a:cubicBezTo>
                <a:cubicBezTo>
                  <a:pt x="2711" y="1065"/>
                  <a:pt x="2711" y="1069"/>
                  <a:pt x="2711" y="1072"/>
                </a:cubicBezTo>
                <a:cubicBezTo>
                  <a:pt x="2709" y="1074"/>
                  <a:pt x="2706" y="1077"/>
                  <a:pt x="2703" y="1080"/>
                </a:cubicBezTo>
                <a:cubicBezTo>
                  <a:pt x="2703" y="1082"/>
                  <a:pt x="2703" y="1086"/>
                  <a:pt x="2703" y="1089"/>
                </a:cubicBezTo>
                <a:cubicBezTo>
                  <a:pt x="2700" y="1091"/>
                  <a:pt x="2698" y="1094"/>
                  <a:pt x="2694" y="1097"/>
                </a:cubicBezTo>
                <a:cubicBezTo>
                  <a:pt x="2692" y="1097"/>
                  <a:pt x="2689" y="1097"/>
                  <a:pt x="2685" y="1097"/>
                </a:cubicBezTo>
                <a:cubicBezTo>
                  <a:pt x="2683" y="1099"/>
                  <a:pt x="2681" y="1103"/>
                  <a:pt x="2677" y="1106"/>
                </a:cubicBezTo>
                <a:cubicBezTo>
                  <a:pt x="2672" y="1106"/>
                  <a:pt x="2666" y="1106"/>
                  <a:pt x="2660" y="1106"/>
                </a:cubicBezTo>
                <a:cubicBezTo>
                  <a:pt x="2658" y="1108"/>
                  <a:pt x="2656" y="1111"/>
                  <a:pt x="2652" y="1114"/>
                </a:cubicBezTo>
                <a:cubicBezTo>
                  <a:pt x="2652" y="1116"/>
                  <a:pt x="2652" y="1119"/>
                  <a:pt x="2652" y="1122"/>
                </a:cubicBezTo>
                <a:cubicBezTo>
                  <a:pt x="2641" y="1122"/>
                  <a:pt x="2630" y="1122"/>
                  <a:pt x="2618" y="1122"/>
                </a:cubicBezTo>
                <a:cubicBezTo>
                  <a:pt x="2616" y="1125"/>
                  <a:pt x="2613" y="1128"/>
                  <a:pt x="2610" y="1131"/>
                </a:cubicBezTo>
                <a:cubicBezTo>
                  <a:pt x="2608" y="1131"/>
                  <a:pt x="2604" y="1131"/>
                  <a:pt x="2601" y="1131"/>
                </a:cubicBezTo>
                <a:cubicBezTo>
                  <a:pt x="2596" y="1137"/>
                  <a:pt x="2590" y="1142"/>
                  <a:pt x="2584" y="1148"/>
                </a:cubicBezTo>
                <a:cubicBezTo>
                  <a:pt x="2582" y="1148"/>
                  <a:pt x="2579" y="1148"/>
                  <a:pt x="2576" y="1148"/>
                </a:cubicBezTo>
                <a:cubicBezTo>
                  <a:pt x="2570" y="1153"/>
                  <a:pt x="2565" y="1159"/>
                  <a:pt x="2559" y="1164"/>
                </a:cubicBezTo>
                <a:cubicBezTo>
                  <a:pt x="2557" y="1164"/>
                  <a:pt x="2554" y="1164"/>
                  <a:pt x="2551" y="1164"/>
                </a:cubicBezTo>
                <a:cubicBezTo>
                  <a:pt x="2549" y="1167"/>
                  <a:pt x="2545" y="1170"/>
                  <a:pt x="2542" y="1173"/>
                </a:cubicBezTo>
                <a:cubicBezTo>
                  <a:pt x="2520" y="1173"/>
                  <a:pt x="2497" y="1173"/>
                  <a:pt x="2475" y="1173"/>
                </a:cubicBezTo>
                <a:cubicBezTo>
                  <a:pt x="2469" y="1179"/>
                  <a:pt x="2463" y="1184"/>
                  <a:pt x="2458" y="1190"/>
                </a:cubicBezTo>
                <a:cubicBezTo>
                  <a:pt x="2452" y="1190"/>
                  <a:pt x="2446" y="1190"/>
                  <a:pt x="2441" y="1190"/>
                </a:cubicBezTo>
                <a:cubicBezTo>
                  <a:pt x="2438" y="1193"/>
                  <a:pt x="2436" y="1195"/>
                  <a:pt x="2433" y="1198"/>
                </a:cubicBezTo>
                <a:cubicBezTo>
                  <a:pt x="2427" y="1198"/>
                  <a:pt x="2421" y="1198"/>
                  <a:pt x="2416" y="1198"/>
                </a:cubicBezTo>
                <a:cubicBezTo>
                  <a:pt x="2416" y="1193"/>
                  <a:pt x="2416" y="1187"/>
                  <a:pt x="2416" y="1181"/>
                </a:cubicBezTo>
                <a:cubicBezTo>
                  <a:pt x="2404" y="1181"/>
                  <a:pt x="2393" y="1181"/>
                  <a:pt x="2382" y="1181"/>
                </a:cubicBezTo>
                <a:cubicBezTo>
                  <a:pt x="2379" y="1179"/>
                  <a:pt x="2377" y="1176"/>
                  <a:pt x="2373" y="1173"/>
                </a:cubicBezTo>
                <a:cubicBezTo>
                  <a:pt x="2371" y="1173"/>
                  <a:pt x="2368" y="1173"/>
                  <a:pt x="2365" y="1173"/>
                </a:cubicBezTo>
                <a:cubicBezTo>
                  <a:pt x="2360" y="1167"/>
                  <a:pt x="2354" y="1162"/>
                  <a:pt x="2348" y="1156"/>
                </a:cubicBezTo>
                <a:cubicBezTo>
                  <a:pt x="2348" y="1148"/>
                  <a:pt x="2348" y="1140"/>
                  <a:pt x="2348" y="1131"/>
                </a:cubicBezTo>
                <a:cubicBezTo>
                  <a:pt x="2346" y="1129"/>
                  <a:pt x="2343" y="1125"/>
                  <a:pt x="2339" y="1122"/>
                </a:cubicBezTo>
                <a:cubicBezTo>
                  <a:pt x="2337" y="1122"/>
                  <a:pt x="2335" y="1122"/>
                  <a:pt x="2331" y="1122"/>
                </a:cubicBezTo>
                <a:cubicBezTo>
                  <a:pt x="2329" y="1125"/>
                  <a:pt x="2326" y="1128"/>
                  <a:pt x="2322" y="1131"/>
                </a:cubicBezTo>
                <a:cubicBezTo>
                  <a:pt x="2314" y="1131"/>
                  <a:pt x="2306" y="1131"/>
                  <a:pt x="2297" y="1131"/>
                </a:cubicBezTo>
                <a:cubicBezTo>
                  <a:pt x="2297" y="1129"/>
                  <a:pt x="2297" y="1125"/>
                  <a:pt x="2297" y="1122"/>
                </a:cubicBezTo>
                <a:cubicBezTo>
                  <a:pt x="2295" y="1120"/>
                  <a:pt x="2292" y="1117"/>
                  <a:pt x="2289" y="1114"/>
                </a:cubicBezTo>
                <a:cubicBezTo>
                  <a:pt x="2287" y="1114"/>
                  <a:pt x="2283" y="1114"/>
                  <a:pt x="2280" y="1114"/>
                </a:cubicBezTo>
                <a:cubicBezTo>
                  <a:pt x="2280" y="1108"/>
                  <a:pt x="2280" y="1103"/>
                  <a:pt x="2280" y="1097"/>
                </a:cubicBezTo>
                <a:cubicBezTo>
                  <a:pt x="2275" y="1097"/>
                  <a:pt x="2269" y="1097"/>
                  <a:pt x="2263" y="1097"/>
                </a:cubicBezTo>
                <a:cubicBezTo>
                  <a:pt x="2261" y="1099"/>
                  <a:pt x="2258" y="1103"/>
                  <a:pt x="2255" y="1106"/>
                </a:cubicBezTo>
                <a:cubicBezTo>
                  <a:pt x="2249" y="1106"/>
                  <a:pt x="2244" y="1106"/>
                  <a:pt x="2238" y="1106"/>
                </a:cubicBezTo>
                <a:cubicBezTo>
                  <a:pt x="2236" y="1103"/>
                  <a:pt x="2233" y="1100"/>
                  <a:pt x="2230" y="1097"/>
                </a:cubicBezTo>
                <a:cubicBezTo>
                  <a:pt x="2228" y="1097"/>
                  <a:pt x="2224" y="1097"/>
                  <a:pt x="2221" y="1097"/>
                </a:cubicBezTo>
                <a:cubicBezTo>
                  <a:pt x="2213" y="1105"/>
                  <a:pt x="2205" y="1113"/>
                  <a:pt x="2196" y="1122"/>
                </a:cubicBezTo>
                <a:cubicBezTo>
                  <a:pt x="2194" y="1122"/>
                  <a:pt x="2191" y="1122"/>
                  <a:pt x="2188" y="1122"/>
                </a:cubicBezTo>
                <a:cubicBezTo>
                  <a:pt x="2185" y="1125"/>
                  <a:pt x="2182" y="1128"/>
                  <a:pt x="2179" y="1131"/>
                </a:cubicBezTo>
                <a:cubicBezTo>
                  <a:pt x="2177" y="1131"/>
                  <a:pt x="2174" y="1131"/>
                  <a:pt x="2171" y="1131"/>
                </a:cubicBezTo>
                <a:cubicBezTo>
                  <a:pt x="2168" y="1133"/>
                  <a:pt x="2165" y="1136"/>
                  <a:pt x="2162" y="1139"/>
                </a:cubicBezTo>
                <a:cubicBezTo>
                  <a:pt x="2157" y="1139"/>
                  <a:pt x="2151" y="1139"/>
                  <a:pt x="2146" y="1139"/>
                </a:cubicBezTo>
                <a:cubicBezTo>
                  <a:pt x="2143" y="1142"/>
                  <a:pt x="2140" y="1145"/>
                  <a:pt x="2137" y="1148"/>
                </a:cubicBezTo>
                <a:cubicBezTo>
                  <a:pt x="2134" y="1148"/>
                  <a:pt x="2132" y="1148"/>
                  <a:pt x="2129" y="1148"/>
                </a:cubicBezTo>
                <a:cubicBezTo>
                  <a:pt x="2126" y="1150"/>
                  <a:pt x="2123" y="1153"/>
                  <a:pt x="2120" y="1156"/>
                </a:cubicBezTo>
                <a:cubicBezTo>
                  <a:pt x="2114" y="1156"/>
                  <a:pt x="2108" y="1156"/>
                  <a:pt x="2103" y="1156"/>
                </a:cubicBezTo>
                <a:cubicBezTo>
                  <a:pt x="2095" y="1164"/>
                  <a:pt x="2087" y="1172"/>
                  <a:pt x="2078" y="1181"/>
                </a:cubicBezTo>
                <a:cubicBezTo>
                  <a:pt x="2075" y="1181"/>
                  <a:pt x="2073" y="1181"/>
                  <a:pt x="2070" y="1181"/>
                </a:cubicBezTo>
                <a:cubicBezTo>
                  <a:pt x="2058" y="1193"/>
                  <a:pt x="2047" y="1204"/>
                  <a:pt x="2035" y="1215"/>
                </a:cubicBezTo>
                <a:cubicBezTo>
                  <a:pt x="2030" y="1215"/>
                  <a:pt x="2024" y="1215"/>
                  <a:pt x="2018" y="1215"/>
                </a:cubicBezTo>
                <a:cubicBezTo>
                  <a:pt x="2010" y="1223"/>
                  <a:pt x="2002" y="1231"/>
                  <a:pt x="1993" y="1240"/>
                </a:cubicBezTo>
                <a:cubicBezTo>
                  <a:pt x="1993" y="1243"/>
                  <a:pt x="1993" y="1246"/>
                  <a:pt x="1993" y="1249"/>
                </a:cubicBezTo>
                <a:cubicBezTo>
                  <a:pt x="1991" y="1249"/>
                  <a:pt x="1988" y="1249"/>
                  <a:pt x="1985" y="1249"/>
                </a:cubicBezTo>
                <a:cubicBezTo>
                  <a:pt x="1980" y="1254"/>
                  <a:pt x="1974" y="1260"/>
                  <a:pt x="1968" y="1266"/>
                </a:cubicBezTo>
                <a:cubicBezTo>
                  <a:pt x="1960" y="1266"/>
                  <a:pt x="1951" y="1266"/>
                  <a:pt x="1942" y="1266"/>
                </a:cubicBezTo>
                <a:cubicBezTo>
                  <a:pt x="1940" y="1268"/>
                  <a:pt x="1937" y="1271"/>
                  <a:pt x="1934" y="1274"/>
                </a:cubicBezTo>
                <a:cubicBezTo>
                  <a:pt x="1928" y="1269"/>
                  <a:pt x="1923" y="1263"/>
                  <a:pt x="1917" y="1257"/>
                </a:cubicBezTo>
                <a:cubicBezTo>
                  <a:pt x="1915" y="1257"/>
                  <a:pt x="1912" y="1257"/>
                  <a:pt x="1909" y="1257"/>
                </a:cubicBezTo>
                <a:cubicBezTo>
                  <a:pt x="1907" y="1255"/>
                  <a:pt x="1903" y="1253"/>
                  <a:pt x="1900" y="1249"/>
                </a:cubicBezTo>
                <a:cubicBezTo>
                  <a:pt x="1900" y="1247"/>
                  <a:pt x="1900" y="1244"/>
                  <a:pt x="1900" y="1240"/>
                </a:cubicBezTo>
                <a:cubicBezTo>
                  <a:pt x="1898" y="1238"/>
                  <a:pt x="1895" y="1236"/>
                  <a:pt x="1892" y="1232"/>
                </a:cubicBezTo>
                <a:cubicBezTo>
                  <a:pt x="1890" y="1232"/>
                  <a:pt x="1887" y="1232"/>
                  <a:pt x="1884" y="1232"/>
                </a:cubicBezTo>
                <a:cubicBezTo>
                  <a:pt x="1873" y="1221"/>
                  <a:pt x="1861" y="1210"/>
                  <a:pt x="1850" y="1198"/>
                </a:cubicBezTo>
                <a:cubicBezTo>
                  <a:pt x="1847" y="1198"/>
                  <a:pt x="1844" y="1198"/>
                  <a:pt x="1841" y="1198"/>
                </a:cubicBezTo>
                <a:cubicBezTo>
                  <a:pt x="1836" y="1204"/>
                  <a:pt x="1830" y="1210"/>
                  <a:pt x="1825" y="1215"/>
                </a:cubicBezTo>
                <a:cubicBezTo>
                  <a:pt x="1819" y="1215"/>
                  <a:pt x="1813" y="1215"/>
                  <a:pt x="1808" y="1215"/>
                </a:cubicBezTo>
                <a:cubicBezTo>
                  <a:pt x="1808" y="1212"/>
                  <a:pt x="1808" y="1210"/>
                  <a:pt x="1808" y="1207"/>
                </a:cubicBezTo>
                <a:cubicBezTo>
                  <a:pt x="1802" y="1202"/>
                  <a:pt x="1796" y="1196"/>
                  <a:pt x="1791" y="1190"/>
                </a:cubicBezTo>
                <a:cubicBezTo>
                  <a:pt x="1779" y="1190"/>
                  <a:pt x="1768" y="1190"/>
                  <a:pt x="1757" y="1190"/>
                </a:cubicBezTo>
                <a:cubicBezTo>
                  <a:pt x="1753" y="1193"/>
                  <a:pt x="1751" y="1196"/>
                  <a:pt x="1749" y="1198"/>
                </a:cubicBezTo>
                <a:cubicBezTo>
                  <a:pt x="1743" y="1198"/>
                  <a:pt x="1737" y="1198"/>
                  <a:pt x="1731" y="1198"/>
                </a:cubicBezTo>
                <a:cubicBezTo>
                  <a:pt x="1726" y="1204"/>
                  <a:pt x="1720" y="1210"/>
                  <a:pt x="1714" y="1215"/>
                </a:cubicBezTo>
                <a:cubicBezTo>
                  <a:pt x="1706" y="1215"/>
                  <a:pt x="1697" y="1215"/>
                  <a:pt x="1689" y="1215"/>
                </a:cubicBezTo>
                <a:cubicBezTo>
                  <a:pt x="1689" y="1210"/>
                  <a:pt x="1689" y="1204"/>
                  <a:pt x="1689" y="1198"/>
                </a:cubicBezTo>
                <a:cubicBezTo>
                  <a:pt x="1686" y="1195"/>
                  <a:pt x="1684" y="1193"/>
                  <a:pt x="1681" y="1190"/>
                </a:cubicBezTo>
                <a:cubicBezTo>
                  <a:pt x="1681" y="1187"/>
                  <a:pt x="1681" y="1184"/>
                  <a:pt x="1681" y="1181"/>
                </a:cubicBezTo>
                <a:cubicBezTo>
                  <a:pt x="1676" y="1176"/>
                  <a:pt x="1670" y="1170"/>
                  <a:pt x="1664" y="1164"/>
                </a:cubicBezTo>
                <a:cubicBezTo>
                  <a:pt x="1664" y="1161"/>
                  <a:pt x="1664" y="1159"/>
                  <a:pt x="1664" y="1156"/>
                </a:cubicBezTo>
                <a:cubicBezTo>
                  <a:pt x="1661" y="1153"/>
                  <a:pt x="1658" y="1150"/>
                  <a:pt x="1655" y="1148"/>
                </a:cubicBezTo>
                <a:cubicBezTo>
                  <a:pt x="1652" y="1148"/>
                  <a:pt x="1650" y="1148"/>
                  <a:pt x="1647" y="1148"/>
                </a:cubicBezTo>
                <a:cubicBezTo>
                  <a:pt x="1644" y="1151"/>
                  <a:pt x="1641" y="1154"/>
                  <a:pt x="1638" y="1156"/>
                </a:cubicBezTo>
                <a:cubicBezTo>
                  <a:pt x="1635" y="1156"/>
                  <a:pt x="1633" y="1156"/>
                  <a:pt x="1630" y="1156"/>
                </a:cubicBezTo>
                <a:cubicBezTo>
                  <a:pt x="1627" y="1159"/>
                  <a:pt x="1624" y="1162"/>
                  <a:pt x="1622" y="1164"/>
                </a:cubicBezTo>
                <a:cubicBezTo>
                  <a:pt x="1616" y="1164"/>
                  <a:pt x="1611" y="1164"/>
                  <a:pt x="1605" y="1164"/>
                </a:cubicBezTo>
                <a:cubicBezTo>
                  <a:pt x="1602" y="1161"/>
                  <a:pt x="1599" y="1159"/>
                  <a:pt x="1596" y="1156"/>
                </a:cubicBezTo>
                <a:cubicBezTo>
                  <a:pt x="1596" y="1147"/>
                  <a:pt x="1596" y="1139"/>
                  <a:pt x="1596" y="1131"/>
                </a:cubicBezTo>
                <a:cubicBezTo>
                  <a:pt x="1593" y="1128"/>
                  <a:pt x="1590" y="1125"/>
                  <a:pt x="1588" y="1122"/>
                </a:cubicBezTo>
                <a:cubicBezTo>
                  <a:pt x="1588" y="1119"/>
                  <a:pt x="1588" y="1116"/>
                  <a:pt x="1588" y="1114"/>
                </a:cubicBezTo>
                <a:cubicBezTo>
                  <a:pt x="1585" y="1111"/>
                  <a:pt x="1582" y="1108"/>
                  <a:pt x="1579" y="1106"/>
                </a:cubicBezTo>
                <a:cubicBezTo>
                  <a:pt x="1579" y="1103"/>
                  <a:pt x="1579" y="1099"/>
                  <a:pt x="1579" y="1097"/>
                </a:cubicBezTo>
                <a:cubicBezTo>
                  <a:pt x="1576" y="1094"/>
                  <a:pt x="1573" y="1091"/>
                  <a:pt x="1571" y="1089"/>
                </a:cubicBezTo>
                <a:cubicBezTo>
                  <a:pt x="1571" y="1083"/>
                  <a:pt x="1571" y="1078"/>
                  <a:pt x="1571" y="1072"/>
                </a:cubicBezTo>
                <a:cubicBezTo>
                  <a:pt x="1565" y="1066"/>
                  <a:pt x="1560" y="1061"/>
                  <a:pt x="1554" y="1055"/>
                </a:cubicBezTo>
                <a:cubicBezTo>
                  <a:pt x="1554" y="1043"/>
                  <a:pt x="1554" y="1032"/>
                  <a:pt x="1554" y="1021"/>
                </a:cubicBezTo>
                <a:cubicBezTo>
                  <a:pt x="1551" y="1018"/>
                  <a:pt x="1548" y="1015"/>
                  <a:pt x="1546" y="1013"/>
                </a:cubicBezTo>
                <a:cubicBezTo>
                  <a:pt x="1546" y="1007"/>
                  <a:pt x="1546" y="1001"/>
                  <a:pt x="1546" y="996"/>
                </a:cubicBezTo>
                <a:cubicBezTo>
                  <a:pt x="1540" y="990"/>
                  <a:pt x="1535" y="984"/>
                  <a:pt x="1529" y="979"/>
                </a:cubicBezTo>
                <a:cubicBezTo>
                  <a:pt x="1529" y="973"/>
                  <a:pt x="1529" y="967"/>
                  <a:pt x="1529" y="962"/>
                </a:cubicBezTo>
                <a:cubicBezTo>
                  <a:pt x="1526" y="958"/>
                  <a:pt x="1523" y="956"/>
                  <a:pt x="1521" y="954"/>
                </a:cubicBezTo>
                <a:cubicBezTo>
                  <a:pt x="1521" y="948"/>
                  <a:pt x="1521" y="942"/>
                  <a:pt x="1521" y="937"/>
                </a:cubicBezTo>
                <a:cubicBezTo>
                  <a:pt x="1518" y="933"/>
                  <a:pt x="1514" y="931"/>
                  <a:pt x="1512" y="928"/>
                </a:cubicBezTo>
                <a:cubicBezTo>
                  <a:pt x="1509" y="928"/>
                  <a:pt x="1506" y="928"/>
                  <a:pt x="1504" y="928"/>
                </a:cubicBezTo>
                <a:cubicBezTo>
                  <a:pt x="1498" y="923"/>
                  <a:pt x="1492" y="917"/>
                  <a:pt x="1487" y="911"/>
                </a:cubicBezTo>
                <a:cubicBezTo>
                  <a:pt x="1483" y="911"/>
                  <a:pt x="1480" y="911"/>
                  <a:pt x="1478" y="911"/>
                </a:cubicBezTo>
                <a:cubicBezTo>
                  <a:pt x="1469" y="920"/>
                  <a:pt x="1461" y="928"/>
                  <a:pt x="1453" y="937"/>
                </a:cubicBezTo>
                <a:cubicBezTo>
                  <a:pt x="1449" y="937"/>
                  <a:pt x="1447" y="937"/>
                  <a:pt x="1445" y="937"/>
                </a:cubicBezTo>
                <a:cubicBezTo>
                  <a:pt x="1441" y="940"/>
                  <a:pt x="1438" y="943"/>
                  <a:pt x="1436" y="945"/>
                </a:cubicBezTo>
                <a:cubicBezTo>
                  <a:pt x="1436" y="951"/>
                  <a:pt x="1436" y="957"/>
                  <a:pt x="1436" y="962"/>
                </a:cubicBezTo>
                <a:cubicBezTo>
                  <a:pt x="1432" y="962"/>
                  <a:pt x="1430" y="962"/>
                  <a:pt x="1428" y="962"/>
                </a:cubicBezTo>
                <a:cubicBezTo>
                  <a:pt x="1422" y="967"/>
                  <a:pt x="1416" y="973"/>
                  <a:pt x="1411" y="979"/>
                </a:cubicBezTo>
                <a:cubicBezTo>
                  <a:pt x="1405" y="979"/>
                  <a:pt x="1399" y="979"/>
                  <a:pt x="1394" y="979"/>
                </a:cubicBezTo>
                <a:cubicBezTo>
                  <a:pt x="1390" y="982"/>
                  <a:pt x="1388" y="985"/>
                  <a:pt x="1385" y="988"/>
                </a:cubicBezTo>
                <a:cubicBezTo>
                  <a:pt x="1382" y="984"/>
                  <a:pt x="1379" y="981"/>
                  <a:pt x="1376" y="979"/>
                </a:cubicBezTo>
                <a:cubicBezTo>
                  <a:pt x="1368" y="979"/>
                  <a:pt x="1359" y="979"/>
                  <a:pt x="1351" y="979"/>
                </a:cubicBezTo>
                <a:cubicBezTo>
                  <a:pt x="1351" y="982"/>
                  <a:pt x="1351" y="985"/>
                  <a:pt x="1351" y="988"/>
                </a:cubicBezTo>
                <a:cubicBezTo>
                  <a:pt x="1348" y="991"/>
                  <a:pt x="1346" y="993"/>
                  <a:pt x="1343" y="996"/>
                </a:cubicBezTo>
                <a:cubicBezTo>
                  <a:pt x="1340" y="996"/>
                  <a:pt x="1337" y="996"/>
                  <a:pt x="1334" y="996"/>
                </a:cubicBezTo>
                <a:cubicBezTo>
                  <a:pt x="1331" y="999"/>
                  <a:pt x="1329" y="1002"/>
                  <a:pt x="1326" y="1005"/>
                </a:cubicBezTo>
                <a:cubicBezTo>
                  <a:pt x="1317" y="1005"/>
                  <a:pt x="1309" y="1005"/>
                  <a:pt x="1301" y="1005"/>
                </a:cubicBezTo>
                <a:cubicBezTo>
                  <a:pt x="1298" y="1008"/>
                  <a:pt x="1295" y="1010"/>
                  <a:pt x="1292" y="1013"/>
                </a:cubicBezTo>
                <a:cubicBezTo>
                  <a:pt x="1287" y="1013"/>
                  <a:pt x="1281" y="1013"/>
                  <a:pt x="1275" y="1013"/>
                </a:cubicBezTo>
                <a:cubicBezTo>
                  <a:pt x="1272" y="1016"/>
                  <a:pt x="1270" y="1018"/>
                  <a:pt x="1267" y="1021"/>
                </a:cubicBezTo>
                <a:cubicBezTo>
                  <a:pt x="1250" y="1021"/>
                  <a:pt x="1233" y="1021"/>
                  <a:pt x="1217" y="1021"/>
                </a:cubicBezTo>
                <a:cubicBezTo>
                  <a:pt x="1214" y="1024"/>
                  <a:pt x="1210" y="1027"/>
                  <a:pt x="1208" y="1030"/>
                </a:cubicBezTo>
                <a:cubicBezTo>
                  <a:pt x="1205" y="1030"/>
                  <a:pt x="1202" y="1030"/>
                  <a:pt x="1200" y="1030"/>
                </a:cubicBezTo>
                <a:cubicBezTo>
                  <a:pt x="1197" y="1033"/>
                  <a:pt x="1193" y="1035"/>
                  <a:pt x="1191" y="1038"/>
                </a:cubicBezTo>
                <a:cubicBezTo>
                  <a:pt x="1182" y="1038"/>
                  <a:pt x="1174" y="1038"/>
                  <a:pt x="1166" y="1038"/>
                </a:cubicBezTo>
                <a:cubicBezTo>
                  <a:pt x="1163" y="1041"/>
                  <a:pt x="1160" y="1044"/>
                  <a:pt x="1158" y="1047"/>
                </a:cubicBezTo>
                <a:cubicBezTo>
                  <a:pt x="1152" y="1047"/>
                  <a:pt x="1146" y="1047"/>
                  <a:pt x="1141" y="1047"/>
                </a:cubicBezTo>
                <a:cubicBezTo>
                  <a:pt x="1137" y="1050"/>
                  <a:pt x="1134" y="1052"/>
                  <a:pt x="1132" y="1055"/>
                </a:cubicBezTo>
                <a:cubicBezTo>
                  <a:pt x="1126" y="1055"/>
                  <a:pt x="1120" y="1055"/>
                  <a:pt x="1115" y="1055"/>
                </a:cubicBezTo>
                <a:cubicBezTo>
                  <a:pt x="1111" y="1058"/>
                  <a:pt x="1109" y="1061"/>
                  <a:pt x="1107" y="1063"/>
                </a:cubicBezTo>
                <a:cubicBezTo>
                  <a:pt x="1101" y="1063"/>
                  <a:pt x="1095" y="1063"/>
                  <a:pt x="1090" y="1063"/>
                </a:cubicBezTo>
                <a:cubicBezTo>
                  <a:pt x="1084" y="1069"/>
                  <a:pt x="1078" y="1074"/>
                  <a:pt x="1073" y="1080"/>
                </a:cubicBezTo>
                <a:cubicBezTo>
                  <a:pt x="1069" y="1080"/>
                  <a:pt x="1067" y="1080"/>
                  <a:pt x="1064" y="1080"/>
                </a:cubicBezTo>
                <a:cubicBezTo>
                  <a:pt x="1059" y="1086"/>
                  <a:pt x="1053" y="1091"/>
                  <a:pt x="1047" y="1097"/>
                </a:cubicBezTo>
                <a:cubicBezTo>
                  <a:pt x="1044" y="1097"/>
                  <a:pt x="1042" y="1097"/>
                  <a:pt x="1039" y="1097"/>
                </a:cubicBezTo>
                <a:cubicBezTo>
                  <a:pt x="1030" y="1106"/>
                  <a:pt x="1021" y="1114"/>
                  <a:pt x="1013" y="1122"/>
                </a:cubicBezTo>
                <a:cubicBezTo>
                  <a:pt x="999" y="1122"/>
                  <a:pt x="985" y="1122"/>
                  <a:pt x="971" y="1122"/>
                </a:cubicBezTo>
                <a:cubicBezTo>
                  <a:pt x="968" y="1125"/>
                  <a:pt x="966" y="1129"/>
                  <a:pt x="963" y="1131"/>
                </a:cubicBezTo>
                <a:cubicBezTo>
                  <a:pt x="960" y="1131"/>
                  <a:pt x="957" y="1131"/>
                  <a:pt x="955" y="1131"/>
                </a:cubicBezTo>
                <a:cubicBezTo>
                  <a:pt x="952" y="1128"/>
                  <a:pt x="949" y="1125"/>
                  <a:pt x="946" y="1122"/>
                </a:cubicBezTo>
                <a:cubicBezTo>
                  <a:pt x="943" y="1122"/>
                  <a:pt x="940" y="1122"/>
                  <a:pt x="938" y="1122"/>
                </a:cubicBezTo>
                <a:cubicBezTo>
                  <a:pt x="932" y="1116"/>
                  <a:pt x="927" y="1111"/>
                  <a:pt x="921" y="1106"/>
                </a:cubicBezTo>
                <a:cubicBezTo>
                  <a:pt x="906" y="1106"/>
                  <a:pt x="893" y="1106"/>
                  <a:pt x="879" y="1106"/>
                </a:cubicBezTo>
                <a:cubicBezTo>
                  <a:pt x="876" y="1109"/>
                  <a:pt x="872" y="1112"/>
                  <a:pt x="870" y="1114"/>
                </a:cubicBezTo>
                <a:cubicBezTo>
                  <a:pt x="867" y="1114"/>
                  <a:pt x="864" y="1114"/>
                  <a:pt x="862" y="1114"/>
                </a:cubicBezTo>
                <a:cubicBezTo>
                  <a:pt x="859" y="1117"/>
                  <a:pt x="856" y="1120"/>
                  <a:pt x="854" y="1122"/>
                </a:cubicBezTo>
                <a:cubicBezTo>
                  <a:pt x="848" y="1122"/>
                  <a:pt x="842" y="1122"/>
                  <a:pt x="837" y="1122"/>
                </a:cubicBezTo>
                <a:cubicBezTo>
                  <a:pt x="833" y="1125"/>
                  <a:pt x="830" y="1129"/>
                  <a:pt x="828" y="1131"/>
                </a:cubicBezTo>
                <a:cubicBezTo>
                  <a:pt x="822" y="1131"/>
                  <a:pt x="816" y="1131"/>
                  <a:pt x="811" y="1131"/>
                </a:cubicBezTo>
                <a:cubicBezTo>
                  <a:pt x="808" y="1134"/>
                  <a:pt x="805" y="1137"/>
                  <a:pt x="803" y="1139"/>
                </a:cubicBezTo>
                <a:cubicBezTo>
                  <a:pt x="799" y="1139"/>
                  <a:pt x="797" y="1139"/>
                  <a:pt x="795" y="1139"/>
                </a:cubicBezTo>
                <a:cubicBezTo>
                  <a:pt x="791" y="1142"/>
                  <a:pt x="788" y="1146"/>
                  <a:pt x="786" y="1148"/>
                </a:cubicBezTo>
                <a:cubicBezTo>
                  <a:pt x="782" y="1148"/>
                  <a:pt x="780" y="1148"/>
                  <a:pt x="778" y="1148"/>
                </a:cubicBezTo>
                <a:cubicBezTo>
                  <a:pt x="772" y="1154"/>
                  <a:pt x="766" y="1159"/>
                  <a:pt x="761" y="1164"/>
                </a:cubicBezTo>
                <a:cubicBezTo>
                  <a:pt x="757" y="1164"/>
                  <a:pt x="755" y="1164"/>
                  <a:pt x="752" y="1164"/>
                </a:cubicBezTo>
                <a:cubicBezTo>
                  <a:pt x="749" y="1167"/>
                  <a:pt x="746" y="1171"/>
                  <a:pt x="743" y="1173"/>
                </a:cubicBezTo>
                <a:cubicBezTo>
                  <a:pt x="740" y="1173"/>
                  <a:pt x="738" y="1173"/>
                  <a:pt x="735" y="1173"/>
                </a:cubicBezTo>
                <a:cubicBezTo>
                  <a:pt x="732" y="1176"/>
                  <a:pt x="729" y="1179"/>
                  <a:pt x="726" y="1181"/>
                </a:cubicBezTo>
                <a:cubicBezTo>
                  <a:pt x="723" y="1181"/>
                  <a:pt x="721" y="1181"/>
                  <a:pt x="718" y="1181"/>
                </a:cubicBezTo>
                <a:cubicBezTo>
                  <a:pt x="713" y="1187"/>
                  <a:pt x="707" y="1193"/>
                  <a:pt x="701" y="1198"/>
                </a:cubicBezTo>
                <a:cubicBezTo>
                  <a:pt x="701" y="1202"/>
                  <a:pt x="701" y="1205"/>
                  <a:pt x="701" y="1207"/>
                </a:cubicBezTo>
                <a:cubicBezTo>
                  <a:pt x="692" y="1216"/>
                  <a:pt x="684" y="1224"/>
                  <a:pt x="676" y="1232"/>
                </a:cubicBezTo>
                <a:cubicBezTo>
                  <a:pt x="671" y="1232"/>
                  <a:pt x="665" y="1232"/>
                  <a:pt x="659" y="1232"/>
                </a:cubicBezTo>
                <a:cubicBezTo>
                  <a:pt x="656" y="1236"/>
                  <a:pt x="653" y="1238"/>
                  <a:pt x="650" y="1240"/>
                </a:cubicBezTo>
                <a:cubicBezTo>
                  <a:pt x="641" y="1240"/>
                  <a:pt x="633" y="1240"/>
                  <a:pt x="625" y="1240"/>
                </a:cubicBezTo>
                <a:cubicBezTo>
                  <a:pt x="622" y="1244"/>
                  <a:pt x="619" y="1247"/>
                  <a:pt x="617" y="1249"/>
                </a:cubicBezTo>
                <a:cubicBezTo>
                  <a:pt x="608" y="1249"/>
                  <a:pt x="600" y="1249"/>
                  <a:pt x="592" y="1249"/>
                </a:cubicBezTo>
                <a:cubicBezTo>
                  <a:pt x="589" y="1253"/>
                  <a:pt x="585" y="1255"/>
                  <a:pt x="583" y="1257"/>
                </a:cubicBezTo>
                <a:cubicBezTo>
                  <a:pt x="583" y="1263"/>
                  <a:pt x="583" y="1269"/>
                  <a:pt x="583" y="1274"/>
                </a:cubicBezTo>
                <a:cubicBezTo>
                  <a:pt x="580" y="1278"/>
                  <a:pt x="577" y="1280"/>
                  <a:pt x="575" y="1283"/>
                </a:cubicBezTo>
                <a:cubicBezTo>
                  <a:pt x="575" y="1294"/>
                  <a:pt x="575" y="1305"/>
                  <a:pt x="575" y="1317"/>
                </a:cubicBezTo>
                <a:cubicBezTo>
                  <a:pt x="581" y="1317"/>
                  <a:pt x="586" y="1317"/>
                  <a:pt x="592" y="1317"/>
                </a:cubicBezTo>
                <a:cubicBezTo>
                  <a:pt x="592" y="1326"/>
                  <a:pt x="592" y="1334"/>
                  <a:pt x="592" y="1342"/>
                </a:cubicBezTo>
                <a:cubicBezTo>
                  <a:pt x="589" y="1345"/>
                  <a:pt x="585" y="1348"/>
                  <a:pt x="583" y="1351"/>
                </a:cubicBezTo>
                <a:cubicBezTo>
                  <a:pt x="577" y="1351"/>
                  <a:pt x="572" y="1351"/>
                  <a:pt x="566" y="1351"/>
                </a:cubicBezTo>
                <a:cubicBezTo>
                  <a:pt x="563" y="1354"/>
                  <a:pt x="560" y="1356"/>
                  <a:pt x="558" y="1359"/>
                </a:cubicBezTo>
                <a:cubicBezTo>
                  <a:pt x="555" y="1359"/>
                  <a:pt x="551" y="1359"/>
                  <a:pt x="549" y="1359"/>
                </a:cubicBezTo>
                <a:cubicBezTo>
                  <a:pt x="543" y="1364"/>
                  <a:pt x="538" y="1370"/>
                  <a:pt x="533" y="1376"/>
                </a:cubicBezTo>
                <a:cubicBezTo>
                  <a:pt x="533" y="1379"/>
                  <a:pt x="533" y="1381"/>
                  <a:pt x="533" y="1384"/>
                </a:cubicBezTo>
                <a:cubicBezTo>
                  <a:pt x="524" y="1393"/>
                  <a:pt x="515" y="1402"/>
                  <a:pt x="507" y="1410"/>
                </a:cubicBezTo>
                <a:cubicBezTo>
                  <a:pt x="507" y="1413"/>
                  <a:pt x="507" y="1416"/>
                  <a:pt x="507" y="1418"/>
                </a:cubicBezTo>
                <a:cubicBezTo>
                  <a:pt x="501" y="1424"/>
                  <a:pt x="495" y="1429"/>
                  <a:pt x="491" y="1435"/>
                </a:cubicBezTo>
                <a:cubicBezTo>
                  <a:pt x="491" y="1444"/>
                  <a:pt x="491" y="1452"/>
                  <a:pt x="491" y="1460"/>
                </a:cubicBezTo>
                <a:cubicBezTo>
                  <a:pt x="487" y="1463"/>
                  <a:pt x="484" y="1467"/>
                  <a:pt x="482" y="1469"/>
                </a:cubicBezTo>
                <a:cubicBezTo>
                  <a:pt x="478" y="1469"/>
                  <a:pt x="476" y="1469"/>
                  <a:pt x="474" y="1469"/>
                </a:cubicBezTo>
                <a:cubicBezTo>
                  <a:pt x="470" y="1472"/>
                  <a:pt x="467" y="1475"/>
                  <a:pt x="465" y="1477"/>
                </a:cubicBezTo>
                <a:cubicBezTo>
                  <a:pt x="461" y="1477"/>
                  <a:pt x="459" y="1477"/>
                  <a:pt x="457" y="1477"/>
                </a:cubicBezTo>
                <a:cubicBezTo>
                  <a:pt x="457" y="1471"/>
                  <a:pt x="457" y="1466"/>
                  <a:pt x="457" y="1460"/>
                </a:cubicBezTo>
                <a:cubicBezTo>
                  <a:pt x="448" y="1460"/>
                  <a:pt x="440" y="1460"/>
                  <a:pt x="431" y="1460"/>
                </a:cubicBezTo>
                <a:cubicBezTo>
                  <a:pt x="431" y="1471"/>
                  <a:pt x="431" y="1483"/>
                  <a:pt x="431" y="1494"/>
                </a:cubicBezTo>
                <a:cubicBezTo>
                  <a:pt x="428" y="1494"/>
                  <a:pt x="425" y="1494"/>
                  <a:pt x="423" y="1494"/>
                </a:cubicBezTo>
                <a:cubicBezTo>
                  <a:pt x="419" y="1497"/>
                  <a:pt x="417" y="1500"/>
                  <a:pt x="414" y="1502"/>
                </a:cubicBezTo>
                <a:cubicBezTo>
                  <a:pt x="406" y="1502"/>
                  <a:pt x="397" y="1502"/>
                  <a:pt x="389" y="1502"/>
                </a:cubicBezTo>
                <a:cubicBezTo>
                  <a:pt x="386" y="1505"/>
                  <a:pt x="383" y="1509"/>
                  <a:pt x="380" y="1511"/>
                </a:cubicBezTo>
                <a:cubicBezTo>
                  <a:pt x="377" y="1511"/>
                  <a:pt x="375" y="1511"/>
                  <a:pt x="372" y="1511"/>
                </a:cubicBezTo>
                <a:cubicBezTo>
                  <a:pt x="372" y="1508"/>
                  <a:pt x="372" y="1505"/>
                  <a:pt x="372" y="1502"/>
                </a:cubicBezTo>
                <a:cubicBezTo>
                  <a:pt x="369" y="1499"/>
                  <a:pt x="366" y="1497"/>
                  <a:pt x="363" y="1494"/>
                </a:cubicBezTo>
                <a:cubicBezTo>
                  <a:pt x="358" y="1494"/>
                  <a:pt x="352" y="1494"/>
                  <a:pt x="346" y="1494"/>
                </a:cubicBezTo>
                <a:cubicBezTo>
                  <a:pt x="341" y="1488"/>
                  <a:pt x="335" y="1483"/>
                  <a:pt x="330" y="1477"/>
                </a:cubicBezTo>
                <a:cubicBezTo>
                  <a:pt x="324" y="1477"/>
                  <a:pt x="319" y="1477"/>
                  <a:pt x="313" y="1477"/>
                </a:cubicBezTo>
                <a:cubicBezTo>
                  <a:pt x="310" y="1474"/>
                  <a:pt x="307" y="1471"/>
                  <a:pt x="304" y="1469"/>
                </a:cubicBezTo>
                <a:cubicBezTo>
                  <a:pt x="301" y="1469"/>
                  <a:pt x="299" y="1469"/>
                  <a:pt x="296" y="1469"/>
                </a:cubicBezTo>
                <a:cubicBezTo>
                  <a:pt x="287" y="1460"/>
                  <a:pt x="279" y="1451"/>
                  <a:pt x="271" y="1443"/>
                </a:cubicBezTo>
                <a:cubicBezTo>
                  <a:pt x="262" y="1443"/>
                  <a:pt x="253" y="1443"/>
                  <a:pt x="245" y="1443"/>
                </a:cubicBezTo>
                <a:cubicBezTo>
                  <a:pt x="239" y="1437"/>
                  <a:pt x="234" y="1432"/>
                  <a:pt x="229" y="1426"/>
                </a:cubicBezTo>
                <a:cubicBezTo>
                  <a:pt x="226" y="1426"/>
                  <a:pt x="222" y="1426"/>
                  <a:pt x="220" y="1426"/>
                </a:cubicBezTo>
                <a:cubicBezTo>
                  <a:pt x="217" y="1423"/>
                  <a:pt x="214" y="1420"/>
                  <a:pt x="212" y="1418"/>
                </a:cubicBezTo>
                <a:cubicBezTo>
                  <a:pt x="206" y="1418"/>
                  <a:pt x="200" y="1418"/>
                  <a:pt x="195" y="1418"/>
                </a:cubicBezTo>
                <a:cubicBezTo>
                  <a:pt x="192" y="1415"/>
                  <a:pt x="189" y="1412"/>
                  <a:pt x="187" y="1410"/>
                </a:cubicBezTo>
                <a:cubicBezTo>
                  <a:pt x="175" y="1410"/>
                  <a:pt x="164" y="1410"/>
                  <a:pt x="153" y="1410"/>
                </a:cubicBezTo>
                <a:cubicBezTo>
                  <a:pt x="149" y="1407"/>
                  <a:pt x="146" y="1403"/>
                  <a:pt x="144" y="1401"/>
                </a:cubicBezTo>
                <a:cubicBezTo>
                  <a:pt x="140" y="1401"/>
                  <a:pt x="138" y="1401"/>
                  <a:pt x="136" y="1401"/>
                </a:cubicBezTo>
                <a:cubicBezTo>
                  <a:pt x="132" y="1398"/>
                  <a:pt x="130" y="1395"/>
                  <a:pt x="128" y="1393"/>
                </a:cubicBezTo>
                <a:cubicBezTo>
                  <a:pt x="122" y="1393"/>
                  <a:pt x="116" y="1393"/>
                  <a:pt x="110" y="1393"/>
                </a:cubicBezTo>
                <a:cubicBezTo>
                  <a:pt x="107" y="1390"/>
                  <a:pt x="104" y="1386"/>
                  <a:pt x="102" y="1384"/>
                </a:cubicBezTo>
                <a:cubicBezTo>
                  <a:pt x="98" y="1384"/>
                  <a:pt x="96" y="1384"/>
                  <a:pt x="93" y="1384"/>
                </a:cubicBezTo>
                <a:cubicBezTo>
                  <a:pt x="90" y="1381"/>
                  <a:pt x="87" y="1378"/>
                  <a:pt x="85" y="1376"/>
                </a:cubicBezTo>
                <a:cubicBezTo>
                  <a:pt x="81" y="1376"/>
                  <a:pt x="79" y="1376"/>
                  <a:pt x="76" y="1376"/>
                </a:cubicBezTo>
                <a:cubicBezTo>
                  <a:pt x="73" y="1373"/>
                  <a:pt x="71" y="1370"/>
                  <a:pt x="68" y="1368"/>
                </a:cubicBezTo>
                <a:cubicBezTo>
                  <a:pt x="63" y="1368"/>
                  <a:pt x="57" y="1368"/>
                  <a:pt x="51" y="1368"/>
                </a:cubicBezTo>
                <a:cubicBezTo>
                  <a:pt x="46" y="1362"/>
                  <a:pt x="40" y="1356"/>
                  <a:pt x="34" y="1351"/>
                </a:cubicBezTo>
                <a:cubicBezTo>
                  <a:pt x="31" y="1351"/>
                  <a:pt x="29" y="1351"/>
                  <a:pt x="26" y="1351"/>
                </a:cubicBezTo>
                <a:cubicBezTo>
                  <a:pt x="23" y="1354"/>
                  <a:pt x="20" y="1356"/>
                  <a:pt x="17" y="1359"/>
                </a:cubicBezTo>
                <a:cubicBezTo>
                  <a:pt x="17" y="1362"/>
                  <a:pt x="17" y="1365"/>
                  <a:pt x="17" y="1368"/>
                </a:cubicBezTo>
                <a:cubicBezTo>
                  <a:pt x="14" y="1371"/>
                  <a:pt x="12" y="1373"/>
                  <a:pt x="9" y="1376"/>
                </a:cubicBezTo>
                <a:cubicBezTo>
                  <a:pt x="9" y="1379"/>
                  <a:pt x="9" y="1381"/>
                  <a:pt x="9" y="1384"/>
                </a:cubicBezTo>
                <a:cubicBezTo>
                  <a:pt x="6" y="1387"/>
                  <a:pt x="3" y="1390"/>
                  <a:pt x="0" y="1393"/>
                </a:cubicBezTo>
                <a:cubicBezTo>
                  <a:pt x="0" y="1421"/>
                  <a:pt x="0" y="1450"/>
                  <a:pt x="0" y="1477"/>
                </a:cubicBezTo>
                <a:cubicBezTo>
                  <a:pt x="4" y="1480"/>
                  <a:pt x="7" y="1483"/>
                  <a:pt x="9" y="1485"/>
                </a:cubicBezTo>
                <a:cubicBezTo>
                  <a:pt x="9" y="1491"/>
                  <a:pt x="9" y="1497"/>
                  <a:pt x="9" y="1502"/>
                </a:cubicBezTo>
                <a:cubicBezTo>
                  <a:pt x="12" y="1505"/>
                  <a:pt x="15" y="1509"/>
                  <a:pt x="17" y="1511"/>
                </a:cubicBezTo>
                <a:cubicBezTo>
                  <a:pt x="17" y="1514"/>
                  <a:pt x="17" y="1517"/>
                  <a:pt x="17" y="1519"/>
                </a:cubicBezTo>
                <a:cubicBezTo>
                  <a:pt x="21" y="1522"/>
                  <a:pt x="24" y="1525"/>
                  <a:pt x="26" y="1527"/>
                </a:cubicBezTo>
                <a:cubicBezTo>
                  <a:pt x="26" y="1536"/>
                  <a:pt x="26" y="1545"/>
                  <a:pt x="26" y="1553"/>
                </a:cubicBezTo>
                <a:cubicBezTo>
                  <a:pt x="29" y="1557"/>
                  <a:pt x="32" y="1559"/>
                  <a:pt x="34" y="1561"/>
                </a:cubicBezTo>
                <a:cubicBezTo>
                  <a:pt x="34" y="1567"/>
                  <a:pt x="34" y="1573"/>
                  <a:pt x="34" y="1578"/>
                </a:cubicBezTo>
                <a:cubicBezTo>
                  <a:pt x="46" y="1590"/>
                  <a:pt x="57" y="1601"/>
                  <a:pt x="68" y="1612"/>
                </a:cubicBezTo>
                <a:cubicBezTo>
                  <a:pt x="72" y="1612"/>
                  <a:pt x="74" y="1612"/>
                  <a:pt x="76" y="1612"/>
                </a:cubicBezTo>
                <a:cubicBezTo>
                  <a:pt x="76" y="1616"/>
                  <a:pt x="76" y="1618"/>
                  <a:pt x="76" y="1621"/>
                </a:cubicBezTo>
                <a:cubicBezTo>
                  <a:pt x="85" y="1629"/>
                  <a:pt x="93" y="1638"/>
                  <a:pt x="102" y="1646"/>
                </a:cubicBezTo>
                <a:cubicBezTo>
                  <a:pt x="102" y="1649"/>
                  <a:pt x="102" y="1652"/>
                  <a:pt x="102" y="1655"/>
                </a:cubicBezTo>
                <a:cubicBezTo>
                  <a:pt x="105" y="1658"/>
                  <a:pt x="108" y="1660"/>
                  <a:pt x="110" y="1663"/>
                </a:cubicBezTo>
                <a:cubicBezTo>
                  <a:pt x="110" y="1666"/>
                  <a:pt x="110" y="1669"/>
                  <a:pt x="110" y="1672"/>
                </a:cubicBezTo>
                <a:cubicBezTo>
                  <a:pt x="114" y="1675"/>
                  <a:pt x="116" y="1677"/>
                  <a:pt x="119" y="1680"/>
                </a:cubicBezTo>
                <a:cubicBezTo>
                  <a:pt x="119" y="1689"/>
                  <a:pt x="119" y="1697"/>
                  <a:pt x="119" y="1705"/>
                </a:cubicBezTo>
                <a:cubicBezTo>
                  <a:pt x="122" y="1708"/>
                  <a:pt x="125" y="1711"/>
                  <a:pt x="128" y="1714"/>
                </a:cubicBezTo>
                <a:cubicBezTo>
                  <a:pt x="128" y="1717"/>
                  <a:pt x="128" y="1719"/>
                  <a:pt x="128" y="1722"/>
                </a:cubicBezTo>
                <a:cubicBezTo>
                  <a:pt x="136" y="1731"/>
                  <a:pt x="145" y="1739"/>
                  <a:pt x="153" y="1747"/>
                </a:cubicBezTo>
                <a:cubicBezTo>
                  <a:pt x="153" y="1750"/>
                  <a:pt x="153" y="1753"/>
                  <a:pt x="153" y="1756"/>
                </a:cubicBezTo>
                <a:cubicBezTo>
                  <a:pt x="156" y="1759"/>
                  <a:pt x="158" y="1762"/>
                  <a:pt x="161" y="1764"/>
                </a:cubicBezTo>
                <a:cubicBezTo>
                  <a:pt x="161" y="1767"/>
                  <a:pt x="161" y="1770"/>
                  <a:pt x="161" y="1773"/>
                </a:cubicBezTo>
                <a:cubicBezTo>
                  <a:pt x="164" y="1776"/>
                  <a:pt x="167" y="1779"/>
                  <a:pt x="170" y="1781"/>
                </a:cubicBezTo>
                <a:cubicBezTo>
                  <a:pt x="170" y="1784"/>
                  <a:pt x="170" y="1787"/>
                  <a:pt x="170" y="1789"/>
                </a:cubicBezTo>
                <a:cubicBezTo>
                  <a:pt x="173" y="1789"/>
                  <a:pt x="175" y="1789"/>
                  <a:pt x="178" y="1789"/>
                </a:cubicBezTo>
                <a:cubicBezTo>
                  <a:pt x="181" y="1792"/>
                  <a:pt x="184" y="1796"/>
                  <a:pt x="187" y="1798"/>
                </a:cubicBezTo>
                <a:cubicBezTo>
                  <a:pt x="187" y="1813"/>
                  <a:pt x="187" y="1826"/>
                  <a:pt x="187" y="1840"/>
                </a:cubicBezTo>
                <a:cubicBezTo>
                  <a:pt x="190" y="1843"/>
                  <a:pt x="192" y="1846"/>
                  <a:pt x="195" y="1848"/>
                </a:cubicBezTo>
                <a:cubicBezTo>
                  <a:pt x="206" y="1848"/>
                  <a:pt x="217" y="1848"/>
                  <a:pt x="229" y="1848"/>
                </a:cubicBezTo>
                <a:cubicBezTo>
                  <a:pt x="232" y="1852"/>
                  <a:pt x="234" y="1855"/>
                  <a:pt x="237" y="1857"/>
                </a:cubicBezTo>
                <a:cubicBezTo>
                  <a:pt x="240" y="1857"/>
                  <a:pt x="243" y="1857"/>
                  <a:pt x="245" y="1857"/>
                </a:cubicBezTo>
                <a:cubicBezTo>
                  <a:pt x="247" y="1855"/>
                  <a:pt x="251" y="1852"/>
                  <a:pt x="254" y="1848"/>
                </a:cubicBezTo>
                <a:cubicBezTo>
                  <a:pt x="268" y="1848"/>
                  <a:pt x="281" y="1848"/>
                  <a:pt x="296" y="1848"/>
                </a:cubicBezTo>
                <a:cubicBezTo>
                  <a:pt x="299" y="1851"/>
                  <a:pt x="301" y="1854"/>
                  <a:pt x="304" y="1857"/>
                </a:cubicBezTo>
                <a:cubicBezTo>
                  <a:pt x="312" y="1857"/>
                  <a:pt x="321" y="1857"/>
                  <a:pt x="330" y="1857"/>
                </a:cubicBezTo>
                <a:cubicBezTo>
                  <a:pt x="333" y="1860"/>
                  <a:pt x="335" y="1862"/>
                  <a:pt x="338" y="1865"/>
                </a:cubicBezTo>
                <a:cubicBezTo>
                  <a:pt x="355" y="1865"/>
                  <a:pt x="372" y="1865"/>
                  <a:pt x="389" y="1865"/>
                </a:cubicBezTo>
                <a:cubicBezTo>
                  <a:pt x="392" y="1868"/>
                  <a:pt x="394" y="1871"/>
                  <a:pt x="397" y="1874"/>
                </a:cubicBezTo>
                <a:cubicBezTo>
                  <a:pt x="403" y="1874"/>
                  <a:pt x="409" y="1874"/>
                  <a:pt x="414" y="1874"/>
                </a:cubicBezTo>
                <a:cubicBezTo>
                  <a:pt x="417" y="1877"/>
                  <a:pt x="419" y="1879"/>
                  <a:pt x="423" y="1882"/>
                </a:cubicBezTo>
                <a:cubicBezTo>
                  <a:pt x="425" y="1882"/>
                  <a:pt x="428" y="1882"/>
                  <a:pt x="431" y="1882"/>
                </a:cubicBezTo>
                <a:cubicBezTo>
                  <a:pt x="431" y="1904"/>
                  <a:pt x="431" y="1927"/>
                  <a:pt x="431" y="1950"/>
                </a:cubicBezTo>
                <a:cubicBezTo>
                  <a:pt x="429" y="1952"/>
                  <a:pt x="426" y="1955"/>
                  <a:pt x="423" y="1959"/>
                </a:cubicBezTo>
                <a:cubicBezTo>
                  <a:pt x="434" y="1969"/>
                  <a:pt x="445" y="1980"/>
                  <a:pt x="457" y="1992"/>
                </a:cubicBezTo>
                <a:cubicBezTo>
                  <a:pt x="457" y="1994"/>
                  <a:pt x="457" y="1997"/>
                  <a:pt x="457" y="2001"/>
                </a:cubicBezTo>
                <a:cubicBezTo>
                  <a:pt x="462" y="2006"/>
                  <a:pt x="468" y="2012"/>
                  <a:pt x="474" y="2018"/>
                </a:cubicBezTo>
                <a:cubicBezTo>
                  <a:pt x="479" y="2018"/>
                  <a:pt x="485" y="2018"/>
                  <a:pt x="491" y="2018"/>
                </a:cubicBezTo>
                <a:cubicBezTo>
                  <a:pt x="493" y="2020"/>
                  <a:pt x="495" y="2023"/>
                  <a:pt x="499" y="2026"/>
                </a:cubicBezTo>
                <a:cubicBezTo>
                  <a:pt x="504" y="2026"/>
                  <a:pt x="510" y="2026"/>
                  <a:pt x="516" y="2026"/>
                </a:cubicBezTo>
                <a:cubicBezTo>
                  <a:pt x="518" y="2028"/>
                  <a:pt x="521" y="2031"/>
                  <a:pt x="524" y="2035"/>
                </a:cubicBezTo>
                <a:cubicBezTo>
                  <a:pt x="541" y="2035"/>
                  <a:pt x="558" y="2035"/>
                  <a:pt x="575" y="2035"/>
                </a:cubicBezTo>
                <a:cubicBezTo>
                  <a:pt x="577" y="2037"/>
                  <a:pt x="580" y="2040"/>
                  <a:pt x="583" y="2043"/>
                </a:cubicBezTo>
                <a:cubicBezTo>
                  <a:pt x="625" y="2043"/>
                  <a:pt x="667" y="2043"/>
                  <a:pt x="709" y="2043"/>
                </a:cubicBezTo>
                <a:cubicBezTo>
                  <a:pt x="712" y="2045"/>
                  <a:pt x="715" y="2048"/>
                  <a:pt x="718" y="2051"/>
                </a:cubicBezTo>
                <a:cubicBezTo>
                  <a:pt x="721" y="2051"/>
                  <a:pt x="723" y="2051"/>
                  <a:pt x="726" y="2051"/>
                </a:cubicBezTo>
                <a:cubicBezTo>
                  <a:pt x="729" y="2048"/>
                  <a:pt x="732" y="2046"/>
                  <a:pt x="735" y="2043"/>
                </a:cubicBezTo>
                <a:cubicBezTo>
                  <a:pt x="741" y="2043"/>
                  <a:pt x="747" y="2043"/>
                  <a:pt x="752" y="2043"/>
                </a:cubicBezTo>
                <a:cubicBezTo>
                  <a:pt x="752" y="2048"/>
                  <a:pt x="752" y="2054"/>
                  <a:pt x="752" y="2060"/>
                </a:cubicBezTo>
                <a:cubicBezTo>
                  <a:pt x="757" y="2060"/>
                  <a:pt x="763" y="2060"/>
                  <a:pt x="769" y="2060"/>
                </a:cubicBezTo>
                <a:cubicBezTo>
                  <a:pt x="769" y="2062"/>
                  <a:pt x="769" y="2065"/>
                  <a:pt x="769" y="2068"/>
                </a:cubicBezTo>
                <a:cubicBezTo>
                  <a:pt x="774" y="2074"/>
                  <a:pt x="780" y="2079"/>
                  <a:pt x="786" y="2085"/>
                </a:cubicBezTo>
                <a:cubicBezTo>
                  <a:pt x="786" y="2091"/>
                  <a:pt x="786" y="2096"/>
                  <a:pt x="786" y="2102"/>
                </a:cubicBezTo>
                <a:cubicBezTo>
                  <a:pt x="791" y="2102"/>
                  <a:pt x="797" y="2102"/>
                  <a:pt x="803" y="2102"/>
                </a:cubicBezTo>
                <a:cubicBezTo>
                  <a:pt x="805" y="2104"/>
                  <a:pt x="808" y="2107"/>
                  <a:pt x="811" y="2110"/>
                </a:cubicBezTo>
                <a:cubicBezTo>
                  <a:pt x="811" y="2113"/>
                  <a:pt x="811" y="2116"/>
                  <a:pt x="811" y="2119"/>
                </a:cubicBezTo>
                <a:cubicBezTo>
                  <a:pt x="813" y="2121"/>
                  <a:pt x="816" y="2124"/>
                  <a:pt x="820" y="2127"/>
                </a:cubicBezTo>
                <a:cubicBezTo>
                  <a:pt x="820" y="2138"/>
                  <a:pt x="820" y="2150"/>
                  <a:pt x="820" y="2161"/>
                </a:cubicBezTo>
                <a:cubicBezTo>
                  <a:pt x="822" y="2164"/>
                  <a:pt x="825" y="2166"/>
                  <a:pt x="828" y="2169"/>
                </a:cubicBezTo>
                <a:cubicBezTo>
                  <a:pt x="828" y="2192"/>
                  <a:pt x="828" y="2215"/>
                  <a:pt x="828" y="2237"/>
                </a:cubicBezTo>
                <a:cubicBezTo>
                  <a:pt x="830" y="2240"/>
                  <a:pt x="833" y="2242"/>
                  <a:pt x="837" y="2245"/>
                </a:cubicBezTo>
                <a:cubicBezTo>
                  <a:pt x="837" y="2248"/>
                  <a:pt x="837" y="2250"/>
                  <a:pt x="837" y="2254"/>
                </a:cubicBezTo>
                <a:cubicBezTo>
                  <a:pt x="842" y="2259"/>
                  <a:pt x="848" y="2265"/>
                  <a:pt x="854" y="2271"/>
                </a:cubicBezTo>
                <a:cubicBezTo>
                  <a:pt x="854" y="2276"/>
                  <a:pt x="854" y="2282"/>
                  <a:pt x="854" y="2288"/>
                </a:cubicBezTo>
                <a:cubicBezTo>
                  <a:pt x="848" y="2293"/>
                  <a:pt x="842" y="2299"/>
                  <a:pt x="837" y="2305"/>
                </a:cubicBezTo>
                <a:cubicBezTo>
                  <a:pt x="837" y="2318"/>
                  <a:pt x="837" y="2332"/>
                  <a:pt x="837" y="2347"/>
                </a:cubicBezTo>
                <a:cubicBezTo>
                  <a:pt x="834" y="2349"/>
                  <a:pt x="831" y="2352"/>
                  <a:pt x="828" y="2355"/>
                </a:cubicBezTo>
                <a:cubicBezTo>
                  <a:pt x="828" y="2361"/>
                  <a:pt x="828" y="2366"/>
                  <a:pt x="828" y="2372"/>
                </a:cubicBezTo>
                <a:cubicBezTo>
                  <a:pt x="825" y="2374"/>
                  <a:pt x="823" y="2378"/>
                  <a:pt x="820" y="2381"/>
                </a:cubicBezTo>
                <a:cubicBezTo>
                  <a:pt x="820" y="2389"/>
                  <a:pt x="820" y="2397"/>
                  <a:pt x="820" y="2406"/>
                </a:cubicBezTo>
                <a:cubicBezTo>
                  <a:pt x="822" y="2408"/>
                  <a:pt x="825" y="2411"/>
                  <a:pt x="828" y="2414"/>
                </a:cubicBezTo>
                <a:cubicBezTo>
                  <a:pt x="828" y="2416"/>
                  <a:pt x="828" y="2420"/>
                  <a:pt x="828" y="2423"/>
                </a:cubicBezTo>
                <a:cubicBezTo>
                  <a:pt x="830" y="2425"/>
                  <a:pt x="833" y="2428"/>
                  <a:pt x="837" y="2431"/>
                </a:cubicBezTo>
                <a:cubicBezTo>
                  <a:pt x="837" y="2437"/>
                  <a:pt x="837" y="2442"/>
                  <a:pt x="837" y="2448"/>
                </a:cubicBezTo>
                <a:cubicBezTo>
                  <a:pt x="834" y="2451"/>
                  <a:pt x="826" y="2454"/>
                  <a:pt x="823" y="2457"/>
                </a:cubicBezTo>
                <a:cubicBezTo>
                  <a:pt x="815" y="2457"/>
                  <a:pt x="812" y="2456"/>
                  <a:pt x="803" y="2456"/>
                </a:cubicBezTo>
                <a:cubicBezTo>
                  <a:pt x="800" y="2459"/>
                  <a:pt x="798" y="2462"/>
                  <a:pt x="795" y="2465"/>
                </a:cubicBezTo>
                <a:cubicBezTo>
                  <a:pt x="775" y="2465"/>
                  <a:pt x="756" y="2465"/>
                  <a:pt x="735" y="2465"/>
                </a:cubicBezTo>
                <a:cubicBezTo>
                  <a:pt x="730" y="2471"/>
                  <a:pt x="724" y="2476"/>
                  <a:pt x="718" y="2482"/>
                </a:cubicBezTo>
                <a:cubicBezTo>
                  <a:pt x="718" y="2485"/>
                  <a:pt x="718" y="2487"/>
                  <a:pt x="718" y="2490"/>
                </a:cubicBezTo>
                <a:cubicBezTo>
                  <a:pt x="716" y="2493"/>
                  <a:pt x="713" y="2496"/>
                  <a:pt x="709" y="2499"/>
                </a:cubicBezTo>
                <a:cubicBezTo>
                  <a:pt x="709" y="2502"/>
                  <a:pt x="709" y="2504"/>
                  <a:pt x="709" y="2507"/>
                </a:cubicBezTo>
                <a:cubicBezTo>
                  <a:pt x="707" y="2510"/>
                  <a:pt x="705" y="2512"/>
                  <a:pt x="701" y="2515"/>
                </a:cubicBezTo>
                <a:cubicBezTo>
                  <a:pt x="701" y="2518"/>
                  <a:pt x="701" y="2521"/>
                  <a:pt x="701" y="2524"/>
                </a:cubicBezTo>
                <a:cubicBezTo>
                  <a:pt x="704" y="2527"/>
                  <a:pt x="706" y="2529"/>
                  <a:pt x="709" y="2532"/>
                </a:cubicBezTo>
                <a:cubicBezTo>
                  <a:pt x="709" y="2549"/>
                  <a:pt x="709" y="2566"/>
                  <a:pt x="709" y="2583"/>
                </a:cubicBezTo>
                <a:cubicBezTo>
                  <a:pt x="712" y="2586"/>
                  <a:pt x="715" y="2588"/>
                  <a:pt x="718" y="2592"/>
                </a:cubicBezTo>
                <a:cubicBezTo>
                  <a:pt x="718" y="2594"/>
                  <a:pt x="718" y="2597"/>
                  <a:pt x="718" y="2600"/>
                </a:cubicBezTo>
                <a:cubicBezTo>
                  <a:pt x="726" y="2609"/>
                  <a:pt x="735" y="2617"/>
                  <a:pt x="743" y="2626"/>
                </a:cubicBezTo>
                <a:cubicBezTo>
                  <a:pt x="743" y="2628"/>
                  <a:pt x="743" y="2630"/>
                  <a:pt x="743" y="2634"/>
                </a:cubicBezTo>
                <a:cubicBezTo>
                  <a:pt x="746" y="2636"/>
                  <a:pt x="749" y="2639"/>
                  <a:pt x="752" y="2643"/>
                </a:cubicBezTo>
                <a:cubicBezTo>
                  <a:pt x="752" y="2645"/>
                  <a:pt x="752" y="2647"/>
                  <a:pt x="752" y="2651"/>
                </a:cubicBezTo>
                <a:cubicBezTo>
                  <a:pt x="755" y="2653"/>
                  <a:pt x="757" y="2656"/>
                  <a:pt x="761" y="2659"/>
                </a:cubicBezTo>
                <a:cubicBezTo>
                  <a:pt x="761" y="2670"/>
                  <a:pt x="761" y="2681"/>
                  <a:pt x="761" y="2693"/>
                </a:cubicBezTo>
                <a:cubicBezTo>
                  <a:pt x="758" y="2695"/>
                  <a:pt x="756" y="2699"/>
                  <a:pt x="752" y="2702"/>
                </a:cubicBezTo>
                <a:cubicBezTo>
                  <a:pt x="739" y="2702"/>
                  <a:pt x="724" y="2702"/>
                  <a:pt x="709" y="2702"/>
                </a:cubicBezTo>
                <a:cubicBezTo>
                  <a:pt x="707" y="2699"/>
                  <a:pt x="705" y="2696"/>
                  <a:pt x="701" y="2693"/>
                </a:cubicBezTo>
                <a:cubicBezTo>
                  <a:pt x="679" y="2693"/>
                  <a:pt x="657" y="2693"/>
                  <a:pt x="634" y="2693"/>
                </a:cubicBezTo>
                <a:cubicBezTo>
                  <a:pt x="634" y="2699"/>
                  <a:pt x="634" y="2704"/>
                  <a:pt x="634" y="2710"/>
                </a:cubicBezTo>
                <a:cubicBezTo>
                  <a:pt x="640" y="2716"/>
                  <a:pt x="645" y="2721"/>
                  <a:pt x="650" y="2727"/>
                </a:cubicBezTo>
                <a:cubicBezTo>
                  <a:pt x="656" y="2727"/>
                  <a:pt x="662" y="2727"/>
                  <a:pt x="667" y="2727"/>
                </a:cubicBezTo>
                <a:cubicBezTo>
                  <a:pt x="671" y="2730"/>
                  <a:pt x="674" y="2733"/>
                  <a:pt x="676" y="2735"/>
                </a:cubicBezTo>
                <a:cubicBezTo>
                  <a:pt x="679" y="2735"/>
                  <a:pt x="682" y="2735"/>
                  <a:pt x="684" y="2735"/>
                </a:cubicBezTo>
                <a:cubicBezTo>
                  <a:pt x="688" y="2732"/>
                  <a:pt x="691" y="2729"/>
                  <a:pt x="693" y="2727"/>
                </a:cubicBezTo>
                <a:cubicBezTo>
                  <a:pt x="699" y="2727"/>
                  <a:pt x="705" y="2727"/>
                  <a:pt x="709" y="2727"/>
                </a:cubicBezTo>
                <a:cubicBezTo>
                  <a:pt x="713" y="2730"/>
                  <a:pt x="716" y="2733"/>
                  <a:pt x="718" y="2735"/>
                </a:cubicBezTo>
                <a:cubicBezTo>
                  <a:pt x="727" y="2735"/>
                  <a:pt x="735" y="2735"/>
                  <a:pt x="743" y="2735"/>
                </a:cubicBezTo>
                <a:cubicBezTo>
                  <a:pt x="747" y="2738"/>
                  <a:pt x="750" y="2741"/>
                  <a:pt x="752" y="2744"/>
                </a:cubicBezTo>
                <a:cubicBezTo>
                  <a:pt x="756" y="2744"/>
                  <a:pt x="758" y="2744"/>
                  <a:pt x="761" y="2744"/>
                </a:cubicBezTo>
                <a:cubicBezTo>
                  <a:pt x="769" y="2753"/>
                  <a:pt x="778" y="2761"/>
                  <a:pt x="786" y="2769"/>
                </a:cubicBezTo>
                <a:cubicBezTo>
                  <a:pt x="789" y="2769"/>
                  <a:pt x="792" y="2769"/>
                  <a:pt x="795" y="2769"/>
                </a:cubicBezTo>
                <a:cubicBezTo>
                  <a:pt x="795" y="2775"/>
                  <a:pt x="795" y="2780"/>
                  <a:pt x="795" y="2786"/>
                </a:cubicBezTo>
                <a:cubicBezTo>
                  <a:pt x="798" y="2786"/>
                  <a:pt x="800" y="2786"/>
                  <a:pt x="803" y="2786"/>
                </a:cubicBezTo>
                <a:cubicBezTo>
                  <a:pt x="808" y="2792"/>
                  <a:pt x="814" y="2797"/>
                  <a:pt x="820" y="2803"/>
                </a:cubicBezTo>
                <a:cubicBezTo>
                  <a:pt x="820" y="2806"/>
                  <a:pt x="820" y="2809"/>
                  <a:pt x="820" y="2811"/>
                </a:cubicBezTo>
                <a:cubicBezTo>
                  <a:pt x="829" y="2820"/>
                  <a:pt x="837" y="2828"/>
                  <a:pt x="845" y="2836"/>
                </a:cubicBezTo>
                <a:cubicBezTo>
                  <a:pt x="845" y="2840"/>
                  <a:pt x="845" y="2843"/>
                  <a:pt x="845" y="2845"/>
                </a:cubicBezTo>
                <a:cubicBezTo>
                  <a:pt x="848" y="2848"/>
                  <a:pt x="851" y="2851"/>
                  <a:pt x="854" y="2853"/>
                </a:cubicBezTo>
                <a:cubicBezTo>
                  <a:pt x="857" y="2853"/>
                  <a:pt x="859" y="2853"/>
                  <a:pt x="862" y="2853"/>
                </a:cubicBezTo>
                <a:cubicBezTo>
                  <a:pt x="867" y="2859"/>
                  <a:pt x="873" y="2865"/>
                  <a:pt x="879" y="2870"/>
                </a:cubicBezTo>
                <a:cubicBezTo>
                  <a:pt x="879" y="2874"/>
                  <a:pt x="879" y="2876"/>
                  <a:pt x="879" y="2878"/>
                </a:cubicBezTo>
                <a:cubicBezTo>
                  <a:pt x="885" y="2878"/>
                  <a:pt x="890" y="2879"/>
                  <a:pt x="896" y="2879"/>
                </a:cubicBezTo>
                <a:cubicBezTo>
                  <a:pt x="896" y="2884"/>
                  <a:pt x="896" y="2890"/>
                  <a:pt x="896" y="2896"/>
                </a:cubicBezTo>
                <a:cubicBezTo>
                  <a:pt x="899" y="2896"/>
                  <a:pt x="901" y="2896"/>
                  <a:pt x="904" y="2896"/>
                </a:cubicBezTo>
                <a:cubicBezTo>
                  <a:pt x="907" y="2899"/>
                  <a:pt x="910" y="2902"/>
                  <a:pt x="912" y="2904"/>
                </a:cubicBezTo>
                <a:cubicBezTo>
                  <a:pt x="918" y="2904"/>
                  <a:pt x="923" y="2904"/>
                  <a:pt x="929" y="2904"/>
                </a:cubicBezTo>
                <a:cubicBezTo>
                  <a:pt x="935" y="2910"/>
                  <a:pt x="940" y="2916"/>
                  <a:pt x="946" y="2921"/>
                </a:cubicBezTo>
                <a:cubicBezTo>
                  <a:pt x="946" y="2926"/>
                  <a:pt x="946" y="2932"/>
                  <a:pt x="946" y="2938"/>
                </a:cubicBezTo>
                <a:cubicBezTo>
                  <a:pt x="943" y="2941"/>
                  <a:pt x="940" y="2944"/>
                  <a:pt x="938" y="2947"/>
                </a:cubicBezTo>
                <a:cubicBezTo>
                  <a:pt x="932" y="2947"/>
                  <a:pt x="927" y="2947"/>
                  <a:pt x="921" y="2947"/>
                </a:cubicBezTo>
                <a:cubicBezTo>
                  <a:pt x="918" y="2950"/>
                  <a:pt x="914" y="2952"/>
                  <a:pt x="912" y="2955"/>
                </a:cubicBezTo>
                <a:cubicBezTo>
                  <a:pt x="909" y="2955"/>
                  <a:pt x="906" y="2955"/>
                  <a:pt x="904" y="2955"/>
                </a:cubicBezTo>
                <a:cubicBezTo>
                  <a:pt x="901" y="2958"/>
                  <a:pt x="898" y="2961"/>
                  <a:pt x="896" y="2964"/>
                </a:cubicBezTo>
                <a:cubicBezTo>
                  <a:pt x="896" y="2969"/>
                  <a:pt x="896" y="2975"/>
                  <a:pt x="896" y="2980"/>
                </a:cubicBezTo>
                <a:cubicBezTo>
                  <a:pt x="884" y="2991"/>
                  <a:pt x="873" y="3003"/>
                  <a:pt x="862" y="3014"/>
                </a:cubicBezTo>
                <a:cubicBezTo>
                  <a:pt x="856" y="3014"/>
                  <a:pt x="850" y="3014"/>
                  <a:pt x="845" y="3014"/>
                </a:cubicBezTo>
                <a:cubicBezTo>
                  <a:pt x="841" y="3017"/>
                  <a:pt x="839" y="3020"/>
                  <a:pt x="837" y="3022"/>
                </a:cubicBezTo>
                <a:cubicBezTo>
                  <a:pt x="831" y="3022"/>
                  <a:pt x="825" y="3022"/>
                  <a:pt x="820" y="3022"/>
                </a:cubicBezTo>
                <a:cubicBezTo>
                  <a:pt x="820" y="3025"/>
                  <a:pt x="820" y="3028"/>
                  <a:pt x="820" y="3031"/>
                </a:cubicBezTo>
                <a:cubicBezTo>
                  <a:pt x="823" y="3034"/>
                  <a:pt x="825" y="3037"/>
                  <a:pt x="828" y="3039"/>
                </a:cubicBezTo>
                <a:cubicBezTo>
                  <a:pt x="828" y="3042"/>
                  <a:pt x="828" y="3045"/>
                  <a:pt x="828" y="3048"/>
                </a:cubicBezTo>
                <a:cubicBezTo>
                  <a:pt x="831" y="3051"/>
                  <a:pt x="834" y="3054"/>
                  <a:pt x="837" y="3056"/>
                </a:cubicBezTo>
                <a:cubicBezTo>
                  <a:pt x="837" y="3059"/>
                  <a:pt x="837" y="3062"/>
                  <a:pt x="837" y="3065"/>
                </a:cubicBezTo>
                <a:cubicBezTo>
                  <a:pt x="831" y="3071"/>
                  <a:pt x="825" y="3076"/>
                  <a:pt x="820" y="3081"/>
                </a:cubicBezTo>
                <a:cubicBezTo>
                  <a:pt x="820" y="3084"/>
                  <a:pt x="820" y="3088"/>
                  <a:pt x="820" y="3090"/>
                </a:cubicBezTo>
                <a:cubicBezTo>
                  <a:pt x="823" y="3093"/>
                  <a:pt x="825" y="3096"/>
                  <a:pt x="828" y="3098"/>
                </a:cubicBezTo>
                <a:cubicBezTo>
                  <a:pt x="833" y="3092"/>
                  <a:pt x="839" y="3087"/>
                  <a:pt x="845" y="3081"/>
                </a:cubicBezTo>
                <a:cubicBezTo>
                  <a:pt x="845" y="3078"/>
                  <a:pt x="845" y="3075"/>
                  <a:pt x="845" y="3073"/>
                </a:cubicBezTo>
                <a:cubicBezTo>
                  <a:pt x="850" y="3067"/>
                  <a:pt x="856" y="3062"/>
                  <a:pt x="862" y="3056"/>
                </a:cubicBezTo>
                <a:cubicBezTo>
                  <a:pt x="867" y="3056"/>
                  <a:pt x="873" y="3056"/>
                  <a:pt x="879" y="3056"/>
                </a:cubicBezTo>
                <a:cubicBezTo>
                  <a:pt x="888" y="3065"/>
                  <a:pt x="896" y="3073"/>
                  <a:pt x="904" y="3081"/>
                </a:cubicBezTo>
                <a:cubicBezTo>
                  <a:pt x="904" y="3084"/>
                  <a:pt x="904" y="3088"/>
                  <a:pt x="904" y="3090"/>
                </a:cubicBezTo>
                <a:cubicBezTo>
                  <a:pt x="910" y="3096"/>
                  <a:pt x="915" y="3101"/>
                  <a:pt x="921" y="3107"/>
                </a:cubicBezTo>
                <a:cubicBezTo>
                  <a:pt x="921" y="3110"/>
                  <a:pt x="921" y="3113"/>
                  <a:pt x="921" y="3115"/>
                </a:cubicBezTo>
                <a:cubicBezTo>
                  <a:pt x="927" y="3121"/>
                  <a:pt x="932" y="3127"/>
                  <a:pt x="938" y="3132"/>
                </a:cubicBezTo>
                <a:cubicBezTo>
                  <a:pt x="938" y="3135"/>
                  <a:pt x="938" y="3138"/>
                  <a:pt x="938" y="3140"/>
                </a:cubicBezTo>
                <a:cubicBezTo>
                  <a:pt x="944" y="3146"/>
                  <a:pt x="949" y="3152"/>
                  <a:pt x="955" y="3157"/>
                </a:cubicBezTo>
                <a:cubicBezTo>
                  <a:pt x="955" y="3161"/>
                  <a:pt x="955" y="3164"/>
                  <a:pt x="955" y="3166"/>
                </a:cubicBezTo>
                <a:cubicBezTo>
                  <a:pt x="964" y="3175"/>
                  <a:pt x="972" y="3183"/>
                  <a:pt x="980" y="3191"/>
                </a:cubicBezTo>
                <a:cubicBezTo>
                  <a:pt x="983" y="3191"/>
                  <a:pt x="986" y="3191"/>
                  <a:pt x="988" y="3191"/>
                </a:cubicBezTo>
                <a:cubicBezTo>
                  <a:pt x="991" y="3195"/>
                  <a:pt x="995" y="3197"/>
                  <a:pt x="997" y="3199"/>
                </a:cubicBezTo>
                <a:cubicBezTo>
                  <a:pt x="1000" y="3199"/>
                  <a:pt x="1003" y="3199"/>
                  <a:pt x="1005" y="3199"/>
                </a:cubicBezTo>
                <a:cubicBezTo>
                  <a:pt x="1011" y="3205"/>
                  <a:pt x="1017" y="3211"/>
                  <a:pt x="1022" y="3216"/>
                </a:cubicBezTo>
                <a:cubicBezTo>
                  <a:pt x="1022" y="3222"/>
                  <a:pt x="1022" y="3228"/>
                  <a:pt x="1022" y="3234"/>
                </a:cubicBezTo>
                <a:cubicBezTo>
                  <a:pt x="1028" y="3239"/>
                  <a:pt x="1034" y="3245"/>
                  <a:pt x="1039" y="3251"/>
                </a:cubicBezTo>
                <a:cubicBezTo>
                  <a:pt x="1039" y="3254"/>
                  <a:pt x="1039" y="3256"/>
                  <a:pt x="1039" y="3259"/>
                </a:cubicBezTo>
                <a:cubicBezTo>
                  <a:pt x="1043" y="3262"/>
                  <a:pt x="1045" y="3265"/>
                  <a:pt x="1047" y="3268"/>
                </a:cubicBezTo>
                <a:cubicBezTo>
                  <a:pt x="1047" y="3271"/>
                  <a:pt x="1047" y="3273"/>
                  <a:pt x="1047" y="3276"/>
                </a:cubicBezTo>
                <a:cubicBezTo>
                  <a:pt x="1059" y="3276"/>
                  <a:pt x="1070" y="3276"/>
                  <a:pt x="1081" y="3276"/>
                </a:cubicBezTo>
                <a:cubicBezTo>
                  <a:pt x="1085" y="3279"/>
                  <a:pt x="1087" y="3281"/>
                  <a:pt x="1090" y="3284"/>
                </a:cubicBezTo>
                <a:cubicBezTo>
                  <a:pt x="1095" y="3284"/>
                  <a:pt x="1101" y="3284"/>
                  <a:pt x="1107" y="3284"/>
                </a:cubicBezTo>
                <a:cubicBezTo>
                  <a:pt x="1110" y="3281"/>
                  <a:pt x="1112" y="3278"/>
                  <a:pt x="1115" y="3276"/>
                </a:cubicBezTo>
                <a:cubicBezTo>
                  <a:pt x="1118" y="3276"/>
                  <a:pt x="1121" y="3276"/>
                  <a:pt x="1124" y="3276"/>
                </a:cubicBezTo>
                <a:cubicBezTo>
                  <a:pt x="1127" y="3272"/>
                  <a:pt x="1129" y="3270"/>
                  <a:pt x="1132" y="3268"/>
                </a:cubicBezTo>
                <a:cubicBezTo>
                  <a:pt x="1141" y="3268"/>
                  <a:pt x="1149" y="3268"/>
                  <a:pt x="1158" y="3268"/>
                </a:cubicBezTo>
                <a:cubicBezTo>
                  <a:pt x="1158" y="3259"/>
                  <a:pt x="1158" y="3250"/>
                  <a:pt x="1158" y="3242"/>
                </a:cubicBezTo>
                <a:cubicBezTo>
                  <a:pt x="1161" y="3238"/>
                  <a:pt x="1163" y="3236"/>
                  <a:pt x="1166" y="3234"/>
                </a:cubicBezTo>
                <a:cubicBezTo>
                  <a:pt x="1169" y="3234"/>
                  <a:pt x="1171" y="3234"/>
                  <a:pt x="1174" y="3234"/>
                </a:cubicBezTo>
                <a:cubicBezTo>
                  <a:pt x="1177" y="3230"/>
                  <a:pt x="1180" y="3227"/>
                  <a:pt x="1183" y="3225"/>
                </a:cubicBezTo>
                <a:cubicBezTo>
                  <a:pt x="1188" y="3225"/>
                  <a:pt x="1194" y="3225"/>
                  <a:pt x="1200" y="3225"/>
                </a:cubicBezTo>
                <a:cubicBezTo>
                  <a:pt x="1200" y="3221"/>
                  <a:pt x="1200" y="3219"/>
                  <a:pt x="1200" y="3216"/>
                </a:cubicBezTo>
                <a:cubicBezTo>
                  <a:pt x="1211" y="3205"/>
                  <a:pt x="1222" y="3194"/>
                  <a:pt x="1233" y="3182"/>
                </a:cubicBezTo>
                <a:cubicBezTo>
                  <a:pt x="1236" y="3182"/>
                  <a:pt x="1239" y="3182"/>
                  <a:pt x="1242" y="3182"/>
                </a:cubicBezTo>
                <a:cubicBezTo>
                  <a:pt x="1245" y="3179"/>
                  <a:pt x="1248" y="3177"/>
                  <a:pt x="1250" y="3174"/>
                </a:cubicBezTo>
                <a:cubicBezTo>
                  <a:pt x="1253" y="3174"/>
                  <a:pt x="1256" y="3174"/>
                  <a:pt x="1259" y="3174"/>
                </a:cubicBezTo>
                <a:cubicBezTo>
                  <a:pt x="1262" y="3171"/>
                  <a:pt x="1265" y="3169"/>
                  <a:pt x="1267" y="3166"/>
                </a:cubicBezTo>
                <a:cubicBezTo>
                  <a:pt x="1278" y="3166"/>
                  <a:pt x="1290" y="3166"/>
                  <a:pt x="1301" y="3166"/>
                </a:cubicBezTo>
                <a:cubicBezTo>
                  <a:pt x="1301" y="3163"/>
                  <a:pt x="1301" y="3160"/>
                  <a:pt x="1301" y="3157"/>
                </a:cubicBezTo>
                <a:cubicBezTo>
                  <a:pt x="1304" y="3154"/>
                  <a:pt x="1307" y="3152"/>
                  <a:pt x="1309" y="3149"/>
                </a:cubicBezTo>
                <a:cubicBezTo>
                  <a:pt x="1309" y="3146"/>
                  <a:pt x="1309" y="3143"/>
                  <a:pt x="1309" y="3140"/>
                </a:cubicBezTo>
                <a:cubicBezTo>
                  <a:pt x="1312" y="3137"/>
                  <a:pt x="1316" y="3135"/>
                  <a:pt x="1318" y="3132"/>
                </a:cubicBezTo>
                <a:cubicBezTo>
                  <a:pt x="1327" y="3132"/>
                  <a:pt x="1335" y="3132"/>
                  <a:pt x="1343" y="3132"/>
                </a:cubicBezTo>
                <a:cubicBezTo>
                  <a:pt x="1349" y="3138"/>
                  <a:pt x="1355" y="3144"/>
                  <a:pt x="1360" y="3149"/>
                </a:cubicBezTo>
                <a:cubicBezTo>
                  <a:pt x="1363" y="3149"/>
                  <a:pt x="1366" y="3149"/>
                  <a:pt x="1368" y="3149"/>
                </a:cubicBezTo>
                <a:cubicBezTo>
                  <a:pt x="1372" y="3152"/>
                  <a:pt x="1374" y="3155"/>
                  <a:pt x="1376" y="3157"/>
                </a:cubicBezTo>
                <a:cubicBezTo>
                  <a:pt x="1380" y="3157"/>
                  <a:pt x="1383" y="3157"/>
                  <a:pt x="1385" y="3157"/>
                </a:cubicBezTo>
                <a:cubicBezTo>
                  <a:pt x="1389" y="3161"/>
                  <a:pt x="1391" y="3164"/>
                  <a:pt x="1393" y="3166"/>
                </a:cubicBezTo>
                <a:cubicBezTo>
                  <a:pt x="1402" y="3166"/>
                  <a:pt x="1411" y="3166"/>
                  <a:pt x="1419" y="3166"/>
                </a:cubicBezTo>
                <a:cubicBezTo>
                  <a:pt x="1423" y="3169"/>
                  <a:pt x="1425" y="3172"/>
                  <a:pt x="1427" y="3174"/>
                </a:cubicBezTo>
                <a:cubicBezTo>
                  <a:pt x="1431" y="3174"/>
                  <a:pt x="1433" y="3174"/>
                  <a:pt x="1436" y="3174"/>
                </a:cubicBezTo>
                <a:cubicBezTo>
                  <a:pt x="1441" y="3180"/>
                  <a:pt x="1447" y="3186"/>
                  <a:pt x="1453" y="3191"/>
                </a:cubicBezTo>
                <a:cubicBezTo>
                  <a:pt x="1467" y="3191"/>
                  <a:pt x="1481" y="3191"/>
                  <a:pt x="1495" y="3191"/>
                </a:cubicBezTo>
                <a:cubicBezTo>
                  <a:pt x="1504" y="3182"/>
                  <a:pt x="1513" y="3174"/>
                  <a:pt x="1521" y="3166"/>
                </a:cubicBezTo>
                <a:cubicBezTo>
                  <a:pt x="1532" y="3166"/>
                  <a:pt x="1543" y="3166"/>
                  <a:pt x="1554" y="3166"/>
                </a:cubicBezTo>
                <a:cubicBezTo>
                  <a:pt x="1557" y="3169"/>
                  <a:pt x="1560" y="3172"/>
                  <a:pt x="1563" y="3174"/>
                </a:cubicBezTo>
                <a:cubicBezTo>
                  <a:pt x="1566" y="3174"/>
                  <a:pt x="1569" y="3174"/>
                  <a:pt x="1571" y="3174"/>
                </a:cubicBezTo>
                <a:cubicBezTo>
                  <a:pt x="1571" y="3178"/>
                  <a:pt x="1571" y="3180"/>
                  <a:pt x="1571" y="3182"/>
                </a:cubicBezTo>
                <a:cubicBezTo>
                  <a:pt x="1574" y="3186"/>
                  <a:pt x="1577" y="3189"/>
                  <a:pt x="1579" y="3191"/>
                </a:cubicBezTo>
                <a:cubicBezTo>
                  <a:pt x="1579" y="3200"/>
                  <a:pt x="1579" y="3208"/>
                  <a:pt x="1579" y="3216"/>
                </a:cubicBezTo>
                <a:cubicBezTo>
                  <a:pt x="1570" y="3225"/>
                  <a:pt x="1562" y="3233"/>
                  <a:pt x="1554" y="3242"/>
                </a:cubicBezTo>
                <a:cubicBezTo>
                  <a:pt x="1551" y="3242"/>
                  <a:pt x="1548" y="3242"/>
                  <a:pt x="1546" y="3242"/>
                </a:cubicBezTo>
                <a:cubicBezTo>
                  <a:pt x="1546" y="3253"/>
                  <a:pt x="1546" y="3264"/>
                  <a:pt x="1546" y="3276"/>
                </a:cubicBezTo>
                <a:cubicBezTo>
                  <a:pt x="1549" y="3279"/>
                  <a:pt x="1552" y="3281"/>
                  <a:pt x="1554" y="3284"/>
                </a:cubicBezTo>
                <a:cubicBezTo>
                  <a:pt x="1554" y="3287"/>
                  <a:pt x="1554" y="3290"/>
                  <a:pt x="1554" y="3293"/>
                </a:cubicBezTo>
                <a:cubicBezTo>
                  <a:pt x="1557" y="3296"/>
                  <a:pt x="1560" y="3298"/>
                  <a:pt x="1563" y="3301"/>
                </a:cubicBezTo>
                <a:cubicBezTo>
                  <a:pt x="1563" y="3312"/>
                  <a:pt x="1563" y="3323"/>
                  <a:pt x="1563" y="3335"/>
                </a:cubicBezTo>
                <a:cubicBezTo>
                  <a:pt x="1566" y="3338"/>
                  <a:pt x="1569" y="3340"/>
                  <a:pt x="1571" y="3343"/>
                </a:cubicBezTo>
                <a:cubicBezTo>
                  <a:pt x="1571" y="3349"/>
                  <a:pt x="1571" y="3354"/>
                  <a:pt x="1571" y="3360"/>
                </a:cubicBezTo>
                <a:cubicBezTo>
                  <a:pt x="1574" y="3363"/>
                  <a:pt x="1577" y="3366"/>
                  <a:pt x="1579" y="3369"/>
                </a:cubicBezTo>
                <a:cubicBezTo>
                  <a:pt x="1579" y="3372"/>
                  <a:pt x="1579" y="3375"/>
                  <a:pt x="1579" y="3377"/>
                </a:cubicBezTo>
                <a:cubicBezTo>
                  <a:pt x="1582" y="3380"/>
                  <a:pt x="1586" y="3383"/>
                  <a:pt x="1588" y="3385"/>
                </a:cubicBezTo>
                <a:cubicBezTo>
                  <a:pt x="1588" y="3391"/>
                  <a:pt x="1588" y="3396"/>
                  <a:pt x="1588" y="3402"/>
                </a:cubicBezTo>
                <a:cubicBezTo>
                  <a:pt x="1585" y="3405"/>
                  <a:pt x="1582" y="3409"/>
                  <a:pt x="1579" y="3411"/>
                </a:cubicBezTo>
                <a:cubicBezTo>
                  <a:pt x="1579" y="3451"/>
                  <a:pt x="1579" y="3490"/>
                  <a:pt x="1579" y="3529"/>
                </a:cubicBezTo>
                <a:cubicBezTo>
                  <a:pt x="1582" y="3533"/>
                  <a:pt x="1586" y="3535"/>
                  <a:pt x="1588" y="3537"/>
                </a:cubicBezTo>
                <a:cubicBezTo>
                  <a:pt x="1588" y="3541"/>
                  <a:pt x="1588" y="3543"/>
                  <a:pt x="1588" y="3546"/>
                </a:cubicBezTo>
                <a:cubicBezTo>
                  <a:pt x="1608" y="3546"/>
                  <a:pt x="1628" y="3546"/>
                  <a:pt x="1647" y="3546"/>
                </a:cubicBezTo>
                <a:cubicBezTo>
                  <a:pt x="1650" y="3542"/>
                  <a:pt x="1653" y="3540"/>
                  <a:pt x="1655" y="3537"/>
                </a:cubicBezTo>
                <a:cubicBezTo>
                  <a:pt x="1664" y="3546"/>
                  <a:pt x="1673" y="3554"/>
                  <a:pt x="1681" y="3563"/>
                </a:cubicBezTo>
                <a:cubicBezTo>
                  <a:pt x="1681" y="3568"/>
                  <a:pt x="1681" y="3574"/>
                  <a:pt x="1681" y="3580"/>
                </a:cubicBezTo>
                <a:cubicBezTo>
                  <a:pt x="1678" y="3583"/>
                  <a:pt x="1675" y="3585"/>
                  <a:pt x="1672" y="3588"/>
                </a:cubicBezTo>
                <a:cubicBezTo>
                  <a:pt x="1672" y="3593"/>
                  <a:pt x="1672" y="3599"/>
                  <a:pt x="1672" y="3605"/>
                </a:cubicBezTo>
                <a:cubicBezTo>
                  <a:pt x="1669" y="3608"/>
                  <a:pt x="1667" y="3611"/>
                  <a:pt x="1664" y="3614"/>
                </a:cubicBezTo>
                <a:cubicBezTo>
                  <a:pt x="1664" y="3617"/>
                  <a:pt x="1664" y="3619"/>
                  <a:pt x="1664" y="3622"/>
                </a:cubicBezTo>
                <a:cubicBezTo>
                  <a:pt x="1661" y="3625"/>
                  <a:pt x="1658" y="3628"/>
                  <a:pt x="1655" y="3631"/>
                </a:cubicBezTo>
                <a:cubicBezTo>
                  <a:pt x="1655" y="3636"/>
                  <a:pt x="1655" y="3642"/>
                  <a:pt x="1655" y="3647"/>
                </a:cubicBezTo>
                <a:cubicBezTo>
                  <a:pt x="1659" y="3650"/>
                  <a:pt x="1662" y="3653"/>
                  <a:pt x="1664" y="3656"/>
                </a:cubicBezTo>
                <a:cubicBezTo>
                  <a:pt x="1664" y="3659"/>
                  <a:pt x="1664" y="3661"/>
                  <a:pt x="1664" y="3664"/>
                </a:cubicBezTo>
                <a:cubicBezTo>
                  <a:pt x="1664" y="3667"/>
                  <a:pt x="1664" y="3670"/>
                  <a:pt x="1664" y="3673"/>
                </a:cubicBezTo>
                <a:cubicBezTo>
                  <a:pt x="1667" y="3676"/>
                  <a:pt x="1670" y="3678"/>
                  <a:pt x="1672" y="3681"/>
                </a:cubicBezTo>
                <a:cubicBezTo>
                  <a:pt x="1672" y="3684"/>
                  <a:pt x="1672" y="3687"/>
                  <a:pt x="1672" y="3689"/>
                </a:cubicBezTo>
                <a:cubicBezTo>
                  <a:pt x="1689" y="3706"/>
                  <a:pt x="1706" y="3723"/>
                  <a:pt x="1723" y="3740"/>
                </a:cubicBezTo>
                <a:cubicBezTo>
                  <a:pt x="1727" y="3740"/>
                  <a:pt x="1729" y="3740"/>
                  <a:pt x="1732" y="3740"/>
                </a:cubicBezTo>
                <a:cubicBezTo>
                  <a:pt x="1737" y="3746"/>
                  <a:pt x="1743" y="3751"/>
                  <a:pt x="1749" y="3757"/>
                </a:cubicBezTo>
                <a:cubicBezTo>
                  <a:pt x="1752" y="3757"/>
                  <a:pt x="1754" y="3757"/>
                  <a:pt x="1757" y="3757"/>
                </a:cubicBezTo>
                <a:cubicBezTo>
                  <a:pt x="1760" y="3760"/>
                  <a:pt x="1763" y="3763"/>
                  <a:pt x="1766" y="3765"/>
                </a:cubicBezTo>
                <a:cubicBezTo>
                  <a:pt x="1771" y="3765"/>
                  <a:pt x="1777" y="3765"/>
                  <a:pt x="1783" y="3765"/>
                </a:cubicBezTo>
                <a:cubicBezTo>
                  <a:pt x="1786" y="3768"/>
                  <a:pt x="1788" y="3772"/>
                  <a:pt x="1791" y="3774"/>
                </a:cubicBezTo>
                <a:cubicBezTo>
                  <a:pt x="1796" y="3774"/>
                  <a:pt x="1802" y="3774"/>
                  <a:pt x="1808" y="3774"/>
                </a:cubicBezTo>
                <a:cubicBezTo>
                  <a:pt x="1811" y="3777"/>
                  <a:pt x="1813" y="3780"/>
                  <a:pt x="1816" y="3782"/>
                </a:cubicBezTo>
                <a:cubicBezTo>
                  <a:pt x="1873" y="3782"/>
                  <a:pt x="1929" y="3782"/>
                  <a:pt x="1985" y="3782"/>
                </a:cubicBezTo>
                <a:cubicBezTo>
                  <a:pt x="1988" y="3779"/>
                  <a:pt x="1991" y="3777"/>
                  <a:pt x="1993" y="3774"/>
                </a:cubicBezTo>
                <a:cubicBezTo>
                  <a:pt x="2014" y="3774"/>
                  <a:pt x="2033" y="3774"/>
                  <a:pt x="2052" y="3774"/>
                </a:cubicBezTo>
                <a:cubicBezTo>
                  <a:pt x="2056" y="3771"/>
                  <a:pt x="2058" y="3768"/>
                  <a:pt x="2061" y="3765"/>
                </a:cubicBezTo>
                <a:cubicBezTo>
                  <a:pt x="2066" y="3765"/>
                  <a:pt x="2072" y="3765"/>
                  <a:pt x="2078" y="3765"/>
                </a:cubicBezTo>
                <a:cubicBezTo>
                  <a:pt x="2081" y="3762"/>
                  <a:pt x="2084" y="3759"/>
                  <a:pt x="2087" y="3757"/>
                </a:cubicBezTo>
                <a:cubicBezTo>
                  <a:pt x="2098" y="3757"/>
                  <a:pt x="2109" y="3757"/>
                  <a:pt x="2120" y="3757"/>
                </a:cubicBezTo>
                <a:cubicBezTo>
                  <a:pt x="2123" y="3754"/>
                  <a:pt x="2126" y="3751"/>
                  <a:pt x="2129" y="3748"/>
                </a:cubicBezTo>
                <a:cubicBezTo>
                  <a:pt x="2132" y="3748"/>
                  <a:pt x="2134" y="3748"/>
                  <a:pt x="2137" y="3748"/>
                </a:cubicBezTo>
                <a:cubicBezTo>
                  <a:pt x="2140" y="3745"/>
                  <a:pt x="2143" y="3742"/>
                  <a:pt x="2146" y="3740"/>
                </a:cubicBezTo>
                <a:cubicBezTo>
                  <a:pt x="2151" y="3740"/>
                  <a:pt x="2157" y="3740"/>
                  <a:pt x="2162" y="3740"/>
                </a:cubicBezTo>
                <a:cubicBezTo>
                  <a:pt x="2165" y="3737"/>
                  <a:pt x="2168" y="3734"/>
                  <a:pt x="2171" y="3732"/>
                </a:cubicBezTo>
                <a:cubicBezTo>
                  <a:pt x="2180" y="3732"/>
                  <a:pt x="2188" y="3732"/>
                  <a:pt x="2196" y="3732"/>
                </a:cubicBezTo>
                <a:cubicBezTo>
                  <a:pt x="2199" y="3729"/>
                  <a:pt x="2202" y="3725"/>
                  <a:pt x="2204" y="3723"/>
                </a:cubicBezTo>
                <a:cubicBezTo>
                  <a:pt x="2221" y="3723"/>
                  <a:pt x="2238" y="3723"/>
                  <a:pt x="2255" y="3723"/>
                </a:cubicBezTo>
                <a:cubicBezTo>
                  <a:pt x="2258" y="3720"/>
                  <a:pt x="2261" y="3717"/>
                  <a:pt x="2263" y="3715"/>
                </a:cubicBezTo>
                <a:cubicBezTo>
                  <a:pt x="2283" y="3715"/>
                  <a:pt x="2303" y="3715"/>
                  <a:pt x="2322" y="3715"/>
                </a:cubicBezTo>
                <a:cubicBezTo>
                  <a:pt x="2326" y="3712"/>
                  <a:pt x="2329" y="3708"/>
                  <a:pt x="2331" y="3706"/>
                </a:cubicBezTo>
                <a:cubicBezTo>
                  <a:pt x="2337" y="3706"/>
                  <a:pt x="2343" y="3706"/>
                  <a:pt x="2348" y="3706"/>
                </a:cubicBezTo>
                <a:cubicBezTo>
                  <a:pt x="2352" y="3703"/>
                  <a:pt x="2354" y="3700"/>
                  <a:pt x="2356" y="3698"/>
                </a:cubicBezTo>
                <a:cubicBezTo>
                  <a:pt x="2377" y="3698"/>
                  <a:pt x="2396" y="3698"/>
                  <a:pt x="2416" y="3698"/>
                </a:cubicBezTo>
                <a:cubicBezTo>
                  <a:pt x="2419" y="3701"/>
                  <a:pt x="2421" y="3704"/>
                  <a:pt x="2424" y="3706"/>
                </a:cubicBezTo>
                <a:cubicBezTo>
                  <a:pt x="2427" y="3706"/>
                  <a:pt x="2430" y="3706"/>
                  <a:pt x="2433" y="3706"/>
                </a:cubicBezTo>
                <a:cubicBezTo>
                  <a:pt x="2447" y="3721"/>
                  <a:pt x="2461" y="3734"/>
                  <a:pt x="2475" y="3748"/>
                </a:cubicBezTo>
                <a:cubicBezTo>
                  <a:pt x="2478" y="3748"/>
                  <a:pt x="2480" y="3748"/>
                  <a:pt x="2483" y="3748"/>
                </a:cubicBezTo>
                <a:cubicBezTo>
                  <a:pt x="2486" y="3751"/>
                  <a:pt x="2489" y="3755"/>
                  <a:pt x="2492" y="3757"/>
                </a:cubicBezTo>
                <a:cubicBezTo>
                  <a:pt x="2495" y="3757"/>
                  <a:pt x="2497" y="3757"/>
                  <a:pt x="2500" y="3757"/>
                </a:cubicBezTo>
                <a:cubicBezTo>
                  <a:pt x="2503" y="3760"/>
                  <a:pt x="2506" y="3763"/>
                  <a:pt x="2508" y="3765"/>
                </a:cubicBezTo>
                <a:cubicBezTo>
                  <a:pt x="2514" y="3765"/>
                  <a:pt x="2519" y="3765"/>
                  <a:pt x="2525" y="3765"/>
                </a:cubicBezTo>
                <a:cubicBezTo>
                  <a:pt x="2531" y="3771"/>
                  <a:pt x="2536" y="3777"/>
                  <a:pt x="2542" y="3782"/>
                </a:cubicBezTo>
                <a:cubicBezTo>
                  <a:pt x="2545" y="3782"/>
                  <a:pt x="2549" y="3782"/>
                  <a:pt x="2551" y="3782"/>
                </a:cubicBezTo>
                <a:cubicBezTo>
                  <a:pt x="2557" y="3788"/>
                  <a:pt x="2562" y="3794"/>
                  <a:pt x="2567" y="3799"/>
                </a:cubicBezTo>
                <a:cubicBezTo>
                  <a:pt x="2570" y="3799"/>
                  <a:pt x="2574" y="3799"/>
                  <a:pt x="2576" y="3799"/>
                </a:cubicBezTo>
                <a:cubicBezTo>
                  <a:pt x="2579" y="3802"/>
                  <a:pt x="2582" y="3805"/>
                  <a:pt x="2584" y="3807"/>
                </a:cubicBezTo>
                <a:cubicBezTo>
                  <a:pt x="2593" y="3807"/>
                  <a:pt x="2602" y="3807"/>
                  <a:pt x="2610" y="3807"/>
                </a:cubicBezTo>
                <a:cubicBezTo>
                  <a:pt x="2616" y="3813"/>
                  <a:pt x="2621" y="3819"/>
                  <a:pt x="2626" y="3824"/>
                </a:cubicBezTo>
                <a:cubicBezTo>
                  <a:pt x="2632" y="3824"/>
                  <a:pt x="2638" y="3824"/>
                  <a:pt x="2643" y="3824"/>
                </a:cubicBezTo>
                <a:cubicBezTo>
                  <a:pt x="2652" y="3815"/>
                  <a:pt x="2660" y="3807"/>
                  <a:pt x="2668" y="3799"/>
                </a:cubicBezTo>
                <a:cubicBezTo>
                  <a:pt x="2672" y="3799"/>
                  <a:pt x="2675" y="3799"/>
                  <a:pt x="2677" y="3799"/>
                </a:cubicBezTo>
                <a:cubicBezTo>
                  <a:pt x="2681" y="3796"/>
                  <a:pt x="2683" y="3794"/>
                  <a:pt x="2685" y="3791"/>
                </a:cubicBezTo>
                <a:cubicBezTo>
                  <a:pt x="2689" y="3791"/>
                  <a:pt x="2692" y="3791"/>
                  <a:pt x="2694" y="3791"/>
                </a:cubicBezTo>
                <a:cubicBezTo>
                  <a:pt x="2698" y="3788"/>
                  <a:pt x="2700" y="3785"/>
                  <a:pt x="2702" y="3782"/>
                </a:cubicBezTo>
                <a:cubicBezTo>
                  <a:pt x="2706" y="3782"/>
                  <a:pt x="2709" y="3782"/>
                  <a:pt x="2711" y="3782"/>
                </a:cubicBezTo>
                <a:cubicBezTo>
                  <a:pt x="2711" y="3774"/>
                  <a:pt x="2711" y="3766"/>
                  <a:pt x="2711" y="3757"/>
                </a:cubicBezTo>
                <a:cubicBezTo>
                  <a:pt x="2731" y="3757"/>
                  <a:pt x="2750" y="3757"/>
                  <a:pt x="2770" y="3757"/>
                </a:cubicBezTo>
                <a:cubicBezTo>
                  <a:pt x="2772" y="3755"/>
                  <a:pt x="2775" y="3751"/>
                  <a:pt x="2779" y="3748"/>
                </a:cubicBezTo>
                <a:cubicBezTo>
                  <a:pt x="2795" y="3748"/>
                  <a:pt x="2812" y="3748"/>
                  <a:pt x="2829" y="3748"/>
                </a:cubicBezTo>
                <a:cubicBezTo>
                  <a:pt x="2831" y="3751"/>
                  <a:pt x="2835" y="3754"/>
                  <a:pt x="2838" y="3757"/>
                </a:cubicBezTo>
                <a:cubicBezTo>
                  <a:pt x="2846" y="3757"/>
                  <a:pt x="2854" y="3757"/>
                  <a:pt x="2863" y="3757"/>
                </a:cubicBezTo>
                <a:cubicBezTo>
                  <a:pt x="2865" y="3759"/>
                  <a:pt x="2868" y="3762"/>
                  <a:pt x="2871" y="3765"/>
                </a:cubicBezTo>
                <a:cubicBezTo>
                  <a:pt x="2882" y="3765"/>
                  <a:pt x="2894" y="3765"/>
                  <a:pt x="2905" y="3765"/>
                </a:cubicBezTo>
                <a:cubicBezTo>
                  <a:pt x="2908" y="3768"/>
                  <a:pt x="2911" y="3771"/>
                  <a:pt x="2914" y="3774"/>
                </a:cubicBezTo>
                <a:cubicBezTo>
                  <a:pt x="2919" y="3774"/>
                  <a:pt x="2925" y="3774"/>
                  <a:pt x="2930" y="3774"/>
                </a:cubicBezTo>
                <a:cubicBezTo>
                  <a:pt x="2933" y="3777"/>
                  <a:pt x="2936" y="3779"/>
                  <a:pt x="2939" y="3782"/>
                </a:cubicBezTo>
                <a:cubicBezTo>
                  <a:pt x="2947" y="3782"/>
                  <a:pt x="2955" y="3782"/>
                  <a:pt x="2964" y="3782"/>
                </a:cubicBezTo>
                <a:cubicBezTo>
                  <a:pt x="2967" y="3780"/>
                  <a:pt x="2969" y="3777"/>
                  <a:pt x="2972" y="3774"/>
                </a:cubicBezTo>
                <a:cubicBezTo>
                  <a:pt x="2975" y="3774"/>
                  <a:pt x="2978" y="3774"/>
                  <a:pt x="2981" y="3774"/>
                </a:cubicBezTo>
                <a:cubicBezTo>
                  <a:pt x="2984" y="3772"/>
                  <a:pt x="2986" y="3768"/>
                  <a:pt x="2989" y="3765"/>
                </a:cubicBezTo>
                <a:cubicBezTo>
                  <a:pt x="3012" y="3765"/>
                  <a:pt x="3035" y="3765"/>
                  <a:pt x="3057" y="3765"/>
                </a:cubicBezTo>
                <a:cubicBezTo>
                  <a:pt x="3060" y="3763"/>
                  <a:pt x="3062" y="3760"/>
                  <a:pt x="3066" y="3757"/>
                </a:cubicBezTo>
                <a:cubicBezTo>
                  <a:pt x="3083" y="3757"/>
                  <a:pt x="3100" y="3757"/>
                  <a:pt x="3117" y="3757"/>
                </a:cubicBezTo>
                <a:cubicBezTo>
                  <a:pt x="3119" y="3755"/>
                  <a:pt x="3122" y="3751"/>
                  <a:pt x="3125" y="3748"/>
                </a:cubicBezTo>
                <a:cubicBezTo>
                  <a:pt x="3133" y="3748"/>
                  <a:pt x="3141" y="3748"/>
                  <a:pt x="3150" y="3748"/>
                </a:cubicBezTo>
                <a:cubicBezTo>
                  <a:pt x="3152" y="3746"/>
                  <a:pt x="3156" y="3743"/>
                  <a:pt x="3159" y="3740"/>
                </a:cubicBezTo>
                <a:cubicBezTo>
                  <a:pt x="3161" y="3740"/>
                  <a:pt x="3164" y="3740"/>
                  <a:pt x="3167" y="3740"/>
                </a:cubicBezTo>
                <a:cubicBezTo>
                  <a:pt x="3169" y="3738"/>
                  <a:pt x="3173" y="3735"/>
                  <a:pt x="3176" y="3732"/>
                </a:cubicBezTo>
                <a:cubicBezTo>
                  <a:pt x="3178" y="3732"/>
                  <a:pt x="3181" y="3732"/>
                  <a:pt x="3184" y="3732"/>
                </a:cubicBezTo>
                <a:cubicBezTo>
                  <a:pt x="3186" y="3730"/>
                  <a:pt x="3189" y="3726"/>
                  <a:pt x="3192" y="3723"/>
                </a:cubicBezTo>
                <a:cubicBezTo>
                  <a:pt x="3198" y="3723"/>
                  <a:pt x="3203" y="3723"/>
                  <a:pt x="3209" y="3723"/>
                </a:cubicBezTo>
                <a:cubicBezTo>
                  <a:pt x="3211" y="3721"/>
                  <a:pt x="3215" y="3718"/>
                  <a:pt x="3218" y="3715"/>
                </a:cubicBezTo>
                <a:cubicBezTo>
                  <a:pt x="3223" y="3715"/>
                  <a:pt x="3229" y="3715"/>
                  <a:pt x="3234" y="3715"/>
                </a:cubicBezTo>
                <a:cubicBezTo>
                  <a:pt x="3237" y="3717"/>
                  <a:pt x="3240" y="3720"/>
                  <a:pt x="3243" y="3723"/>
                </a:cubicBezTo>
                <a:cubicBezTo>
                  <a:pt x="3249" y="3723"/>
                  <a:pt x="3254" y="3723"/>
                  <a:pt x="3260" y="3723"/>
                </a:cubicBezTo>
                <a:cubicBezTo>
                  <a:pt x="3263" y="3725"/>
                  <a:pt x="3265" y="3729"/>
                  <a:pt x="3268" y="3732"/>
                </a:cubicBezTo>
                <a:cubicBezTo>
                  <a:pt x="3290" y="3732"/>
                  <a:pt x="3313" y="3732"/>
                  <a:pt x="3335" y="3732"/>
                </a:cubicBezTo>
                <a:cubicBezTo>
                  <a:pt x="3341" y="3726"/>
                  <a:pt x="3347" y="3721"/>
                  <a:pt x="3352" y="3715"/>
                </a:cubicBezTo>
                <a:cubicBezTo>
                  <a:pt x="3352" y="3712"/>
                  <a:pt x="3352" y="3709"/>
                  <a:pt x="3352" y="3706"/>
                </a:cubicBezTo>
                <a:cubicBezTo>
                  <a:pt x="3358" y="3700"/>
                  <a:pt x="3364" y="3695"/>
                  <a:pt x="3370" y="3689"/>
                </a:cubicBezTo>
                <a:cubicBezTo>
                  <a:pt x="3372" y="3689"/>
                  <a:pt x="3375" y="3689"/>
                  <a:pt x="3378" y="3689"/>
                </a:cubicBezTo>
                <a:cubicBezTo>
                  <a:pt x="3378" y="3687"/>
                  <a:pt x="3378" y="3684"/>
                  <a:pt x="3378" y="3681"/>
                </a:cubicBezTo>
                <a:cubicBezTo>
                  <a:pt x="3381" y="3678"/>
                  <a:pt x="3383" y="3676"/>
                  <a:pt x="3387" y="3673"/>
                </a:cubicBezTo>
                <a:cubicBezTo>
                  <a:pt x="3389" y="3673"/>
                  <a:pt x="3391" y="3673"/>
                  <a:pt x="3395" y="3673"/>
                </a:cubicBezTo>
                <a:cubicBezTo>
                  <a:pt x="3406" y="3661"/>
                  <a:pt x="3417" y="3650"/>
                  <a:pt x="3429" y="3639"/>
                </a:cubicBezTo>
                <a:cubicBezTo>
                  <a:pt x="3437" y="3639"/>
                  <a:pt x="3445" y="3639"/>
                  <a:pt x="3454" y="3639"/>
                </a:cubicBezTo>
                <a:cubicBezTo>
                  <a:pt x="3456" y="3636"/>
                  <a:pt x="3459" y="3634"/>
                  <a:pt x="3463" y="3631"/>
                </a:cubicBezTo>
                <a:cubicBezTo>
                  <a:pt x="3465" y="3631"/>
                  <a:pt x="3468" y="3631"/>
                  <a:pt x="3471" y="3631"/>
                </a:cubicBezTo>
                <a:cubicBezTo>
                  <a:pt x="3473" y="3628"/>
                  <a:pt x="3476" y="3625"/>
                  <a:pt x="3480" y="3622"/>
                </a:cubicBezTo>
                <a:cubicBezTo>
                  <a:pt x="3496" y="3622"/>
                  <a:pt x="3513" y="3622"/>
                  <a:pt x="3530" y="3622"/>
                </a:cubicBezTo>
                <a:cubicBezTo>
                  <a:pt x="3536" y="3616"/>
                  <a:pt x="3541" y="3610"/>
                  <a:pt x="3547" y="3605"/>
                </a:cubicBezTo>
                <a:cubicBezTo>
                  <a:pt x="3549" y="3605"/>
                  <a:pt x="3552" y="3605"/>
                  <a:pt x="3555" y="3605"/>
                </a:cubicBezTo>
                <a:cubicBezTo>
                  <a:pt x="3555" y="3597"/>
                  <a:pt x="3555" y="3588"/>
                  <a:pt x="3555" y="3580"/>
                </a:cubicBezTo>
                <a:cubicBezTo>
                  <a:pt x="3561" y="3574"/>
                  <a:pt x="3566" y="3568"/>
                  <a:pt x="3572" y="3563"/>
                </a:cubicBezTo>
                <a:cubicBezTo>
                  <a:pt x="3572" y="3543"/>
                  <a:pt x="3572" y="3524"/>
                  <a:pt x="3572" y="3503"/>
                </a:cubicBezTo>
                <a:cubicBezTo>
                  <a:pt x="3575" y="3501"/>
                  <a:pt x="3578" y="3499"/>
                  <a:pt x="3581" y="3495"/>
                </a:cubicBezTo>
                <a:cubicBezTo>
                  <a:pt x="3581" y="3473"/>
                  <a:pt x="3581" y="3451"/>
                  <a:pt x="3581" y="3428"/>
                </a:cubicBezTo>
                <a:cubicBezTo>
                  <a:pt x="3579" y="3426"/>
                  <a:pt x="3575" y="3422"/>
                  <a:pt x="3572" y="3419"/>
                </a:cubicBezTo>
                <a:cubicBezTo>
                  <a:pt x="3572" y="3405"/>
                  <a:pt x="3572" y="3392"/>
                  <a:pt x="3572" y="3377"/>
                </a:cubicBezTo>
                <a:cubicBezTo>
                  <a:pt x="3575" y="3375"/>
                  <a:pt x="3578" y="3372"/>
                  <a:pt x="3581" y="3369"/>
                </a:cubicBezTo>
                <a:cubicBezTo>
                  <a:pt x="3581" y="3363"/>
                  <a:pt x="3581" y="3357"/>
                  <a:pt x="3581" y="3352"/>
                </a:cubicBezTo>
                <a:cubicBezTo>
                  <a:pt x="3579" y="3349"/>
                  <a:pt x="3575" y="3346"/>
                  <a:pt x="3572" y="3343"/>
                </a:cubicBezTo>
                <a:cubicBezTo>
                  <a:pt x="3570" y="3343"/>
                  <a:pt x="3567" y="3343"/>
                  <a:pt x="3564" y="3343"/>
                </a:cubicBezTo>
                <a:cubicBezTo>
                  <a:pt x="3558" y="3338"/>
                  <a:pt x="3553" y="3332"/>
                  <a:pt x="3547" y="3327"/>
                </a:cubicBezTo>
                <a:cubicBezTo>
                  <a:pt x="3547" y="3324"/>
                  <a:pt x="3547" y="3321"/>
                  <a:pt x="3547" y="3318"/>
                </a:cubicBezTo>
                <a:cubicBezTo>
                  <a:pt x="3545" y="3315"/>
                  <a:pt x="3541" y="3313"/>
                  <a:pt x="3538" y="3310"/>
                </a:cubicBezTo>
                <a:cubicBezTo>
                  <a:pt x="3538" y="3307"/>
                  <a:pt x="3538" y="3304"/>
                  <a:pt x="3538" y="3301"/>
                </a:cubicBezTo>
                <a:cubicBezTo>
                  <a:pt x="3536" y="3298"/>
                  <a:pt x="3533" y="3296"/>
                  <a:pt x="3530" y="3293"/>
                </a:cubicBezTo>
                <a:cubicBezTo>
                  <a:pt x="3530" y="3287"/>
                  <a:pt x="3530" y="3281"/>
                  <a:pt x="3530" y="3276"/>
                </a:cubicBezTo>
                <a:cubicBezTo>
                  <a:pt x="3528" y="3273"/>
                  <a:pt x="3525" y="3271"/>
                  <a:pt x="3522" y="3268"/>
                </a:cubicBezTo>
                <a:cubicBezTo>
                  <a:pt x="3527" y="3262"/>
                  <a:pt x="3532" y="3256"/>
                  <a:pt x="3538" y="3251"/>
                </a:cubicBezTo>
                <a:cubicBezTo>
                  <a:pt x="3536" y="3248"/>
                  <a:pt x="3533" y="3245"/>
                  <a:pt x="3530" y="3242"/>
                </a:cubicBezTo>
                <a:cubicBezTo>
                  <a:pt x="3530" y="3236"/>
                  <a:pt x="3530" y="3230"/>
                  <a:pt x="3530" y="3225"/>
                </a:cubicBezTo>
                <a:cubicBezTo>
                  <a:pt x="3524" y="3220"/>
                  <a:pt x="3519" y="3214"/>
                  <a:pt x="3513" y="3208"/>
                </a:cubicBezTo>
                <a:cubicBezTo>
                  <a:pt x="3513" y="3206"/>
                  <a:pt x="3513" y="3203"/>
                  <a:pt x="3513" y="3199"/>
                </a:cubicBezTo>
                <a:cubicBezTo>
                  <a:pt x="3507" y="3194"/>
                  <a:pt x="3502" y="3188"/>
                  <a:pt x="3496" y="3182"/>
                </a:cubicBezTo>
                <a:cubicBezTo>
                  <a:pt x="3496" y="3180"/>
                  <a:pt x="3496" y="3178"/>
                  <a:pt x="3496" y="3174"/>
                </a:cubicBezTo>
                <a:cubicBezTo>
                  <a:pt x="3491" y="3169"/>
                  <a:pt x="3485" y="3163"/>
                  <a:pt x="3480" y="3157"/>
                </a:cubicBezTo>
                <a:cubicBezTo>
                  <a:pt x="3480" y="3155"/>
                  <a:pt x="3480" y="3152"/>
                  <a:pt x="3480" y="3149"/>
                </a:cubicBezTo>
                <a:cubicBezTo>
                  <a:pt x="3477" y="3147"/>
                  <a:pt x="3474" y="3144"/>
                  <a:pt x="3471" y="3140"/>
                </a:cubicBezTo>
                <a:cubicBezTo>
                  <a:pt x="3471" y="3130"/>
                  <a:pt x="3471" y="3118"/>
                  <a:pt x="3471" y="3107"/>
                </a:cubicBezTo>
                <a:cubicBezTo>
                  <a:pt x="3473" y="3105"/>
                  <a:pt x="3476" y="3101"/>
                  <a:pt x="3480" y="3098"/>
                </a:cubicBezTo>
                <a:cubicBezTo>
                  <a:pt x="3485" y="3098"/>
                  <a:pt x="3490" y="3098"/>
                  <a:pt x="3496" y="3098"/>
                </a:cubicBezTo>
                <a:cubicBezTo>
                  <a:pt x="3498" y="3096"/>
                  <a:pt x="3502" y="3093"/>
                  <a:pt x="3505" y="3090"/>
                </a:cubicBezTo>
                <a:cubicBezTo>
                  <a:pt x="3511" y="3090"/>
                  <a:pt x="3516" y="3090"/>
                  <a:pt x="3522" y="3090"/>
                </a:cubicBezTo>
                <a:cubicBezTo>
                  <a:pt x="3524" y="3088"/>
                  <a:pt x="3527" y="3084"/>
                  <a:pt x="3530" y="3081"/>
                </a:cubicBezTo>
                <a:cubicBezTo>
                  <a:pt x="3532" y="3081"/>
                  <a:pt x="3535" y="3081"/>
                  <a:pt x="3538" y="3081"/>
                </a:cubicBezTo>
                <a:cubicBezTo>
                  <a:pt x="3538" y="3073"/>
                  <a:pt x="3538" y="3065"/>
                  <a:pt x="3538" y="3056"/>
                </a:cubicBezTo>
                <a:cubicBezTo>
                  <a:pt x="3536" y="3054"/>
                  <a:pt x="3533" y="3051"/>
                  <a:pt x="3530" y="3048"/>
                </a:cubicBezTo>
                <a:cubicBezTo>
                  <a:pt x="3530" y="3045"/>
                  <a:pt x="3530" y="3042"/>
                  <a:pt x="3530" y="3039"/>
                </a:cubicBezTo>
                <a:cubicBezTo>
                  <a:pt x="3528" y="3037"/>
                  <a:pt x="3525" y="3034"/>
                  <a:pt x="3522" y="3031"/>
                </a:cubicBezTo>
                <a:cubicBezTo>
                  <a:pt x="3522" y="3011"/>
                  <a:pt x="3522" y="2992"/>
                  <a:pt x="3522" y="2972"/>
                </a:cubicBezTo>
                <a:cubicBezTo>
                  <a:pt x="3524" y="2969"/>
                  <a:pt x="3527" y="2967"/>
                  <a:pt x="3530" y="2964"/>
                </a:cubicBezTo>
                <a:cubicBezTo>
                  <a:pt x="3528" y="2961"/>
                  <a:pt x="3525" y="2958"/>
                  <a:pt x="3522" y="2955"/>
                </a:cubicBezTo>
                <a:cubicBezTo>
                  <a:pt x="3524" y="2952"/>
                  <a:pt x="3527" y="2950"/>
                  <a:pt x="3530" y="2947"/>
                </a:cubicBezTo>
                <a:cubicBezTo>
                  <a:pt x="3528" y="2944"/>
                  <a:pt x="3525" y="2941"/>
                  <a:pt x="3522" y="2938"/>
                </a:cubicBezTo>
                <a:cubicBezTo>
                  <a:pt x="3522" y="2935"/>
                  <a:pt x="3522" y="2933"/>
                  <a:pt x="3522" y="2930"/>
                </a:cubicBezTo>
                <a:cubicBezTo>
                  <a:pt x="3514" y="2930"/>
                  <a:pt x="3505" y="2930"/>
                  <a:pt x="3496" y="2930"/>
                </a:cubicBezTo>
                <a:cubicBezTo>
                  <a:pt x="3494" y="2932"/>
                  <a:pt x="3491" y="2934"/>
                  <a:pt x="3488" y="2938"/>
                </a:cubicBezTo>
                <a:cubicBezTo>
                  <a:pt x="3485" y="2938"/>
                  <a:pt x="3483" y="2938"/>
                  <a:pt x="3480" y="2938"/>
                </a:cubicBezTo>
                <a:cubicBezTo>
                  <a:pt x="3477" y="2935"/>
                  <a:pt x="3474" y="2933"/>
                  <a:pt x="3471" y="2930"/>
                </a:cubicBezTo>
                <a:cubicBezTo>
                  <a:pt x="3468" y="2930"/>
                  <a:pt x="3466" y="2930"/>
                  <a:pt x="3463" y="2930"/>
                </a:cubicBezTo>
                <a:cubicBezTo>
                  <a:pt x="3460" y="2927"/>
                  <a:pt x="3457" y="2924"/>
                  <a:pt x="3454" y="2921"/>
                </a:cubicBezTo>
                <a:cubicBezTo>
                  <a:pt x="3443" y="2921"/>
                  <a:pt x="3432" y="2921"/>
                  <a:pt x="3421" y="2921"/>
                </a:cubicBezTo>
                <a:cubicBezTo>
                  <a:pt x="3418" y="2918"/>
                  <a:pt x="3415" y="2916"/>
                  <a:pt x="3412" y="2913"/>
                </a:cubicBezTo>
                <a:cubicBezTo>
                  <a:pt x="3409" y="2913"/>
                  <a:pt x="3407" y="2913"/>
                  <a:pt x="3404" y="2913"/>
                </a:cubicBezTo>
                <a:cubicBezTo>
                  <a:pt x="3404" y="2907"/>
                  <a:pt x="3404" y="2901"/>
                  <a:pt x="3404" y="2895"/>
                </a:cubicBezTo>
                <a:cubicBezTo>
                  <a:pt x="3401" y="2893"/>
                  <a:pt x="3398" y="2891"/>
                  <a:pt x="3395" y="2887"/>
                </a:cubicBezTo>
                <a:cubicBezTo>
                  <a:pt x="3387" y="2887"/>
                  <a:pt x="3378" y="2887"/>
                  <a:pt x="3370" y="2887"/>
                </a:cubicBezTo>
                <a:cubicBezTo>
                  <a:pt x="3367" y="2890"/>
                  <a:pt x="3365" y="2892"/>
                  <a:pt x="3361" y="2895"/>
                </a:cubicBezTo>
                <a:cubicBezTo>
                  <a:pt x="3342" y="2876"/>
                  <a:pt x="3323" y="2857"/>
                  <a:pt x="3302" y="2836"/>
                </a:cubicBezTo>
                <a:cubicBezTo>
                  <a:pt x="3302" y="2834"/>
                  <a:pt x="3302" y="2831"/>
                  <a:pt x="3302" y="2828"/>
                </a:cubicBezTo>
                <a:cubicBezTo>
                  <a:pt x="3308" y="2823"/>
                  <a:pt x="3314" y="2817"/>
                  <a:pt x="3319" y="2811"/>
                </a:cubicBezTo>
                <a:cubicBezTo>
                  <a:pt x="3319" y="2797"/>
                  <a:pt x="3319" y="2784"/>
                  <a:pt x="3319" y="2769"/>
                </a:cubicBezTo>
                <a:cubicBezTo>
                  <a:pt x="3322" y="2767"/>
                  <a:pt x="3324" y="2763"/>
                  <a:pt x="3327" y="2760"/>
                </a:cubicBezTo>
                <a:cubicBezTo>
                  <a:pt x="3327" y="2752"/>
                  <a:pt x="3327" y="2744"/>
                  <a:pt x="3327" y="2735"/>
                </a:cubicBezTo>
                <a:cubicBezTo>
                  <a:pt x="3325" y="2733"/>
                  <a:pt x="3323" y="2730"/>
                  <a:pt x="3319" y="2727"/>
                </a:cubicBezTo>
                <a:cubicBezTo>
                  <a:pt x="3319" y="2724"/>
                  <a:pt x="3319" y="2721"/>
                  <a:pt x="3319" y="2718"/>
                </a:cubicBezTo>
                <a:cubicBezTo>
                  <a:pt x="3327" y="2718"/>
                  <a:pt x="3335" y="2718"/>
                  <a:pt x="3344" y="2718"/>
                </a:cubicBezTo>
                <a:cubicBezTo>
                  <a:pt x="3347" y="2716"/>
                  <a:pt x="3349" y="2713"/>
                  <a:pt x="3352" y="2710"/>
                </a:cubicBezTo>
                <a:cubicBezTo>
                  <a:pt x="3355" y="2710"/>
                  <a:pt x="3358" y="2710"/>
                  <a:pt x="3361" y="2710"/>
                </a:cubicBezTo>
                <a:cubicBezTo>
                  <a:pt x="3364" y="2707"/>
                  <a:pt x="3366" y="2705"/>
                  <a:pt x="3370" y="2702"/>
                </a:cubicBezTo>
                <a:cubicBezTo>
                  <a:pt x="3370" y="2699"/>
                  <a:pt x="3370" y="2696"/>
                  <a:pt x="3370" y="2693"/>
                </a:cubicBezTo>
                <a:cubicBezTo>
                  <a:pt x="3367" y="2690"/>
                  <a:pt x="3365" y="2688"/>
                  <a:pt x="3361" y="2685"/>
                </a:cubicBezTo>
                <a:cubicBezTo>
                  <a:pt x="3361" y="2679"/>
                  <a:pt x="3361" y="2673"/>
                  <a:pt x="3361" y="2668"/>
                </a:cubicBezTo>
                <a:cubicBezTo>
                  <a:pt x="3359" y="2665"/>
                  <a:pt x="3356" y="2662"/>
                  <a:pt x="3352" y="2659"/>
                </a:cubicBezTo>
                <a:cubicBezTo>
                  <a:pt x="3352" y="2651"/>
                  <a:pt x="3352" y="2643"/>
                  <a:pt x="3352" y="2634"/>
                </a:cubicBezTo>
                <a:cubicBezTo>
                  <a:pt x="3355" y="2631"/>
                  <a:pt x="3358" y="2629"/>
                  <a:pt x="3361" y="2626"/>
                </a:cubicBezTo>
                <a:cubicBezTo>
                  <a:pt x="3370" y="2626"/>
                  <a:pt x="3378" y="2626"/>
                  <a:pt x="3387" y="2626"/>
                </a:cubicBezTo>
                <a:cubicBezTo>
                  <a:pt x="3387" y="2623"/>
                  <a:pt x="3387" y="2620"/>
                  <a:pt x="3387" y="2617"/>
                </a:cubicBezTo>
                <a:cubicBezTo>
                  <a:pt x="3392" y="2612"/>
                  <a:pt x="3398" y="2606"/>
                  <a:pt x="3404" y="2600"/>
                </a:cubicBezTo>
                <a:cubicBezTo>
                  <a:pt x="3406" y="2603"/>
                  <a:pt x="3408" y="2605"/>
                  <a:pt x="3412" y="2609"/>
                </a:cubicBezTo>
                <a:cubicBezTo>
                  <a:pt x="3414" y="2609"/>
                  <a:pt x="3417" y="2609"/>
                  <a:pt x="3421" y="2609"/>
                </a:cubicBezTo>
                <a:cubicBezTo>
                  <a:pt x="3421" y="2603"/>
                  <a:pt x="3421" y="2597"/>
                  <a:pt x="3421" y="2592"/>
                </a:cubicBezTo>
                <a:cubicBezTo>
                  <a:pt x="3423" y="2589"/>
                  <a:pt x="3425" y="2587"/>
                  <a:pt x="3429" y="2583"/>
                </a:cubicBezTo>
                <a:cubicBezTo>
                  <a:pt x="3437" y="2583"/>
                  <a:pt x="3445" y="2583"/>
                  <a:pt x="3454" y="2583"/>
                </a:cubicBezTo>
                <a:cubicBezTo>
                  <a:pt x="3454" y="2589"/>
                  <a:pt x="3454" y="2595"/>
                  <a:pt x="3454" y="2600"/>
                </a:cubicBezTo>
                <a:cubicBezTo>
                  <a:pt x="3456" y="2603"/>
                  <a:pt x="3459" y="2605"/>
                  <a:pt x="3463" y="2609"/>
                </a:cubicBezTo>
                <a:cubicBezTo>
                  <a:pt x="3463" y="2620"/>
                  <a:pt x="3463" y="2631"/>
                  <a:pt x="3463" y="2643"/>
                </a:cubicBezTo>
                <a:cubicBezTo>
                  <a:pt x="3465" y="2645"/>
                  <a:pt x="3468" y="2647"/>
                  <a:pt x="3471" y="2651"/>
                </a:cubicBezTo>
                <a:cubicBezTo>
                  <a:pt x="3471" y="2653"/>
                  <a:pt x="3471" y="2656"/>
                  <a:pt x="3471" y="2659"/>
                </a:cubicBezTo>
                <a:cubicBezTo>
                  <a:pt x="3479" y="2659"/>
                  <a:pt x="3487" y="2659"/>
                  <a:pt x="3496" y="2659"/>
                </a:cubicBezTo>
                <a:cubicBezTo>
                  <a:pt x="3498" y="2656"/>
                  <a:pt x="3502" y="2654"/>
                  <a:pt x="3505" y="2651"/>
                </a:cubicBezTo>
                <a:cubicBezTo>
                  <a:pt x="3507" y="2651"/>
                  <a:pt x="3510" y="2651"/>
                  <a:pt x="3513" y="2651"/>
                </a:cubicBezTo>
                <a:cubicBezTo>
                  <a:pt x="3519" y="2645"/>
                  <a:pt x="3524" y="2639"/>
                  <a:pt x="3530" y="2634"/>
                </a:cubicBezTo>
                <a:cubicBezTo>
                  <a:pt x="3532" y="2634"/>
                  <a:pt x="3535" y="2634"/>
                  <a:pt x="3538" y="2634"/>
                </a:cubicBezTo>
                <a:cubicBezTo>
                  <a:pt x="3541" y="2631"/>
                  <a:pt x="3544" y="2629"/>
                  <a:pt x="3547" y="2626"/>
                </a:cubicBezTo>
                <a:cubicBezTo>
                  <a:pt x="3549" y="2626"/>
                  <a:pt x="3552" y="2626"/>
                  <a:pt x="3555" y="2626"/>
                </a:cubicBezTo>
                <a:cubicBezTo>
                  <a:pt x="3563" y="2617"/>
                  <a:pt x="3572" y="2609"/>
                  <a:pt x="3581" y="2600"/>
                </a:cubicBezTo>
                <a:cubicBezTo>
                  <a:pt x="3583" y="2600"/>
                  <a:pt x="3586" y="2600"/>
                  <a:pt x="3589" y="2600"/>
                </a:cubicBezTo>
                <a:cubicBezTo>
                  <a:pt x="3592" y="2598"/>
                  <a:pt x="3594" y="2595"/>
                  <a:pt x="3597" y="2592"/>
                </a:cubicBezTo>
                <a:cubicBezTo>
                  <a:pt x="3600" y="2592"/>
                  <a:pt x="3603" y="2592"/>
                  <a:pt x="3606" y="2592"/>
                </a:cubicBezTo>
                <a:cubicBezTo>
                  <a:pt x="3614" y="2583"/>
                  <a:pt x="3622" y="2575"/>
                  <a:pt x="3631" y="2566"/>
                </a:cubicBezTo>
                <a:cubicBezTo>
                  <a:pt x="3634" y="2566"/>
                  <a:pt x="3637" y="2566"/>
                  <a:pt x="3640" y="2566"/>
                </a:cubicBezTo>
                <a:cubicBezTo>
                  <a:pt x="3640" y="2564"/>
                  <a:pt x="3640" y="2561"/>
                  <a:pt x="3640" y="2558"/>
                </a:cubicBezTo>
                <a:cubicBezTo>
                  <a:pt x="3638" y="2555"/>
                  <a:pt x="3635" y="2553"/>
                  <a:pt x="3631" y="2549"/>
                </a:cubicBezTo>
                <a:cubicBezTo>
                  <a:pt x="3631" y="2541"/>
                  <a:pt x="3631" y="2533"/>
                  <a:pt x="3631" y="2524"/>
                </a:cubicBezTo>
                <a:cubicBezTo>
                  <a:pt x="3629" y="2522"/>
                  <a:pt x="3626" y="2519"/>
                  <a:pt x="3623" y="2515"/>
                </a:cubicBezTo>
                <a:cubicBezTo>
                  <a:pt x="3623" y="2513"/>
                  <a:pt x="3623" y="2511"/>
                  <a:pt x="3623" y="2507"/>
                </a:cubicBezTo>
                <a:cubicBezTo>
                  <a:pt x="3621" y="2505"/>
                  <a:pt x="3618" y="2502"/>
                  <a:pt x="3614" y="2499"/>
                </a:cubicBezTo>
                <a:cubicBezTo>
                  <a:pt x="3614" y="2488"/>
                  <a:pt x="3614" y="2476"/>
                  <a:pt x="3614" y="2465"/>
                </a:cubicBezTo>
                <a:cubicBezTo>
                  <a:pt x="3617" y="2463"/>
                  <a:pt x="3620" y="2459"/>
                  <a:pt x="3623" y="2456"/>
                </a:cubicBezTo>
                <a:cubicBezTo>
                  <a:pt x="3629" y="2456"/>
                  <a:pt x="3635" y="2456"/>
                  <a:pt x="3640" y="2456"/>
                </a:cubicBezTo>
                <a:cubicBezTo>
                  <a:pt x="3643" y="2454"/>
                  <a:pt x="3645" y="2451"/>
                  <a:pt x="3648" y="2448"/>
                </a:cubicBezTo>
                <a:cubicBezTo>
                  <a:pt x="3654" y="2448"/>
                  <a:pt x="3660" y="2448"/>
                  <a:pt x="3665" y="2448"/>
                </a:cubicBezTo>
                <a:cubicBezTo>
                  <a:pt x="3671" y="2454"/>
                  <a:pt x="3677" y="2459"/>
                  <a:pt x="3682" y="2465"/>
                </a:cubicBezTo>
                <a:cubicBezTo>
                  <a:pt x="3687" y="2465"/>
                  <a:pt x="3693" y="2465"/>
                  <a:pt x="3699" y="2465"/>
                </a:cubicBezTo>
                <a:cubicBezTo>
                  <a:pt x="3701" y="2468"/>
                  <a:pt x="3704" y="2470"/>
                  <a:pt x="3707" y="2473"/>
                </a:cubicBezTo>
                <a:cubicBezTo>
                  <a:pt x="3716" y="2473"/>
                  <a:pt x="3724" y="2473"/>
                  <a:pt x="3733" y="2473"/>
                </a:cubicBezTo>
                <a:cubicBezTo>
                  <a:pt x="3733" y="2468"/>
                  <a:pt x="3733" y="2462"/>
                  <a:pt x="3733" y="2456"/>
                </a:cubicBezTo>
                <a:cubicBezTo>
                  <a:pt x="3730" y="2454"/>
                  <a:pt x="3728" y="2451"/>
                  <a:pt x="3725" y="2448"/>
                </a:cubicBezTo>
                <a:cubicBezTo>
                  <a:pt x="3722" y="2448"/>
                  <a:pt x="3719" y="2448"/>
                  <a:pt x="3716" y="2448"/>
                </a:cubicBezTo>
                <a:cubicBezTo>
                  <a:pt x="3713" y="2446"/>
                  <a:pt x="3711" y="2443"/>
                  <a:pt x="3707" y="2440"/>
                </a:cubicBezTo>
                <a:cubicBezTo>
                  <a:pt x="3710" y="2438"/>
                  <a:pt x="3712" y="2434"/>
                  <a:pt x="3716" y="2431"/>
                </a:cubicBezTo>
                <a:cubicBezTo>
                  <a:pt x="3721" y="2431"/>
                  <a:pt x="3727" y="2431"/>
                  <a:pt x="3733" y="2431"/>
                </a:cubicBezTo>
                <a:cubicBezTo>
                  <a:pt x="3735" y="2434"/>
                  <a:pt x="3738" y="2437"/>
                  <a:pt x="3742" y="2440"/>
                </a:cubicBezTo>
                <a:cubicBezTo>
                  <a:pt x="3746" y="2440"/>
                  <a:pt x="3752" y="2440"/>
                  <a:pt x="3758" y="2440"/>
                </a:cubicBezTo>
                <a:cubicBezTo>
                  <a:pt x="3760" y="2438"/>
                  <a:pt x="3763" y="2434"/>
                  <a:pt x="3767" y="2431"/>
                </a:cubicBezTo>
                <a:cubicBezTo>
                  <a:pt x="3767" y="2425"/>
                  <a:pt x="3767" y="2420"/>
                  <a:pt x="3767" y="2414"/>
                </a:cubicBezTo>
                <a:cubicBezTo>
                  <a:pt x="3764" y="2412"/>
                  <a:pt x="3761" y="2409"/>
                  <a:pt x="3758" y="2406"/>
                </a:cubicBezTo>
                <a:cubicBezTo>
                  <a:pt x="3758" y="2392"/>
                  <a:pt x="3758" y="2378"/>
                  <a:pt x="3758" y="2364"/>
                </a:cubicBezTo>
                <a:cubicBezTo>
                  <a:pt x="3755" y="2361"/>
                  <a:pt x="3753" y="2358"/>
                  <a:pt x="3750" y="2355"/>
                </a:cubicBezTo>
                <a:cubicBezTo>
                  <a:pt x="3747" y="2355"/>
                  <a:pt x="3745" y="2355"/>
                  <a:pt x="3742" y="2355"/>
                </a:cubicBezTo>
                <a:cubicBezTo>
                  <a:pt x="3742" y="2350"/>
                  <a:pt x="3742" y="2344"/>
                  <a:pt x="3742" y="2339"/>
                </a:cubicBezTo>
                <a:cubicBezTo>
                  <a:pt x="3736" y="2339"/>
                  <a:pt x="3730" y="2339"/>
                  <a:pt x="3725" y="2339"/>
                </a:cubicBezTo>
                <a:cubicBezTo>
                  <a:pt x="3722" y="2336"/>
                  <a:pt x="3719" y="2333"/>
                  <a:pt x="3716" y="2330"/>
                </a:cubicBezTo>
                <a:cubicBezTo>
                  <a:pt x="3713" y="2330"/>
                  <a:pt x="3711" y="2330"/>
                  <a:pt x="3707" y="2330"/>
                </a:cubicBezTo>
                <a:cubicBezTo>
                  <a:pt x="3707" y="2316"/>
                  <a:pt x="3707" y="2302"/>
                  <a:pt x="3707" y="2288"/>
                </a:cubicBezTo>
                <a:cubicBezTo>
                  <a:pt x="3716" y="2288"/>
                  <a:pt x="3724" y="2288"/>
                  <a:pt x="3733" y="2288"/>
                </a:cubicBezTo>
                <a:cubicBezTo>
                  <a:pt x="3735" y="2290"/>
                  <a:pt x="3738" y="2292"/>
                  <a:pt x="3742" y="2296"/>
                </a:cubicBezTo>
                <a:cubicBezTo>
                  <a:pt x="3755" y="2296"/>
                  <a:pt x="3769" y="2296"/>
                  <a:pt x="3784" y="2296"/>
                </a:cubicBezTo>
                <a:cubicBezTo>
                  <a:pt x="3784" y="2291"/>
                  <a:pt x="3784" y="2285"/>
                  <a:pt x="3784" y="2280"/>
                </a:cubicBezTo>
                <a:cubicBezTo>
                  <a:pt x="3789" y="2274"/>
                  <a:pt x="3794" y="2268"/>
                  <a:pt x="3800" y="2263"/>
                </a:cubicBezTo>
                <a:cubicBezTo>
                  <a:pt x="3800" y="2254"/>
                  <a:pt x="3800" y="2246"/>
                  <a:pt x="3800" y="2237"/>
                </a:cubicBezTo>
                <a:cubicBezTo>
                  <a:pt x="3802" y="2235"/>
                  <a:pt x="3806" y="2232"/>
                  <a:pt x="3809" y="2228"/>
                </a:cubicBezTo>
                <a:cubicBezTo>
                  <a:pt x="3806" y="2226"/>
                  <a:pt x="3803" y="2224"/>
                  <a:pt x="3800" y="2220"/>
                </a:cubicBezTo>
                <a:cubicBezTo>
                  <a:pt x="3797" y="2220"/>
                  <a:pt x="3795" y="2220"/>
                  <a:pt x="3792" y="2220"/>
                </a:cubicBezTo>
                <a:cubicBezTo>
                  <a:pt x="3792" y="2218"/>
                  <a:pt x="3792" y="2215"/>
                  <a:pt x="3792" y="2211"/>
                </a:cubicBezTo>
                <a:cubicBezTo>
                  <a:pt x="3789" y="2209"/>
                  <a:pt x="3787" y="2207"/>
                  <a:pt x="3784" y="2203"/>
                </a:cubicBezTo>
                <a:cubicBezTo>
                  <a:pt x="3786" y="2201"/>
                  <a:pt x="3789" y="2198"/>
                  <a:pt x="3792" y="2194"/>
                </a:cubicBezTo>
                <a:cubicBezTo>
                  <a:pt x="3792" y="2190"/>
                  <a:pt x="3792" y="2184"/>
                  <a:pt x="3792" y="2178"/>
                </a:cubicBezTo>
                <a:cubicBezTo>
                  <a:pt x="3789" y="2176"/>
                  <a:pt x="3787" y="2173"/>
                  <a:pt x="3784" y="2169"/>
                </a:cubicBezTo>
                <a:cubicBezTo>
                  <a:pt x="3784" y="2159"/>
                  <a:pt x="3784" y="2147"/>
                  <a:pt x="3784" y="2136"/>
                </a:cubicBezTo>
                <a:cubicBezTo>
                  <a:pt x="3781" y="2134"/>
                  <a:pt x="3778" y="2130"/>
                  <a:pt x="3775" y="2127"/>
                </a:cubicBezTo>
                <a:cubicBezTo>
                  <a:pt x="3772" y="2127"/>
                  <a:pt x="3770" y="2127"/>
                  <a:pt x="3767" y="2127"/>
                </a:cubicBezTo>
                <a:cubicBezTo>
                  <a:pt x="3767" y="2125"/>
                  <a:pt x="3767" y="2122"/>
                  <a:pt x="3767" y="2119"/>
                </a:cubicBezTo>
                <a:cubicBezTo>
                  <a:pt x="3769" y="2117"/>
                  <a:pt x="3772" y="2113"/>
                  <a:pt x="3775" y="2110"/>
                </a:cubicBezTo>
                <a:cubicBezTo>
                  <a:pt x="3775" y="2108"/>
                  <a:pt x="3775" y="2105"/>
                  <a:pt x="3775" y="2102"/>
                </a:cubicBezTo>
                <a:cubicBezTo>
                  <a:pt x="3772" y="2100"/>
                  <a:pt x="3770" y="2096"/>
                  <a:pt x="3767" y="2093"/>
                </a:cubicBezTo>
                <a:cubicBezTo>
                  <a:pt x="3767" y="2091"/>
                  <a:pt x="3767" y="2088"/>
                  <a:pt x="3767" y="2085"/>
                </a:cubicBezTo>
                <a:cubicBezTo>
                  <a:pt x="3761" y="2079"/>
                  <a:pt x="3755" y="2074"/>
                  <a:pt x="3750" y="2068"/>
                </a:cubicBezTo>
                <a:cubicBezTo>
                  <a:pt x="3750" y="2062"/>
                  <a:pt x="3750" y="2057"/>
                  <a:pt x="3750" y="2051"/>
                </a:cubicBezTo>
                <a:cubicBezTo>
                  <a:pt x="3752" y="2051"/>
                  <a:pt x="3755" y="2051"/>
                  <a:pt x="3758" y="2051"/>
                </a:cubicBezTo>
                <a:cubicBezTo>
                  <a:pt x="3760" y="2049"/>
                  <a:pt x="3763" y="2046"/>
                  <a:pt x="3767" y="2043"/>
                </a:cubicBezTo>
                <a:cubicBezTo>
                  <a:pt x="3769" y="2043"/>
                  <a:pt x="3772" y="2043"/>
                  <a:pt x="3775" y="2043"/>
                </a:cubicBezTo>
                <a:cubicBezTo>
                  <a:pt x="3777" y="2040"/>
                  <a:pt x="3780" y="2038"/>
                  <a:pt x="3784" y="2035"/>
                </a:cubicBezTo>
                <a:cubicBezTo>
                  <a:pt x="3784" y="2032"/>
                  <a:pt x="3784" y="2029"/>
                  <a:pt x="3784" y="2026"/>
                </a:cubicBezTo>
                <a:cubicBezTo>
                  <a:pt x="3781" y="2023"/>
                  <a:pt x="3778" y="2021"/>
                  <a:pt x="3775" y="2018"/>
                </a:cubicBezTo>
                <a:cubicBezTo>
                  <a:pt x="3775" y="2012"/>
                  <a:pt x="3775" y="2006"/>
                  <a:pt x="3775" y="2001"/>
                </a:cubicBezTo>
                <a:cubicBezTo>
                  <a:pt x="3777" y="2001"/>
                  <a:pt x="3780" y="2001"/>
                  <a:pt x="3784" y="2001"/>
                </a:cubicBezTo>
                <a:cubicBezTo>
                  <a:pt x="3786" y="1998"/>
                  <a:pt x="3789" y="1995"/>
                  <a:pt x="3792" y="1992"/>
                </a:cubicBezTo>
                <a:cubicBezTo>
                  <a:pt x="3792" y="1989"/>
                  <a:pt x="3792" y="1987"/>
                  <a:pt x="3792" y="1984"/>
                </a:cubicBezTo>
                <a:cubicBezTo>
                  <a:pt x="3797" y="1978"/>
                  <a:pt x="3803" y="1972"/>
                  <a:pt x="3809" y="1967"/>
                </a:cubicBezTo>
                <a:cubicBezTo>
                  <a:pt x="3811" y="1967"/>
                  <a:pt x="3814" y="1967"/>
                  <a:pt x="3817" y="1967"/>
                </a:cubicBezTo>
                <a:cubicBezTo>
                  <a:pt x="3817" y="1945"/>
                  <a:pt x="3817" y="1922"/>
                  <a:pt x="3817" y="1899"/>
                </a:cubicBezTo>
                <a:cubicBezTo>
                  <a:pt x="3814" y="1897"/>
                  <a:pt x="3812" y="1894"/>
                  <a:pt x="3809" y="1890"/>
                </a:cubicBezTo>
                <a:cubicBezTo>
                  <a:pt x="3809" y="1874"/>
                  <a:pt x="3809" y="1857"/>
                  <a:pt x="3809" y="1840"/>
                </a:cubicBezTo>
                <a:cubicBezTo>
                  <a:pt x="3806" y="1838"/>
                  <a:pt x="3803" y="1835"/>
                  <a:pt x="3800" y="1832"/>
                </a:cubicBezTo>
                <a:cubicBezTo>
                  <a:pt x="3800" y="1824"/>
                  <a:pt x="3800" y="1815"/>
                  <a:pt x="3800" y="1806"/>
                </a:cubicBezTo>
                <a:cubicBezTo>
                  <a:pt x="3797" y="1804"/>
                  <a:pt x="3795" y="1801"/>
                  <a:pt x="3792" y="1798"/>
                </a:cubicBezTo>
                <a:cubicBezTo>
                  <a:pt x="3789" y="1798"/>
                  <a:pt x="3787" y="1798"/>
                  <a:pt x="3784" y="1798"/>
                </a:cubicBezTo>
                <a:cubicBezTo>
                  <a:pt x="3784" y="1792"/>
                  <a:pt x="3784" y="1787"/>
                  <a:pt x="3784" y="1781"/>
                </a:cubicBezTo>
                <a:cubicBezTo>
                  <a:pt x="3789" y="1781"/>
                  <a:pt x="3794" y="1781"/>
                  <a:pt x="3800" y="1781"/>
                </a:cubicBezTo>
                <a:cubicBezTo>
                  <a:pt x="3808" y="1773"/>
                  <a:pt x="3817" y="1765"/>
                  <a:pt x="3826" y="1756"/>
                </a:cubicBezTo>
                <a:cubicBezTo>
                  <a:pt x="3826" y="1753"/>
                  <a:pt x="3826" y="1750"/>
                  <a:pt x="3826" y="1747"/>
                </a:cubicBezTo>
                <a:cubicBezTo>
                  <a:pt x="3823" y="1745"/>
                  <a:pt x="3820" y="1742"/>
                  <a:pt x="3817" y="1739"/>
                </a:cubicBezTo>
                <a:cubicBezTo>
                  <a:pt x="3817" y="1731"/>
                  <a:pt x="3817" y="1723"/>
                  <a:pt x="3817" y="1714"/>
                </a:cubicBezTo>
                <a:cubicBezTo>
                  <a:pt x="3814" y="1711"/>
                  <a:pt x="3812" y="1708"/>
                  <a:pt x="3809" y="1705"/>
                </a:cubicBezTo>
                <a:cubicBezTo>
                  <a:pt x="3809" y="1702"/>
                  <a:pt x="3809" y="1700"/>
                  <a:pt x="3809" y="1697"/>
                </a:cubicBezTo>
                <a:cubicBezTo>
                  <a:pt x="3803" y="1691"/>
                  <a:pt x="3797" y="1685"/>
                  <a:pt x="3792" y="1680"/>
                </a:cubicBezTo>
                <a:cubicBezTo>
                  <a:pt x="3792" y="1677"/>
                  <a:pt x="3792" y="1675"/>
                  <a:pt x="3792" y="1672"/>
                </a:cubicBezTo>
                <a:cubicBezTo>
                  <a:pt x="3789" y="1669"/>
                  <a:pt x="3787" y="1666"/>
                  <a:pt x="3784" y="1663"/>
                </a:cubicBezTo>
                <a:cubicBezTo>
                  <a:pt x="3784" y="1660"/>
                  <a:pt x="3784" y="1658"/>
                  <a:pt x="3784" y="1655"/>
                </a:cubicBezTo>
                <a:cubicBezTo>
                  <a:pt x="3781" y="1652"/>
                  <a:pt x="3778" y="1649"/>
                  <a:pt x="3775" y="1646"/>
                </a:cubicBezTo>
                <a:cubicBezTo>
                  <a:pt x="3775" y="1640"/>
                  <a:pt x="3775" y="1634"/>
                  <a:pt x="3775" y="1629"/>
                </a:cubicBezTo>
                <a:cubicBezTo>
                  <a:pt x="3772" y="1626"/>
                  <a:pt x="3770" y="1624"/>
                  <a:pt x="3767" y="1621"/>
                </a:cubicBezTo>
                <a:cubicBezTo>
                  <a:pt x="3767" y="1615"/>
                  <a:pt x="3767" y="1609"/>
                  <a:pt x="3767" y="1604"/>
                </a:cubicBezTo>
                <a:cubicBezTo>
                  <a:pt x="3764" y="1601"/>
                  <a:pt x="3761" y="1599"/>
                  <a:pt x="3758" y="1595"/>
                </a:cubicBezTo>
                <a:cubicBezTo>
                  <a:pt x="3758" y="1593"/>
                  <a:pt x="3758" y="1590"/>
                  <a:pt x="3758" y="1587"/>
                </a:cubicBezTo>
                <a:cubicBezTo>
                  <a:pt x="3755" y="1584"/>
                  <a:pt x="3753" y="1582"/>
                  <a:pt x="3750" y="1578"/>
                </a:cubicBezTo>
                <a:cubicBezTo>
                  <a:pt x="3750" y="1570"/>
                  <a:pt x="3750" y="1562"/>
                  <a:pt x="3750" y="1553"/>
                </a:cubicBezTo>
                <a:cubicBezTo>
                  <a:pt x="3744" y="1548"/>
                  <a:pt x="3738" y="1542"/>
                  <a:pt x="3733" y="1536"/>
                </a:cubicBezTo>
                <a:close/>
              </a:path>
            </a:pathLst>
          </a:custGeom>
          <a:solidFill>
            <a:srgbClr val="F56765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4136992" y="2427909"/>
            <a:ext cx="960438" cy="1565275"/>
          </a:xfrm>
          <a:custGeom>
            <a:avLst/>
            <a:gdLst>
              <a:gd name="T0" fmla="*/ 2247 w 2863"/>
              <a:gd name="T1" fmla="*/ 1663 h 4662"/>
              <a:gd name="T2" fmla="*/ 2457 w 2863"/>
              <a:gd name="T3" fmla="*/ 1672 h 4662"/>
              <a:gd name="T4" fmla="*/ 2694 w 2863"/>
              <a:gd name="T5" fmla="*/ 1799 h 4662"/>
              <a:gd name="T6" fmla="*/ 2787 w 2863"/>
              <a:gd name="T7" fmla="*/ 1655 h 4662"/>
              <a:gd name="T8" fmla="*/ 2753 w 2863"/>
              <a:gd name="T9" fmla="*/ 1444 h 4662"/>
              <a:gd name="T10" fmla="*/ 2778 w 2863"/>
              <a:gd name="T11" fmla="*/ 1241 h 4662"/>
              <a:gd name="T12" fmla="*/ 2567 w 2863"/>
              <a:gd name="T13" fmla="*/ 1149 h 4662"/>
              <a:gd name="T14" fmla="*/ 2509 w 2863"/>
              <a:gd name="T15" fmla="*/ 878 h 4662"/>
              <a:gd name="T16" fmla="*/ 2584 w 2863"/>
              <a:gd name="T17" fmla="*/ 693 h 4662"/>
              <a:gd name="T18" fmla="*/ 2509 w 2863"/>
              <a:gd name="T19" fmla="*/ 566 h 4662"/>
              <a:gd name="T20" fmla="*/ 2280 w 2863"/>
              <a:gd name="T21" fmla="*/ 515 h 4662"/>
              <a:gd name="T22" fmla="*/ 2069 w 2863"/>
              <a:gd name="T23" fmla="*/ 600 h 4662"/>
              <a:gd name="T24" fmla="*/ 1867 w 2863"/>
              <a:gd name="T25" fmla="*/ 642 h 4662"/>
              <a:gd name="T26" fmla="*/ 1622 w 2863"/>
              <a:gd name="T27" fmla="*/ 659 h 4662"/>
              <a:gd name="T28" fmla="*/ 1638 w 2863"/>
              <a:gd name="T29" fmla="*/ 388 h 4662"/>
              <a:gd name="T30" fmla="*/ 1444 w 2863"/>
              <a:gd name="T31" fmla="*/ 312 h 4662"/>
              <a:gd name="T32" fmla="*/ 1064 w 2863"/>
              <a:gd name="T33" fmla="*/ 279 h 4662"/>
              <a:gd name="T34" fmla="*/ 870 w 2863"/>
              <a:gd name="T35" fmla="*/ 152 h 4662"/>
              <a:gd name="T36" fmla="*/ 693 w 2863"/>
              <a:gd name="T37" fmla="*/ 68 h 4662"/>
              <a:gd name="T38" fmla="*/ 498 w 2863"/>
              <a:gd name="T39" fmla="*/ 321 h 4662"/>
              <a:gd name="T40" fmla="*/ 498 w 2863"/>
              <a:gd name="T41" fmla="*/ 566 h 4662"/>
              <a:gd name="T42" fmla="*/ 617 w 2863"/>
              <a:gd name="T43" fmla="*/ 692 h 4662"/>
              <a:gd name="T44" fmla="*/ 515 w 2863"/>
              <a:gd name="T45" fmla="*/ 870 h 4662"/>
              <a:gd name="T46" fmla="*/ 372 w 2863"/>
              <a:gd name="T47" fmla="*/ 1098 h 4662"/>
              <a:gd name="T48" fmla="*/ 160 w 2863"/>
              <a:gd name="T49" fmla="*/ 1225 h 4662"/>
              <a:gd name="T50" fmla="*/ 85 w 2863"/>
              <a:gd name="T51" fmla="*/ 1436 h 4662"/>
              <a:gd name="T52" fmla="*/ 34 w 2863"/>
              <a:gd name="T53" fmla="*/ 1706 h 4662"/>
              <a:gd name="T54" fmla="*/ 85 w 2863"/>
              <a:gd name="T55" fmla="*/ 2035 h 4662"/>
              <a:gd name="T56" fmla="*/ 135 w 2863"/>
              <a:gd name="T57" fmla="*/ 2263 h 4662"/>
              <a:gd name="T58" fmla="*/ 229 w 2863"/>
              <a:gd name="T59" fmla="*/ 2432 h 4662"/>
              <a:gd name="T60" fmla="*/ 245 w 2863"/>
              <a:gd name="T61" fmla="*/ 2668 h 4662"/>
              <a:gd name="T62" fmla="*/ 515 w 2863"/>
              <a:gd name="T63" fmla="*/ 2846 h 4662"/>
              <a:gd name="T64" fmla="*/ 709 w 2863"/>
              <a:gd name="T65" fmla="*/ 2913 h 4662"/>
              <a:gd name="T66" fmla="*/ 879 w 2863"/>
              <a:gd name="T67" fmla="*/ 3074 h 4662"/>
              <a:gd name="T68" fmla="*/ 887 w 2863"/>
              <a:gd name="T69" fmla="*/ 3311 h 4662"/>
              <a:gd name="T70" fmla="*/ 743 w 2863"/>
              <a:gd name="T71" fmla="*/ 3462 h 4662"/>
              <a:gd name="T72" fmla="*/ 837 w 2863"/>
              <a:gd name="T73" fmla="*/ 3716 h 4662"/>
              <a:gd name="T74" fmla="*/ 684 w 2863"/>
              <a:gd name="T75" fmla="*/ 4070 h 4662"/>
              <a:gd name="T76" fmla="*/ 709 w 2863"/>
              <a:gd name="T77" fmla="*/ 4307 h 4662"/>
              <a:gd name="T78" fmla="*/ 938 w 2863"/>
              <a:gd name="T79" fmla="*/ 4459 h 4662"/>
              <a:gd name="T80" fmla="*/ 1072 w 2863"/>
              <a:gd name="T81" fmla="*/ 4653 h 4662"/>
              <a:gd name="T82" fmla="*/ 1217 w 2863"/>
              <a:gd name="T83" fmla="*/ 4611 h 4662"/>
              <a:gd name="T84" fmla="*/ 1267 w 2863"/>
              <a:gd name="T85" fmla="*/ 4534 h 4662"/>
              <a:gd name="T86" fmla="*/ 1351 w 2863"/>
              <a:gd name="T87" fmla="*/ 4408 h 4662"/>
              <a:gd name="T88" fmla="*/ 1385 w 2863"/>
              <a:gd name="T89" fmla="*/ 4146 h 4662"/>
              <a:gd name="T90" fmla="*/ 1546 w 2863"/>
              <a:gd name="T91" fmla="*/ 3961 h 4662"/>
              <a:gd name="T92" fmla="*/ 1714 w 2863"/>
              <a:gd name="T93" fmla="*/ 4020 h 4662"/>
              <a:gd name="T94" fmla="*/ 1756 w 2863"/>
              <a:gd name="T95" fmla="*/ 4104 h 4662"/>
              <a:gd name="T96" fmla="*/ 1816 w 2863"/>
              <a:gd name="T97" fmla="*/ 3969 h 4662"/>
              <a:gd name="T98" fmla="*/ 1850 w 2863"/>
              <a:gd name="T99" fmla="*/ 3825 h 4662"/>
              <a:gd name="T100" fmla="*/ 1858 w 2863"/>
              <a:gd name="T101" fmla="*/ 3598 h 4662"/>
              <a:gd name="T102" fmla="*/ 1951 w 2863"/>
              <a:gd name="T103" fmla="*/ 3454 h 4662"/>
              <a:gd name="T104" fmla="*/ 1976 w 2863"/>
              <a:gd name="T105" fmla="*/ 3277 h 4662"/>
              <a:gd name="T106" fmla="*/ 1892 w 2863"/>
              <a:gd name="T107" fmla="*/ 3066 h 4662"/>
              <a:gd name="T108" fmla="*/ 1985 w 2863"/>
              <a:gd name="T109" fmla="*/ 2998 h 4662"/>
              <a:gd name="T110" fmla="*/ 2027 w 2863"/>
              <a:gd name="T111" fmla="*/ 2913 h 4662"/>
              <a:gd name="T112" fmla="*/ 1917 w 2863"/>
              <a:gd name="T113" fmla="*/ 2762 h 4662"/>
              <a:gd name="T114" fmla="*/ 1807 w 2863"/>
              <a:gd name="T115" fmla="*/ 2669 h 4662"/>
              <a:gd name="T116" fmla="*/ 1884 w 2863"/>
              <a:gd name="T117" fmla="*/ 2508 h 4662"/>
              <a:gd name="T118" fmla="*/ 2027 w 2863"/>
              <a:gd name="T119" fmla="*/ 2373 h 4662"/>
              <a:gd name="T120" fmla="*/ 1909 w 2863"/>
              <a:gd name="T121" fmla="*/ 2263 h 4662"/>
              <a:gd name="T122" fmla="*/ 1943 w 2863"/>
              <a:gd name="T123" fmla="*/ 2001 h 4662"/>
              <a:gd name="T124" fmla="*/ 2111 w 2863"/>
              <a:gd name="T125" fmla="*/ 2027 h 4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63" h="4662">
                <a:moveTo>
                  <a:pt x="2137" y="1967"/>
                </a:moveTo>
                <a:cubicBezTo>
                  <a:pt x="2137" y="1957"/>
                  <a:pt x="2137" y="1946"/>
                  <a:pt x="2137" y="1934"/>
                </a:cubicBezTo>
                <a:cubicBezTo>
                  <a:pt x="2139" y="1932"/>
                  <a:pt x="2142" y="1929"/>
                  <a:pt x="2145" y="1925"/>
                </a:cubicBezTo>
                <a:cubicBezTo>
                  <a:pt x="2145" y="1915"/>
                  <a:pt x="2145" y="1903"/>
                  <a:pt x="2145" y="1892"/>
                </a:cubicBezTo>
                <a:cubicBezTo>
                  <a:pt x="2143" y="1890"/>
                  <a:pt x="2140" y="1886"/>
                  <a:pt x="2137" y="1883"/>
                </a:cubicBezTo>
                <a:cubicBezTo>
                  <a:pt x="2137" y="1867"/>
                  <a:pt x="2137" y="1850"/>
                  <a:pt x="2137" y="1833"/>
                </a:cubicBezTo>
                <a:cubicBezTo>
                  <a:pt x="2139" y="1830"/>
                  <a:pt x="2142" y="1827"/>
                  <a:pt x="2145" y="1824"/>
                </a:cubicBezTo>
                <a:cubicBezTo>
                  <a:pt x="2145" y="1818"/>
                  <a:pt x="2145" y="1813"/>
                  <a:pt x="2145" y="1807"/>
                </a:cubicBezTo>
                <a:cubicBezTo>
                  <a:pt x="2154" y="1799"/>
                  <a:pt x="2162" y="1791"/>
                  <a:pt x="2171" y="1782"/>
                </a:cubicBezTo>
                <a:cubicBezTo>
                  <a:pt x="2171" y="1779"/>
                  <a:pt x="2171" y="1777"/>
                  <a:pt x="2171" y="1774"/>
                </a:cubicBezTo>
                <a:cubicBezTo>
                  <a:pt x="2173" y="1771"/>
                  <a:pt x="2175" y="1768"/>
                  <a:pt x="2179" y="1765"/>
                </a:cubicBezTo>
                <a:cubicBezTo>
                  <a:pt x="2179" y="1759"/>
                  <a:pt x="2179" y="1753"/>
                  <a:pt x="2179" y="1748"/>
                </a:cubicBezTo>
                <a:cubicBezTo>
                  <a:pt x="2181" y="1745"/>
                  <a:pt x="2184" y="1743"/>
                  <a:pt x="2188" y="1740"/>
                </a:cubicBezTo>
                <a:cubicBezTo>
                  <a:pt x="2188" y="1734"/>
                  <a:pt x="2188" y="1728"/>
                  <a:pt x="2188" y="1723"/>
                </a:cubicBezTo>
                <a:cubicBezTo>
                  <a:pt x="2207" y="1703"/>
                  <a:pt x="2227" y="1684"/>
                  <a:pt x="2247" y="1663"/>
                </a:cubicBezTo>
                <a:cubicBezTo>
                  <a:pt x="2249" y="1663"/>
                  <a:pt x="2252" y="1663"/>
                  <a:pt x="2255" y="1663"/>
                </a:cubicBezTo>
                <a:cubicBezTo>
                  <a:pt x="2263" y="1655"/>
                  <a:pt x="2271" y="1647"/>
                  <a:pt x="2280" y="1638"/>
                </a:cubicBezTo>
                <a:cubicBezTo>
                  <a:pt x="2282" y="1638"/>
                  <a:pt x="2286" y="1638"/>
                  <a:pt x="2289" y="1638"/>
                </a:cubicBezTo>
                <a:cubicBezTo>
                  <a:pt x="2295" y="1633"/>
                  <a:pt x="2300" y="1627"/>
                  <a:pt x="2306" y="1621"/>
                </a:cubicBezTo>
                <a:cubicBezTo>
                  <a:pt x="2308" y="1621"/>
                  <a:pt x="2311" y="1621"/>
                  <a:pt x="2314" y="1621"/>
                </a:cubicBezTo>
                <a:cubicBezTo>
                  <a:pt x="2320" y="1627"/>
                  <a:pt x="2325" y="1633"/>
                  <a:pt x="2331" y="1638"/>
                </a:cubicBezTo>
                <a:cubicBezTo>
                  <a:pt x="2337" y="1638"/>
                  <a:pt x="2342" y="1638"/>
                  <a:pt x="2348" y="1638"/>
                </a:cubicBezTo>
                <a:cubicBezTo>
                  <a:pt x="2351" y="1641"/>
                  <a:pt x="2353" y="1643"/>
                  <a:pt x="2356" y="1646"/>
                </a:cubicBezTo>
                <a:cubicBezTo>
                  <a:pt x="2359" y="1646"/>
                  <a:pt x="2361" y="1646"/>
                  <a:pt x="2364" y="1646"/>
                </a:cubicBezTo>
                <a:cubicBezTo>
                  <a:pt x="2367" y="1649"/>
                  <a:pt x="2370" y="1652"/>
                  <a:pt x="2373" y="1655"/>
                </a:cubicBezTo>
                <a:cubicBezTo>
                  <a:pt x="2381" y="1655"/>
                  <a:pt x="2389" y="1655"/>
                  <a:pt x="2398" y="1655"/>
                </a:cubicBezTo>
                <a:cubicBezTo>
                  <a:pt x="2401" y="1658"/>
                  <a:pt x="2404" y="1660"/>
                  <a:pt x="2407" y="1663"/>
                </a:cubicBezTo>
                <a:cubicBezTo>
                  <a:pt x="2410" y="1663"/>
                  <a:pt x="2412" y="1663"/>
                  <a:pt x="2415" y="1663"/>
                </a:cubicBezTo>
                <a:cubicBezTo>
                  <a:pt x="2418" y="1666"/>
                  <a:pt x="2420" y="1669"/>
                  <a:pt x="2423" y="1672"/>
                </a:cubicBezTo>
                <a:cubicBezTo>
                  <a:pt x="2435" y="1672"/>
                  <a:pt x="2446" y="1672"/>
                  <a:pt x="2457" y="1672"/>
                </a:cubicBezTo>
                <a:cubicBezTo>
                  <a:pt x="2463" y="1678"/>
                  <a:pt x="2469" y="1684"/>
                  <a:pt x="2475" y="1689"/>
                </a:cubicBezTo>
                <a:cubicBezTo>
                  <a:pt x="2483" y="1689"/>
                  <a:pt x="2491" y="1689"/>
                  <a:pt x="2500" y="1689"/>
                </a:cubicBezTo>
                <a:cubicBezTo>
                  <a:pt x="2500" y="1692"/>
                  <a:pt x="2500" y="1694"/>
                  <a:pt x="2500" y="1698"/>
                </a:cubicBezTo>
                <a:cubicBezTo>
                  <a:pt x="2494" y="1703"/>
                  <a:pt x="2488" y="1709"/>
                  <a:pt x="2483" y="1715"/>
                </a:cubicBezTo>
                <a:cubicBezTo>
                  <a:pt x="2483" y="1720"/>
                  <a:pt x="2483" y="1726"/>
                  <a:pt x="2483" y="1732"/>
                </a:cubicBezTo>
                <a:cubicBezTo>
                  <a:pt x="2485" y="1734"/>
                  <a:pt x="2488" y="1736"/>
                  <a:pt x="2492" y="1740"/>
                </a:cubicBezTo>
                <a:cubicBezTo>
                  <a:pt x="2492" y="1757"/>
                  <a:pt x="2492" y="1774"/>
                  <a:pt x="2492" y="1791"/>
                </a:cubicBezTo>
                <a:cubicBezTo>
                  <a:pt x="2497" y="1796"/>
                  <a:pt x="2503" y="1801"/>
                  <a:pt x="2509" y="1807"/>
                </a:cubicBezTo>
                <a:cubicBezTo>
                  <a:pt x="2511" y="1807"/>
                  <a:pt x="2513" y="1807"/>
                  <a:pt x="2517" y="1807"/>
                </a:cubicBezTo>
                <a:cubicBezTo>
                  <a:pt x="2519" y="1804"/>
                  <a:pt x="2522" y="1802"/>
                  <a:pt x="2525" y="1799"/>
                </a:cubicBezTo>
                <a:cubicBezTo>
                  <a:pt x="2556" y="1799"/>
                  <a:pt x="2586" y="1799"/>
                  <a:pt x="2618" y="1799"/>
                </a:cubicBezTo>
                <a:cubicBezTo>
                  <a:pt x="2620" y="1796"/>
                  <a:pt x="2623" y="1794"/>
                  <a:pt x="2626" y="1791"/>
                </a:cubicBezTo>
                <a:cubicBezTo>
                  <a:pt x="2634" y="1791"/>
                  <a:pt x="2643" y="1791"/>
                  <a:pt x="2652" y="1791"/>
                </a:cubicBezTo>
                <a:cubicBezTo>
                  <a:pt x="2654" y="1793"/>
                  <a:pt x="2657" y="1796"/>
                  <a:pt x="2660" y="1799"/>
                </a:cubicBezTo>
                <a:cubicBezTo>
                  <a:pt x="2671" y="1799"/>
                  <a:pt x="2683" y="1799"/>
                  <a:pt x="2694" y="1799"/>
                </a:cubicBezTo>
                <a:cubicBezTo>
                  <a:pt x="2697" y="1801"/>
                  <a:pt x="2699" y="1804"/>
                  <a:pt x="2702" y="1807"/>
                </a:cubicBezTo>
                <a:cubicBezTo>
                  <a:pt x="2708" y="1807"/>
                  <a:pt x="2714" y="1807"/>
                  <a:pt x="2719" y="1807"/>
                </a:cubicBezTo>
                <a:cubicBezTo>
                  <a:pt x="2722" y="1809"/>
                  <a:pt x="2724" y="1813"/>
                  <a:pt x="2727" y="1816"/>
                </a:cubicBezTo>
                <a:cubicBezTo>
                  <a:pt x="2733" y="1816"/>
                  <a:pt x="2739" y="1816"/>
                  <a:pt x="2744" y="1816"/>
                </a:cubicBezTo>
                <a:cubicBezTo>
                  <a:pt x="2744" y="1810"/>
                  <a:pt x="2744" y="1804"/>
                  <a:pt x="2744" y="1799"/>
                </a:cubicBezTo>
                <a:cubicBezTo>
                  <a:pt x="2747" y="1796"/>
                  <a:pt x="2750" y="1794"/>
                  <a:pt x="2753" y="1791"/>
                </a:cubicBezTo>
                <a:cubicBezTo>
                  <a:pt x="2753" y="1788"/>
                  <a:pt x="2753" y="1785"/>
                  <a:pt x="2753" y="1782"/>
                </a:cubicBezTo>
                <a:cubicBezTo>
                  <a:pt x="2756" y="1779"/>
                  <a:pt x="2758" y="1777"/>
                  <a:pt x="2761" y="1774"/>
                </a:cubicBezTo>
                <a:cubicBezTo>
                  <a:pt x="2761" y="1768"/>
                  <a:pt x="2761" y="1762"/>
                  <a:pt x="2761" y="1757"/>
                </a:cubicBezTo>
                <a:cubicBezTo>
                  <a:pt x="2764" y="1754"/>
                  <a:pt x="2767" y="1751"/>
                  <a:pt x="2770" y="1748"/>
                </a:cubicBezTo>
                <a:cubicBezTo>
                  <a:pt x="2770" y="1734"/>
                  <a:pt x="2770" y="1720"/>
                  <a:pt x="2770" y="1706"/>
                </a:cubicBezTo>
                <a:cubicBezTo>
                  <a:pt x="2773" y="1703"/>
                  <a:pt x="2775" y="1701"/>
                  <a:pt x="2778" y="1698"/>
                </a:cubicBezTo>
                <a:cubicBezTo>
                  <a:pt x="2778" y="1695"/>
                  <a:pt x="2778" y="1693"/>
                  <a:pt x="2778" y="1689"/>
                </a:cubicBezTo>
                <a:cubicBezTo>
                  <a:pt x="2781" y="1687"/>
                  <a:pt x="2783" y="1684"/>
                  <a:pt x="2787" y="1680"/>
                </a:cubicBezTo>
                <a:cubicBezTo>
                  <a:pt x="2787" y="1672"/>
                  <a:pt x="2787" y="1664"/>
                  <a:pt x="2787" y="1655"/>
                </a:cubicBezTo>
                <a:cubicBezTo>
                  <a:pt x="2789" y="1653"/>
                  <a:pt x="2792" y="1650"/>
                  <a:pt x="2795" y="1646"/>
                </a:cubicBezTo>
                <a:cubicBezTo>
                  <a:pt x="2795" y="1644"/>
                  <a:pt x="2795" y="1642"/>
                  <a:pt x="2795" y="1638"/>
                </a:cubicBezTo>
                <a:cubicBezTo>
                  <a:pt x="2798" y="1636"/>
                  <a:pt x="2800" y="1633"/>
                  <a:pt x="2804" y="1630"/>
                </a:cubicBezTo>
                <a:cubicBezTo>
                  <a:pt x="2804" y="1628"/>
                  <a:pt x="2804" y="1625"/>
                  <a:pt x="2804" y="1621"/>
                </a:cubicBezTo>
                <a:cubicBezTo>
                  <a:pt x="2801" y="1619"/>
                  <a:pt x="2799" y="1616"/>
                  <a:pt x="2795" y="1613"/>
                </a:cubicBezTo>
                <a:cubicBezTo>
                  <a:pt x="2795" y="1605"/>
                  <a:pt x="2795" y="1597"/>
                  <a:pt x="2795" y="1588"/>
                </a:cubicBezTo>
                <a:cubicBezTo>
                  <a:pt x="2793" y="1586"/>
                  <a:pt x="2790" y="1582"/>
                  <a:pt x="2787" y="1579"/>
                </a:cubicBezTo>
                <a:cubicBezTo>
                  <a:pt x="2787" y="1574"/>
                  <a:pt x="2787" y="1568"/>
                  <a:pt x="2787" y="1562"/>
                </a:cubicBezTo>
                <a:cubicBezTo>
                  <a:pt x="2784" y="1560"/>
                  <a:pt x="2782" y="1557"/>
                  <a:pt x="2778" y="1554"/>
                </a:cubicBezTo>
                <a:cubicBezTo>
                  <a:pt x="2778" y="1546"/>
                  <a:pt x="2778" y="1538"/>
                  <a:pt x="2778" y="1529"/>
                </a:cubicBezTo>
                <a:cubicBezTo>
                  <a:pt x="2776" y="1527"/>
                  <a:pt x="2774" y="1523"/>
                  <a:pt x="2770" y="1520"/>
                </a:cubicBezTo>
                <a:cubicBezTo>
                  <a:pt x="2768" y="1520"/>
                  <a:pt x="2765" y="1520"/>
                  <a:pt x="2761" y="1520"/>
                </a:cubicBezTo>
                <a:cubicBezTo>
                  <a:pt x="2761" y="1514"/>
                  <a:pt x="2761" y="1509"/>
                  <a:pt x="2761" y="1503"/>
                </a:cubicBezTo>
                <a:cubicBezTo>
                  <a:pt x="2759" y="1501"/>
                  <a:pt x="2757" y="1498"/>
                  <a:pt x="2753" y="1495"/>
                </a:cubicBezTo>
                <a:cubicBezTo>
                  <a:pt x="2753" y="1478"/>
                  <a:pt x="2753" y="1461"/>
                  <a:pt x="2753" y="1444"/>
                </a:cubicBezTo>
                <a:cubicBezTo>
                  <a:pt x="2756" y="1441"/>
                  <a:pt x="2758" y="1439"/>
                  <a:pt x="2761" y="1436"/>
                </a:cubicBezTo>
                <a:cubicBezTo>
                  <a:pt x="2764" y="1436"/>
                  <a:pt x="2767" y="1436"/>
                  <a:pt x="2770" y="1436"/>
                </a:cubicBezTo>
                <a:cubicBezTo>
                  <a:pt x="2775" y="1430"/>
                  <a:pt x="2781" y="1424"/>
                  <a:pt x="2787" y="1419"/>
                </a:cubicBezTo>
                <a:cubicBezTo>
                  <a:pt x="2787" y="1413"/>
                  <a:pt x="2787" y="1407"/>
                  <a:pt x="2787" y="1402"/>
                </a:cubicBezTo>
                <a:cubicBezTo>
                  <a:pt x="2789" y="1399"/>
                  <a:pt x="2792" y="1397"/>
                  <a:pt x="2795" y="1394"/>
                </a:cubicBezTo>
                <a:cubicBezTo>
                  <a:pt x="2798" y="1394"/>
                  <a:pt x="2800" y="1394"/>
                  <a:pt x="2804" y="1394"/>
                </a:cubicBezTo>
                <a:cubicBezTo>
                  <a:pt x="2804" y="1391"/>
                  <a:pt x="2804" y="1388"/>
                  <a:pt x="2804" y="1385"/>
                </a:cubicBezTo>
                <a:cubicBezTo>
                  <a:pt x="2809" y="1380"/>
                  <a:pt x="2815" y="1374"/>
                  <a:pt x="2821" y="1368"/>
                </a:cubicBezTo>
                <a:cubicBezTo>
                  <a:pt x="2834" y="1368"/>
                  <a:pt x="2848" y="1368"/>
                  <a:pt x="2863" y="1368"/>
                </a:cubicBezTo>
                <a:cubicBezTo>
                  <a:pt x="2863" y="1355"/>
                  <a:pt x="2863" y="1341"/>
                  <a:pt x="2863" y="1326"/>
                </a:cubicBezTo>
                <a:cubicBezTo>
                  <a:pt x="2860" y="1324"/>
                  <a:pt x="2858" y="1321"/>
                  <a:pt x="2855" y="1317"/>
                </a:cubicBezTo>
                <a:cubicBezTo>
                  <a:pt x="2855" y="1301"/>
                  <a:pt x="2855" y="1284"/>
                  <a:pt x="2855" y="1267"/>
                </a:cubicBezTo>
                <a:cubicBezTo>
                  <a:pt x="2849" y="1267"/>
                  <a:pt x="2843" y="1267"/>
                  <a:pt x="2838" y="1267"/>
                </a:cubicBezTo>
                <a:cubicBezTo>
                  <a:pt x="2830" y="1259"/>
                  <a:pt x="2821" y="1250"/>
                  <a:pt x="2812" y="1241"/>
                </a:cubicBezTo>
                <a:cubicBezTo>
                  <a:pt x="2801" y="1241"/>
                  <a:pt x="2790" y="1241"/>
                  <a:pt x="2778" y="1241"/>
                </a:cubicBezTo>
                <a:cubicBezTo>
                  <a:pt x="2776" y="1239"/>
                  <a:pt x="2774" y="1236"/>
                  <a:pt x="2770" y="1233"/>
                </a:cubicBezTo>
                <a:cubicBezTo>
                  <a:pt x="2748" y="1233"/>
                  <a:pt x="2725" y="1233"/>
                  <a:pt x="2702" y="1233"/>
                </a:cubicBezTo>
                <a:cubicBezTo>
                  <a:pt x="2700" y="1231"/>
                  <a:pt x="2697" y="1228"/>
                  <a:pt x="2694" y="1225"/>
                </a:cubicBezTo>
                <a:cubicBezTo>
                  <a:pt x="2686" y="1225"/>
                  <a:pt x="2677" y="1225"/>
                  <a:pt x="2668" y="1225"/>
                </a:cubicBezTo>
                <a:cubicBezTo>
                  <a:pt x="2666" y="1223"/>
                  <a:pt x="2663" y="1219"/>
                  <a:pt x="2660" y="1216"/>
                </a:cubicBezTo>
                <a:cubicBezTo>
                  <a:pt x="2652" y="1216"/>
                  <a:pt x="2644" y="1216"/>
                  <a:pt x="2635" y="1216"/>
                </a:cubicBezTo>
                <a:cubicBezTo>
                  <a:pt x="2633" y="1214"/>
                  <a:pt x="2629" y="1211"/>
                  <a:pt x="2626" y="1208"/>
                </a:cubicBezTo>
                <a:cubicBezTo>
                  <a:pt x="2621" y="1208"/>
                  <a:pt x="2616" y="1208"/>
                  <a:pt x="2610" y="1208"/>
                </a:cubicBezTo>
                <a:cubicBezTo>
                  <a:pt x="2610" y="1206"/>
                  <a:pt x="2610" y="1202"/>
                  <a:pt x="2610" y="1199"/>
                </a:cubicBezTo>
                <a:cubicBezTo>
                  <a:pt x="2604" y="1193"/>
                  <a:pt x="2599" y="1188"/>
                  <a:pt x="2593" y="1182"/>
                </a:cubicBezTo>
                <a:cubicBezTo>
                  <a:pt x="2593" y="1180"/>
                  <a:pt x="2593" y="1177"/>
                  <a:pt x="2593" y="1174"/>
                </a:cubicBezTo>
                <a:cubicBezTo>
                  <a:pt x="2590" y="1172"/>
                  <a:pt x="2587" y="1169"/>
                  <a:pt x="2584" y="1166"/>
                </a:cubicBezTo>
                <a:cubicBezTo>
                  <a:pt x="2584" y="1163"/>
                  <a:pt x="2584" y="1160"/>
                  <a:pt x="2584" y="1157"/>
                </a:cubicBezTo>
                <a:cubicBezTo>
                  <a:pt x="2581" y="1157"/>
                  <a:pt x="2579" y="1157"/>
                  <a:pt x="2576" y="1157"/>
                </a:cubicBezTo>
                <a:cubicBezTo>
                  <a:pt x="2573" y="1154"/>
                  <a:pt x="2570" y="1152"/>
                  <a:pt x="2567" y="1149"/>
                </a:cubicBezTo>
                <a:cubicBezTo>
                  <a:pt x="2567" y="1116"/>
                  <a:pt x="2567" y="1082"/>
                  <a:pt x="2567" y="1048"/>
                </a:cubicBezTo>
                <a:cubicBezTo>
                  <a:pt x="2564" y="1045"/>
                  <a:pt x="2562" y="1042"/>
                  <a:pt x="2559" y="1039"/>
                </a:cubicBezTo>
                <a:cubicBezTo>
                  <a:pt x="2559" y="1028"/>
                  <a:pt x="2559" y="1017"/>
                  <a:pt x="2559" y="1005"/>
                </a:cubicBezTo>
                <a:cubicBezTo>
                  <a:pt x="2561" y="1003"/>
                  <a:pt x="2564" y="1000"/>
                  <a:pt x="2567" y="996"/>
                </a:cubicBezTo>
                <a:cubicBezTo>
                  <a:pt x="2567" y="991"/>
                  <a:pt x="2567" y="985"/>
                  <a:pt x="2567" y="979"/>
                </a:cubicBezTo>
                <a:cubicBezTo>
                  <a:pt x="2569" y="977"/>
                  <a:pt x="2573" y="975"/>
                  <a:pt x="2576" y="971"/>
                </a:cubicBezTo>
                <a:cubicBezTo>
                  <a:pt x="2576" y="963"/>
                  <a:pt x="2576" y="955"/>
                  <a:pt x="2576" y="946"/>
                </a:cubicBezTo>
                <a:cubicBezTo>
                  <a:pt x="2578" y="944"/>
                  <a:pt x="2581" y="941"/>
                  <a:pt x="2584" y="937"/>
                </a:cubicBezTo>
                <a:cubicBezTo>
                  <a:pt x="2584" y="921"/>
                  <a:pt x="2584" y="904"/>
                  <a:pt x="2584" y="887"/>
                </a:cubicBezTo>
                <a:cubicBezTo>
                  <a:pt x="2578" y="887"/>
                  <a:pt x="2573" y="887"/>
                  <a:pt x="2567" y="887"/>
                </a:cubicBezTo>
                <a:cubicBezTo>
                  <a:pt x="2564" y="885"/>
                  <a:pt x="2562" y="881"/>
                  <a:pt x="2559" y="878"/>
                </a:cubicBezTo>
                <a:cubicBezTo>
                  <a:pt x="2553" y="878"/>
                  <a:pt x="2547" y="878"/>
                  <a:pt x="2542" y="878"/>
                </a:cubicBezTo>
                <a:cubicBezTo>
                  <a:pt x="2539" y="881"/>
                  <a:pt x="2537" y="884"/>
                  <a:pt x="2534" y="887"/>
                </a:cubicBezTo>
                <a:cubicBezTo>
                  <a:pt x="2528" y="887"/>
                  <a:pt x="2522" y="887"/>
                  <a:pt x="2517" y="887"/>
                </a:cubicBezTo>
                <a:cubicBezTo>
                  <a:pt x="2514" y="885"/>
                  <a:pt x="2512" y="881"/>
                  <a:pt x="2509" y="878"/>
                </a:cubicBezTo>
                <a:cubicBezTo>
                  <a:pt x="2506" y="878"/>
                  <a:pt x="2503" y="878"/>
                  <a:pt x="2500" y="878"/>
                </a:cubicBezTo>
                <a:cubicBezTo>
                  <a:pt x="2497" y="876"/>
                  <a:pt x="2495" y="873"/>
                  <a:pt x="2492" y="870"/>
                </a:cubicBezTo>
                <a:cubicBezTo>
                  <a:pt x="2492" y="859"/>
                  <a:pt x="2492" y="847"/>
                  <a:pt x="2492" y="836"/>
                </a:cubicBezTo>
                <a:cubicBezTo>
                  <a:pt x="2489" y="834"/>
                  <a:pt x="2486" y="831"/>
                  <a:pt x="2483" y="828"/>
                </a:cubicBezTo>
                <a:cubicBezTo>
                  <a:pt x="2483" y="820"/>
                  <a:pt x="2483" y="812"/>
                  <a:pt x="2483" y="803"/>
                </a:cubicBezTo>
                <a:cubicBezTo>
                  <a:pt x="2485" y="800"/>
                  <a:pt x="2488" y="797"/>
                  <a:pt x="2492" y="794"/>
                </a:cubicBezTo>
                <a:cubicBezTo>
                  <a:pt x="2492" y="786"/>
                  <a:pt x="2492" y="778"/>
                  <a:pt x="2492" y="769"/>
                </a:cubicBezTo>
                <a:cubicBezTo>
                  <a:pt x="2494" y="766"/>
                  <a:pt x="2496" y="764"/>
                  <a:pt x="2500" y="761"/>
                </a:cubicBezTo>
                <a:cubicBezTo>
                  <a:pt x="2500" y="758"/>
                  <a:pt x="2500" y="755"/>
                  <a:pt x="2500" y="752"/>
                </a:cubicBezTo>
                <a:cubicBezTo>
                  <a:pt x="2511" y="740"/>
                  <a:pt x="2522" y="729"/>
                  <a:pt x="2534" y="718"/>
                </a:cubicBezTo>
                <a:cubicBezTo>
                  <a:pt x="2536" y="718"/>
                  <a:pt x="2539" y="718"/>
                  <a:pt x="2542" y="718"/>
                </a:cubicBezTo>
                <a:cubicBezTo>
                  <a:pt x="2544" y="715"/>
                  <a:pt x="2547" y="713"/>
                  <a:pt x="2551" y="710"/>
                </a:cubicBezTo>
                <a:cubicBezTo>
                  <a:pt x="2553" y="710"/>
                  <a:pt x="2556" y="710"/>
                  <a:pt x="2559" y="710"/>
                </a:cubicBezTo>
                <a:cubicBezTo>
                  <a:pt x="2564" y="704"/>
                  <a:pt x="2570" y="698"/>
                  <a:pt x="2576" y="693"/>
                </a:cubicBezTo>
                <a:cubicBezTo>
                  <a:pt x="2578" y="693"/>
                  <a:pt x="2581" y="693"/>
                  <a:pt x="2584" y="693"/>
                </a:cubicBezTo>
                <a:cubicBezTo>
                  <a:pt x="2586" y="690"/>
                  <a:pt x="2590" y="688"/>
                  <a:pt x="2593" y="684"/>
                </a:cubicBezTo>
                <a:cubicBezTo>
                  <a:pt x="2595" y="684"/>
                  <a:pt x="2598" y="684"/>
                  <a:pt x="2601" y="684"/>
                </a:cubicBezTo>
                <a:cubicBezTo>
                  <a:pt x="2607" y="679"/>
                  <a:pt x="2612" y="673"/>
                  <a:pt x="2618" y="667"/>
                </a:cubicBezTo>
                <a:cubicBezTo>
                  <a:pt x="2620" y="667"/>
                  <a:pt x="2623" y="667"/>
                  <a:pt x="2626" y="667"/>
                </a:cubicBezTo>
                <a:cubicBezTo>
                  <a:pt x="2629" y="665"/>
                  <a:pt x="2632" y="663"/>
                  <a:pt x="2635" y="659"/>
                </a:cubicBezTo>
                <a:cubicBezTo>
                  <a:pt x="2635" y="651"/>
                  <a:pt x="2635" y="642"/>
                  <a:pt x="2635" y="633"/>
                </a:cubicBezTo>
                <a:cubicBezTo>
                  <a:pt x="2627" y="625"/>
                  <a:pt x="2619" y="617"/>
                  <a:pt x="2610" y="608"/>
                </a:cubicBezTo>
                <a:cubicBezTo>
                  <a:pt x="2607" y="608"/>
                  <a:pt x="2604" y="608"/>
                  <a:pt x="2601" y="608"/>
                </a:cubicBezTo>
                <a:cubicBezTo>
                  <a:pt x="2595" y="603"/>
                  <a:pt x="2590" y="597"/>
                  <a:pt x="2584" y="591"/>
                </a:cubicBezTo>
                <a:cubicBezTo>
                  <a:pt x="2578" y="591"/>
                  <a:pt x="2573" y="591"/>
                  <a:pt x="2567" y="591"/>
                </a:cubicBezTo>
                <a:cubicBezTo>
                  <a:pt x="2564" y="589"/>
                  <a:pt x="2562" y="586"/>
                  <a:pt x="2559" y="583"/>
                </a:cubicBezTo>
                <a:cubicBezTo>
                  <a:pt x="2553" y="583"/>
                  <a:pt x="2547" y="583"/>
                  <a:pt x="2542" y="583"/>
                </a:cubicBezTo>
                <a:cubicBezTo>
                  <a:pt x="2539" y="581"/>
                  <a:pt x="2537" y="577"/>
                  <a:pt x="2534" y="574"/>
                </a:cubicBezTo>
                <a:cubicBezTo>
                  <a:pt x="2528" y="574"/>
                  <a:pt x="2522" y="574"/>
                  <a:pt x="2517" y="574"/>
                </a:cubicBezTo>
                <a:cubicBezTo>
                  <a:pt x="2514" y="572"/>
                  <a:pt x="2512" y="569"/>
                  <a:pt x="2509" y="566"/>
                </a:cubicBezTo>
                <a:cubicBezTo>
                  <a:pt x="2500" y="566"/>
                  <a:pt x="2492" y="566"/>
                  <a:pt x="2483" y="566"/>
                </a:cubicBezTo>
                <a:cubicBezTo>
                  <a:pt x="2480" y="564"/>
                  <a:pt x="2478" y="560"/>
                  <a:pt x="2475" y="557"/>
                </a:cubicBezTo>
                <a:cubicBezTo>
                  <a:pt x="2472" y="557"/>
                  <a:pt x="2469" y="557"/>
                  <a:pt x="2466" y="557"/>
                </a:cubicBezTo>
                <a:cubicBezTo>
                  <a:pt x="2463" y="555"/>
                  <a:pt x="2461" y="552"/>
                  <a:pt x="2457" y="549"/>
                </a:cubicBezTo>
                <a:cubicBezTo>
                  <a:pt x="2446" y="549"/>
                  <a:pt x="2435" y="549"/>
                  <a:pt x="2423" y="549"/>
                </a:cubicBezTo>
                <a:cubicBezTo>
                  <a:pt x="2421" y="551"/>
                  <a:pt x="2419" y="554"/>
                  <a:pt x="2415" y="557"/>
                </a:cubicBezTo>
                <a:cubicBezTo>
                  <a:pt x="2402" y="557"/>
                  <a:pt x="2388" y="557"/>
                  <a:pt x="2373" y="557"/>
                </a:cubicBezTo>
                <a:cubicBezTo>
                  <a:pt x="2371" y="560"/>
                  <a:pt x="2368" y="563"/>
                  <a:pt x="2364" y="566"/>
                </a:cubicBezTo>
                <a:cubicBezTo>
                  <a:pt x="2362" y="564"/>
                  <a:pt x="2359" y="560"/>
                  <a:pt x="2356" y="557"/>
                </a:cubicBezTo>
                <a:cubicBezTo>
                  <a:pt x="2354" y="557"/>
                  <a:pt x="2351" y="557"/>
                  <a:pt x="2348" y="557"/>
                </a:cubicBezTo>
                <a:cubicBezTo>
                  <a:pt x="2346" y="555"/>
                  <a:pt x="2342" y="552"/>
                  <a:pt x="2339" y="549"/>
                </a:cubicBezTo>
                <a:cubicBezTo>
                  <a:pt x="2337" y="549"/>
                  <a:pt x="2334" y="549"/>
                  <a:pt x="2331" y="549"/>
                </a:cubicBezTo>
                <a:cubicBezTo>
                  <a:pt x="2329" y="547"/>
                  <a:pt x="2325" y="544"/>
                  <a:pt x="2322" y="541"/>
                </a:cubicBezTo>
                <a:cubicBezTo>
                  <a:pt x="2317" y="541"/>
                  <a:pt x="2312" y="541"/>
                  <a:pt x="2306" y="541"/>
                </a:cubicBezTo>
                <a:cubicBezTo>
                  <a:pt x="2298" y="533"/>
                  <a:pt x="2289" y="524"/>
                  <a:pt x="2280" y="515"/>
                </a:cubicBezTo>
                <a:cubicBezTo>
                  <a:pt x="2274" y="515"/>
                  <a:pt x="2269" y="515"/>
                  <a:pt x="2263" y="515"/>
                </a:cubicBezTo>
                <a:cubicBezTo>
                  <a:pt x="2261" y="517"/>
                  <a:pt x="2258" y="521"/>
                  <a:pt x="2255" y="524"/>
                </a:cubicBezTo>
                <a:cubicBezTo>
                  <a:pt x="2241" y="524"/>
                  <a:pt x="2227" y="524"/>
                  <a:pt x="2213" y="524"/>
                </a:cubicBezTo>
                <a:cubicBezTo>
                  <a:pt x="2210" y="526"/>
                  <a:pt x="2208" y="529"/>
                  <a:pt x="2205" y="532"/>
                </a:cubicBezTo>
                <a:cubicBezTo>
                  <a:pt x="2199" y="532"/>
                  <a:pt x="2193" y="532"/>
                  <a:pt x="2188" y="532"/>
                </a:cubicBezTo>
                <a:cubicBezTo>
                  <a:pt x="2185" y="534"/>
                  <a:pt x="2182" y="538"/>
                  <a:pt x="2179" y="541"/>
                </a:cubicBezTo>
                <a:cubicBezTo>
                  <a:pt x="2176" y="541"/>
                  <a:pt x="2174" y="541"/>
                  <a:pt x="2171" y="541"/>
                </a:cubicBezTo>
                <a:cubicBezTo>
                  <a:pt x="2168" y="543"/>
                  <a:pt x="2165" y="546"/>
                  <a:pt x="2162" y="549"/>
                </a:cubicBezTo>
                <a:cubicBezTo>
                  <a:pt x="2148" y="549"/>
                  <a:pt x="2134" y="549"/>
                  <a:pt x="2120" y="549"/>
                </a:cubicBezTo>
                <a:cubicBezTo>
                  <a:pt x="2117" y="551"/>
                  <a:pt x="2115" y="554"/>
                  <a:pt x="2111" y="557"/>
                </a:cubicBezTo>
                <a:cubicBezTo>
                  <a:pt x="2111" y="560"/>
                  <a:pt x="2111" y="563"/>
                  <a:pt x="2111" y="566"/>
                </a:cubicBezTo>
                <a:cubicBezTo>
                  <a:pt x="2106" y="572"/>
                  <a:pt x="2100" y="577"/>
                  <a:pt x="2094" y="583"/>
                </a:cubicBezTo>
                <a:cubicBezTo>
                  <a:pt x="2089" y="583"/>
                  <a:pt x="2083" y="583"/>
                  <a:pt x="2077" y="583"/>
                </a:cubicBezTo>
                <a:cubicBezTo>
                  <a:pt x="2077" y="586"/>
                  <a:pt x="2077" y="588"/>
                  <a:pt x="2077" y="591"/>
                </a:cubicBezTo>
                <a:cubicBezTo>
                  <a:pt x="2075" y="594"/>
                  <a:pt x="2073" y="597"/>
                  <a:pt x="2069" y="600"/>
                </a:cubicBezTo>
                <a:cubicBezTo>
                  <a:pt x="2069" y="603"/>
                  <a:pt x="2069" y="605"/>
                  <a:pt x="2069" y="608"/>
                </a:cubicBezTo>
                <a:cubicBezTo>
                  <a:pt x="2067" y="608"/>
                  <a:pt x="2064" y="608"/>
                  <a:pt x="2060" y="608"/>
                </a:cubicBezTo>
                <a:cubicBezTo>
                  <a:pt x="2058" y="611"/>
                  <a:pt x="2055" y="613"/>
                  <a:pt x="2052" y="616"/>
                </a:cubicBezTo>
                <a:cubicBezTo>
                  <a:pt x="2050" y="616"/>
                  <a:pt x="2047" y="616"/>
                  <a:pt x="2044" y="616"/>
                </a:cubicBezTo>
                <a:cubicBezTo>
                  <a:pt x="2042" y="619"/>
                  <a:pt x="2038" y="622"/>
                  <a:pt x="2035" y="625"/>
                </a:cubicBezTo>
                <a:cubicBezTo>
                  <a:pt x="2027" y="625"/>
                  <a:pt x="2019" y="625"/>
                  <a:pt x="2010" y="625"/>
                </a:cubicBezTo>
                <a:cubicBezTo>
                  <a:pt x="2010" y="628"/>
                  <a:pt x="2010" y="630"/>
                  <a:pt x="2010" y="633"/>
                </a:cubicBezTo>
                <a:cubicBezTo>
                  <a:pt x="2004" y="639"/>
                  <a:pt x="1999" y="645"/>
                  <a:pt x="1993" y="650"/>
                </a:cubicBezTo>
                <a:cubicBezTo>
                  <a:pt x="1991" y="650"/>
                  <a:pt x="1988" y="650"/>
                  <a:pt x="1985" y="650"/>
                </a:cubicBezTo>
                <a:cubicBezTo>
                  <a:pt x="1983" y="653"/>
                  <a:pt x="1979" y="656"/>
                  <a:pt x="1976" y="659"/>
                </a:cubicBezTo>
                <a:cubicBezTo>
                  <a:pt x="1970" y="659"/>
                  <a:pt x="1965" y="659"/>
                  <a:pt x="1959" y="659"/>
                </a:cubicBezTo>
                <a:cubicBezTo>
                  <a:pt x="1957" y="657"/>
                  <a:pt x="1954" y="654"/>
                  <a:pt x="1951" y="650"/>
                </a:cubicBezTo>
                <a:cubicBezTo>
                  <a:pt x="1940" y="650"/>
                  <a:pt x="1928" y="650"/>
                  <a:pt x="1917" y="650"/>
                </a:cubicBezTo>
                <a:cubicBezTo>
                  <a:pt x="1914" y="648"/>
                  <a:pt x="1912" y="645"/>
                  <a:pt x="1909" y="642"/>
                </a:cubicBezTo>
                <a:cubicBezTo>
                  <a:pt x="1895" y="642"/>
                  <a:pt x="1881" y="642"/>
                  <a:pt x="1867" y="642"/>
                </a:cubicBezTo>
                <a:cubicBezTo>
                  <a:pt x="1864" y="640"/>
                  <a:pt x="1861" y="637"/>
                  <a:pt x="1858" y="633"/>
                </a:cubicBezTo>
                <a:cubicBezTo>
                  <a:pt x="1838" y="633"/>
                  <a:pt x="1819" y="633"/>
                  <a:pt x="1799" y="633"/>
                </a:cubicBezTo>
                <a:cubicBezTo>
                  <a:pt x="1796" y="636"/>
                  <a:pt x="1794" y="639"/>
                  <a:pt x="1790" y="642"/>
                </a:cubicBezTo>
                <a:cubicBezTo>
                  <a:pt x="1788" y="642"/>
                  <a:pt x="1786" y="642"/>
                  <a:pt x="1782" y="642"/>
                </a:cubicBezTo>
                <a:cubicBezTo>
                  <a:pt x="1780" y="645"/>
                  <a:pt x="1777" y="647"/>
                  <a:pt x="1773" y="650"/>
                </a:cubicBezTo>
                <a:cubicBezTo>
                  <a:pt x="1765" y="650"/>
                  <a:pt x="1757" y="650"/>
                  <a:pt x="1748" y="650"/>
                </a:cubicBezTo>
                <a:cubicBezTo>
                  <a:pt x="1746" y="653"/>
                  <a:pt x="1743" y="656"/>
                  <a:pt x="1740" y="659"/>
                </a:cubicBezTo>
                <a:cubicBezTo>
                  <a:pt x="1738" y="659"/>
                  <a:pt x="1735" y="659"/>
                  <a:pt x="1731" y="659"/>
                </a:cubicBezTo>
                <a:cubicBezTo>
                  <a:pt x="1726" y="664"/>
                  <a:pt x="1720" y="670"/>
                  <a:pt x="1714" y="675"/>
                </a:cubicBezTo>
                <a:cubicBezTo>
                  <a:pt x="1709" y="675"/>
                  <a:pt x="1703" y="675"/>
                  <a:pt x="1697" y="675"/>
                </a:cubicBezTo>
                <a:cubicBezTo>
                  <a:pt x="1695" y="678"/>
                  <a:pt x="1692" y="681"/>
                  <a:pt x="1689" y="684"/>
                </a:cubicBezTo>
                <a:cubicBezTo>
                  <a:pt x="1672" y="684"/>
                  <a:pt x="1655" y="684"/>
                  <a:pt x="1638" y="684"/>
                </a:cubicBezTo>
                <a:cubicBezTo>
                  <a:pt x="1636" y="682"/>
                  <a:pt x="1633" y="679"/>
                  <a:pt x="1630" y="675"/>
                </a:cubicBezTo>
                <a:cubicBezTo>
                  <a:pt x="1630" y="673"/>
                  <a:pt x="1630" y="671"/>
                  <a:pt x="1630" y="667"/>
                </a:cubicBezTo>
                <a:cubicBezTo>
                  <a:pt x="1627" y="665"/>
                  <a:pt x="1625" y="662"/>
                  <a:pt x="1622" y="659"/>
                </a:cubicBezTo>
                <a:cubicBezTo>
                  <a:pt x="1622" y="651"/>
                  <a:pt x="1622" y="642"/>
                  <a:pt x="1622" y="633"/>
                </a:cubicBezTo>
                <a:cubicBezTo>
                  <a:pt x="1619" y="631"/>
                  <a:pt x="1616" y="628"/>
                  <a:pt x="1613" y="625"/>
                </a:cubicBezTo>
                <a:cubicBezTo>
                  <a:pt x="1613" y="600"/>
                  <a:pt x="1613" y="575"/>
                  <a:pt x="1613" y="549"/>
                </a:cubicBezTo>
                <a:cubicBezTo>
                  <a:pt x="1607" y="543"/>
                  <a:pt x="1602" y="538"/>
                  <a:pt x="1596" y="532"/>
                </a:cubicBezTo>
                <a:cubicBezTo>
                  <a:pt x="1596" y="530"/>
                  <a:pt x="1596" y="527"/>
                  <a:pt x="1596" y="524"/>
                </a:cubicBezTo>
                <a:cubicBezTo>
                  <a:pt x="1593" y="521"/>
                  <a:pt x="1591" y="518"/>
                  <a:pt x="1588" y="515"/>
                </a:cubicBezTo>
                <a:cubicBezTo>
                  <a:pt x="1588" y="512"/>
                  <a:pt x="1588" y="510"/>
                  <a:pt x="1588" y="507"/>
                </a:cubicBezTo>
                <a:cubicBezTo>
                  <a:pt x="1596" y="499"/>
                  <a:pt x="1604" y="491"/>
                  <a:pt x="1613" y="482"/>
                </a:cubicBezTo>
                <a:cubicBezTo>
                  <a:pt x="1613" y="479"/>
                  <a:pt x="1613" y="476"/>
                  <a:pt x="1613" y="473"/>
                </a:cubicBezTo>
                <a:cubicBezTo>
                  <a:pt x="1615" y="470"/>
                  <a:pt x="1619" y="468"/>
                  <a:pt x="1622" y="465"/>
                </a:cubicBezTo>
                <a:cubicBezTo>
                  <a:pt x="1622" y="459"/>
                  <a:pt x="1622" y="453"/>
                  <a:pt x="1622" y="448"/>
                </a:cubicBezTo>
                <a:cubicBezTo>
                  <a:pt x="1624" y="445"/>
                  <a:pt x="1627" y="443"/>
                  <a:pt x="1630" y="440"/>
                </a:cubicBezTo>
                <a:cubicBezTo>
                  <a:pt x="1630" y="437"/>
                  <a:pt x="1630" y="434"/>
                  <a:pt x="1630" y="431"/>
                </a:cubicBezTo>
                <a:cubicBezTo>
                  <a:pt x="1632" y="428"/>
                  <a:pt x="1635" y="426"/>
                  <a:pt x="1638" y="423"/>
                </a:cubicBezTo>
                <a:cubicBezTo>
                  <a:pt x="1638" y="411"/>
                  <a:pt x="1638" y="400"/>
                  <a:pt x="1638" y="388"/>
                </a:cubicBezTo>
                <a:cubicBezTo>
                  <a:pt x="1633" y="388"/>
                  <a:pt x="1627" y="388"/>
                  <a:pt x="1622" y="388"/>
                </a:cubicBezTo>
                <a:cubicBezTo>
                  <a:pt x="1619" y="386"/>
                  <a:pt x="1616" y="384"/>
                  <a:pt x="1613" y="380"/>
                </a:cubicBezTo>
                <a:cubicBezTo>
                  <a:pt x="1610" y="380"/>
                  <a:pt x="1608" y="380"/>
                  <a:pt x="1605" y="380"/>
                </a:cubicBezTo>
                <a:cubicBezTo>
                  <a:pt x="1602" y="378"/>
                  <a:pt x="1599" y="375"/>
                  <a:pt x="1596" y="371"/>
                </a:cubicBezTo>
                <a:cubicBezTo>
                  <a:pt x="1585" y="371"/>
                  <a:pt x="1574" y="371"/>
                  <a:pt x="1563" y="371"/>
                </a:cubicBezTo>
                <a:cubicBezTo>
                  <a:pt x="1560" y="369"/>
                  <a:pt x="1557" y="367"/>
                  <a:pt x="1554" y="363"/>
                </a:cubicBezTo>
                <a:cubicBezTo>
                  <a:pt x="1551" y="363"/>
                  <a:pt x="1549" y="363"/>
                  <a:pt x="1546" y="363"/>
                </a:cubicBezTo>
                <a:cubicBezTo>
                  <a:pt x="1543" y="361"/>
                  <a:pt x="1540" y="358"/>
                  <a:pt x="1537" y="354"/>
                </a:cubicBezTo>
                <a:cubicBezTo>
                  <a:pt x="1534" y="354"/>
                  <a:pt x="1532" y="354"/>
                  <a:pt x="1529" y="354"/>
                </a:cubicBezTo>
                <a:cubicBezTo>
                  <a:pt x="1526" y="352"/>
                  <a:pt x="1524" y="350"/>
                  <a:pt x="1520" y="346"/>
                </a:cubicBezTo>
                <a:cubicBezTo>
                  <a:pt x="1518" y="346"/>
                  <a:pt x="1515" y="346"/>
                  <a:pt x="1512" y="346"/>
                </a:cubicBezTo>
                <a:cubicBezTo>
                  <a:pt x="1498" y="333"/>
                  <a:pt x="1484" y="319"/>
                  <a:pt x="1469" y="304"/>
                </a:cubicBezTo>
                <a:cubicBezTo>
                  <a:pt x="1467" y="304"/>
                  <a:pt x="1465" y="304"/>
                  <a:pt x="1461" y="304"/>
                </a:cubicBezTo>
                <a:cubicBezTo>
                  <a:pt x="1459" y="307"/>
                  <a:pt x="1456" y="309"/>
                  <a:pt x="1452" y="312"/>
                </a:cubicBezTo>
                <a:cubicBezTo>
                  <a:pt x="1450" y="312"/>
                  <a:pt x="1448" y="312"/>
                  <a:pt x="1444" y="312"/>
                </a:cubicBezTo>
                <a:cubicBezTo>
                  <a:pt x="1439" y="318"/>
                  <a:pt x="1433" y="324"/>
                  <a:pt x="1427" y="329"/>
                </a:cubicBezTo>
                <a:cubicBezTo>
                  <a:pt x="1425" y="329"/>
                  <a:pt x="1422" y="329"/>
                  <a:pt x="1419" y="329"/>
                </a:cubicBezTo>
                <a:cubicBezTo>
                  <a:pt x="1417" y="332"/>
                  <a:pt x="1414" y="335"/>
                  <a:pt x="1410" y="338"/>
                </a:cubicBezTo>
                <a:cubicBezTo>
                  <a:pt x="1377" y="338"/>
                  <a:pt x="1343" y="338"/>
                  <a:pt x="1309" y="338"/>
                </a:cubicBezTo>
                <a:cubicBezTo>
                  <a:pt x="1307" y="336"/>
                  <a:pt x="1304" y="333"/>
                  <a:pt x="1301" y="329"/>
                </a:cubicBezTo>
                <a:cubicBezTo>
                  <a:pt x="1287" y="329"/>
                  <a:pt x="1273" y="329"/>
                  <a:pt x="1259" y="329"/>
                </a:cubicBezTo>
                <a:cubicBezTo>
                  <a:pt x="1256" y="327"/>
                  <a:pt x="1253" y="324"/>
                  <a:pt x="1250" y="321"/>
                </a:cubicBezTo>
                <a:cubicBezTo>
                  <a:pt x="1247" y="321"/>
                  <a:pt x="1245" y="321"/>
                  <a:pt x="1242" y="321"/>
                </a:cubicBezTo>
                <a:cubicBezTo>
                  <a:pt x="1239" y="319"/>
                  <a:pt x="1236" y="316"/>
                  <a:pt x="1233" y="312"/>
                </a:cubicBezTo>
                <a:cubicBezTo>
                  <a:pt x="1202" y="312"/>
                  <a:pt x="1171" y="312"/>
                  <a:pt x="1140" y="312"/>
                </a:cubicBezTo>
                <a:cubicBezTo>
                  <a:pt x="1138" y="310"/>
                  <a:pt x="1135" y="307"/>
                  <a:pt x="1131" y="304"/>
                </a:cubicBezTo>
                <a:cubicBezTo>
                  <a:pt x="1123" y="304"/>
                  <a:pt x="1115" y="304"/>
                  <a:pt x="1106" y="304"/>
                </a:cubicBezTo>
                <a:cubicBezTo>
                  <a:pt x="1104" y="302"/>
                  <a:pt x="1101" y="299"/>
                  <a:pt x="1098" y="296"/>
                </a:cubicBezTo>
                <a:cubicBezTo>
                  <a:pt x="1093" y="296"/>
                  <a:pt x="1087" y="296"/>
                  <a:pt x="1081" y="296"/>
                </a:cubicBezTo>
                <a:cubicBezTo>
                  <a:pt x="1076" y="290"/>
                  <a:pt x="1070" y="285"/>
                  <a:pt x="1064" y="279"/>
                </a:cubicBezTo>
                <a:cubicBezTo>
                  <a:pt x="1062" y="279"/>
                  <a:pt x="1059" y="279"/>
                  <a:pt x="1056" y="279"/>
                </a:cubicBezTo>
                <a:cubicBezTo>
                  <a:pt x="1050" y="273"/>
                  <a:pt x="1045" y="268"/>
                  <a:pt x="1039" y="262"/>
                </a:cubicBezTo>
                <a:cubicBezTo>
                  <a:pt x="1037" y="262"/>
                  <a:pt x="1033" y="262"/>
                  <a:pt x="1030" y="262"/>
                </a:cubicBezTo>
                <a:cubicBezTo>
                  <a:pt x="1022" y="254"/>
                  <a:pt x="1014" y="246"/>
                  <a:pt x="1005" y="237"/>
                </a:cubicBezTo>
                <a:cubicBezTo>
                  <a:pt x="1003" y="237"/>
                  <a:pt x="1000" y="237"/>
                  <a:pt x="997" y="237"/>
                </a:cubicBezTo>
                <a:cubicBezTo>
                  <a:pt x="989" y="229"/>
                  <a:pt x="980" y="220"/>
                  <a:pt x="971" y="211"/>
                </a:cubicBezTo>
                <a:cubicBezTo>
                  <a:pt x="969" y="211"/>
                  <a:pt x="966" y="211"/>
                  <a:pt x="963" y="211"/>
                </a:cubicBezTo>
                <a:cubicBezTo>
                  <a:pt x="957" y="206"/>
                  <a:pt x="952" y="200"/>
                  <a:pt x="946" y="195"/>
                </a:cubicBezTo>
                <a:cubicBezTo>
                  <a:pt x="943" y="195"/>
                  <a:pt x="941" y="195"/>
                  <a:pt x="938" y="195"/>
                </a:cubicBezTo>
                <a:cubicBezTo>
                  <a:pt x="935" y="192"/>
                  <a:pt x="932" y="189"/>
                  <a:pt x="929" y="186"/>
                </a:cubicBezTo>
                <a:cubicBezTo>
                  <a:pt x="926" y="186"/>
                  <a:pt x="924" y="186"/>
                  <a:pt x="921" y="186"/>
                </a:cubicBezTo>
                <a:cubicBezTo>
                  <a:pt x="913" y="178"/>
                  <a:pt x="905" y="170"/>
                  <a:pt x="896" y="161"/>
                </a:cubicBezTo>
                <a:cubicBezTo>
                  <a:pt x="893" y="161"/>
                  <a:pt x="890" y="161"/>
                  <a:pt x="887" y="161"/>
                </a:cubicBezTo>
                <a:cubicBezTo>
                  <a:pt x="884" y="158"/>
                  <a:pt x="882" y="155"/>
                  <a:pt x="879" y="152"/>
                </a:cubicBezTo>
                <a:cubicBezTo>
                  <a:pt x="876" y="152"/>
                  <a:pt x="873" y="152"/>
                  <a:pt x="870" y="152"/>
                </a:cubicBezTo>
                <a:cubicBezTo>
                  <a:pt x="862" y="144"/>
                  <a:pt x="853" y="136"/>
                  <a:pt x="845" y="127"/>
                </a:cubicBezTo>
                <a:cubicBezTo>
                  <a:pt x="842" y="127"/>
                  <a:pt x="840" y="127"/>
                  <a:pt x="836" y="127"/>
                </a:cubicBezTo>
                <a:cubicBezTo>
                  <a:pt x="831" y="121"/>
                  <a:pt x="825" y="115"/>
                  <a:pt x="819" y="110"/>
                </a:cubicBezTo>
                <a:cubicBezTo>
                  <a:pt x="817" y="110"/>
                  <a:pt x="815" y="110"/>
                  <a:pt x="811" y="110"/>
                </a:cubicBezTo>
                <a:cubicBezTo>
                  <a:pt x="803" y="102"/>
                  <a:pt x="794" y="93"/>
                  <a:pt x="785" y="85"/>
                </a:cubicBezTo>
                <a:cubicBezTo>
                  <a:pt x="783" y="85"/>
                  <a:pt x="780" y="85"/>
                  <a:pt x="777" y="85"/>
                </a:cubicBezTo>
                <a:cubicBezTo>
                  <a:pt x="766" y="73"/>
                  <a:pt x="755" y="62"/>
                  <a:pt x="743" y="51"/>
                </a:cubicBezTo>
                <a:cubicBezTo>
                  <a:pt x="743" y="48"/>
                  <a:pt x="743" y="46"/>
                  <a:pt x="743" y="42"/>
                </a:cubicBezTo>
                <a:cubicBezTo>
                  <a:pt x="741" y="40"/>
                  <a:pt x="738" y="38"/>
                  <a:pt x="735" y="34"/>
                </a:cubicBezTo>
                <a:cubicBezTo>
                  <a:pt x="727" y="26"/>
                  <a:pt x="718" y="17"/>
                  <a:pt x="709" y="8"/>
                </a:cubicBezTo>
                <a:cubicBezTo>
                  <a:pt x="709" y="6"/>
                  <a:pt x="709" y="3"/>
                  <a:pt x="709" y="0"/>
                </a:cubicBezTo>
                <a:cubicBezTo>
                  <a:pt x="701" y="0"/>
                  <a:pt x="693" y="0"/>
                  <a:pt x="684" y="0"/>
                </a:cubicBezTo>
                <a:cubicBezTo>
                  <a:pt x="684" y="6"/>
                  <a:pt x="684" y="12"/>
                  <a:pt x="684" y="17"/>
                </a:cubicBezTo>
                <a:cubicBezTo>
                  <a:pt x="687" y="21"/>
                  <a:pt x="691" y="23"/>
                  <a:pt x="693" y="25"/>
                </a:cubicBezTo>
                <a:cubicBezTo>
                  <a:pt x="693" y="40"/>
                  <a:pt x="693" y="54"/>
                  <a:pt x="693" y="68"/>
                </a:cubicBezTo>
                <a:cubicBezTo>
                  <a:pt x="678" y="82"/>
                  <a:pt x="665" y="96"/>
                  <a:pt x="651" y="110"/>
                </a:cubicBezTo>
                <a:cubicBezTo>
                  <a:pt x="648" y="110"/>
                  <a:pt x="644" y="110"/>
                  <a:pt x="642" y="110"/>
                </a:cubicBezTo>
                <a:cubicBezTo>
                  <a:pt x="639" y="113"/>
                  <a:pt x="636" y="116"/>
                  <a:pt x="634" y="119"/>
                </a:cubicBezTo>
                <a:cubicBezTo>
                  <a:pt x="631" y="119"/>
                  <a:pt x="627" y="119"/>
                  <a:pt x="625" y="119"/>
                </a:cubicBezTo>
                <a:cubicBezTo>
                  <a:pt x="622" y="122"/>
                  <a:pt x="619" y="124"/>
                  <a:pt x="617" y="127"/>
                </a:cubicBezTo>
                <a:cubicBezTo>
                  <a:pt x="614" y="127"/>
                  <a:pt x="610" y="127"/>
                  <a:pt x="608" y="127"/>
                </a:cubicBezTo>
                <a:cubicBezTo>
                  <a:pt x="588" y="147"/>
                  <a:pt x="569" y="166"/>
                  <a:pt x="550" y="186"/>
                </a:cubicBezTo>
                <a:cubicBezTo>
                  <a:pt x="550" y="195"/>
                  <a:pt x="550" y="203"/>
                  <a:pt x="550" y="211"/>
                </a:cubicBezTo>
                <a:cubicBezTo>
                  <a:pt x="546" y="214"/>
                  <a:pt x="543" y="217"/>
                  <a:pt x="541" y="220"/>
                </a:cubicBezTo>
                <a:cubicBezTo>
                  <a:pt x="541" y="234"/>
                  <a:pt x="541" y="248"/>
                  <a:pt x="541" y="262"/>
                </a:cubicBezTo>
                <a:cubicBezTo>
                  <a:pt x="537" y="265"/>
                  <a:pt x="535" y="268"/>
                  <a:pt x="532" y="270"/>
                </a:cubicBezTo>
                <a:cubicBezTo>
                  <a:pt x="532" y="273"/>
                  <a:pt x="532" y="277"/>
                  <a:pt x="532" y="279"/>
                </a:cubicBezTo>
                <a:cubicBezTo>
                  <a:pt x="529" y="282"/>
                  <a:pt x="526" y="285"/>
                  <a:pt x="524" y="287"/>
                </a:cubicBezTo>
                <a:cubicBezTo>
                  <a:pt x="524" y="290"/>
                  <a:pt x="524" y="294"/>
                  <a:pt x="524" y="296"/>
                </a:cubicBezTo>
                <a:cubicBezTo>
                  <a:pt x="515" y="305"/>
                  <a:pt x="507" y="313"/>
                  <a:pt x="498" y="321"/>
                </a:cubicBezTo>
                <a:cubicBezTo>
                  <a:pt x="498" y="324"/>
                  <a:pt x="498" y="327"/>
                  <a:pt x="498" y="329"/>
                </a:cubicBezTo>
                <a:cubicBezTo>
                  <a:pt x="493" y="335"/>
                  <a:pt x="487" y="341"/>
                  <a:pt x="481" y="346"/>
                </a:cubicBezTo>
                <a:cubicBezTo>
                  <a:pt x="481" y="350"/>
                  <a:pt x="481" y="352"/>
                  <a:pt x="481" y="354"/>
                </a:cubicBezTo>
                <a:cubicBezTo>
                  <a:pt x="478" y="358"/>
                  <a:pt x="476" y="361"/>
                  <a:pt x="473" y="363"/>
                </a:cubicBezTo>
                <a:cubicBezTo>
                  <a:pt x="473" y="389"/>
                  <a:pt x="473" y="414"/>
                  <a:pt x="473" y="440"/>
                </a:cubicBezTo>
                <a:cubicBezTo>
                  <a:pt x="477" y="443"/>
                  <a:pt x="479" y="445"/>
                  <a:pt x="481" y="448"/>
                </a:cubicBezTo>
                <a:cubicBezTo>
                  <a:pt x="481" y="451"/>
                  <a:pt x="481" y="453"/>
                  <a:pt x="481" y="456"/>
                </a:cubicBezTo>
                <a:cubicBezTo>
                  <a:pt x="485" y="459"/>
                  <a:pt x="488" y="462"/>
                  <a:pt x="490" y="465"/>
                </a:cubicBezTo>
                <a:cubicBezTo>
                  <a:pt x="490" y="470"/>
                  <a:pt x="490" y="476"/>
                  <a:pt x="490" y="482"/>
                </a:cubicBezTo>
                <a:cubicBezTo>
                  <a:pt x="494" y="485"/>
                  <a:pt x="496" y="487"/>
                  <a:pt x="498" y="490"/>
                </a:cubicBezTo>
                <a:cubicBezTo>
                  <a:pt x="498" y="495"/>
                  <a:pt x="498" y="501"/>
                  <a:pt x="498" y="507"/>
                </a:cubicBezTo>
                <a:cubicBezTo>
                  <a:pt x="502" y="510"/>
                  <a:pt x="504" y="512"/>
                  <a:pt x="507" y="515"/>
                </a:cubicBezTo>
                <a:cubicBezTo>
                  <a:pt x="507" y="518"/>
                  <a:pt x="507" y="521"/>
                  <a:pt x="507" y="524"/>
                </a:cubicBezTo>
                <a:cubicBezTo>
                  <a:pt x="503" y="527"/>
                  <a:pt x="501" y="530"/>
                  <a:pt x="498" y="532"/>
                </a:cubicBezTo>
                <a:cubicBezTo>
                  <a:pt x="498" y="543"/>
                  <a:pt x="498" y="555"/>
                  <a:pt x="498" y="566"/>
                </a:cubicBezTo>
                <a:cubicBezTo>
                  <a:pt x="502" y="569"/>
                  <a:pt x="504" y="572"/>
                  <a:pt x="507" y="574"/>
                </a:cubicBezTo>
                <a:cubicBezTo>
                  <a:pt x="507" y="580"/>
                  <a:pt x="507" y="585"/>
                  <a:pt x="507" y="591"/>
                </a:cubicBezTo>
                <a:cubicBezTo>
                  <a:pt x="515" y="600"/>
                  <a:pt x="524" y="608"/>
                  <a:pt x="532" y="616"/>
                </a:cubicBezTo>
                <a:cubicBezTo>
                  <a:pt x="536" y="616"/>
                  <a:pt x="538" y="616"/>
                  <a:pt x="541" y="616"/>
                </a:cubicBezTo>
                <a:cubicBezTo>
                  <a:pt x="544" y="619"/>
                  <a:pt x="547" y="623"/>
                  <a:pt x="550" y="625"/>
                </a:cubicBezTo>
                <a:cubicBezTo>
                  <a:pt x="555" y="625"/>
                  <a:pt x="561" y="625"/>
                  <a:pt x="566" y="625"/>
                </a:cubicBezTo>
                <a:cubicBezTo>
                  <a:pt x="569" y="628"/>
                  <a:pt x="572" y="631"/>
                  <a:pt x="575" y="633"/>
                </a:cubicBezTo>
                <a:cubicBezTo>
                  <a:pt x="578" y="633"/>
                  <a:pt x="580" y="633"/>
                  <a:pt x="583" y="633"/>
                </a:cubicBezTo>
                <a:cubicBezTo>
                  <a:pt x="586" y="637"/>
                  <a:pt x="589" y="640"/>
                  <a:pt x="592" y="642"/>
                </a:cubicBezTo>
                <a:cubicBezTo>
                  <a:pt x="592" y="645"/>
                  <a:pt x="592" y="648"/>
                  <a:pt x="592" y="650"/>
                </a:cubicBezTo>
                <a:cubicBezTo>
                  <a:pt x="595" y="654"/>
                  <a:pt x="597" y="657"/>
                  <a:pt x="600" y="659"/>
                </a:cubicBezTo>
                <a:cubicBezTo>
                  <a:pt x="600" y="662"/>
                  <a:pt x="600" y="665"/>
                  <a:pt x="600" y="667"/>
                </a:cubicBezTo>
                <a:cubicBezTo>
                  <a:pt x="603" y="671"/>
                  <a:pt x="605" y="673"/>
                  <a:pt x="608" y="675"/>
                </a:cubicBezTo>
                <a:cubicBezTo>
                  <a:pt x="608" y="679"/>
                  <a:pt x="608" y="682"/>
                  <a:pt x="608" y="684"/>
                </a:cubicBezTo>
                <a:cubicBezTo>
                  <a:pt x="611" y="688"/>
                  <a:pt x="614" y="690"/>
                  <a:pt x="617" y="692"/>
                </a:cubicBezTo>
                <a:cubicBezTo>
                  <a:pt x="617" y="696"/>
                  <a:pt x="617" y="699"/>
                  <a:pt x="617" y="701"/>
                </a:cubicBezTo>
                <a:cubicBezTo>
                  <a:pt x="620" y="705"/>
                  <a:pt x="622" y="707"/>
                  <a:pt x="625" y="709"/>
                </a:cubicBezTo>
                <a:cubicBezTo>
                  <a:pt x="625" y="726"/>
                  <a:pt x="625" y="743"/>
                  <a:pt x="625" y="761"/>
                </a:cubicBezTo>
                <a:cubicBezTo>
                  <a:pt x="616" y="769"/>
                  <a:pt x="608" y="778"/>
                  <a:pt x="600" y="786"/>
                </a:cubicBezTo>
                <a:cubicBezTo>
                  <a:pt x="600" y="789"/>
                  <a:pt x="600" y="791"/>
                  <a:pt x="600" y="794"/>
                </a:cubicBezTo>
                <a:cubicBezTo>
                  <a:pt x="597" y="797"/>
                  <a:pt x="594" y="800"/>
                  <a:pt x="592" y="803"/>
                </a:cubicBezTo>
                <a:cubicBezTo>
                  <a:pt x="592" y="806"/>
                  <a:pt x="592" y="808"/>
                  <a:pt x="592" y="811"/>
                </a:cubicBezTo>
                <a:cubicBezTo>
                  <a:pt x="586" y="816"/>
                  <a:pt x="580" y="822"/>
                  <a:pt x="575" y="828"/>
                </a:cubicBezTo>
                <a:cubicBezTo>
                  <a:pt x="575" y="831"/>
                  <a:pt x="575" y="833"/>
                  <a:pt x="575" y="836"/>
                </a:cubicBezTo>
                <a:cubicBezTo>
                  <a:pt x="569" y="842"/>
                  <a:pt x="563" y="847"/>
                  <a:pt x="558" y="853"/>
                </a:cubicBezTo>
                <a:cubicBezTo>
                  <a:pt x="554" y="853"/>
                  <a:pt x="552" y="853"/>
                  <a:pt x="550" y="853"/>
                </a:cubicBezTo>
                <a:cubicBezTo>
                  <a:pt x="546" y="856"/>
                  <a:pt x="543" y="859"/>
                  <a:pt x="541" y="862"/>
                </a:cubicBezTo>
                <a:cubicBezTo>
                  <a:pt x="537" y="862"/>
                  <a:pt x="535" y="862"/>
                  <a:pt x="532" y="862"/>
                </a:cubicBezTo>
                <a:cubicBezTo>
                  <a:pt x="529" y="865"/>
                  <a:pt x="526" y="867"/>
                  <a:pt x="524" y="870"/>
                </a:cubicBezTo>
                <a:cubicBezTo>
                  <a:pt x="520" y="870"/>
                  <a:pt x="518" y="870"/>
                  <a:pt x="515" y="870"/>
                </a:cubicBezTo>
                <a:cubicBezTo>
                  <a:pt x="504" y="881"/>
                  <a:pt x="493" y="893"/>
                  <a:pt x="481" y="904"/>
                </a:cubicBezTo>
                <a:cubicBezTo>
                  <a:pt x="481" y="907"/>
                  <a:pt x="481" y="910"/>
                  <a:pt x="481" y="912"/>
                </a:cubicBezTo>
                <a:cubicBezTo>
                  <a:pt x="478" y="915"/>
                  <a:pt x="476" y="918"/>
                  <a:pt x="473" y="920"/>
                </a:cubicBezTo>
                <a:cubicBezTo>
                  <a:pt x="473" y="937"/>
                  <a:pt x="473" y="954"/>
                  <a:pt x="473" y="971"/>
                </a:cubicBezTo>
                <a:cubicBezTo>
                  <a:pt x="470" y="974"/>
                  <a:pt x="467" y="977"/>
                  <a:pt x="464" y="979"/>
                </a:cubicBezTo>
                <a:cubicBezTo>
                  <a:pt x="464" y="994"/>
                  <a:pt x="464" y="1008"/>
                  <a:pt x="464" y="1022"/>
                </a:cubicBezTo>
                <a:cubicBezTo>
                  <a:pt x="459" y="1022"/>
                  <a:pt x="453" y="1022"/>
                  <a:pt x="448" y="1022"/>
                </a:cubicBezTo>
                <a:cubicBezTo>
                  <a:pt x="445" y="1025"/>
                  <a:pt x="442" y="1028"/>
                  <a:pt x="439" y="1030"/>
                </a:cubicBezTo>
                <a:cubicBezTo>
                  <a:pt x="436" y="1030"/>
                  <a:pt x="434" y="1030"/>
                  <a:pt x="431" y="1030"/>
                </a:cubicBezTo>
                <a:cubicBezTo>
                  <a:pt x="422" y="1039"/>
                  <a:pt x="413" y="1047"/>
                  <a:pt x="405" y="1056"/>
                </a:cubicBezTo>
                <a:cubicBezTo>
                  <a:pt x="405" y="1059"/>
                  <a:pt x="405" y="1062"/>
                  <a:pt x="405" y="1064"/>
                </a:cubicBezTo>
                <a:cubicBezTo>
                  <a:pt x="402" y="1064"/>
                  <a:pt x="400" y="1064"/>
                  <a:pt x="397" y="1064"/>
                </a:cubicBezTo>
                <a:cubicBezTo>
                  <a:pt x="391" y="1070"/>
                  <a:pt x="386" y="1076"/>
                  <a:pt x="380" y="1081"/>
                </a:cubicBezTo>
                <a:cubicBezTo>
                  <a:pt x="380" y="1084"/>
                  <a:pt x="380" y="1087"/>
                  <a:pt x="380" y="1090"/>
                </a:cubicBezTo>
                <a:cubicBezTo>
                  <a:pt x="377" y="1093"/>
                  <a:pt x="374" y="1095"/>
                  <a:pt x="372" y="1098"/>
                </a:cubicBezTo>
                <a:cubicBezTo>
                  <a:pt x="372" y="1101"/>
                  <a:pt x="372" y="1104"/>
                  <a:pt x="372" y="1107"/>
                </a:cubicBezTo>
                <a:cubicBezTo>
                  <a:pt x="366" y="1112"/>
                  <a:pt x="361" y="1118"/>
                  <a:pt x="355" y="1124"/>
                </a:cubicBezTo>
                <a:cubicBezTo>
                  <a:pt x="352" y="1124"/>
                  <a:pt x="349" y="1124"/>
                  <a:pt x="347" y="1124"/>
                </a:cubicBezTo>
                <a:cubicBezTo>
                  <a:pt x="332" y="1138"/>
                  <a:pt x="318" y="1152"/>
                  <a:pt x="304" y="1166"/>
                </a:cubicBezTo>
                <a:cubicBezTo>
                  <a:pt x="304" y="1169"/>
                  <a:pt x="304" y="1171"/>
                  <a:pt x="304" y="1174"/>
                </a:cubicBezTo>
                <a:cubicBezTo>
                  <a:pt x="298" y="1180"/>
                  <a:pt x="293" y="1185"/>
                  <a:pt x="288" y="1191"/>
                </a:cubicBezTo>
                <a:cubicBezTo>
                  <a:pt x="288" y="1194"/>
                  <a:pt x="288" y="1197"/>
                  <a:pt x="288" y="1199"/>
                </a:cubicBezTo>
                <a:cubicBezTo>
                  <a:pt x="282" y="1205"/>
                  <a:pt x="276" y="1210"/>
                  <a:pt x="271" y="1216"/>
                </a:cubicBezTo>
                <a:cubicBezTo>
                  <a:pt x="267" y="1216"/>
                  <a:pt x="264" y="1216"/>
                  <a:pt x="262" y="1216"/>
                </a:cubicBezTo>
                <a:cubicBezTo>
                  <a:pt x="259" y="1219"/>
                  <a:pt x="256" y="1223"/>
                  <a:pt x="254" y="1225"/>
                </a:cubicBezTo>
                <a:cubicBezTo>
                  <a:pt x="245" y="1225"/>
                  <a:pt x="237" y="1225"/>
                  <a:pt x="229" y="1225"/>
                </a:cubicBezTo>
                <a:cubicBezTo>
                  <a:pt x="225" y="1222"/>
                  <a:pt x="222" y="1218"/>
                  <a:pt x="220" y="1216"/>
                </a:cubicBezTo>
                <a:cubicBezTo>
                  <a:pt x="214" y="1216"/>
                  <a:pt x="208" y="1216"/>
                  <a:pt x="203" y="1216"/>
                </a:cubicBezTo>
                <a:cubicBezTo>
                  <a:pt x="199" y="1219"/>
                  <a:pt x="197" y="1223"/>
                  <a:pt x="195" y="1225"/>
                </a:cubicBezTo>
                <a:cubicBezTo>
                  <a:pt x="183" y="1225"/>
                  <a:pt x="172" y="1225"/>
                  <a:pt x="160" y="1225"/>
                </a:cubicBezTo>
                <a:cubicBezTo>
                  <a:pt x="152" y="1234"/>
                  <a:pt x="143" y="1242"/>
                  <a:pt x="135" y="1250"/>
                </a:cubicBezTo>
                <a:cubicBezTo>
                  <a:pt x="132" y="1250"/>
                  <a:pt x="130" y="1250"/>
                  <a:pt x="127" y="1250"/>
                </a:cubicBezTo>
                <a:cubicBezTo>
                  <a:pt x="122" y="1256"/>
                  <a:pt x="116" y="1261"/>
                  <a:pt x="110" y="1267"/>
                </a:cubicBezTo>
                <a:cubicBezTo>
                  <a:pt x="110" y="1270"/>
                  <a:pt x="110" y="1273"/>
                  <a:pt x="110" y="1275"/>
                </a:cubicBezTo>
                <a:cubicBezTo>
                  <a:pt x="105" y="1281"/>
                  <a:pt x="99" y="1287"/>
                  <a:pt x="93" y="1292"/>
                </a:cubicBezTo>
                <a:cubicBezTo>
                  <a:pt x="93" y="1295"/>
                  <a:pt x="93" y="1298"/>
                  <a:pt x="93" y="1300"/>
                </a:cubicBezTo>
                <a:cubicBezTo>
                  <a:pt x="90" y="1304"/>
                  <a:pt x="88" y="1307"/>
                  <a:pt x="85" y="1309"/>
                </a:cubicBezTo>
                <a:cubicBezTo>
                  <a:pt x="85" y="1312"/>
                  <a:pt x="85" y="1315"/>
                  <a:pt x="85" y="1317"/>
                </a:cubicBezTo>
                <a:cubicBezTo>
                  <a:pt x="82" y="1321"/>
                  <a:pt x="79" y="1324"/>
                  <a:pt x="76" y="1326"/>
                </a:cubicBezTo>
                <a:cubicBezTo>
                  <a:pt x="76" y="1332"/>
                  <a:pt x="76" y="1338"/>
                  <a:pt x="76" y="1342"/>
                </a:cubicBezTo>
                <a:cubicBezTo>
                  <a:pt x="73" y="1346"/>
                  <a:pt x="71" y="1349"/>
                  <a:pt x="68" y="1351"/>
                </a:cubicBezTo>
                <a:cubicBezTo>
                  <a:pt x="68" y="1363"/>
                  <a:pt x="68" y="1374"/>
                  <a:pt x="68" y="1385"/>
                </a:cubicBezTo>
                <a:cubicBezTo>
                  <a:pt x="71" y="1388"/>
                  <a:pt x="74" y="1391"/>
                  <a:pt x="76" y="1394"/>
                </a:cubicBezTo>
                <a:cubicBezTo>
                  <a:pt x="76" y="1405"/>
                  <a:pt x="76" y="1416"/>
                  <a:pt x="76" y="1428"/>
                </a:cubicBezTo>
                <a:cubicBezTo>
                  <a:pt x="79" y="1431"/>
                  <a:pt x="83" y="1433"/>
                  <a:pt x="85" y="1436"/>
                </a:cubicBezTo>
                <a:cubicBezTo>
                  <a:pt x="85" y="1441"/>
                  <a:pt x="85" y="1447"/>
                  <a:pt x="85" y="1453"/>
                </a:cubicBezTo>
                <a:cubicBezTo>
                  <a:pt x="82" y="1456"/>
                  <a:pt x="79" y="1458"/>
                  <a:pt x="76" y="1461"/>
                </a:cubicBezTo>
                <a:cubicBezTo>
                  <a:pt x="76" y="1466"/>
                  <a:pt x="76" y="1472"/>
                  <a:pt x="76" y="1478"/>
                </a:cubicBezTo>
                <a:cubicBezTo>
                  <a:pt x="65" y="1489"/>
                  <a:pt x="53" y="1501"/>
                  <a:pt x="42" y="1512"/>
                </a:cubicBezTo>
                <a:cubicBezTo>
                  <a:pt x="42" y="1515"/>
                  <a:pt x="42" y="1518"/>
                  <a:pt x="42" y="1520"/>
                </a:cubicBezTo>
                <a:cubicBezTo>
                  <a:pt x="36" y="1526"/>
                  <a:pt x="31" y="1531"/>
                  <a:pt x="26" y="1537"/>
                </a:cubicBezTo>
                <a:cubicBezTo>
                  <a:pt x="26" y="1540"/>
                  <a:pt x="26" y="1543"/>
                  <a:pt x="26" y="1545"/>
                </a:cubicBezTo>
                <a:cubicBezTo>
                  <a:pt x="23" y="1548"/>
                  <a:pt x="19" y="1552"/>
                  <a:pt x="17" y="1554"/>
                </a:cubicBezTo>
                <a:cubicBezTo>
                  <a:pt x="17" y="1557"/>
                  <a:pt x="17" y="1560"/>
                  <a:pt x="17" y="1562"/>
                </a:cubicBezTo>
                <a:cubicBezTo>
                  <a:pt x="11" y="1568"/>
                  <a:pt x="6" y="1573"/>
                  <a:pt x="0" y="1579"/>
                </a:cubicBezTo>
                <a:cubicBezTo>
                  <a:pt x="0" y="1602"/>
                  <a:pt x="0" y="1625"/>
                  <a:pt x="0" y="1646"/>
                </a:cubicBezTo>
                <a:cubicBezTo>
                  <a:pt x="9" y="1655"/>
                  <a:pt x="18" y="1664"/>
                  <a:pt x="26" y="1672"/>
                </a:cubicBezTo>
                <a:cubicBezTo>
                  <a:pt x="26" y="1678"/>
                  <a:pt x="26" y="1684"/>
                  <a:pt x="26" y="1689"/>
                </a:cubicBezTo>
                <a:cubicBezTo>
                  <a:pt x="29" y="1693"/>
                  <a:pt x="32" y="1695"/>
                  <a:pt x="34" y="1697"/>
                </a:cubicBezTo>
                <a:cubicBezTo>
                  <a:pt x="34" y="1701"/>
                  <a:pt x="34" y="1703"/>
                  <a:pt x="34" y="1706"/>
                </a:cubicBezTo>
                <a:cubicBezTo>
                  <a:pt x="37" y="1709"/>
                  <a:pt x="40" y="1712"/>
                  <a:pt x="42" y="1714"/>
                </a:cubicBezTo>
                <a:cubicBezTo>
                  <a:pt x="42" y="1718"/>
                  <a:pt x="42" y="1720"/>
                  <a:pt x="42" y="1723"/>
                </a:cubicBezTo>
                <a:cubicBezTo>
                  <a:pt x="45" y="1726"/>
                  <a:pt x="49" y="1729"/>
                  <a:pt x="51" y="1732"/>
                </a:cubicBezTo>
                <a:cubicBezTo>
                  <a:pt x="51" y="1735"/>
                  <a:pt x="51" y="1737"/>
                  <a:pt x="51" y="1740"/>
                </a:cubicBezTo>
                <a:cubicBezTo>
                  <a:pt x="60" y="1749"/>
                  <a:pt x="68" y="1757"/>
                  <a:pt x="76" y="1765"/>
                </a:cubicBezTo>
                <a:cubicBezTo>
                  <a:pt x="76" y="1770"/>
                  <a:pt x="76" y="1776"/>
                  <a:pt x="76" y="1782"/>
                </a:cubicBezTo>
                <a:cubicBezTo>
                  <a:pt x="79" y="1785"/>
                  <a:pt x="83" y="1788"/>
                  <a:pt x="85" y="1791"/>
                </a:cubicBezTo>
                <a:cubicBezTo>
                  <a:pt x="85" y="1802"/>
                  <a:pt x="85" y="1813"/>
                  <a:pt x="85" y="1824"/>
                </a:cubicBezTo>
                <a:cubicBezTo>
                  <a:pt x="88" y="1827"/>
                  <a:pt x="91" y="1830"/>
                  <a:pt x="93" y="1833"/>
                </a:cubicBezTo>
                <a:cubicBezTo>
                  <a:pt x="93" y="1850"/>
                  <a:pt x="93" y="1867"/>
                  <a:pt x="93" y="1883"/>
                </a:cubicBezTo>
                <a:cubicBezTo>
                  <a:pt x="90" y="1886"/>
                  <a:pt x="88" y="1890"/>
                  <a:pt x="85" y="1892"/>
                </a:cubicBezTo>
                <a:cubicBezTo>
                  <a:pt x="85" y="1917"/>
                  <a:pt x="85" y="1942"/>
                  <a:pt x="85" y="1967"/>
                </a:cubicBezTo>
                <a:cubicBezTo>
                  <a:pt x="82" y="1971"/>
                  <a:pt x="79" y="1974"/>
                  <a:pt x="76" y="1976"/>
                </a:cubicBezTo>
                <a:cubicBezTo>
                  <a:pt x="76" y="1993"/>
                  <a:pt x="76" y="2010"/>
                  <a:pt x="76" y="2027"/>
                </a:cubicBezTo>
                <a:cubicBezTo>
                  <a:pt x="79" y="2030"/>
                  <a:pt x="83" y="2033"/>
                  <a:pt x="85" y="2035"/>
                </a:cubicBezTo>
                <a:cubicBezTo>
                  <a:pt x="85" y="2041"/>
                  <a:pt x="85" y="2047"/>
                  <a:pt x="85" y="2052"/>
                </a:cubicBezTo>
                <a:cubicBezTo>
                  <a:pt x="88" y="2056"/>
                  <a:pt x="91" y="2058"/>
                  <a:pt x="93" y="2060"/>
                </a:cubicBezTo>
                <a:cubicBezTo>
                  <a:pt x="97" y="2063"/>
                  <a:pt x="99" y="2066"/>
                  <a:pt x="101" y="2069"/>
                </a:cubicBezTo>
                <a:cubicBezTo>
                  <a:pt x="101" y="2072"/>
                  <a:pt x="101" y="2075"/>
                  <a:pt x="101" y="2078"/>
                </a:cubicBezTo>
                <a:cubicBezTo>
                  <a:pt x="107" y="2083"/>
                  <a:pt x="113" y="2089"/>
                  <a:pt x="118" y="2095"/>
                </a:cubicBezTo>
                <a:cubicBezTo>
                  <a:pt x="118" y="2098"/>
                  <a:pt x="118" y="2100"/>
                  <a:pt x="118" y="2103"/>
                </a:cubicBezTo>
                <a:cubicBezTo>
                  <a:pt x="122" y="2106"/>
                  <a:pt x="125" y="2108"/>
                  <a:pt x="127" y="2111"/>
                </a:cubicBezTo>
                <a:cubicBezTo>
                  <a:pt x="127" y="2134"/>
                  <a:pt x="127" y="2156"/>
                  <a:pt x="127" y="2179"/>
                </a:cubicBezTo>
                <a:cubicBezTo>
                  <a:pt x="124" y="2182"/>
                  <a:pt x="121" y="2185"/>
                  <a:pt x="118" y="2187"/>
                </a:cubicBezTo>
                <a:cubicBezTo>
                  <a:pt x="118" y="2190"/>
                  <a:pt x="118" y="2193"/>
                  <a:pt x="118" y="2196"/>
                </a:cubicBezTo>
                <a:cubicBezTo>
                  <a:pt x="115" y="2199"/>
                  <a:pt x="113" y="2202"/>
                  <a:pt x="110" y="2204"/>
                </a:cubicBezTo>
                <a:cubicBezTo>
                  <a:pt x="110" y="2213"/>
                  <a:pt x="110" y="2221"/>
                  <a:pt x="110" y="2229"/>
                </a:cubicBezTo>
                <a:cubicBezTo>
                  <a:pt x="113" y="2232"/>
                  <a:pt x="116" y="2236"/>
                  <a:pt x="118" y="2238"/>
                </a:cubicBezTo>
                <a:cubicBezTo>
                  <a:pt x="118" y="2241"/>
                  <a:pt x="118" y="2244"/>
                  <a:pt x="118" y="2246"/>
                </a:cubicBezTo>
                <a:cubicBezTo>
                  <a:pt x="124" y="2252"/>
                  <a:pt x="130" y="2258"/>
                  <a:pt x="135" y="2263"/>
                </a:cubicBezTo>
                <a:cubicBezTo>
                  <a:pt x="141" y="2263"/>
                  <a:pt x="147" y="2263"/>
                  <a:pt x="152" y="2263"/>
                </a:cubicBezTo>
                <a:cubicBezTo>
                  <a:pt x="156" y="2266"/>
                  <a:pt x="158" y="2269"/>
                  <a:pt x="160" y="2271"/>
                </a:cubicBezTo>
                <a:cubicBezTo>
                  <a:pt x="164" y="2271"/>
                  <a:pt x="167" y="2271"/>
                  <a:pt x="169" y="2271"/>
                </a:cubicBezTo>
                <a:cubicBezTo>
                  <a:pt x="175" y="2277"/>
                  <a:pt x="181" y="2283"/>
                  <a:pt x="186" y="2288"/>
                </a:cubicBezTo>
                <a:cubicBezTo>
                  <a:pt x="186" y="2292"/>
                  <a:pt x="186" y="2295"/>
                  <a:pt x="186" y="2297"/>
                </a:cubicBezTo>
                <a:cubicBezTo>
                  <a:pt x="192" y="2303"/>
                  <a:pt x="198" y="2309"/>
                  <a:pt x="203" y="2313"/>
                </a:cubicBezTo>
                <a:cubicBezTo>
                  <a:pt x="203" y="2325"/>
                  <a:pt x="203" y="2336"/>
                  <a:pt x="203" y="2347"/>
                </a:cubicBezTo>
                <a:cubicBezTo>
                  <a:pt x="199" y="2351"/>
                  <a:pt x="197" y="2354"/>
                  <a:pt x="195" y="2356"/>
                </a:cubicBezTo>
                <a:cubicBezTo>
                  <a:pt x="195" y="2362"/>
                  <a:pt x="195" y="2368"/>
                  <a:pt x="195" y="2373"/>
                </a:cubicBezTo>
                <a:cubicBezTo>
                  <a:pt x="198" y="2376"/>
                  <a:pt x="200" y="2379"/>
                  <a:pt x="203" y="2382"/>
                </a:cubicBezTo>
                <a:cubicBezTo>
                  <a:pt x="203" y="2385"/>
                  <a:pt x="203" y="2387"/>
                  <a:pt x="203" y="2390"/>
                </a:cubicBezTo>
                <a:cubicBezTo>
                  <a:pt x="206" y="2393"/>
                  <a:pt x="209" y="2396"/>
                  <a:pt x="212" y="2399"/>
                </a:cubicBezTo>
                <a:cubicBezTo>
                  <a:pt x="212" y="2402"/>
                  <a:pt x="212" y="2404"/>
                  <a:pt x="212" y="2407"/>
                </a:cubicBezTo>
                <a:cubicBezTo>
                  <a:pt x="217" y="2412"/>
                  <a:pt x="223" y="2418"/>
                  <a:pt x="229" y="2424"/>
                </a:cubicBezTo>
                <a:cubicBezTo>
                  <a:pt x="229" y="2427"/>
                  <a:pt x="229" y="2429"/>
                  <a:pt x="229" y="2432"/>
                </a:cubicBezTo>
                <a:cubicBezTo>
                  <a:pt x="232" y="2435"/>
                  <a:pt x="234" y="2438"/>
                  <a:pt x="237" y="2441"/>
                </a:cubicBezTo>
                <a:cubicBezTo>
                  <a:pt x="237" y="2446"/>
                  <a:pt x="237" y="2452"/>
                  <a:pt x="237" y="2458"/>
                </a:cubicBezTo>
                <a:cubicBezTo>
                  <a:pt x="233" y="2461"/>
                  <a:pt x="231" y="2463"/>
                  <a:pt x="229" y="2466"/>
                </a:cubicBezTo>
                <a:cubicBezTo>
                  <a:pt x="229" y="2471"/>
                  <a:pt x="229" y="2477"/>
                  <a:pt x="229" y="2483"/>
                </a:cubicBezTo>
                <a:cubicBezTo>
                  <a:pt x="220" y="2492"/>
                  <a:pt x="211" y="2500"/>
                  <a:pt x="203" y="2508"/>
                </a:cubicBezTo>
                <a:cubicBezTo>
                  <a:pt x="199" y="2508"/>
                  <a:pt x="197" y="2508"/>
                  <a:pt x="195" y="2508"/>
                </a:cubicBezTo>
                <a:cubicBezTo>
                  <a:pt x="186" y="2517"/>
                  <a:pt x="177" y="2525"/>
                  <a:pt x="169" y="2533"/>
                </a:cubicBezTo>
                <a:cubicBezTo>
                  <a:pt x="169" y="2559"/>
                  <a:pt x="169" y="2584"/>
                  <a:pt x="169" y="2609"/>
                </a:cubicBezTo>
                <a:cubicBezTo>
                  <a:pt x="173" y="2613"/>
                  <a:pt x="175" y="2616"/>
                  <a:pt x="177" y="2618"/>
                </a:cubicBezTo>
                <a:cubicBezTo>
                  <a:pt x="181" y="2618"/>
                  <a:pt x="184" y="2618"/>
                  <a:pt x="186" y="2618"/>
                </a:cubicBezTo>
                <a:cubicBezTo>
                  <a:pt x="190" y="2621"/>
                  <a:pt x="192" y="2624"/>
                  <a:pt x="195" y="2626"/>
                </a:cubicBezTo>
                <a:cubicBezTo>
                  <a:pt x="200" y="2626"/>
                  <a:pt x="206" y="2626"/>
                  <a:pt x="212" y="2626"/>
                </a:cubicBezTo>
                <a:cubicBezTo>
                  <a:pt x="220" y="2635"/>
                  <a:pt x="229" y="2643"/>
                  <a:pt x="237" y="2651"/>
                </a:cubicBezTo>
                <a:cubicBezTo>
                  <a:pt x="237" y="2655"/>
                  <a:pt x="237" y="2658"/>
                  <a:pt x="237" y="2660"/>
                </a:cubicBezTo>
                <a:cubicBezTo>
                  <a:pt x="240" y="2664"/>
                  <a:pt x="242" y="2666"/>
                  <a:pt x="245" y="2668"/>
                </a:cubicBezTo>
                <a:cubicBezTo>
                  <a:pt x="245" y="2685"/>
                  <a:pt x="245" y="2702"/>
                  <a:pt x="245" y="2720"/>
                </a:cubicBezTo>
                <a:cubicBezTo>
                  <a:pt x="256" y="2731"/>
                  <a:pt x="267" y="2742"/>
                  <a:pt x="279" y="2753"/>
                </a:cubicBezTo>
                <a:cubicBezTo>
                  <a:pt x="282" y="2753"/>
                  <a:pt x="285" y="2753"/>
                  <a:pt x="288" y="2753"/>
                </a:cubicBezTo>
                <a:cubicBezTo>
                  <a:pt x="291" y="2756"/>
                  <a:pt x="293" y="2759"/>
                  <a:pt x="296" y="2762"/>
                </a:cubicBezTo>
                <a:cubicBezTo>
                  <a:pt x="305" y="2762"/>
                  <a:pt x="313" y="2762"/>
                  <a:pt x="321" y="2762"/>
                </a:cubicBezTo>
                <a:cubicBezTo>
                  <a:pt x="324" y="2765"/>
                  <a:pt x="327" y="2767"/>
                  <a:pt x="330" y="2770"/>
                </a:cubicBezTo>
                <a:cubicBezTo>
                  <a:pt x="355" y="2770"/>
                  <a:pt x="380" y="2770"/>
                  <a:pt x="405" y="2770"/>
                </a:cubicBezTo>
                <a:cubicBezTo>
                  <a:pt x="417" y="2781"/>
                  <a:pt x="428" y="2792"/>
                  <a:pt x="439" y="2804"/>
                </a:cubicBezTo>
                <a:cubicBezTo>
                  <a:pt x="443" y="2804"/>
                  <a:pt x="446" y="2804"/>
                  <a:pt x="448" y="2804"/>
                </a:cubicBezTo>
                <a:cubicBezTo>
                  <a:pt x="451" y="2807"/>
                  <a:pt x="454" y="2809"/>
                  <a:pt x="456" y="2812"/>
                </a:cubicBezTo>
                <a:cubicBezTo>
                  <a:pt x="460" y="2812"/>
                  <a:pt x="462" y="2812"/>
                  <a:pt x="464" y="2812"/>
                </a:cubicBezTo>
                <a:cubicBezTo>
                  <a:pt x="470" y="2818"/>
                  <a:pt x="476" y="2823"/>
                  <a:pt x="481" y="2829"/>
                </a:cubicBezTo>
                <a:cubicBezTo>
                  <a:pt x="485" y="2829"/>
                  <a:pt x="488" y="2829"/>
                  <a:pt x="490" y="2829"/>
                </a:cubicBezTo>
                <a:cubicBezTo>
                  <a:pt x="496" y="2835"/>
                  <a:pt x="502" y="2840"/>
                  <a:pt x="507" y="2846"/>
                </a:cubicBezTo>
                <a:cubicBezTo>
                  <a:pt x="510" y="2846"/>
                  <a:pt x="513" y="2846"/>
                  <a:pt x="515" y="2846"/>
                </a:cubicBezTo>
                <a:cubicBezTo>
                  <a:pt x="519" y="2849"/>
                  <a:pt x="521" y="2852"/>
                  <a:pt x="524" y="2854"/>
                </a:cubicBezTo>
                <a:cubicBezTo>
                  <a:pt x="527" y="2854"/>
                  <a:pt x="530" y="2854"/>
                  <a:pt x="532" y="2854"/>
                </a:cubicBezTo>
                <a:cubicBezTo>
                  <a:pt x="536" y="2857"/>
                  <a:pt x="538" y="2861"/>
                  <a:pt x="541" y="2863"/>
                </a:cubicBezTo>
                <a:cubicBezTo>
                  <a:pt x="558" y="2863"/>
                  <a:pt x="575" y="2863"/>
                  <a:pt x="592" y="2863"/>
                </a:cubicBezTo>
                <a:cubicBezTo>
                  <a:pt x="595" y="2866"/>
                  <a:pt x="597" y="2869"/>
                  <a:pt x="600" y="2871"/>
                </a:cubicBezTo>
                <a:cubicBezTo>
                  <a:pt x="611" y="2871"/>
                  <a:pt x="622" y="2871"/>
                  <a:pt x="634" y="2871"/>
                </a:cubicBezTo>
                <a:cubicBezTo>
                  <a:pt x="637" y="2874"/>
                  <a:pt x="639" y="2877"/>
                  <a:pt x="642" y="2879"/>
                </a:cubicBezTo>
                <a:cubicBezTo>
                  <a:pt x="645" y="2879"/>
                  <a:pt x="648" y="2879"/>
                  <a:pt x="651" y="2879"/>
                </a:cubicBezTo>
                <a:cubicBezTo>
                  <a:pt x="654" y="2882"/>
                  <a:pt x="656" y="2886"/>
                  <a:pt x="659" y="2888"/>
                </a:cubicBezTo>
                <a:cubicBezTo>
                  <a:pt x="662" y="2888"/>
                  <a:pt x="665" y="2888"/>
                  <a:pt x="667" y="2888"/>
                </a:cubicBezTo>
                <a:cubicBezTo>
                  <a:pt x="670" y="2891"/>
                  <a:pt x="674" y="2894"/>
                  <a:pt x="676" y="2896"/>
                </a:cubicBezTo>
                <a:cubicBezTo>
                  <a:pt x="679" y="2896"/>
                  <a:pt x="682" y="2896"/>
                  <a:pt x="684" y="2896"/>
                </a:cubicBezTo>
                <a:cubicBezTo>
                  <a:pt x="687" y="2899"/>
                  <a:pt x="691" y="2903"/>
                  <a:pt x="693" y="2905"/>
                </a:cubicBezTo>
                <a:cubicBezTo>
                  <a:pt x="696" y="2905"/>
                  <a:pt x="699" y="2905"/>
                  <a:pt x="701" y="2905"/>
                </a:cubicBezTo>
                <a:cubicBezTo>
                  <a:pt x="704" y="2908"/>
                  <a:pt x="707" y="2911"/>
                  <a:pt x="709" y="2913"/>
                </a:cubicBezTo>
                <a:cubicBezTo>
                  <a:pt x="718" y="2913"/>
                  <a:pt x="727" y="2913"/>
                  <a:pt x="735" y="2913"/>
                </a:cubicBezTo>
                <a:cubicBezTo>
                  <a:pt x="738" y="2916"/>
                  <a:pt x="741" y="2920"/>
                  <a:pt x="743" y="2922"/>
                </a:cubicBezTo>
                <a:cubicBezTo>
                  <a:pt x="749" y="2922"/>
                  <a:pt x="755" y="2922"/>
                  <a:pt x="760" y="2922"/>
                </a:cubicBezTo>
                <a:cubicBezTo>
                  <a:pt x="763" y="2925"/>
                  <a:pt x="766" y="2928"/>
                  <a:pt x="768" y="2930"/>
                </a:cubicBezTo>
                <a:cubicBezTo>
                  <a:pt x="783" y="2930"/>
                  <a:pt x="798" y="2931"/>
                  <a:pt x="811" y="2931"/>
                </a:cubicBezTo>
                <a:cubicBezTo>
                  <a:pt x="811" y="2934"/>
                  <a:pt x="811" y="2936"/>
                  <a:pt x="811" y="2939"/>
                </a:cubicBezTo>
                <a:cubicBezTo>
                  <a:pt x="817" y="2944"/>
                  <a:pt x="823" y="2950"/>
                  <a:pt x="828" y="2956"/>
                </a:cubicBezTo>
                <a:cubicBezTo>
                  <a:pt x="828" y="2959"/>
                  <a:pt x="828" y="2962"/>
                  <a:pt x="828" y="2965"/>
                </a:cubicBezTo>
                <a:cubicBezTo>
                  <a:pt x="837" y="2973"/>
                  <a:pt x="845" y="2982"/>
                  <a:pt x="854" y="2990"/>
                </a:cubicBezTo>
                <a:cubicBezTo>
                  <a:pt x="854" y="3001"/>
                  <a:pt x="854" y="3012"/>
                  <a:pt x="854" y="3024"/>
                </a:cubicBezTo>
                <a:cubicBezTo>
                  <a:pt x="857" y="3027"/>
                  <a:pt x="859" y="3029"/>
                  <a:pt x="862" y="3032"/>
                </a:cubicBezTo>
                <a:cubicBezTo>
                  <a:pt x="862" y="3035"/>
                  <a:pt x="862" y="3037"/>
                  <a:pt x="862" y="3040"/>
                </a:cubicBezTo>
                <a:cubicBezTo>
                  <a:pt x="865" y="3043"/>
                  <a:pt x="867" y="3046"/>
                  <a:pt x="870" y="3049"/>
                </a:cubicBezTo>
                <a:cubicBezTo>
                  <a:pt x="870" y="3055"/>
                  <a:pt x="870" y="3060"/>
                  <a:pt x="870" y="3066"/>
                </a:cubicBezTo>
                <a:cubicBezTo>
                  <a:pt x="873" y="3069"/>
                  <a:pt x="876" y="3072"/>
                  <a:pt x="879" y="3074"/>
                </a:cubicBezTo>
                <a:cubicBezTo>
                  <a:pt x="879" y="3077"/>
                  <a:pt x="879" y="3080"/>
                  <a:pt x="879" y="3083"/>
                </a:cubicBezTo>
                <a:cubicBezTo>
                  <a:pt x="882" y="3086"/>
                  <a:pt x="884" y="3089"/>
                  <a:pt x="887" y="3091"/>
                </a:cubicBezTo>
                <a:cubicBezTo>
                  <a:pt x="890" y="3091"/>
                  <a:pt x="893" y="3091"/>
                  <a:pt x="896" y="3091"/>
                </a:cubicBezTo>
                <a:cubicBezTo>
                  <a:pt x="901" y="3097"/>
                  <a:pt x="907" y="3102"/>
                  <a:pt x="913" y="3108"/>
                </a:cubicBezTo>
                <a:cubicBezTo>
                  <a:pt x="913" y="3111"/>
                  <a:pt x="913" y="3114"/>
                  <a:pt x="913" y="3116"/>
                </a:cubicBezTo>
                <a:cubicBezTo>
                  <a:pt x="918" y="3122"/>
                  <a:pt x="924" y="3127"/>
                  <a:pt x="929" y="3133"/>
                </a:cubicBezTo>
                <a:cubicBezTo>
                  <a:pt x="929" y="3142"/>
                  <a:pt x="929" y="3150"/>
                  <a:pt x="929" y="3158"/>
                </a:cubicBezTo>
                <a:cubicBezTo>
                  <a:pt x="923" y="3164"/>
                  <a:pt x="918" y="3170"/>
                  <a:pt x="913" y="3175"/>
                </a:cubicBezTo>
                <a:cubicBezTo>
                  <a:pt x="913" y="3179"/>
                  <a:pt x="913" y="3182"/>
                  <a:pt x="913" y="3184"/>
                </a:cubicBezTo>
                <a:cubicBezTo>
                  <a:pt x="909" y="3187"/>
                  <a:pt x="906" y="3190"/>
                  <a:pt x="904" y="3192"/>
                </a:cubicBezTo>
                <a:cubicBezTo>
                  <a:pt x="904" y="3209"/>
                  <a:pt x="904" y="3226"/>
                  <a:pt x="904" y="3243"/>
                </a:cubicBezTo>
                <a:cubicBezTo>
                  <a:pt x="901" y="3246"/>
                  <a:pt x="898" y="3249"/>
                  <a:pt x="896" y="3251"/>
                </a:cubicBezTo>
                <a:cubicBezTo>
                  <a:pt x="896" y="3263"/>
                  <a:pt x="896" y="3274"/>
                  <a:pt x="896" y="3285"/>
                </a:cubicBezTo>
                <a:cubicBezTo>
                  <a:pt x="892" y="3289"/>
                  <a:pt x="889" y="3291"/>
                  <a:pt x="887" y="3294"/>
                </a:cubicBezTo>
                <a:cubicBezTo>
                  <a:pt x="887" y="3299"/>
                  <a:pt x="887" y="3305"/>
                  <a:pt x="887" y="3311"/>
                </a:cubicBezTo>
                <a:cubicBezTo>
                  <a:pt x="884" y="3314"/>
                  <a:pt x="881" y="3316"/>
                  <a:pt x="879" y="3319"/>
                </a:cubicBezTo>
                <a:cubicBezTo>
                  <a:pt x="879" y="3322"/>
                  <a:pt x="879" y="3325"/>
                  <a:pt x="879" y="3328"/>
                </a:cubicBezTo>
                <a:cubicBezTo>
                  <a:pt x="875" y="3331"/>
                  <a:pt x="872" y="3333"/>
                  <a:pt x="870" y="3336"/>
                </a:cubicBezTo>
                <a:cubicBezTo>
                  <a:pt x="870" y="3339"/>
                  <a:pt x="870" y="3341"/>
                  <a:pt x="870" y="3344"/>
                </a:cubicBezTo>
                <a:cubicBezTo>
                  <a:pt x="866" y="3347"/>
                  <a:pt x="864" y="3350"/>
                  <a:pt x="862" y="3353"/>
                </a:cubicBezTo>
                <a:cubicBezTo>
                  <a:pt x="862" y="3356"/>
                  <a:pt x="862" y="3358"/>
                  <a:pt x="862" y="3361"/>
                </a:cubicBezTo>
                <a:cubicBezTo>
                  <a:pt x="858" y="3364"/>
                  <a:pt x="856" y="3367"/>
                  <a:pt x="854" y="3370"/>
                </a:cubicBezTo>
                <a:cubicBezTo>
                  <a:pt x="854" y="3373"/>
                  <a:pt x="854" y="3375"/>
                  <a:pt x="854" y="3378"/>
                </a:cubicBezTo>
                <a:cubicBezTo>
                  <a:pt x="839" y="3392"/>
                  <a:pt x="825" y="3406"/>
                  <a:pt x="811" y="3420"/>
                </a:cubicBezTo>
                <a:cubicBezTo>
                  <a:pt x="808" y="3420"/>
                  <a:pt x="805" y="3420"/>
                  <a:pt x="802" y="3420"/>
                </a:cubicBezTo>
                <a:cubicBezTo>
                  <a:pt x="799" y="3423"/>
                  <a:pt x="797" y="3427"/>
                  <a:pt x="794" y="3429"/>
                </a:cubicBezTo>
                <a:cubicBezTo>
                  <a:pt x="791" y="3429"/>
                  <a:pt x="788" y="3429"/>
                  <a:pt x="785" y="3429"/>
                </a:cubicBezTo>
                <a:cubicBezTo>
                  <a:pt x="782" y="3432"/>
                  <a:pt x="780" y="3435"/>
                  <a:pt x="777" y="3437"/>
                </a:cubicBezTo>
                <a:cubicBezTo>
                  <a:pt x="774" y="3437"/>
                  <a:pt x="771" y="3437"/>
                  <a:pt x="768" y="3437"/>
                </a:cubicBezTo>
                <a:cubicBezTo>
                  <a:pt x="760" y="3446"/>
                  <a:pt x="751" y="3454"/>
                  <a:pt x="743" y="3462"/>
                </a:cubicBezTo>
                <a:cubicBezTo>
                  <a:pt x="743" y="3465"/>
                  <a:pt x="743" y="3469"/>
                  <a:pt x="743" y="3471"/>
                </a:cubicBezTo>
                <a:cubicBezTo>
                  <a:pt x="740" y="3474"/>
                  <a:pt x="738" y="3477"/>
                  <a:pt x="735" y="3479"/>
                </a:cubicBezTo>
                <a:cubicBezTo>
                  <a:pt x="735" y="3499"/>
                  <a:pt x="735" y="3519"/>
                  <a:pt x="735" y="3538"/>
                </a:cubicBezTo>
                <a:cubicBezTo>
                  <a:pt x="755" y="3559"/>
                  <a:pt x="775" y="3578"/>
                  <a:pt x="794" y="3598"/>
                </a:cubicBezTo>
                <a:cubicBezTo>
                  <a:pt x="794" y="3601"/>
                  <a:pt x="794" y="3603"/>
                  <a:pt x="794" y="3606"/>
                </a:cubicBezTo>
                <a:cubicBezTo>
                  <a:pt x="798" y="3609"/>
                  <a:pt x="800" y="3612"/>
                  <a:pt x="802" y="3615"/>
                </a:cubicBezTo>
                <a:cubicBezTo>
                  <a:pt x="802" y="3618"/>
                  <a:pt x="802" y="3620"/>
                  <a:pt x="802" y="3623"/>
                </a:cubicBezTo>
                <a:cubicBezTo>
                  <a:pt x="806" y="3626"/>
                  <a:pt x="809" y="3629"/>
                  <a:pt x="811" y="3632"/>
                </a:cubicBezTo>
                <a:cubicBezTo>
                  <a:pt x="811" y="3635"/>
                  <a:pt x="811" y="3637"/>
                  <a:pt x="811" y="3640"/>
                </a:cubicBezTo>
                <a:cubicBezTo>
                  <a:pt x="815" y="3643"/>
                  <a:pt x="817" y="3646"/>
                  <a:pt x="819" y="3649"/>
                </a:cubicBezTo>
                <a:cubicBezTo>
                  <a:pt x="819" y="3654"/>
                  <a:pt x="819" y="3660"/>
                  <a:pt x="819" y="3665"/>
                </a:cubicBezTo>
                <a:cubicBezTo>
                  <a:pt x="823" y="3668"/>
                  <a:pt x="825" y="3671"/>
                  <a:pt x="828" y="3674"/>
                </a:cubicBezTo>
                <a:cubicBezTo>
                  <a:pt x="828" y="3677"/>
                  <a:pt x="828" y="3679"/>
                  <a:pt x="828" y="3682"/>
                </a:cubicBezTo>
                <a:cubicBezTo>
                  <a:pt x="831" y="3685"/>
                  <a:pt x="834" y="3688"/>
                  <a:pt x="837" y="3691"/>
                </a:cubicBezTo>
                <a:cubicBezTo>
                  <a:pt x="837" y="3700"/>
                  <a:pt x="837" y="3708"/>
                  <a:pt x="837" y="3716"/>
                </a:cubicBezTo>
                <a:cubicBezTo>
                  <a:pt x="833" y="3719"/>
                  <a:pt x="830" y="3722"/>
                  <a:pt x="828" y="3724"/>
                </a:cubicBezTo>
                <a:cubicBezTo>
                  <a:pt x="828" y="3735"/>
                  <a:pt x="828" y="3747"/>
                  <a:pt x="828" y="3758"/>
                </a:cubicBezTo>
                <a:cubicBezTo>
                  <a:pt x="824" y="3761"/>
                  <a:pt x="822" y="3764"/>
                  <a:pt x="819" y="3766"/>
                </a:cubicBezTo>
                <a:cubicBezTo>
                  <a:pt x="819" y="3769"/>
                  <a:pt x="819" y="3773"/>
                  <a:pt x="819" y="3775"/>
                </a:cubicBezTo>
                <a:cubicBezTo>
                  <a:pt x="808" y="3786"/>
                  <a:pt x="797" y="3798"/>
                  <a:pt x="785" y="3808"/>
                </a:cubicBezTo>
                <a:cubicBezTo>
                  <a:pt x="785" y="3812"/>
                  <a:pt x="785" y="3815"/>
                  <a:pt x="785" y="3817"/>
                </a:cubicBezTo>
                <a:cubicBezTo>
                  <a:pt x="780" y="3823"/>
                  <a:pt x="774" y="3829"/>
                  <a:pt x="768" y="3834"/>
                </a:cubicBezTo>
                <a:cubicBezTo>
                  <a:pt x="768" y="3837"/>
                  <a:pt x="768" y="3840"/>
                  <a:pt x="768" y="3842"/>
                </a:cubicBezTo>
                <a:cubicBezTo>
                  <a:pt x="740" y="3871"/>
                  <a:pt x="712" y="3899"/>
                  <a:pt x="684" y="3927"/>
                </a:cubicBezTo>
                <a:cubicBezTo>
                  <a:pt x="684" y="3930"/>
                  <a:pt x="684" y="3933"/>
                  <a:pt x="684" y="3936"/>
                </a:cubicBezTo>
                <a:cubicBezTo>
                  <a:pt x="678" y="3941"/>
                  <a:pt x="673" y="3947"/>
                  <a:pt x="667" y="3953"/>
                </a:cubicBezTo>
                <a:cubicBezTo>
                  <a:pt x="667" y="3970"/>
                  <a:pt x="667" y="3987"/>
                  <a:pt x="667" y="4003"/>
                </a:cubicBezTo>
                <a:cubicBezTo>
                  <a:pt x="670" y="4006"/>
                  <a:pt x="674" y="4009"/>
                  <a:pt x="676" y="4012"/>
                </a:cubicBezTo>
                <a:cubicBezTo>
                  <a:pt x="676" y="4029"/>
                  <a:pt x="676" y="4046"/>
                  <a:pt x="676" y="4062"/>
                </a:cubicBezTo>
                <a:cubicBezTo>
                  <a:pt x="679" y="4065"/>
                  <a:pt x="682" y="4068"/>
                  <a:pt x="684" y="4070"/>
                </a:cubicBezTo>
                <a:cubicBezTo>
                  <a:pt x="684" y="4090"/>
                  <a:pt x="684" y="4110"/>
                  <a:pt x="684" y="4129"/>
                </a:cubicBezTo>
                <a:cubicBezTo>
                  <a:pt x="687" y="4132"/>
                  <a:pt x="691" y="4136"/>
                  <a:pt x="693" y="4138"/>
                </a:cubicBezTo>
                <a:cubicBezTo>
                  <a:pt x="690" y="4141"/>
                  <a:pt x="687" y="4144"/>
                  <a:pt x="684" y="4146"/>
                </a:cubicBezTo>
                <a:cubicBezTo>
                  <a:pt x="684" y="4152"/>
                  <a:pt x="684" y="4158"/>
                  <a:pt x="684" y="4163"/>
                </a:cubicBezTo>
                <a:cubicBezTo>
                  <a:pt x="678" y="4169"/>
                  <a:pt x="673" y="4175"/>
                  <a:pt x="667" y="4180"/>
                </a:cubicBezTo>
                <a:cubicBezTo>
                  <a:pt x="667" y="4192"/>
                  <a:pt x="667" y="4203"/>
                  <a:pt x="667" y="4214"/>
                </a:cubicBezTo>
                <a:cubicBezTo>
                  <a:pt x="670" y="4218"/>
                  <a:pt x="674" y="4220"/>
                  <a:pt x="676" y="4222"/>
                </a:cubicBezTo>
                <a:cubicBezTo>
                  <a:pt x="676" y="4231"/>
                  <a:pt x="676" y="4239"/>
                  <a:pt x="676" y="4248"/>
                </a:cubicBezTo>
                <a:cubicBezTo>
                  <a:pt x="679" y="4251"/>
                  <a:pt x="682" y="4254"/>
                  <a:pt x="684" y="4256"/>
                </a:cubicBezTo>
                <a:cubicBezTo>
                  <a:pt x="684" y="4260"/>
                  <a:pt x="684" y="4262"/>
                  <a:pt x="684" y="4265"/>
                </a:cubicBezTo>
                <a:cubicBezTo>
                  <a:pt x="687" y="4268"/>
                  <a:pt x="691" y="4270"/>
                  <a:pt x="693" y="4273"/>
                </a:cubicBezTo>
                <a:cubicBezTo>
                  <a:pt x="693" y="4276"/>
                  <a:pt x="693" y="4279"/>
                  <a:pt x="693" y="4282"/>
                </a:cubicBezTo>
                <a:cubicBezTo>
                  <a:pt x="696" y="4285"/>
                  <a:pt x="699" y="4287"/>
                  <a:pt x="701" y="4290"/>
                </a:cubicBezTo>
                <a:cubicBezTo>
                  <a:pt x="701" y="4293"/>
                  <a:pt x="701" y="4296"/>
                  <a:pt x="701" y="4299"/>
                </a:cubicBezTo>
                <a:cubicBezTo>
                  <a:pt x="704" y="4302"/>
                  <a:pt x="707" y="4304"/>
                  <a:pt x="709" y="4307"/>
                </a:cubicBezTo>
                <a:cubicBezTo>
                  <a:pt x="709" y="4310"/>
                  <a:pt x="709" y="4313"/>
                  <a:pt x="709" y="4316"/>
                </a:cubicBezTo>
                <a:cubicBezTo>
                  <a:pt x="715" y="4321"/>
                  <a:pt x="721" y="4327"/>
                  <a:pt x="726" y="4332"/>
                </a:cubicBezTo>
                <a:cubicBezTo>
                  <a:pt x="726" y="4335"/>
                  <a:pt x="726" y="4338"/>
                  <a:pt x="726" y="4341"/>
                </a:cubicBezTo>
                <a:cubicBezTo>
                  <a:pt x="743" y="4358"/>
                  <a:pt x="760" y="4375"/>
                  <a:pt x="777" y="4391"/>
                </a:cubicBezTo>
                <a:cubicBezTo>
                  <a:pt x="783" y="4391"/>
                  <a:pt x="789" y="4391"/>
                  <a:pt x="794" y="4391"/>
                </a:cubicBezTo>
                <a:cubicBezTo>
                  <a:pt x="798" y="4394"/>
                  <a:pt x="800" y="4398"/>
                  <a:pt x="802" y="4400"/>
                </a:cubicBezTo>
                <a:cubicBezTo>
                  <a:pt x="817" y="4400"/>
                  <a:pt x="831" y="4400"/>
                  <a:pt x="845" y="4400"/>
                </a:cubicBezTo>
                <a:cubicBezTo>
                  <a:pt x="848" y="4403"/>
                  <a:pt x="851" y="4406"/>
                  <a:pt x="854" y="4408"/>
                </a:cubicBezTo>
                <a:cubicBezTo>
                  <a:pt x="857" y="4408"/>
                  <a:pt x="859" y="4408"/>
                  <a:pt x="862" y="4408"/>
                </a:cubicBezTo>
                <a:cubicBezTo>
                  <a:pt x="865" y="4411"/>
                  <a:pt x="867" y="4415"/>
                  <a:pt x="870" y="4417"/>
                </a:cubicBezTo>
                <a:cubicBezTo>
                  <a:pt x="873" y="4417"/>
                  <a:pt x="876" y="4417"/>
                  <a:pt x="879" y="4417"/>
                </a:cubicBezTo>
                <a:cubicBezTo>
                  <a:pt x="888" y="4426"/>
                  <a:pt x="896" y="4434"/>
                  <a:pt x="904" y="4442"/>
                </a:cubicBezTo>
                <a:cubicBezTo>
                  <a:pt x="907" y="4442"/>
                  <a:pt x="910" y="4442"/>
                  <a:pt x="913" y="4442"/>
                </a:cubicBezTo>
                <a:cubicBezTo>
                  <a:pt x="918" y="4448"/>
                  <a:pt x="924" y="4453"/>
                  <a:pt x="929" y="4459"/>
                </a:cubicBezTo>
                <a:cubicBezTo>
                  <a:pt x="932" y="4459"/>
                  <a:pt x="935" y="4459"/>
                  <a:pt x="938" y="4459"/>
                </a:cubicBezTo>
                <a:cubicBezTo>
                  <a:pt x="958" y="4479"/>
                  <a:pt x="978" y="4499"/>
                  <a:pt x="997" y="4518"/>
                </a:cubicBezTo>
                <a:cubicBezTo>
                  <a:pt x="997" y="4522"/>
                  <a:pt x="997" y="4524"/>
                  <a:pt x="997" y="4526"/>
                </a:cubicBezTo>
                <a:cubicBezTo>
                  <a:pt x="1000" y="4530"/>
                  <a:pt x="1003" y="4532"/>
                  <a:pt x="1005" y="4534"/>
                </a:cubicBezTo>
                <a:cubicBezTo>
                  <a:pt x="1005" y="4538"/>
                  <a:pt x="1005" y="4541"/>
                  <a:pt x="1005" y="4543"/>
                </a:cubicBezTo>
                <a:cubicBezTo>
                  <a:pt x="1008" y="4547"/>
                  <a:pt x="1012" y="4549"/>
                  <a:pt x="1014" y="4551"/>
                </a:cubicBezTo>
                <a:cubicBezTo>
                  <a:pt x="1014" y="4555"/>
                  <a:pt x="1014" y="4558"/>
                  <a:pt x="1014" y="4560"/>
                </a:cubicBezTo>
                <a:cubicBezTo>
                  <a:pt x="1017" y="4564"/>
                  <a:pt x="1020" y="4566"/>
                  <a:pt x="1022" y="4569"/>
                </a:cubicBezTo>
                <a:cubicBezTo>
                  <a:pt x="1022" y="4577"/>
                  <a:pt x="1022" y="4586"/>
                  <a:pt x="1022" y="4594"/>
                </a:cubicBezTo>
                <a:cubicBezTo>
                  <a:pt x="1025" y="4597"/>
                  <a:pt x="1028" y="4600"/>
                  <a:pt x="1030" y="4603"/>
                </a:cubicBezTo>
                <a:cubicBezTo>
                  <a:pt x="1030" y="4608"/>
                  <a:pt x="1030" y="4614"/>
                  <a:pt x="1030" y="4620"/>
                </a:cubicBezTo>
                <a:cubicBezTo>
                  <a:pt x="1033" y="4623"/>
                  <a:pt x="1037" y="4625"/>
                  <a:pt x="1039" y="4628"/>
                </a:cubicBezTo>
                <a:cubicBezTo>
                  <a:pt x="1039" y="4631"/>
                  <a:pt x="1039" y="4633"/>
                  <a:pt x="1039" y="4636"/>
                </a:cubicBezTo>
                <a:cubicBezTo>
                  <a:pt x="1045" y="4641"/>
                  <a:pt x="1050" y="4647"/>
                  <a:pt x="1056" y="4653"/>
                </a:cubicBezTo>
                <a:cubicBezTo>
                  <a:pt x="1059" y="4653"/>
                  <a:pt x="1062" y="4653"/>
                  <a:pt x="1064" y="4653"/>
                </a:cubicBezTo>
                <a:cubicBezTo>
                  <a:pt x="1067" y="4653"/>
                  <a:pt x="1070" y="4653"/>
                  <a:pt x="1072" y="4653"/>
                </a:cubicBezTo>
                <a:cubicBezTo>
                  <a:pt x="1076" y="4656"/>
                  <a:pt x="1079" y="4659"/>
                  <a:pt x="1081" y="4662"/>
                </a:cubicBezTo>
                <a:cubicBezTo>
                  <a:pt x="1085" y="4662"/>
                  <a:pt x="1087" y="4662"/>
                  <a:pt x="1089" y="4662"/>
                </a:cubicBezTo>
                <a:cubicBezTo>
                  <a:pt x="1095" y="4656"/>
                  <a:pt x="1101" y="4650"/>
                  <a:pt x="1106" y="4645"/>
                </a:cubicBezTo>
                <a:cubicBezTo>
                  <a:pt x="1110" y="4645"/>
                  <a:pt x="1113" y="4645"/>
                  <a:pt x="1115" y="4645"/>
                </a:cubicBezTo>
                <a:cubicBezTo>
                  <a:pt x="1115" y="4641"/>
                  <a:pt x="1115" y="4638"/>
                  <a:pt x="1115" y="4636"/>
                </a:cubicBezTo>
                <a:cubicBezTo>
                  <a:pt x="1119" y="4633"/>
                  <a:pt x="1121" y="4630"/>
                  <a:pt x="1123" y="4628"/>
                </a:cubicBezTo>
                <a:cubicBezTo>
                  <a:pt x="1123" y="4622"/>
                  <a:pt x="1123" y="4616"/>
                  <a:pt x="1123" y="4611"/>
                </a:cubicBezTo>
                <a:cubicBezTo>
                  <a:pt x="1127" y="4607"/>
                  <a:pt x="1129" y="4605"/>
                  <a:pt x="1132" y="4603"/>
                </a:cubicBezTo>
                <a:cubicBezTo>
                  <a:pt x="1132" y="4597"/>
                  <a:pt x="1132" y="4591"/>
                  <a:pt x="1132" y="4586"/>
                </a:cubicBezTo>
                <a:cubicBezTo>
                  <a:pt x="1140" y="4577"/>
                  <a:pt x="1149" y="4569"/>
                  <a:pt x="1157" y="4560"/>
                </a:cubicBezTo>
                <a:cubicBezTo>
                  <a:pt x="1169" y="4560"/>
                  <a:pt x="1180" y="4560"/>
                  <a:pt x="1191" y="4560"/>
                </a:cubicBezTo>
                <a:cubicBezTo>
                  <a:pt x="1196" y="4566"/>
                  <a:pt x="1202" y="4572"/>
                  <a:pt x="1208" y="4577"/>
                </a:cubicBezTo>
                <a:cubicBezTo>
                  <a:pt x="1208" y="4581"/>
                  <a:pt x="1208" y="4583"/>
                  <a:pt x="1208" y="4586"/>
                </a:cubicBezTo>
                <a:cubicBezTo>
                  <a:pt x="1211" y="4589"/>
                  <a:pt x="1214" y="4591"/>
                  <a:pt x="1217" y="4594"/>
                </a:cubicBezTo>
                <a:cubicBezTo>
                  <a:pt x="1217" y="4599"/>
                  <a:pt x="1217" y="4605"/>
                  <a:pt x="1217" y="4611"/>
                </a:cubicBezTo>
                <a:cubicBezTo>
                  <a:pt x="1220" y="4614"/>
                  <a:pt x="1222" y="4617"/>
                  <a:pt x="1225" y="4620"/>
                </a:cubicBezTo>
                <a:cubicBezTo>
                  <a:pt x="1225" y="4625"/>
                  <a:pt x="1225" y="4631"/>
                  <a:pt x="1225" y="4636"/>
                </a:cubicBezTo>
                <a:cubicBezTo>
                  <a:pt x="1230" y="4641"/>
                  <a:pt x="1236" y="4647"/>
                  <a:pt x="1242" y="4653"/>
                </a:cubicBezTo>
                <a:cubicBezTo>
                  <a:pt x="1245" y="4653"/>
                  <a:pt x="1247" y="4653"/>
                  <a:pt x="1250" y="4653"/>
                </a:cubicBezTo>
                <a:cubicBezTo>
                  <a:pt x="1253" y="4656"/>
                  <a:pt x="1256" y="4659"/>
                  <a:pt x="1259" y="4662"/>
                </a:cubicBezTo>
                <a:cubicBezTo>
                  <a:pt x="1273" y="4662"/>
                  <a:pt x="1287" y="4662"/>
                  <a:pt x="1301" y="4662"/>
                </a:cubicBezTo>
                <a:cubicBezTo>
                  <a:pt x="1304" y="4658"/>
                  <a:pt x="1307" y="4655"/>
                  <a:pt x="1309" y="4653"/>
                </a:cubicBezTo>
                <a:cubicBezTo>
                  <a:pt x="1312" y="4653"/>
                  <a:pt x="1316" y="4653"/>
                  <a:pt x="1318" y="4653"/>
                </a:cubicBezTo>
                <a:cubicBezTo>
                  <a:pt x="1321" y="4650"/>
                  <a:pt x="1324" y="4647"/>
                  <a:pt x="1326" y="4645"/>
                </a:cubicBezTo>
                <a:cubicBezTo>
                  <a:pt x="1329" y="4645"/>
                  <a:pt x="1332" y="4645"/>
                  <a:pt x="1334" y="4645"/>
                </a:cubicBezTo>
                <a:cubicBezTo>
                  <a:pt x="1334" y="4639"/>
                  <a:pt x="1334" y="4633"/>
                  <a:pt x="1334" y="4628"/>
                </a:cubicBezTo>
                <a:cubicBezTo>
                  <a:pt x="1326" y="4620"/>
                  <a:pt x="1318" y="4611"/>
                  <a:pt x="1309" y="4603"/>
                </a:cubicBezTo>
                <a:cubicBezTo>
                  <a:pt x="1309" y="4600"/>
                  <a:pt x="1309" y="4597"/>
                  <a:pt x="1309" y="4594"/>
                </a:cubicBezTo>
                <a:cubicBezTo>
                  <a:pt x="1293" y="4577"/>
                  <a:pt x="1276" y="4560"/>
                  <a:pt x="1259" y="4543"/>
                </a:cubicBezTo>
                <a:cubicBezTo>
                  <a:pt x="1261" y="4541"/>
                  <a:pt x="1264" y="4538"/>
                  <a:pt x="1267" y="4534"/>
                </a:cubicBezTo>
                <a:cubicBezTo>
                  <a:pt x="1267" y="4532"/>
                  <a:pt x="1267" y="4530"/>
                  <a:pt x="1267" y="4526"/>
                </a:cubicBezTo>
                <a:cubicBezTo>
                  <a:pt x="1269" y="4524"/>
                  <a:pt x="1273" y="4522"/>
                  <a:pt x="1276" y="4518"/>
                </a:cubicBezTo>
                <a:cubicBezTo>
                  <a:pt x="1284" y="4518"/>
                  <a:pt x="1292" y="4518"/>
                  <a:pt x="1301" y="4518"/>
                </a:cubicBezTo>
                <a:cubicBezTo>
                  <a:pt x="1307" y="4513"/>
                  <a:pt x="1312" y="4507"/>
                  <a:pt x="1318" y="4501"/>
                </a:cubicBezTo>
                <a:cubicBezTo>
                  <a:pt x="1318" y="4499"/>
                  <a:pt x="1318" y="4496"/>
                  <a:pt x="1318" y="4492"/>
                </a:cubicBezTo>
                <a:cubicBezTo>
                  <a:pt x="1320" y="4490"/>
                  <a:pt x="1323" y="4487"/>
                  <a:pt x="1326" y="4484"/>
                </a:cubicBezTo>
                <a:cubicBezTo>
                  <a:pt x="1326" y="4482"/>
                  <a:pt x="1326" y="4479"/>
                  <a:pt x="1326" y="4476"/>
                </a:cubicBezTo>
                <a:cubicBezTo>
                  <a:pt x="1324" y="4474"/>
                  <a:pt x="1321" y="4470"/>
                  <a:pt x="1318" y="4467"/>
                </a:cubicBezTo>
                <a:cubicBezTo>
                  <a:pt x="1316" y="4467"/>
                  <a:pt x="1312" y="4467"/>
                  <a:pt x="1309" y="4467"/>
                </a:cubicBezTo>
                <a:cubicBezTo>
                  <a:pt x="1309" y="4465"/>
                  <a:pt x="1309" y="4462"/>
                  <a:pt x="1309" y="4459"/>
                </a:cubicBezTo>
                <a:cubicBezTo>
                  <a:pt x="1311" y="4457"/>
                  <a:pt x="1315" y="4453"/>
                  <a:pt x="1318" y="4450"/>
                </a:cubicBezTo>
                <a:cubicBezTo>
                  <a:pt x="1318" y="4448"/>
                  <a:pt x="1318" y="4445"/>
                  <a:pt x="1318" y="4442"/>
                </a:cubicBezTo>
                <a:cubicBezTo>
                  <a:pt x="1326" y="4442"/>
                  <a:pt x="1334" y="4442"/>
                  <a:pt x="1343" y="4442"/>
                </a:cubicBezTo>
                <a:cubicBezTo>
                  <a:pt x="1343" y="4434"/>
                  <a:pt x="1343" y="4426"/>
                  <a:pt x="1343" y="4417"/>
                </a:cubicBezTo>
                <a:cubicBezTo>
                  <a:pt x="1345" y="4415"/>
                  <a:pt x="1348" y="4411"/>
                  <a:pt x="1351" y="4408"/>
                </a:cubicBezTo>
                <a:cubicBezTo>
                  <a:pt x="1343" y="4400"/>
                  <a:pt x="1335" y="4392"/>
                  <a:pt x="1326" y="4383"/>
                </a:cubicBezTo>
                <a:cubicBezTo>
                  <a:pt x="1324" y="4383"/>
                  <a:pt x="1321" y="4383"/>
                  <a:pt x="1318" y="4383"/>
                </a:cubicBezTo>
                <a:cubicBezTo>
                  <a:pt x="1318" y="4369"/>
                  <a:pt x="1318" y="4355"/>
                  <a:pt x="1318" y="4341"/>
                </a:cubicBezTo>
                <a:cubicBezTo>
                  <a:pt x="1316" y="4341"/>
                  <a:pt x="1312" y="4341"/>
                  <a:pt x="1309" y="4341"/>
                </a:cubicBezTo>
                <a:cubicBezTo>
                  <a:pt x="1307" y="4338"/>
                  <a:pt x="1304" y="4335"/>
                  <a:pt x="1301" y="4332"/>
                </a:cubicBezTo>
                <a:cubicBezTo>
                  <a:pt x="1301" y="4329"/>
                  <a:pt x="1301" y="4327"/>
                  <a:pt x="1301" y="4324"/>
                </a:cubicBezTo>
                <a:cubicBezTo>
                  <a:pt x="1303" y="4321"/>
                  <a:pt x="1306" y="4319"/>
                  <a:pt x="1309" y="4316"/>
                </a:cubicBezTo>
                <a:cubicBezTo>
                  <a:pt x="1340" y="4316"/>
                  <a:pt x="1371" y="4316"/>
                  <a:pt x="1402" y="4316"/>
                </a:cubicBezTo>
                <a:cubicBezTo>
                  <a:pt x="1402" y="4299"/>
                  <a:pt x="1402" y="4282"/>
                  <a:pt x="1402" y="4265"/>
                </a:cubicBezTo>
                <a:cubicBezTo>
                  <a:pt x="1405" y="4262"/>
                  <a:pt x="1407" y="4260"/>
                  <a:pt x="1410" y="4256"/>
                </a:cubicBezTo>
                <a:cubicBezTo>
                  <a:pt x="1410" y="4251"/>
                  <a:pt x="1410" y="4245"/>
                  <a:pt x="1410" y="4239"/>
                </a:cubicBezTo>
                <a:cubicBezTo>
                  <a:pt x="1405" y="4234"/>
                  <a:pt x="1399" y="4228"/>
                  <a:pt x="1393" y="4222"/>
                </a:cubicBezTo>
                <a:cubicBezTo>
                  <a:pt x="1393" y="4217"/>
                  <a:pt x="1393" y="4211"/>
                  <a:pt x="1393" y="4205"/>
                </a:cubicBezTo>
                <a:cubicBezTo>
                  <a:pt x="1391" y="4203"/>
                  <a:pt x="1388" y="4201"/>
                  <a:pt x="1385" y="4197"/>
                </a:cubicBezTo>
                <a:cubicBezTo>
                  <a:pt x="1385" y="4180"/>
                  <a:pt x="1385" y="4163"/>
                  <a:pt x="1385" y="4146"/>
                </a:cubicBezTo>
                <a:cubicBezTo>
                  <a:pt x="1388" y="4144"/>
                  <a:pt x="1390" y="4141"/>
                  <a:pt x="1393" y="4138"/>
                </a:cubicBezTo>
                <a:cubicBezTo>
                  <a:pt x="1393" y="4130"/>
                  <a:pt x="1393" y="4122"/>
                  <a:pt x="1393" y="4113"/>
                </a:cubicBezTo>
                <a:cubicBezTo>
                  <a:pt x="1396" y="4111"/>
                  <a:pt x="1399" y="4107"/>
                  <a:pt x="1402" y="4104"/>
                </a:cubicBezTo>
                <a:cubicBezTo>
                  <a:pt x="1400" y="4102"/>
                  <a:pt x="1397" y="4099"/>
                  <a:pt x="1393" y="4096"/>
                </a:cubicBezTo>
                <a:cubicBezTo>
                  <a:pt x="1393" y="4090"/>
                  <a:pt x="1393" y="4085"/>
                  <a:pt x="1393" y="4079"/>
                </a:cubicBezTo>
                <a:cubicBezTo>
                  <a:pt x="1396" y="4077"/>
                  <a:pt x="1399" y="4073"/>
                  <a:pt x="1402" y="4070"/>
                </a:cubicBezTo>
                <a:cubicBezTo>
                  <a:pt x="1402" y="4065"/>
                  <a:pt x="1402" y="4060"/>
                  <a:pt x="1402" y="4054"/>
                </a:cubicBezTo>
                <a:cubicBezTo>
                  <a:pt x="1405" y="4054"/>
                  <a:pt x="1407" y="4054"/>
                  <a:pt x="1410" y="4054"/>
                </a:cubicBezTo>
                <a:cubicBezTo>
                  <a:pt x="1413" y="4051"/>
                  <a:pt x="1416" y="4048"/>
                  <a:pt x="1419" y="4045"/>
                </a:cubicBezTo>
                <a:cubicBezTo>
                  <a:pt x="1427" y="4045"/>
                  <a:pt x="1435" y="4045"/>
                  <a:pt x="1444" y="4045"/>
                </a:cubicBezTo>
                <a:cubicBezTo>
                  <a:pt x="1447" y="4042"/>
                  <a:pt x="1449" y="4040"/>
                  <a:pt x="1452" y="4037"/>
                </a:cubicBezTo>
                <a:cubicBezTo>
                  <a:pt x="1455" y="4037"/>
                  <a:pt x="1458" y="4037"/>
                  <a:pt x="1461" y="4037"/>
                </a:cubicBezTo>
                <a:cubicBezTo>
                  <a:pt x="1467" y="4031"/>
                  <a:pt x="1473" y="4025"/>
                  <a:pt x="1478" y="4020"/>
                </a:cubicBezTo>
                <a:cubicBezTo>
                  <a:pt x="1481" y="4020"/>
                  <a:pt x="1483" y="4020"/>
                  <a:pt x="1487" y="4020"/>
                </a:cubicBezTo>
                <a:cubicBezTo>
                  <a:pt x="1506" y="4000"/>
                  <a:pt x="1525" y="3981"/>
                  <a:pt x="1546" y="3961"/>
                </a:cubicBezTo>
                <a:cubicBezTo>
                  <a:pt x="1548" y="3963"/>
                  <a:pt x="1551" y="3966"/>
                  <a:pt x="1554" y="3969"/>
                </a:cubicBezTo>
                <a:cubicBezTo>
                  <a:pt x="1554" y="3971"/>
                  <a:pt x="1554" y="3974"/>
                  <a:pt x="1554" y="3978"/>
                </a:cubicBezTo>
                <a:cubicBezTo>
                  <a:pt x="1556" y="3980"/>
                  <a:pt x="1559" y="3983"/>
                  <a:pt x="1563" y="3986"/>
                </a:cubicBezTo>
                <a:cubicBezTo>
                  <a:pt x="1563" y="3988"/>
                  <a:pt x="1563" y="3991"/>
                  <a:pt x="1563" y="3995"/>
                </a:cubicBezTo>
                <a:cubicBezTo>
                  <a:pt x="1571" y="3995"/>
                  <a:pt x="1579" y="3995"/>
                  <a:pt x="1588" y="3995"/>
                </a:cubicBezTo>
                <a:cubicBezTo>
                  <a:pt x="1590" y="3992"/>
                  <a:pt x="1593" y="3989"/>
                  <a:pt x="1596" y="3986"/>
                </a:cubicBezTo>
                <a:cubicBezTo>
                  <a:pt x="1596" y="3980"/>
                  <a:pt x="1596" y="3974"/>
                  <a:pt x="1596" y="3969"/>
                </a:cubicBezTo>
                <a:cubicBezTo>
                  <a:pt x="1604" y="3969"/>
                  <a:pt x="1613" y="3969"/>
                  <a:pt x="1622" y="3969"/>
                </a:cubicBezTo>
                <a:cubicBezTo>
                  <a:pt x="1624" y="3971"/>
                  <a:pt x="1627" y="3974"/>
                  <a:pt x="1630" y="3978"/>
                </a:cubicBezTo>
                <a:cubicBezTo>
                  <a:pt x="1630" y="3980"/>
                  <a:pt x="1630" y="3983"/>
                  <a:pt x="1630" y="3986"/>
                </a:cubicBezTo>
                <a:cubicBezTo>
                  <a:pt x="1632" y="3988"/>
                  <a:pt x="1635" y="3991"/>
                  <a:pt x="1638" y="3995"/>
                </a:cubicBezTo>
                <a:cubicBezTo>
                  <a:pt x="1652" y="3995"/>
                  <a:pt x="1666" y="3995"/>
                  <a:pt x="1681" y="3995"/>
                </a:cubicBezTo>
                <a:cubicBezTo>
                  <a:pt x="1681" y="4000"/>
                  <a:pt x="1681" y="4006"/>
                  <a:pt x="1681" y="4012"/>
                </a:cubicBezTo>
                <a:cubicBezTo>
                  <a:pt x="1683" y="4014"/>
                  <a:pt x="1686" y="4017"/>
                  <a:pt x="1689" y="4020"/>
                </a:cubicBezTo>
                <a:cubicBezTo>
                  <a:pt x="1697" y="4020"/>
                  <a:pt x="1705" y="4020"/>
                  <a:pt x="1714" y="4020"/>
                </a:cubicBezTo>
                <a:cubicBezTo>
                  <a:pt x="1717" y="4022"/>
                  <a:pt x="1720" y="4025"/>
                  <a:pt x="1723" y="4028"/>
                </a:cubicBezTo>
                <a:cubicBezTo>
                  <a:pt x="1726" y="4028"/>
                  <a:pt x="1728" y="4028"/>
                  <a:pt x="1731" y="4028"/>
                </a:cubicBezTo>
                <a:cubicBezTo>
                  <a:pt x="1737" y="4034"/>
                  <a:pt x="1743" y="4039"/>
                  <a:pt x="1748" y="4045"/>
                </a:cubicBezTo>
                <a:cubicBezTo>
                  <a:pt x="1748" y="4051"/>
                  <a:pt x="1748" y="4056"/>
                  <a:pt x="1748" y="4062"/>
                </a:cubicBezTo>
                <a:cubicBezTo>
                  <a:pt x="1746" y="4064"/>
                  <a:pt x="1743" y="4067"/>
                  <a:pt x="1740" y="4070"/>
                </a:cubicBezTo>
                <a:cubicBezTo>
                  <a:pt x="1740" y="4076"/>
                  <a:pt x="1740" y="4081"/>
                  <a:pt x="1740" y="4087"/>
                </a:cubicBezTo>
                <a:cubicBezTo>
                  <a:pt x="1735" y="4087"/>
                  <a:pt x="1729" y="4087"/>
                  <a:pt x="1723" y="4087"/>
                </a:cubicBezTo>
                <a:cubicBezTo>
                  <a:pt x="1721" y="4085"/>
                  <a:pt x="1718" y="4082"/>
                  <a:pt x="1714" y="4079"/>
                </a:cubicBezTo>
                <a:cubicBezTo>
                  <a:pt x="1706" y="4079"/>
                  <a:pt x="1698" y="4079"/>
                  <a:pt x="1689" y="4079"/>
                </a:cubicBezTo>
                <a:cubicBezTo>
                  <a:pt x="1689" y="4085"/>
                  <a:pt x="1689" y="4090"/>
                  <a:pt x="1689" y="4096"/>
                </a:cubicBezTo>
                <a:cubicBezTo>
                  <a:pt x="1692" y="4098"/>
                  <a:pt x="1694" y="4101"/>
                  <a:pt x="1697" y="4104"/>
                </a:cubicBezTo>
                <a:cubicBezTo>
                  <a:pt x="1697" y="4107"/>
                  <a:pt x="1697" y="4110"/>
                  <a:pt x="1697" y="4113"/>
                </a:cubicBezTo>
                <a:cubicBezTo>
                  <a:pt x="1709" y="4113"/>
                  <a:pt x="1720" y="4113"/>
                  <a:pt x="1731" y="4113"/>
                </a:cubicBezTo>
                <a:cubicBezTo>
                  <a:pt x="1734" y="4111"/>
                  <a:pt x="1737" y="4107"/>
                  <a:pt x="1740" y="4104"/>
                </a:cubicBezTo>
                <a:cubicBezTo>
                  <a:pt x="1745" y="4104"/>
                  <a:pt x="1751" y="4104"/>
                  <a:pt x="1756" y="4104"/>
                </a:cubicBezTo>
                <a:cubicBezTo>
                  <a:pt x="1759" y="4102"/>
                  <a:pt x="1762" y="4099"/>
                  <a:pt x="1765" y="4096"/>
                </a:cubicBezTo>
                <a:cubicBezTo>
                  <a:pt x="1771" y="4096"/>
                  <a:pt x="1777" y="4096"/>
                  <a:pt x="1782" y="4096"/>
                </a:cubicBezTo>
                <a:cubicBezTo>
                  <a:pt x="1785" y="4094"/>
                  <a:pt x="1787" y="4090"/>
                  <a:pt x="1790" y="4087"/>
                </a:cubicBezTo>
                <a:cubicBezTo>
                  <a:pt x="1799" y="4087"/>
                  <a:pt x="1807" y="4087"/>
                  <a:pt x="1816" y="4087"/>
                </a:cubicBezTo>
                <a:cubicBezTo>
                  <a:pt x="1818" y="4085"/>
                  <a:pt x="1821" y="4082"/>
                  <a:pt x="1825" y="4079"/>
                </a:cubicBezTo>
                <a:cubicBezTo>
                  <a:pt x="1825" y="4077"/>
                  <a:pt x="1825" y="4073"/>
                  <a:pt x="1825" y="4070"/>
                </a:cubicBezTo>
                <a:cubicBezTo>
                  <a:pt x="1819" y="4065"/>
                  <a:pt x="1813" y="4060"/>
                  <a:pt x="1807" y="4054"/>
                </a:cubicBezTo>
                <a:cubicBezTo>
                  <a:pt x="1813" y="4048"/>
                  <a:pt x="1819" y="4042"/>
                  <a:pt x="1825" y="4037"/>
                </a:cubicBezTo>
                <a:cubicBezTo>
                  <a:pt x="1822" y="4034"/>
                  <a:pt x="1819" y="4031"/>
                  <a:pt x="1816" y="4028"/>
                </a:cubicBezTo>
                <a:cubicBezTo>
                  <a:pt x="1816" y="4023"/>
                  <a:pt x="1816" y="4017"/>
                  <a:pt x="1816" y="4012"/>
                </a:cubicBezTo>
                <a:cubicBezTo>
                  <a:pt x="1816" y="4009"/>
                  <a:pt x="1816" y="4006"/>
                  <a:pt x="1816" y="4003"/>
                </a:cubicBezTo>
                <a:cubicBezTo>
                  <a:pt x="1813" y="4000"/>
                  <a:pt x="1811" y="3998"/>
                  <a:pt x="1807" y="3995"/>
                </a:cubicBezTo>
                <a:cubicBezTo>
                  <a:pt x="1805" y="3995"/>
                  <a:pt x="1802" y="3995"/>
                  <a:pt x="1799" y="3995"/>
                </a:cubicBezTo>
                <a:cubicBezTo>
                  <a:pt x="1799" y="3992"/>
                  <a:pt x="1799" y="3989"/>
                  <a:pt x="1799" y="3986"/>
                </a:cubicBezTo>
                <a:cubicBezTo>
                  <a:pt x="1804" y="3980"/>
                  <a:pt x="1810" y="3974"/>
                  <a:pt x="1816" y="3969"/>
                </a:cubicBezTo>
                <a:cubicBezTo>
                  <a:pt x="1816" y="3964"/>
                  <a:pt x="1816" y="3958"/>
                  <a:pt x="1816" y="3953"/>
                </a:cubicBezTo>
                <a:cubicBezTo>
                  <a:pt x="1818" y="3950"/>
                  <a:pt x="1821" y="3947"/>
                  <a:pt x="1825" y="3944"/>
                </a:cubicBezTo>
                <a:cubicBezTo>
                  <a:pt x="1816" y="3936"/>
                  <a:pt x="1807" y="3927"/>
                  <a:pt x="1799" y="3918"/>
                </a:cubicBezTo>
                <a:cubicBezTo>
                  <a:pt x="1796" y="3921"/>
                  <a:pt x="1794" y="3923"/>
                  <a:pt x="1790" y="3927"/>
                </a:cubicBezTo>
                <a:cubicBezTo>
                  <a:pt x="1790" y="3929"/>
                  <a:pt x="1790" y="3932"/>
                  <a:pt x="1790" y="3936"/>
                </a:cubicBezTo>
                <a:cubicBezTo>
                  <a:pt x="1788" y="3936"/>
                  <a:pt x="1786" y="3936"/>
                  <a:pt x="1782" y="3936"/>
                </a:cubicBezTo>
                <a:cubicBezTo>
                  <a:pt x="1777" y="3941"/>
                  <a:pt x="1771" y="3947"/>
                  <a:pt x="1765" y="3953"/>
                </a:cubicBezTo>
                <a:cubicBezTo>
                  <a:pt x="1757" y="3944"/>
                  <a:pt x="1749" y="3936"/>
                  <a:pt x="1740" y="3927"/>
                </a:cubicBezTo>
                <a:cubicBezTo>
                  <a:pt x="1754" y="3913"/>
                  <a:pt x="1768" y="3899"/>
                  <a:pt x="1782" y="3884"/>
                </a:cubicBezTo>
                <a:cubicBezTo>
                  <a:pt x="1785" y="3884"/>
                  <a:pt x="1787" y="3884"/>
                  <a:pt x="1790" y="3884"/>
                </a:cubicBezTo>
                <a:cubicBezTo>
                  <a:pt x="1793" y="3882"/>
                  <a:pt x="1795" y="3880"/>
                  <a:pt x="1799" y="3876"/>
                </a:cubicBezTo>
                <a:cubicBezTo>
                  <a:pt x="1799" y="3874"/>
                  <a:pt x="1799" y="3871"/>
                  <a:pt x="1799" y="3867"/>
                </a:cubicBezTo>
                <a:cubicBezTo>
                  <a:pt x="1807" y="3859"/>
                  <a:pt x="1816" y="3851"/>
                  <a:pt x="1825" y="3842"/>
                </a:cubicBezTo>
                <a:cubicBezTo>
                  <a:pt x="1827" y="3842"/>
                  <a:pt x="1829" y="3842"/>
                  <a:pt x="1833" y="3842"/>
                </a:cubicBezTo>
                <a:cubicBezTo>
                  <a:pt x="1838" y="3837"/>
                  <a:pt x="1844" y="3831"/>
                  <a:pt x="1850" y="3825"/>
                </a:cubicBezTo>
                <a:cubicBezTo>
                  <a:pt x="1850" y="3815"/>
                  <a:pt x="1850" y="3803"/>
                  <a:pt x="1850" y="3792"/>
                </a:cubicBezTo>
                <a:cubicBezTo>
                  <a:pt x="1842" y="3784"/>
                  <a:pt x="1833" y="3775"/>
                  <a:pt x="1825" y="3766"/>
                </a:cubicBezTo>
                <a:cubicBezTo>
                  <a:pt x="1822" y="3766"/>
                  <a:pt x="1819" y="3766"/>
                  <a:pt x="1816" y="3766"/>
                </a:cubicBezTo>
                <a:cubicBezTo>
                  <a:pt x="1816" y="3756"/>
                  <a:pt x="1816" y="3744"/>
                  <a:pt x="1816" y="3733"/>
                </a:cubicBezTo>
                <a:cubicBezTo>
                  <a:pt x="1821" y="3727"/>
                  <a:pt x="1827" y="3722"/>
                  <a:pt x="1833" y="3716"/>
                </a:cubicBezTo>
                <a:cubicBezTo>
                  <a:pt x="1841" y="3716"/>
                  <a:pt x="1849" y="3716"/>
                  <a:pt x="1858" y="3716"/>
                </a:cubicBezTo>
                <a:cubicBezTo>
                  <a:pt x="1860" y="3718"/>
                  <a:pt x="1863" y="3721"/>
                  <a:pt x="1867" y="3724"/>
                </a:cubicBezTo>
                <a:cubicBezTo>
                  <a:pt x="1872" y="3724"/>
                  <a:pt x="1878" y="3724"/>
                  <a:pt x="1884" y="3724"/>
                </a:cubicBezTo>
                <a:cubicBezTo>
                  <a:pt x="1884" y="3710"/>
                  <a:pt x="1884" y="3696"/>
                  <a:pt x="1884" y="3682"/>
                </a:cubicBezTo>
                <a:cubicBezTo>
                  <a:pt x="1886" y="3679"/>
                  <a:pt x="1889" y="3677"/>
                  <a:pt x="1892" y="3674"/>
                </a:cubicBezTo>
                <a:cubicBezTo>
                  <a:pt x="1892" y="3668"/>
                  <a:pt x="1892" y="3662"/>
                  <a:pt x="1892" y="3657"/>
                </a:cubicBezTo>
                <a:cubicBezTo>
                  <a:pt x="1886" y="3651"/>
                  <a:pt x="1880" y="3645"/>
                  <a:pt x="1875" y="3640"/>
                </a:cubicBezTo>
                <a:cubicBezTo>
                  <a:pt x="1875" y="3634"/>
                  <a:pt x="1875" y="3628"/>
                  <a:pt x="1875" y="3623"/>
                </a:cubicBezTo>
                <a:cubicBezTo>
                  <a:pt x="1869" y="3617"/>
                  <a:pt x="1863" y="3611"/>
                  <a:pt x="1858" y="3606"/>
                </a:cubicBezTo>
                <a:cubicBezTo>
                  <a:pt x="1858" y="3603"/>
                  <a:pt x="1858" y="3601"/>
                  <a:pt x="1858" y="3598"/>
                </a:cubicBezTo>
                <a:cubicBezTo>
                  <a:pt x="1855" y="3595"/>
                  <a:pt x="1853" y="3593"/>
                  <a:pt x="1850" y="3589"/>
                </a:cubicBezTo>
                <a:cubicBezTo>
                  <a:pt x="1850" y="3584"/>
                  <a:pt x="1850" y="3578"/>
                  <a:pt x="1850" y="3572"/>
                </a:cubicBezTo>
                <a:cubicBezTo>
                  <a:pt x="1847" y="3570"/>
                  <a:pt x="1845" y="3567"/>
                  <a:pt x="1842" y="3563"/>
                </a:cubicBezTo>
                <a:cubicBezTo>
                  <a:pt x="1842" y="3559"/>
                  <a:pt x="1842" y="3553"/>
                  <a:pt x="1842" y="3547"/>
                </a:cubicBezTo>
                <a:cubicBezTo>
                  <a:pt x="1844" y="3545"/>
                  <a:pt x="1846" y="3542"/>
                  <a:pt x="1850" y="3538"/>
                </a:cubicBezTo>
                <a:cubicBezTo>
                  <a:pt x="1850" y="3530"/>
                  <a:pt x="1850" y="3522"/>
                  <a:pt x="1850" y="3513"/>
                </a:cubicBezTo>
                <a:cubicBezTo>
                  <a:pt x="1852" y="3511"/>
                  <a:pt x="1854" y="3508"/>
                  <a:pt x="1858" y="3504"/>
                </a:cubicBezTo>
                <a:cubicBezTo>
                  <a:pt x="1858" y="3499"/>
                  <a:pt x="1858" y="3494"/>
                  <a:pt x="1858" y="3488"/>
                </a:cubicBezTo>
                <a:cubicBezTo>
                  <a:pt x="1863" y="3482"/>
                  <a:pt x="1869" y="3477"/>
                  <a:pt x="1875" y="3471"/>
                </a:cubicBezTo>
                <a:cubicBezTo>
                  <a:pt x="1875" y="3469"/>
                  <a:pt x="1875" y="3465"/>
                  <a:pt x="1875" y="3462"/>
                </a:cubicBezTo>
                <a:cubicBezTo>
                  <a:pt x="1877" y="3460"/>
                  <a:pt x="1880" y="3457"/>
                  <a:pt x="1884" y="3454"/>
                </a:cubicBezTo>
                <a:cubicBezTo>
                  <a:pt x="1894" y="3454"/>
                  <a:pt x="1906" y="3454"/>
                  <a:pt x="1917" y="3454"/>
                </a:cubicBezTo>
                <a:cubicBezTo>
                  <a:pt x="1919" y="3457"/>
                  <a:pt x="1923" y="3459"/>
                  <a:pt x="1926" y="3462"/>
                </a:cubicBezTo>
                <a:cubicBezTo>
                  <a:pt x="1931" y="3462"/>
                  <a:pt x="1937" y="3462"/>
                  <a:pt x="1943" y="3462"/>
                </a:cubicBezTo>
                <a:cubicBezTo>
                  <a:pt x="1945" y="3460"/>
                  <a:pt x="1948" y="3457"/>
                  <a:pt x="1951" y="3454"/>
                </a:cubicBezTo>
                <a:cubicBezTo>
                  <a:pt x="1959" y="3454"/>
                  <a:pt x="1967" y="3454"/>
                  <a:pt x="1976" y="3454"/>
                </a:cubicBezTo>
                <a:cubicBezTo>
                  <a:pt x="1976" y="3446"/>
                  <a:pt x="1976" y="3438"/>
                  <a:pt x="1976" y="3429"/>
                </a:cubicBezTo>
                <a:cubicBezTo>
                  <a:pt x="1978" y="3429"/>
                  <a:pt x="1982" y="3429"/>
                  <a:pt x="1985" y="3429"/>
                </a:cubicBezTo>
                <a:cubicBezTo>
                  <a:pt x="1987" y="3431"/>
                  <a:pt x="1990" y="3434"/>
                  <a:pt x="1993" y="3437"/>
                </a:cubicBezTo>
                <a:cubicBezTo>
                  <a:pt x="1996" y="3437"/>
                  <a:pt x="1998" y="3437"/>
                  <a:pt x="2001" y="3437"/>
                </a:cubicBezTo>
                <a:cubicBezTo>
                  <a:pt x="2004" y="3435"/>
                  <a:pt x="2007" y="3432"/>
                  <a:pt x="2010" y="3429"/>
                </a:cubicBezTo>
                <a:cubicBezTo>
                  <a:pt x="2010" y="3418"/>
                  <a:pt x="2010" y="3406"/>
                  <a:pt x="2010" y="3395"/>
                </a:cubicBezTo>
                <a:cubicBezTo>
                  <a:pt x="2008" y="3392"/>
                  <a:pt x="2004" y="3390"/>
                  <a:pt x="2001" y="3387"/>
                </a:cubicBezTo>
                <a:cubicBezTo>
                  <a:pt x="2001" y="3381"/>
                  <a:pt x="2001" y="3375"/>
                  <a:pt x="2001" y="3370"/>
                </a:cubicBezTo>
                <a:cubicBezTo>
                  <a:pt x="1999" y="3367"/>
                  <a:pt x="1996" y="3364"/>
                  <a:pt x="1993" y="3361"/>
                </a:cubicBezTo>
                <a:cubicBezTo>
                  <a:pt x="1993" y="3353"/>
                  <a:pt x="1993" y="3345"/>
                  <a:pt x="1993" y="3336"/>
                </a:cubicBezTo>
                <a:cubicBezTo>
                  <a:pt x="1991" y="3333"/>
                  <a:pt x="1988" y="3331"/>
                  <a:pt x="1985" y="3328"/>
                </a:cubicBezTo>
                <a:cubicBezTo>
                  <a:pt x="1985" y="3320"/>
                  <a:pt x="1985" y="3311"/>
                  <a:pt x="1985" y="3302"/>
                </a:cubicBezTo>
                <a:cubicBezTo>
                  <a:pt x="1983" y="3299"/>
                  <a:pt x="1979" y="3297"/>
                  <a:pt x="1976" y="3294"/>
                </a:cubicBezTo>
                <a:cubicBezTo>
                  <a:pt x="1976" y="3288"/>
                  <a:pt x="1976" y="3282"/>
                  <a:pt x="1976" y="3277"/>
                </a:cubicBezTo>
                <a:cubicBezTo>
                  <a:pt x="1974" y="3274"/>
                  <a:pt x="1971" y="3272"/>
                  <a:pt x="1968" y="3268"/>
                </a:cubicBezTo>
                <a:cubicBezTo>
                  <a:pt x="1968" y="3257"/>
                  <a:pt x="1968" y="3246"/>
                  <a:pt x="1968" y="3234"/>
                </a:cubicBezTo>
                <a:cubicBezTo>
                  <a:pt x="1966" y="3232"/>
                  <a:pt x="1962" y="3230"/>
                  <a:pt x="1959" y="3226"/>
                </a:cubicBezTo>
                <a:cubicBezTo>
                  <a:pt x="1959" y="3218"/>
                  <a:pt x="1959" y="3209"/>
                  <a:pt x="1959" y="3200"/>
                </a:cubicBezTo>
                <a:cubicBezTo>
                  <a:pt x="1957" y="3198"/>
                  <a:pt x="1954" y="3196"/>
                  <a:pt x="1951" y="3192"/>
                </a:cubicBezTo>
                <a:cubicBezTo>
                  <a:pt x="1951" y="3184"/>
                  <a:pt x="1951" y="3176"/>
                  <a:pt x="1951" y="3167"/>
                </a:cubicBezTo>
                <a:cubicBezTo>
                  <a:pt x="1949" y="3165"/>
                  <a:pt x="1946" y="3162"/>
                  <a:pt x="1943" y="3158"/>
                </a:cubicBezTo>
                <a:cubicBezTo>
                  <a:pt x="1943" y="3156"/>
                  <a:pt x="1943" y="3153"/>
                  <a:pt x="1943" y="3150"/>
                </a:cubicBezTo>
                <a:cubicBezTo>
                  <a:pt x="1948" y="3150"/>
                  <a:pt x="1953" y="3150"/>
                  <a:pt x="1959" y="3150"/>
                </a:cubicBezTo>
                <a:cubicBezTo>
                  <a:pt x="1959" y="3144"/>
                  <a:pt x="1959" y="3139"/>
                  <a:pt x="1959" y="3133"/>
                </a:cubicBezTo>
                <a:cubicBezTo>
                  <a:pt x="1957" y="3131"/>
                  <a:pt x="1954" y="3128"/>
                  <a:pt x="1951" y="3125"/>
                </a:cubicBezTo>
                <a:cubicBezTo>
                  <a:pt x="1949" y="3125"/>
                  <a:pt x="1946" y="3125"/>
                  <a:pt x="1943" y="3125"/>
                </a:cubicBezTo>
                <a:cubicBezTo>
                  <a:pt x="1929" y="3111"/>
                  <a:pt x="1914" y="3097"/>
                  <a:pt x="1900" y="3083"/>
                </a:cubicBezTo>
                <a:cubicBezTo>
                  <a:pt x="1900" y="3080"/>
                  <a:pt x="1900" y="3077"/>
                  <a:pt x="1900" y="3074"/>
                </a:cubicBezTo>
                <a:cubicBezTo>
                  <a:pt x="1897" y="3072"/>
                  <a:pt x="1895" y="3069"/>
                  <a:pt x="1892" y="3066"/>
                </a:cubicBezTo>
                <a:cubicBezTo>
                  <a:pt x="1892" y="3063"/>
                  <a:pt x="1892" y="3060"/>
                  <a:pt x="1892" y="3057"/>
                </a:cubicBezTo>
                <a:cubicBezTo>
                  <a:pt x="1889" y="3055"/>
                  <a:pt x="1887" y="3052"/>
                  <a:pt x="1884" y="3049"/>
                </a:cubicBezTo>
                <a:cubicBezTo>
                  <a:pt x="1884" y="3041"/>
                  <a:pt x="1884" y="3033"/>
                  <a:pt x="1884" y="3024"/>
                </a:cubicBezTo>
                <a:cubicBezTo>
                  <a:pt x="1886" y="3021"/>
                  <a:pt x="1889" y="3018"/>
                  <a:pt x="1892" y="3015"/>
                </a:cubicBezTo>
                <a:cubicBezTo>
                  <a:pt x="1894" y="3017"/>
                  <a:pt x="1897" y="3020"/>
                  <a:pt x="1900" y="3024"/>
                </a:cubicBezTo>
                <a:cubicBezTo>
                  <a:pt x="1902" y="3024"/>
                  <a:pt x="1906" y="3024"/>
                  <a:pt x="1909" y="3024"/>
                </a:cubicBezTo>
                <a:cubicBezTo>
                  <a:pt x="1911" y="3026"/>
                  <a:pt x="1914" y="3029"/>
                  <a:pt x="1917" y="3032"/>
                </a:cubicBezTo>
                <a:cubicBezTo>
                  <a:pt x="1919" y="3029"/>
                  <a:pt x="1923" y="3027"/>
                  <a:pt x="1926" y="3024"/>
                </a:cubicBezTo>
                <a:cubicBezTo>
                  <a:pt x="1928" y="3024"/>
                  <a:pt x="1931" y="3024"/>
                  <a:pt x="1934" y="3024"/>
                </a:cubicBezTo>
                <a:cubicBezTo>
                  <a:pt x="1936" y="3021"/>
                  <a:pt x="1940" y="3018"/>
                  <a:pt x="1943" y="3015"/>
                </a:cubicBezTo>
                <a:cubicBezTo>
                  <a:pt x="1945" y="3015"/>
                  <a:pt x="1948" y="3015"/>
                  <a:pt x="1951" y="3015"/>
                </a:cubicBezTo>
                <a:cubicBezTo>
                  <a:pt x="1953" y="3012"/>
                  <a:pt x="1956" y="3010"/>
                  <a:pt x="1959" y="3007"/>
                </a:cubicBezTo>
                <a:cubicBezTo>
                  <a:pt x="1961" y="3007"/>
                  <a:pt x="1965" y="3007"/>
                  <a:pt x="1968" y="3007"/>
                </a:cubicBezTo>
                <a:cubicBezTo>
                  <a:pt x="1970" y="3004"/>
                  <a:pt x="1973" y="3001"/>
                  <a:pt x="1976" y="2998"/>
                </a:cubicBezTo>
                <a:cubicBezTo>
                  <a:pt x="1978" y="2998"/>
                  <a:pt x="1982" y="2998"/>
                  <a:pt x="1985" y="2998"/>
                </a:cubicBezTo>
                <a:cubicBezTo>
                  <a:pt x="1990" y="3003"/>
                  <a:pt x="1996" y="3009"/>
                  <a:pt x="2001" y="3015"/>
                </a:cubicBezTo>
                <a:cubicBezTo>
                  <a:pt x="2004" y="3015"/>
                  <a:pt x="2007" y="3015"/>
                  <a:pt x="2010" y="3015"/>
                </a:cubicBezTo>
                <a:cubicBezTo>
                  <a:pt x="2013" y="3017"/>
                  <a:pt x="2015" y="3020"/>
                  <a:pt x="2018" y="3024"/>
                </a:cubicBezTo>
                <a:cubicBezTo>
                  <a:pt x="2021" y="3024"/>
                  <a:pt x="2024" y="3024"/>
                  <a:pt x="2027" y="3024"/>
                </a:cubicBezTo>
                <a:cubicBezTo>
                  <a:pt x="2030" y="3026"/>
                  <a:pt x="2032" y="3029"/>
                  <a:pt x="2035" y="3032"/>
                </a:cubicBezTo>
                <a:cubicBezTo>
                  <a:pt x="2038" y="3032"/>
                  <a:pt x="2041" y="3032"/>
                  <a:pt x="2044" y="3032"/>
                </a:cubicBezTo>
                <a:cubicBezTo>
                  <a:pt x="2047" y="3034"/>
                  <a:pt x="2049" y="3037"/>
                  <a:pt x="2052" y="3040"/>
                </a:cubicBezTo>
                <a:cubicBezTo>
                  <a:pt x="2055" y="3040"/>
                  <a:pt x="2057" y="3040"/>
                  <a:pt x="2060" y="3040"/>
                </a:cubicBezTo>
                <a:cubicBezTo>
                  <a:pt x="2063" y="3037"/>
                  <a:pt x="2066" y="3035"/>
                  <a:pt x="2069" y="3032"/>
                </a:cubicBezTo>
                <a:cubicBezTo>
                  <a:pt x="2069" y="2995"/>
                  <a:pt x="2069" y="2959"/>
                  <a:pt x="2069" y="2922"/>
                </a:cubicBezTo>
                <a:cubicBezTo>
                  <a:pt x="2064" y="2922"/>
                  <a:pt x="2058" y="2922"/>
                  <a:pt x="2052" y="2922"/>
                </a:cubicBezTo>
                <a:cubicBezTo>
                  <a:pt x="2050" y="2925"/>
                  <a:pt x="2047" y="2927"/>
                  <a:pt x="2044" y="2931"/>
                </a:cubicBezTo>
                <a:cubicBezTo>
                  <a:pt x="2042" y="2931"/>
                  <a:pt x="2038" y="2931"/>
                  <a:pt x="2035" y="2931"/>
                </a:cubicBezTo>
                <a:cubicBezTo>
                  <a:pt x="2033" y="2928"/>
                  <a:pt x="2030" y="2926"/>
                  <a:pt x="2027" y="2922"/>
                </a:cubicBezTo>
                <a:cubicBezTo>
                  <a:pt x="2027" y="2920"/>
                  <a:pt x="2027" y="2917"/>
                  <a:pt x="2027" y="2913"/>
                </a:cubicBezTo>
                <a:cubicBezTo>
                  <a:pt x="2030" y="2911"/>
                  <a:pt x="2032" y="2909"/>
                  <a:pt x="2035" y="2905"/>
                </a:cubicBezTo>
                <a:cubicBezTo>
                  <a:pt x="2035" y="2897"/>
                  <a:pt x="2035" y="2888"/>
                  <a:pt x="2035" y="2879"/>
                </a:cubicBezTo>
                <a:cubicBezTo>
                  <a:pt x="2033" y="2877"/>
                  <a:pt x="2030" y="2875"/>
                  <a:pt x="2027" y="2871"/>
                </a:cubicBezTo>
                <a:cubicBezTo>
                  <a:pt x="2027" y="2863"/>
                  <a:pt x="2027" y="2855"/>
                  <a:pt x="2027" y="2846"/>
                </a:cubicBezTo>
                <a:cubicBezTo>
                  <a:pt x="2019" y="2846"/>
                  <a:pt x="2010" y="2846"/>
                  <a:pt x="2001" y="2846"/>
                </a:cubicBezTo>
                <a:cubicBezTo>
                  <a:pt x="1996" y="2841"/>
                  <a:pt x="1991" y="2835"/>
                  <a:pt x="1985" y="2829"/>
                </a:cubicBezTo>
                <a:cubicBezTo>
                  <a:pt x="1985" y="2824"/>
                  <a:pt x="1985" y="2818"/>
                  <a:pt x="1985" y="2812"/>
                </a:cubicBezTo>
                <a:cubicBezTo>
                  <a:pt x="1983" y="2810"/>
                  <a:pt x="1979" y="2807"/>
                  <a:pt x="1976" y="2804"/>
                </a:cubicBezTo>
                <a:cubicBezTo>
                  <a:pt x="1976" y="2796"/>
                  <a:pt x="1976" y="2787"/>
                  <a:pt x="1976" y="2778"/>
                </a:cubicBezTo>
                <a:cubicBezTo>
                  <a:pt x="1968" y="2778"/>
                  <a:pt x="1960" y="2778"/>
                  <a:pt x="1951" y="2778"/>
                </a:cubicBezTo>
                <a:cubicBezTo>
                  <a:pt x="1949" y="2781"/>
                  <a:pt x="1946" y="2784"/>
                  <a:pt x="1943" y="2787"/>
                </a:cubicBezTo>
                <a:cubicBezTo>
                  <a:pt x="1937" y="2787"/>
                  <a:pt x="1931" y="2787"/>
                  <a:pt x="1926" y="2787"/>
                </a:cubicBezTo>
                <a:cubicBezTo>
                  <a:pt x="1926" y="2785"/>
                  <a:pt x="1926" y="2781"/>
                  <a:pt x="1926" y="2778"/>
                </a:cubicBezTo>
                <a:cubicBezTo>
                  <a:pt x="1923" y="2776"/>
                  <a:pt x="1920" y="2773"/>
                  <a:pt x="1917" y="2770"/>
                </a:cubicBezTo>
                <a:cubicBezTo>
                  <a:pt x="1917" y="2768"/>
                  <a:pt x="1917" y="2765"/>
                  <a:pt x="1917" y="2762"/>
                </a:cubicBezTo>
                <a:cubicBezTo>
                  <a:pt x="1911" y="2762"/>
                  <a:pt x="1906" y="2762"/>
                  <a:pt x="1900" y="2762"/>
                </a:cubicBezTo>
                <a:cubicBezTo>
                  <a:pt x="1897" y="2764"/>
                  <a:pt x="1895" y="2767"/>
                  <a:pt x="1892" y="2770"/>
                </a:cubicBezTo>
                <a:cubicBezTo>
                  <a:pt x="1886" y="2770"/>
                  <a:pt x="1880" y="2770"/>
                  <a:pt x="1875" y="2770"/>
                </a:cubicBezTo>
                <a:cubicBezTo>
                  <a:pt x="1872" y="2772"/>
                  <a:pt x="1870" y="2775"/>
                  <a:pt x="1867" y="2778"/>
                </a:cubicBezTo>
                <a:cubicBezTo>
                  <a:pt x="1864" y="2778"/>
                  <a:pt x="1861" y="2778"/>
                  <a:pt x="1858" y="2778"/>
                </a:cubicBezTo>
                <a:cubicBezTo>
                  <a:pt x="1855" y="2776"/>
                  <a:pt x="1853" y="2773"/>
                  <a:pt x="1850" y="2770"/>
                </a:cubicBezTo>
                <a:cubicBezTo>
                  <a:pt x="1850" y="2768"/>
                  <a:pt x="1850" y="2765"/>
                  <a:pt x="1850" y="2762"/>
                </a:cubicBezTo>
                <a:cubicBezTo>
                  <a:pt x="1847" y="2759"/>
                  <a:pt x="1845" y="2756"/>
                  <a:pt x="1842" y="2753"/>
                </a:cubicBezTo>
                <a:cubicBezTo>
                  <a:pt x="1842" y="2751"/>
                  <a:pt x="1842" y="2748"/>
                  <a:pt x="1842" y="2745"/>
                </a:cubicBezTo>
                <a:cubicBezTo>
                  <a:pt x="1839" y="2742"/>
                  <a:pt x="1836" y="2739"/>
                  <a:pt x="1833" y="2736"/>
                </a:cubicBezTo>
                <a:cubicBezTo>
                  <a:pt x="1833" y="2731"/>
                  <a:pt x="1833" y="2725"/>
                  <a:pt x="1833" y="2720"/>
                </a:cubicBezTo>
                <a:cubicBezTo>
                  <a:pt x="1827" y="2714"/>
                  <a:pt x="1821" y="2708"/>
                  <a:pt x="1816" y="2703"/>
                </a:cubicBezTo>
                <a:cubicBezTo>
                  <a:pt x="1816" y="2700"/>
                  <a:pt x="1816" y="2697"/>
                  <a:pt x="1816" y="2694"/>
                </a:cubicBezTo>
                <a:cubicBezTo>
                  <a:pt x="1813" y="2691"/>
                  <a:pt x="1811" y="2689"/>
                  <a:pt x="1807" y="2686"/>
                </a:cubicBezTo>
                <a:cubicBezTo>
                  <a:pt x="1807" y="2680"/>
                  <a:pt x="1807" y="2674"/>
                  <a:pt x="1807" y="2669"/>
                </a:cubicBezTo>
                <a:cubicBezTo>
                  <a:pt x="1810" y="2666"/>
                  <a:pt x="1812" y="2664"/>
                  <a:pt x="1816" y="2661"/>
                </a:cubicBezTo>
                <a:cubicBezTo>
                  <a:pt x="1816" y="2658"/>
                  <a:pt x="1816" y="2655"/>
                  <a:pt x="1816" y="2652"/>
                </a:cubicBezTo>
                <a:cubicBezTo>
                  <a:pt x="1818" y="2649"/>
                  <a:pt x="1821" y="2647"/>
                  <a:pt x="1825" y="2644"/>
                </a:cubicBezTo>
                <a:cubicBezTo>
                  <a:pt x="1825" y="2638"/>
                  <a:pt x="1825" y="2632"/>
                  <a:pt x="1825" y="2627"/>
                </a:cubicBezTo>
                <a:cubicBezTo>
                  <a:pt x="1827" y="2624"/>
                  <a:pt x="1829" y="2622"/>
                  <a:pt x="1833" y="2618"/>
                </a:cubicBezTo>
                <a:cubicBezTo>
                  <a:pt x="1833" y="2613"/>
                  <a:pt x="1833" y="2607"/>
                  <a:pt x="1833" y="2601"/>
                </a:cubicBezTo>
                <a:cubicBezTo>
                  <a:pt x="1835" y="2599"/>
                  <a:pt x="1838" y="2596"/>
                  <a:pt x="1842" y="2593"/>
                </a:cubicBezTo>
                <a:cubicBezTo>
                  <a:pt x="1842" y="2590"/>
                  <a:pt x="1842" y="2587"/>
                  <a:pt x="1842" y="2584"/>
                </a:cubicBezTo>
                <a:cubicBezTo>
                  <a:pt x="1844" y="2582"/>
                  <a:pt x="1846" y="2579"/>
                  <a:pt x="1850" y="2575"/>
                </a:cubicBezTo>
                <a:cubicBezTo>
                  <a:pt x="1850" y="2573"/>
                  <a:pt x="1850" y="2570"/>
                  <a:pt x="1850" y="2567"/>
                </a:cubicBezTo>
                <a:cubicBezTo>
                  <a:pt x="1852" y="2565"/>
                  <a:pt x="1855" y="2562"/>
                  <a:pt x="1858" y="2559"/>
                </a:cubicBezTo>
                <a:cubicBezTo>
                  <a:pt x="1858" y="2553"/>
                  <a:pt x="1858" y="2548"/>
                  <a:pt x="1858" y="2542"/>
                </a:cubicBezTo>
                <a:cubicBezTo>
                  <a:pt x="1863" y="2536"/>
                  <a:pt x="1869" y="2531"/>
                  <a:pt x="1875" y="2525"/>
                </a:cubicBezTo>
                <a:cubicBezTo>
                  <a:pt x="1875" y="2523"/>
                  <a:pt x="1875" y="2519"/>
                  <a:pt x="1875" y="2516"/>
                </a:cubicBezTo>
                <a:cubicBezTo>
                  <a:pt x="1877" y="2514"/>
                  <a:pt x="1880" y="2511"/>
                  <a:pt x="1884" y="2508"/>
                </a:cubicBezTo>
                <a:cubicBezTo>
                  <a:pt x="1884" y="2506"/>
                  <a:pt x="1884" y="2503"/>
                  <a:pt x="1884" y="2500"/>
                </a:cubicBezTo>
                <a:cubicBezTo>
                  <a:pt x="1892" y="2492"/>
                  <a:pt x="1900" y="2483"/>
                  <a:pt x="1909" y="2474"/>
                </a:cubicBezTo>
                <a:cubicBezTo>
                  <a:pt x="1911" y="2474"/>
                  <a:pt x="1914" y="2474"/>
                  <a:pt x="1917" y="2474"/>
                </a:cubicBezTo>
                <a:cubicBezTo>
                  <a:pt x="1919" y="2472"/>
                  <a:pt x="1923" y="2469"/>
                  <a:pt x="1926" y="2466"/>
                </a:cubicBezTo>
                <a:cubicBezTo>
                  <a:pt x="1931" y="2466"/>
                  <a:pt x="1937" y="2466"/>
                  <a:pt x="1943" y="2466"/>
                </a:cubicBezTo>
                <a:cubicBezTo>
                  <a:pt x="1945" y="2463"/>
                  <a:pt x="1948" y="2461"/>
                  <a:pt x="1951" y="2458"/>
                </a:cubicBezTo>
                <a:cubicBezTo>
                  <a:pt x="1962" y="2458"/>
                  <a:pt x="1974" y="2458"/>
                  <a:pt x="1985" y="2458"/>
                </a:cubicBezTo>
                <a:cubicBezTo>
                  <a:pt x="1990" y="2452"/>
                  <a:pt x="1996" y="2446"/>
                  <a:pt x="2001" y="2441"/>
                </a:cubicBezTo>
                <a:cubicBezTo>
                  <a:pt x="2001" y="2438"/>
                  <a:pt x="2001" y="2435"/>
                  <a:pt x="2001" y="2432"/>
                </a:cubicBezTo>
                <a:cubicBezTo>
                  <a:pt x="2004" y="2429"/>
                  <a:pt x="2007" y="2427"/>
                  <a:pt x="2010" y="2424"/>
                </a:cubicBezTo>
                <a:cubicBezTo>
                  <a:pt x="2010" y="2418"/>
                  <a:pt x="2010" y="2412"/>
                  <a:pt x="2010" y="2407"/>
                </a:cubicBezTo>
                <a:cubicBezTo>
                  <a:pt x="2013" y="2404"/>
                  <a:pt x="2015" y="2402"/>
                  <a:pt x="2018" y="2399"/>
                </a:cubicBezTo>
                <a:cubicBezTo>
                  <a:pt x="2018" y="2396"/>
                  <a:pt x="2018" y="2393"/>
                  <a:pt x="2018" y="2390"/>
                </a:cubicBezTo>
                <a:cubicBezTo>
                  <a:pt x="2021" y="2387"/>
                  <a:pt x="2024" y="2385"/>
                  <a:pt x="2027" y="2382"/>
                </a:cubicBezTo>
                <a:cubicBezTo>
                  <a:pt x="2027" y="2379"/>
                  <a:pt x="2027" y="2376"/>
                  <a:pt x="2027" y="2373"/>
                </a:cubicBezTo>
                <a:cubicBezTo>
                  <a:pt x="2030" y="2370"/>
                  <a:pt x="2032" y="2368"/>
                  <a:pt x="2035" y="2365"/>
                </a:cubicBezTo>
                <a:cubicBezTo>
                  <a:pt x="2033" y="2362"/>
                  <a:pt x="2030" y="2360"/>
                  <a:pt x="2027" y="2356"/>
                </a:cubicBezTo>
                <a:cubicBezTo>
                  <a:pt x="2025" y="2356"/>
                  <a:pt x="2021" y="2356"/>
                  <a:pt x="2018" y="2356"/>
                </a:cubicBezTo>
                <a:cubicBezTo>
                  <a:pt x="2016" y="2354"/>
                  <a:pt x="2013" y="2351"/>
                  <a:pt x="2010" y="2348"/>
                </a:cubicBezTo>
                <a:cubicBezTo>
                  <a:pt x="2008" y="2348"/>
                  <a:pt x="2004" y="2348"/>
                  <a:pt x="2001" y="2348"/>
                </a:cubicBezTo>
                <a:cubicBezTo>
                  <a:pt x="1999" y="2345"/>
                  <a:pt x="1996" y="2343"/>
                  <a:pt x="1993" y="2339"/>
                </a:cubicBezTo>
                <a:cubicBezTo>
                  <a:pt x="1991" y="2339"/>
                  <a:pt x="1988" y="2339"/>
                  <a:pt x="1985" y="2339"/>
                </a:cubicBezTo>
                <a:cubicBezTo>
                  <a:pt x="1983" y="2337"/>
                  <a:pt x="1979" y="2334"/>
                  <a:pt x="1976" y="2331"/>
                </a:cubicBezTo>
                <a:cubicBezTo>
                  <a:pt x="1974" y="2331"/>
                  <a:pt x="1971" y="2331"/>
                  <a:pt x="1968" y="2331"/>
                </a:cubicBezTo>
                <a:cubicBezTo>
                  <a:pt x="1962" y="2325"/>
                  <a:pt x="1957" y="2319"/>
                  <a:pt x="1951" y="2313"/>
                </a:cubicBezTo>
                <a:cubicBezTo>
                  <a:pt x="1945" y="2313"/>
                  <a:pt x="1940" y="2313"/>
                  <a:pt x="1934" y="2313"/>
                </a:cubicBezTo>
                <a:cubicBezTo>
                  <a:pt x="1931" y="2311"/>
                  <a:pt x="1929" y="2309"/>
                  <a:pt x="1926" y="2305"/>
                </a:cubicBezTo>
                <a:cubicBezTo>
                  <a:pt x="1923" y="2305"/>
                  <a:pt x="1920" y="2305"/>
                  <a:pt x="1917" y="2305"/>
                </a:cubicBezTo>
                <a:cubicBezTo>
                  <a:pt x="1914" y="2303"/>
                  <a:pt x="1912" y="2301"/>
                  <a:pt x="1909" y="2297"/>
                </a:cubicBezTo>
                <a:cubicBezTo>
                  <a:pt x="1909" y="2286"/>
                  <a:pt x="1909" y="2275"/>
                  <a:pt x="1909" y="2263"/>
                </a:cubicBezTo>
                <a:cubicBezTo>
                  <a:pt x="1906" y="2261"/>
                  <a:pt x="1903" y="2258"/>
                  <a:pt x="1900" y="2255"/>
                </a:cubicBezTo>
                <a:cubicBezTo>
                  <a:pt x="1900" y="2244"/>
                  <a:pt x="1900" y="2232"/>
                  <a:pt x="1900" y="2221"/>
                </a:cubicBezTo>
                <a:cubicBezTo>
                  <a:pt x="1889" y="2221"/>
                  <a:pt x="1878" y="2221"/>
                  <a:pt x="1867" y="2221"/>
                </a:cubicBezTo>
                <a:cubicBezTo>
                  <a:pt x="1867" y="2219"/>
                  <a:pt x="1867" y="2215"/>
                  <a:pt x="1867" y="2212"/>
                </a:cubicBezTo>
                <a:cubicBezTo>
                  <a:pt x="1869" y="2210"/>
                  <a:pt x="1872" y="2207"/>
                  <a:pt x="1875" y="2204"/>
                </a:cubicBezTo>
                <a:cubicBezTo>
                  <a:pt x="1875" y="2188"/>
                  <a:pt x="1875" y="2171"/>
                  <a:pt x="1875" y="2154"/>
                </a:cubicBezTo>
                <a:cubicBezTo>
                  <a:pt x="1877" y="2151"/>
                  <a:pt x="1880" y="2148"/>
                  <a:pt x="1884" y="2145"/>
                </a:cubicBezTo>
                <a:cubicBezTo>
                  <a:pt x="1884" y="2123"/>
                  <a:pt x="1884" y="2100"/>
                  <a:pt x="1884" y="2078"/>
                </a:cubicBezTo>
                <a:cubicBezTo>
                  <a:pt x="1886" y="2075"/>
                  <a:pt x="1889" y="2072"/>
                  <a:pt x="1892" y="2069"/>
                </a:cubicBezTo>
                <a:cubicBezTo>
                  <a:pt x="1892" y="2064"/>
                  <a:pt x="1892" y="2058"/>
                  <a:pt x="1892" y="2053"/>
                </a:cubicBezTo>
                <a:cubicBezTo>
                  <a:pt x="1889" y="2050"/>
                  <a:pt x="1887" y="2047"/>
                  <a:pt x="1884" y="2044"/>
                </a:cubicBezTo>
                <a:cubicBezTo>
                  <a:pt x="1884" y="2041"/>
                  <a:pt x="1884" y="2039"/>
                  <a:pt x="1884" y="2035"/>
                </a:cubicBezTo>
                <a:cubicBezTo>
                  <a:pt x="1886" y="2033"/>
                  <a:pt x="1889" y="2030"/>
                  <a:pt x="1892" y="2027"/>
                </a:cubicBezTo>
                <a:cubicBezTo>
                  <a:pt x="1900" y="2027"/>
                  <a:pt x="1908" y="2027"/>
                  <a:pt x="1917" y="2027"/>
                </a:cubicBezTo>
                <a:cubicBezTo>
                  <a:pt x="1925" y="2018"/>
                  <a:pt x="1934" y="2010"/>
                  <a:pt x="1943" y="2001"/>
                </a:cubicBezTo>
                <a:cubicBezTo>
                  <a:pt x="1953" y="2001"/>
                  <a:pt x="1965" y="2001"/>
                  <a:pt x="1976" y="2001"/>
                </a:cubicBezTo>
                <a:cubicBezTo>
                  <a:pt x="1979" y="2004"/>
                  <a:pt x="1982" y="2006"/>
                  <a:pt x="1985" y="2010"/>
                </a:cubicBezTo>
                <a:cubicBezTo>
                  <a:pt x="1985" y="2015"/>
                  <a:pt x="1985" y="2021"/>
                  <a:pt x="1985" y="2027"/>
                </a:cubicBezTo>
                <a:cubicBezTo>
                  <a:pt x="1990" y="2032"/>
                  <a:pt x="1996" y="2038"/>
                  <a:pt x="2001" y="2044"/>
                </a:cubicBezTo>
                <a:cubicBezTo>
                  <a:pt x="2009" y="2044"/>
                  <a:pt x="2018" y="2044"/>
                  <a:pt x="2027" y="2044"/>
                </a:cubicBezTo>
                <a:cubicBezTo>
                  <a:pt x="2030" y="2046"/>
                  <a:pt x="2032" y="2049"/>
                  <a:pt x="2035" y="2053"/>
                </a:cubicBezTo>
                <a:cubicBezTo>
                  <a:pt x="2047" y="2053"/>
                  <a:pt x="2058" y="2053"/>
                  <a:pt x="2069" y="2053"/>
                </a:cubicBezTo>
                <a:cubicBezTo>
                  <a:pt x="2072" y="2055"/>
                  <a:pt x="2074" y="2057"/>
                  <a:pt x="2077" y="2061"/>
                </a:cubicBezTo>
                <a:cubicBezTo>
                  <a:pt x="2080" y="2058"/>
                  <a:pt x="2083" y="2056"/>
                  <a:pt x="2086" y="2053"/>
                </a:cubicBezTo>
                <a:cubicBezTo>
                  <a:pt x="2089" y="2053"/>
                  <a:pt x="2091" y="2053"/>
                  <a:pt x="2094" y="2053"/>
                </a:cubicBezTo>
                <a:cubicBezTo>
                  <a:pt x="2097" y="2055"/>
                  <a:pt x="2099" y="2057"/>
                  <a:pt x="2103" y="2061"/>
                </a:cubicBezTo>
                <a:cubicBezTo>
                  <a:pt x="2108" y="2061"/>
                  <a:pt x="2114" y="2061"/>
                  <a:pt x="2120" y="2061"/>
                </a:cubicBezTo>
                <a:cubicBezTo>
                  <a:pt x="2122" y="2058"/>
                  <a:pt x="2125" y="2056"/>
                  <a:pt x="2128" y="2053"/>
                </a:cubicBezTo>
                <a:cubicBezTo>
                  <a:pt x="2128" y="2050"/>
                  <a:pt x="2128" y="2047"/>
                  <a:pt x="2128" y="2044"/>
                </a:cubicBezTo>
                <a:cubicBezTo>
                  <a:pt x="2123" y="2038"/>
                  <a:pt x="2117" y="2032"/>
                  <a:pt x="2111" y="2027"/>
                </a:cubicBezTo>
                <a:cubicBezTo>
                  <a:pt x="2111" y="2024"/>
                  <a:pt x="2111" y="2022"/>
                  <a:pt x="2111" y="2018"/>
                </a:cubicBezTo>
                <a:cubicBezTo>
                  <a:pt x="2114" y="2018"/>
                  <a:pt x="2116" y="2018"/>
                  <a:pt x="2120" y="2018"/>
                </a:cubicBezTo>
                <a:cubicBezTo>
                  <a:pt x="2125" y="2013"/>
                  <a:pt x="2131" y="2007"/>
                  <a:pt x="2137" y="2001"/>
                </a:cubicBezTo>
                <a:cubicBezTo>
                  <a:pt x="2137" y="1990"/>
                  <a:pt x="2137" y="1979"/>
                  <a:pt x="2137" y="1967"/>
                </a:cubicBezTo>
                <a:close/>
              </a:path>
            </a:pathLst>
          </a:custGeom>
          <a:solidFill>
            <a:srgbClr val="FAE6E8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4383055" y="2251697"/>
            <a:ext cx="1463675" cy="1338263"/>
          </a:xfrm>
          <a:custGeom>
            <a:avLst/>
            <a:gdLst>
              <a:gd name="T0" fmla="*/ 2060 w 4357"/>
              <a:gd name="T1" fmla="*/ 2112 h 3986"/>
              <a:gd name="T2" fmla="*/ 2128 w 4357"/>
              <a:gd name="T3" fmla="*/ 1892 h 3986"/>
              <a:gd name="T4" fmla="*/ 1849 w 4357"/>
              <a:gd name="T5" fmla="*/ 1689 h 3986"/>
              <a:gd name="T6" fmla="*/ 1774 w 4357"/>
              <a:gd name="T7" fmla="*/ 1402 h 3986"/>
              <a:gd name="T8" fmla="*/ 1883 w 4357"/>
              <a:gd name="T9" fmla="*/ 1191 h 3986"/>
              <a:gd name="T10" fmla="*/ 1680 w 4357"/>
              <a:gd name="T11" fmla="*/ 1081 h 3986"/>
              <a:gd name="T12" fmla="*/ 1385 w 4357"/>
              <a:gd name="T13" fmla="*/ 1072 h 3986"/>
              <a:gd name="T14" fmla="*/ 1216 w 4357"/>
              <a:gd name="T15" fmla="*/ 1174 h 3986"/>
              <a:gd name="T16" fmla="*/ 887 w 4357"/>
              <a:gd name="T17" fmla="*/ 1183 h 3986"/>
              <a:gd name="T18" fmla="*/ 870 w 4357"/>
              <a:gd name="T19" fmla="*/ 904 h 3986"/>
              <a:gd name="T20" fmla="*/ 524 w 4357"/>
              <a:gd name="T21" fmla="*/ 853 h 3986"/>
              <a:gd name="T22" fmla="*/ 203 w 4357"/>
              <a:gd name="T23" fmla="*/ 718 h 3986"/>
              <a:gd name="T24" fmla="*/ 25 w 4357"/>
              <a:gd name="T25" fmla="*/ 515 h 3986"/>
              <a:gd name="T26" fmla="*/ 236 w 4357"/>
              <a:gd name="T27" fmla="*/ 439 h 3986"/>
              <a:gd name="T28" fmla="*/ 608 w 4357"/>
              <a:gd name="T29" fmla="*/ 329 h 3986"/>
              <a:gd name="T30" fmla="*/ 912 w 4357"/>
              <a:gd name="T31" fmla="*/ 296 h 3986"/>
              <a:gd name="T32" fmla="*/ 1107 w 4357"/>
              <a:gd name="T33" fmla="*/ 195 h 3986"/>
              <a:gd name="T34" fmla="*/ 1317 w 4357"/>
              <a:gd name="T35" fmla="*/ 245 h 3986"/>
              <a:gd name="T36" fmla="*/ 1731 w 4357"/>
              <a:gd name="T37" fmla="*/ 178 h 3986"/>
              <a:gd name="T38" fmla="*/ 1925 w 4357"/>
              <a:gd name="T39" fmla="*/ 84 h 3986"/>
              <a:gd name="T40" fmla="*/ 2162 w 4357"/>
              <a:gd name="T41" fmla="*/ 42 h 3986"/>
              <a:gd name="T42" fmla="*/ 2390 w 4357"/>
              <a:gd name="T43" fmla="*/ 262 h 3986"/>
              <a:gd name="T44" fmla="*/ 2643 w 4357"/>
              <a:gd name="T45" fmla="*/ 211 h 3986"/>
              <a:gd name="T46" fmla="*/ 2837 w 4357"/>
              <a:gd name="T47" fmla="*/ 34 h 3986"/>
              <a:gd name="T48" fmla="*/ 3023 w 4357"/>
              <a:gd name="T49" fmla="*/ 118 h 3986"/>
              <a:gd name="T50" fmla="*/ 3150 w 4357"/>
              <a:gd name="T51" fmla="*/ 405 h 3986"/>
              <a:gd name="T52" fmla="*/ 3665 w 4357"/>
              <a:gd name="T53" fmla="*/ 600 h 3986"/>
              <a:gd name="T54" fmla="*/ 3462 w 4357"/>
              <a:gd name="T55" fmla="*/ 1342 h 3986"/>
              <a:gd name="T56" fmla="*/ 3487 w 4357"/>
              <a:gd name="T57" fmla="*/ 1630 h 3986"/>
              <a:gd name="T58" fmla="*/ 3588 w 4357"/>
              <a:gd name="T59" fmla="*/ 1791 h 3986"/>
              <a:gd name="T60" fmla="*/ 3690 w 4357"/>
              <a:gd name="T61" fmla="*/ 1984 h 3986"/>
              <a:gd name="T62" fmla="*/ 3817 w 4357"/>
              <a:gd name="T63" fmla="*/ 2196 h 3986"/>
              <a:gd name="T64" fmla="*/ 4104 w 4357"/>
              <a:gd name="T65" fmla="*/ 2187 h 3986"/>
              <a:gd name="T66" fmla="*/ 4239 w 4357"/>
              <a:gd name="T67" fmla="*/ 2347 h 3986"/>
              <a:gd name="T68" fmla="*/ 4340 w 4357"/>
              <a:gd name="T69" fmla="*/ 2491 h 3986"/>
              <a:gd name="T70" fmla="*/ 4104 w 4357"/>
              <a:gd name="T71" fmla="*/ 2634 h 3986"/>
              <a:gd name="T72" fmla="*/ 3783 w 4357"/>
              <a:gd name="T73" fmla="*/ 2609 h 3986"/>
              <a:gd name="T74" fmla="*/ 3588 w 4357"/>
              <a:gd name="T75" fmla="*/ 2601 h 3986"/>
              <a:gd name="T76" fmla="*/ 3352 w 4357"/>
              <a:gd name="T77" fmla="*/ 2567 h 3986"/>
              <a:gd name="T78" fmla="*/ 3200 w 4357"/>
              <a:gd name="T79" fmla="*/ 2804 h 3986"/>
              <a:gd name="T80" fmla="*/ 3167 w 4357"/>
              <a:gd name="T81" fmla="*/ 3125 h 3986"/>
              <a:gd name="T82" fmla="*/ 2930 w 4357"/>
              <a:gd name="T83" fmla="*/ 3209 h 3986"/>
              <a:gd name="T84" fmla="*/ 2947 w 4357"/>
              <a:gd name="T85" fmla="*/ 3471 h 3986"/>
              <a:gd name="T86" fmla="*/ 2770 w 4357"/>
              <a:gd name="T87" fmla="*/ 3623 h 3986"/>
              <a:gd name="T88" fmla="*/ 2617 w 4357"/>
              <a:gd name="T89" fmla="*/ 3657 h 3986"/>
              <a:gd name="T90" fmla="*/ 2567 w 4357"/>
              <a:gd name="T91" fmla="*/ 3809 h 3986"/>
              <a:gd name="T92" fmla="*/ 2356 w 4357"/>
              <a:gd name="T93" fmla="*/ 3809 h 3986"/>
              <a:gd name="T94" fmla="*/ 2221 w 4357"/>
              <a:gd name="T95" fmla="*/ 3817 h 3986"/>
              <a:gd name="T96" fmla="*/ 2009 w 4357"/>
              <a:gd name="T97" fmla="*/ 3893 h 3986"/>
              <a:gd name="T98" fmla="*/ 1714 w 4357"/>
              <a:gd name="T99" fmla="*/ 3893 h 3986"/>
              <a:gd name="T100" fmla="*/ 1427 w 4357"/>
              <a:gd name="T101" fmla="*/ 3952 h 3986"/>
              <a:gd name="T102" fmla="*/ 1258 w 4357"/>
              <a:gd name="T103" fmla="*/ 3859 h 3986"/>
              <a:gd name="T104" fmla="*/ 1165 w 4357"/>
              <a:gd name="T105" fmla="*/ 3597 h 3986"/>
              <a:gd name="T106" fmla="*/ 1275 w 4357"/>
              <a:gd name="T107" fmla="*/ 3538 h 3986"/>
              <a:gd name="T108" fmla="*/ 1266 w 4357"/>
              <a:gd name="T109" fmla="*/ 3370 h 3986"/>
              <a:gd name="T110" fmla="*/ 1107 w 4357"/>
              <a:gd name="T111" fmla="*/ 3276 h 3986"/>
              <a:gd name="T112" fmla="*/ 1123 w 4357"/>
              <a:gd name="T113" fmla="*/ 3083 h 3986"/>
              <a:gd name="T114" fmla="*/ 1292 w 4357"/>
              <a:gd name="T115" fmla="*/ 2905 h 3986"/>
              <a:gd name="T116" fmla="*/ 1165 w 4357"/>
              <a:gd name="T117" fmla="*/ 2745 h 3986"/>
              <a:gd name="T118" fmla="*/ 1292 w 4357"/>
              <a:gd name="T119" fmla="*/ 2567 h 3986"/>
              <a:gd name="T120" fmla="*/ 1402 w 4357"/>
              <a:gd name="T121" fmla="*/ 2407 h 3986"/>
              <a:gd name="T122" fmla="*/ 1621 w 4357"/>
              <a:gd name="T123" fmla="*/ 2170 h 3986"/>
              <a:gd name="T124" fmla="*/ 1883 w 4357"/>
              <a:gd name="T125" fmla="*/ 2322 h 3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57" h="3986">
                <a:moveTo>
                  <a:pt x="2009" y="2339"/>
                </a:moveTo>
                <a:cubicBezTo>
                  <a:pt x="2009" y="2334"/>
                  <a:pt x="2009" y="2328"/>
                  <a:pt x="2009" y="2322"/>
                </a:cubicBezTo>
                <a:cubicBezTo>
                  <a:pt x="2012" y="2320"/>
                  <a:pt x="2015" y="2317"/>
                  <a:pt x="2018" y="2314"/>
                </a:cubicBezTo>
                <a:cubicBezTo>
                  <a:pt x="2018" y="2312"/>
                  <a:pt x="2018" y="2309"/>
                  <a:pt x="2018" y="2305"/>
                </a:cubicBezTo>
                <a:cubicBezTo>
                  <a:pt x="2021" y="2303"/>
                  <a:pt x="2023" y="2300"/>
                  <a:pt x="2026" y="2297"/>
                </a:cubicBezTo>
                <a:cubicBezTo>
                  <a:pt x="2026" y="2292"/>
                  <a:pt x="2026" y="2286"/>
                  <a:pt x="2026" y="2280"/>
                </a:cubicBezTo>
                <a:cubicBezTo>
                  <a:pt x="2029" y="2278"/>
                  <a:pt x="2032" y="2275"/>
                  <a:pt x="2035" y="2271"/>
                </a:cubicBezTo>
                <a:cubicBezTo>
                  <a:pt x="2035" y="2258"/>
                  <a:pt x="2035" y="2244"/>
                  <a:pt x="2035" y="2229"/>
                </a:cubicBezTo>
                <a:cubicBezTo>
                  <a:pt x="2038" y="2227"/>
                  <a:pt x="2040" y="2224"/>
                  <a:pt x="2043" y="2221"/>
                </a:cubicBezTo>
                <a:cubicBezTo>
                  <a:pt x="2043" y="2219"/>
                  <a:pt x="2043" y="2216"/>
                  <a:pt x="2043" y="2213"/>
                </a:cubicBezTo>
                <a:cubicBezTo>
                  <a:pt x="2046" y="2210"/>
                  <a:pt x="2048" y="2207"/>
                  <a:pt x="2052" y="2204"/>
                </a:cubicBezTo>
                <a:cubicBezTo>
                  <a:pt x="2052" y="2196"/>
                  <a:pt x="2052" y="2188"/>
                  <a:pt x="2052" y="2179"/>
                </a:cubicBezTo>
                <a:cubicBezTo>
                  <a:pt x="2054" y="2176"/>
                  <a:pt x="2057" y="2173"/>
                  <a:pt x="2060" y="2170"/>
                </a:cubicBezTo>
                <a:cubicBezTo>
                  <a:pt x="2060" y="2168"/>
                  <a:pt x="2060" y="2165"/>
                  <a:pt x="2060" y="2162"/>
                </a:cubicBezTo>
                <a:cubicBezTo>
                  <a:pt x="2063" y="2159"/>
                  <a:pt x="2065" y="2157"/>
                  <a:pt x="2069" y="2154"/>
                </a:cubicBezTo>
                <a:cubicBezTo>
                  <a:pt x="2069" y="2151"/>
                  <a:pt x="2069" y="2148"/>
                  <a:pt x="2069" y="2145"/>
                </a:cubicBezTo>
                <a:cubicBezTo>
                  <a:pt x="2066" y="2142"/>
                  <a:pt x="2064" y="2140"/>
                  <a:pt x="2060" y="2137"/>
                </a:cubicBezTo>
                <a:cubicBezTo>
                  <a:pt x="2060" y="2129"/>
                  <a:pt x="2060" y="2121"/>
                  <a:pt x="2060" y="2112"/>
                </a:cubicBezTo>
                <a:cubicBezTo>
                  <a:pt x="2058" y="2109"/>
                  <a:pt x="2055" y="2106"/>
                  <a:pt x="2052" y="2103"/>
                </a:cubicBezTo>
                <a:cubicBezTo>
                  <a:pt x="2052" y="2097"/>
                  <a:pt x="2052" y="2091"/>
                  <a:pt x="2052" y="2086"/>
                </a:cubicBezTo>
                <a:cubicBezTo>
                  <a:pt x="2049" y="2083"/>
                  <a:pt x="2047" y="2081"/>
                  <a:pt x="2043" y="2078"/>
                </a:cubicBezTo>
                <a:cubicBezTo>
                  <a:pt x="2043" y="2069"/>
                  <a:pt x="2043" y="2061"/>
                  <a:pt x="2043" y="2052"/>
                </a:cubicBezTo>
                <a:cubicBezTo>
                  <a:pt x="2041" y="2050"/>
                  <a:pt x="2039" y="2047"/>
                  <a:pt x="2035" y="2044"/>
                </a:cubicBezTo>
                <a:cubicBezTo>
                  <a:pt x="2033" y="2044"/>
                  <a:pt x="2030" y="2044"/>
                  <a:pt x="2026" y="2044"/>
                </a:cubicBezTo>
                <a:cubicBezTo>
                  <a:pt x="2026" y="2038"/>
                  <a:pt x="2026" y="2032"/>
                  <a:pt x="2026" y="2027"/>
                </a:cubicBezTo>
                <a:cubicBezTo>
                  <a:pt x="2024" y="2024"/>
                  <a:pt x="2022" y="2022"/>
                  <a:pt x="2018" y="2018"/>
                </a:cubicBezTo>
                <a:cubicBezTo>
                  <a:pt x="2018" y="2001"/>
                  <a:pt x="2018" y="1984"/>
                  <a:pt x="2018" y="1967"/>
                </a:cubicBezTo>
                <a:cubicBezTo>
                  <a:pt x="2021" y="1965"/>
                  <a:pt x="2023" y="1962"/>
                  <a:pt x="2026" y="1959"/>
                </a:cubicBezTo>
                <a:cubicBezTo>
                  <a:pt x="2029" y="1959"/>
                  <a:pt x="2032" y="1959"/>
                  <a:pt x="2035" y="1959"/>
                </a:cubicBezTo>
                <a:cubicBezTo>
                  <a:pt x="2040" y="1954"/>
                  <a:pt x="2046" y="1948"/>
                  <a:pt x="2052" y="1942"/>
                </a:cubicBezTo>
                <a:cubicBezTo>
                  <a:pt x="2052" y="1937"/>
                  <a:pt x="2052" y="1931"/>
                  <a:pt x="2052" y="1925"/>
                </a:cubicBezTo>
                <a:cubicBezTo>
                  <a:pt x="2054" y="1923"/>
                  <a:pt x="2057" y="1920"/>
                  <a:pt x="2060" y="1917"/>
                </a:cubicBezTo>
                <a:cubicBezTo>
                  <a:pt x="2063" y="1917"/>
                  <a:pt x="2065" y="1917"/>
                  <a:pt x="2069" y="1917"/>
                </a:cubicBezTo>
                <a:cubicBezTo>
                  <a:pt x="2069" y="1915"/>
                  <a:pt x="2069" y="1911"/>
                  <a:pt x="2069" y="1908"/>
                </a:cubicBezTo>
                <a:cubicBezTo>
                  <a:pt x="2074" y="1903"/>
                  <a:pt x="2080" y="1898"/>
                  <a:pt x="2086" y="1892"/>
                </a:cubicBezTo>
                <a:cubicBezTo>
                  <a:pt x="2099" y="1892"/>
                  <a:pt x="2113" y="1892"/>
                  <a:pt x="2128" y="1892"/>
                </a:cubicBezTo>
                <a:cubicBezTo>
                  <a:pt x="2128" y="1878"/>
                  <a:pt x="2128" y="1864"/>
                  <a:pt x="2128" y="1850"/>
                </a:cubicBezTo>
                <a:cubicBezTo>
                  <a:pt x="2125" y="1847"/>
                  <a:pt x="2123" y="1844"/>
                  <a:pt x="2120" y="1841"/>
                </a:cubicBezTo>
                <a:cubicBezTo>
                  <a:pt x="2120" y="1825"/>
                  <a:pt x="2120" y="1808"/>
                  <a:pt x="2120" y="1791"/>
                </a:cubicBezTo>
                <a:cubicBezTo>
                  <a:pt x="2114" y="1791"/>
                  <a:pt x="2108" y="1791"/>
                  <a:pt x="2103" y="1791"/>
                </a:cubicBezTo>
                <a:cubicBezTo>
                  <a:pt x="2095" y="1783"/>
                  <a:pt x="2086" y="1774"/>
                  <a:pt x="2078" y="1765"/>
                </a:cubicBezTo>
                <a:cubicBezTo>
                  <a:pt x="2066" y="1765"/>
                  <a:pt x="2055" y="1765"/>
                  <a:pt x="2043" y="1765"/>
                </a:cubicBezTo>
                <a:cubicBezTo>
                  <a:pt x="2041" y="1762"/>
                  <a:pt x="2039" y="1760"/>
                  <a:pt x="2035" y="1757"/>
                </a:cubicBezTo>
                <a:cubicBezTo>
                  <a:pt x="2013" y="1757"/>
                  <a:pt x="1990" y="1757"/>
                  <a:pt x="1967" y="1757"/>
                </a:cubicBezTo>
                <a:cubicBezTo>
                  <a:pt x="1965" y="1754"/>
                  <a:pt x="1962" y="1752"/>
                  <a:pt x="1959" y="1748"/>
                </a:cubicBezTo>
                <a:cubicBezTo>
                  <a:pt x="1951" y="1748"/>
                  <a:pt x="1942" y="1748"/>
                  <a:pt x="1933" y="1748"/>
                </a:cubicBezTo>
                <a:cubicBezTo>
                  <a:pt x="1931" y="1746"/>
                  <a:pt x="1928" y="1743"/>
                  <a:pt x="1925" y="1740"/>
                </a:cubicBezTo>
                <a:cubicBezTo>
                  <a:pt x="1917" y="1740"/>
                  <a:pt x="1909" y="1740"/>
                  <a:pt x="1900" y="1740"/>
                </a:cubicBezTo>
                <a:cubicBezTo>
                  <a:pt x="1898" y="1737"/>
                  <a:pt x="1894" y="1735"/>
                  <a:pt x="1891" y="1731"/>
                </a:cubicBezTo>
                <a:cubicBezTo>
                  <a:pt x="1886" y="1731"/>
                  <a:pt x="1881" y="1731"/>
                  <a:pt x="1875" y="1731"/>
                </a:cubicBezTo>
                <a:cubicBezTo>
                  <a:pt x="1875" y="1729"/>
                  <a:pt x="1875" y="1726"/>
                  <a:pt x="1875" y="1723"/>
                </a:cubicBezTo>
                <a:cubicBezTo>
                  <a:pt x="1869" y="1717"/>
                  <a:pt x="1864" y="1711"/>
                  <a:pt x="1858" y="1706"/>
                </a:cubicBezTo>
                <a:cubicBezTo>
                  <a:pt x="1858" y="1703"/>
                  <a:pt x="1858" y="1701"/>
                  <a:pt x="1858" y="1697"/>
                </a:cubicBezTo>
                <a:cubicBezTo>
                  <a:pt x="1855" y="1695"/>
                  <a:pt x="1852" y="1693"/>
                  <a:pt x="1849" y="1689"/>
                </a:cubicBezTo>
                <a:cubicBezTo>
                  <a:pt x="1849" y="1687"/>
                  <a:pt x="1849" y="1684"/>
                  <a:pt x="1849" y="1680"/>
                </a:cubicBezTo>
                <a:cubicBezTo>
                  <a:pt x="1847" y="1680"/>
                  <a:pt x="1844" y="1680"/>
                  <a:pt x="1841" y="1680"/>
                </a:cubicBezTo>
                <a:cubicBezTo>
                  <a:pt x="1838" y="1678"/>
                  <a:pt x="1835" y="1676"/>
                  <a:pt x="1832" y="1672"/>
                </a:cubicBezTo>
                <a:cubicBezTo>
                  <a:pt x="1832" y="1639"/>
                  <a:pt x="1832" y="1605"/>
                  <a:pt x="1832" y="1571"/>
                </a:cubicBezTo>
                <a:cubicBezTo>
                  <a:pt x="1830" y="1569"/>
                  <a:pt x="1827" y="1565"/>
                  <a:pt x="1824" y="1562"/>
                </a:cubicBezTo>
                <a:cubicBezTo>
                  <a:pt x="1824" y="1552"/>
                  <a:pt x="1824" y="1540"/>
                  <a:pt x="1824" y="1529"/>
                </a:cubicBezTo>
                <a:cubicBezTo>
                  <a:pt x="1826" y="1526"/>
                  <a:pt x="1829" y="1523"/>
                  <a:pt x="1832" y="1520"/>
                </a:cubicBezTo>
                <a:cubicBezTo>
                  <a:pt x="1832" y="1514"/>
                  <a:pt x="1832" y="1509"/>
                  <a:pt x="1832" y="1503"/>
                </a:cubicBezTo>
                <a:cubicBezTo>
                  <a:pt x="1834" y="1500"/>
                  <a:pt x="1838" y="1498"/>
                  <a:pt x="1841" y="1495"/>
                </a:cubicBezTo>
                <a:cubicBezTo>
                  <a:pt x="1841" y="1487"/>
                  <a:pt x="1841" y="1479"/>
                  <a:pt x="1841" y="1470"/>
                </a:cubicBezTo>
                <a:cubicBezTo>
                  <a:pt x="1843" y="1467"/>
                  <a:pt x="1846" y="1464"/>
                  <a:pt x="1849" y="1461"/>
                </a:cubicBezTo>
                <a:cubicBezTo>
                  <a:pt x="1849" y="1445"/>
                  <a:pt x="1849" y="1428"/>
                  <a:pt x="1849" y="1411"/>
                </a:cubicBezTo>
                <a:cubicBezTo>
                  <a:pt x="1843" y="1411"/>
                  <a:pt x="1838" y="1411"/>
                  <a:pt x="1832" y="1411"/>
                </a:cubicBezTo>
                <a:cubicBezTo>
                  <a:pt x="1830" y="1408"/>
                  <a:pt x="1827" y="1405"/>
                  <a:pt x="1824" y="1402"/>
                </a:cubicBezTo>
                <a:cubicBezTo>
                  <a:pt x="1818" y="1402"/>
                  <a:pt x="1812" y="1402"/>
                  <a:pt x="1807" y="1402"/>
                </a:cubicBezTo>
                <a:cubicBezTo>
                  <a:pt x="1804" y="1404"/>
                  <a:pt x="1802" y="1407"/>
                  <a:pt x="1799" y="1411"/>
                </a:cubicBezTo>
                <a:cubicBezTo>
                  <a:pt x="1793" y="1411"/>
                  <a:pt x="1787" y="1411"/>
                  <a:pt x="1782" y="1411"/>
                </a:cubicBezTo>
                <a:cubicBezTo>
                  <a:pt x="1779" y="1408"/>
                  <a:pt x="1777" y="1405"/>
                  <a:pt x="1774" y="1402"/>
                </a:cubicBezTo>
                <a:cubicBezTo>
                  <a:pt x="1771" y="1402"/>
                  <a:pt x="1768" y="1402"/>
                  <a:pt x="1765" y="1402"/>
                </a:cubicBezTo>
                <a:cubicBezTo>
                  <a:pt x="1762" y="1399"/>
                  <a:pt x="1760" y="1397"/>
                  <a:pt x="1757" y="1394"/>
                </a:cubicBezTo>
                <a:cubicBezTo>
                  <a:pt x="1757" y="1382"/>
                  <a:pt x="1757" y="1371"/>
                  <a:pt x="1757" y="1359"/>
                </a:cubicBezTo>
                <a:cubicBezTo>
                  <a:pt x="1754" y="1357"/>
                  <a:pt x="1751" y="1355"/>
                  <a:pt x="1748" y="1351"/>
                </a:cubicBezTo>
                <a:cubicBezTo>
                  <a:pt x="1748" y="1343"/>
                  <a:pt x="1748" y="1335"/>
                  <a:pt x="1748" y="1326"/>
                </a:cubicBezTo>
                <a:cubicBezTo>
                  <a:pt x="1750" y="1324"/>
                  <a:pt x="1753" y="1321"/>
                  <a:pt x="1757" y="1317"/>
                </a:cubicBezTo>
                <a:cubicBezTo>
                  <a:pt x="1757" y="1309"/>
                  <a:pt x="1757" y="1301"/>
                  <a:pt x="1757" y="1292"/>
                </a:cubicBezTo>
                <a:cubicBezTo>
                  <a:pt x="1759" y="1290"/>
                  <a:pt x="1761" y="1287"/>
                  <a:pt x="1765" y="1284"/>
                </a:cubicBezTo>
                <a:cubicBezTo>
                  <a:pt x="1765" y="1282"/>
                  <a:pt x="1765" y="1278"/>
                  <a:pt x="1765" y="1275"/>
                </a:cubicBezTo>
                <a:cubicBezTo>
                  <a:pt x="1776" y="1264"/>
                  <a:pt x="1787" y="1252"/>
                  <a:pt x="1799" y="1241"/>
                </a:cubicBezTo>
                <a:cubicBezTo>
                  <a:pt x="1801" y="1241"/>
                  <a:pt x="1804" y="1241"/>
                  <a:pt x="1807" y="1241"/>
                </a:cubicBezTo>
                <a:cubicBezTo>
                  <a:pt x="1809" y="1239"/>
                  <a:pt x="1812" y="1236"/>
                  <a:pt x="1816" y="1233"/>
                </a:cubicBezTo>
                <a:cubicBezTo>
                  <a:pt x="1818" y="1233"/>
                  <a:pt x="1821" y="1233"/>
                  <a:pt x="1824" y="1233"/>
                </a:cubicBezTo>
                <a:cubicBezTo>
                  <a:pt x="1830" y="1227"/>
                  <a:pt x="1835" y="1222"/>
                  <a:pt x="1841" y="1216"/>
                </a:cubicBezTo>
                <a:cubicBezTo>
                  <a:pt x="1843" y="1216"/>
                  <a:pt x="1846" y="1216"/>
                  <a:pt x="1849" y="1216"/>
                </a:cubicBezTo>
                <a:cubicBezTo>
                  <a:pt x="1851" y="1214"/>
                  <a:pt x="1855" y="1211"/>
                  <a:pt x="1858" y="1208"/>
                </a:cubicBezTo>
                <a:cubicBezTo>
                  <a:pt x="1860" y="1208"/>
                  <a:pt x="1863" y="1208"/>
                  <a:pt x="1866" y="1208"/>
                </a:cubicBezTo>
                <a:cubicBezTo>
                  <a:pt x="1872" y="1202"/>
                  <a:pt x="1877" y="1196"/>
                  <a:pt x="1883" y="1191"/>
                </a:cubicBezTo>
                <a:cubicBezTo>
                  <a:pt x="1885" y="1191"/>
                  <a:pt x="1888" y="1191"/>
                  <a:pt x="1891" y="1191"/>
                </a:cubicBezTo>
                <a:cubicBezTo>
                  <a:pt x="1894" y="1188"/>
                  <a:pt x="1897" y="1186"/>
                  <a:pt x="1900" y="1183"/>
                </a:cubicBezTo>
                <a:cubicBezTo>
                  <a:pt x="1900" y="1175"/>
                  <a:pt x="1900" y="1166"/>
                  <a:pt x="1900" y="1157"/>
                </a:cubicBezTo>
                <a:cubicBezTo>
                  <a:pt x="1892" y="1149"/>
                  <a:pt x="1884" y="1141"/>
                  <a:pt x="1875" y="1132"/>
                </a:cubicBezTo>
                <a:cubicBezTo>
                  <a:pt x="1873" y="1132"/>
                  <a:pt x="1869" y="1132"/>
                  <a:pt x="1866" y="1132"/>
                </a:cubicBezTo>
                <a:cubicBezTo>
                  <a:pt x="1860" y="1126"/>
                  <a:pt x="1855" y="1120"/>
                  <a:pt x="1849" y="1115"/>
                </a:cubicBezTo>
                <a:cubicBezTo>
                  <a:pt x="1843" y="1115"/>
                  <a:pt x="1838" y="1115"/>
                  <a:pt x="1832" y="1115"/>
                </a:cubicBezTo>
                <a:cubicBezTo>
                  <a:pt x="1830" y="1112"/>
                  <a:pt x="1827" y="1110"/>
                  <a:pt x="1824" y="1106"/>
                </a:cubicBezTo>
                <a:cubicBezTo>
                  <a:pt x="1818" y="1106"/>
                  <a:pt x="1813" y="1106"/>
                  <a:pt x="1807" y="1106"/>
                </a:cubicBezTo>
                <a:cubicBezTo>
                  <a:pt x="1804" y="1104"/>
                  <a:pt x="1802" y="1101"/>
                  <a:pt x="1799" y="1098"/>
                </a:cubicBezTo>
                <a:cubicBezTo>
                  <a:pt x="1793" y="1098"/>
                  <a:pt x="1787" y="1098"/>
                  <a:pt x="1782" y="1098"/>
                </a:cubicBezTo>
                <a:cubicBezTo>
                  <a:pt x="1779" y="1095"/>
                  <a:pt x="1777" y="1093"/>
                  <a:pt x="1774" y="1089"/>
                </a:cubicBezTo>
                <a:cubicBezTo>
                  <a:pt x="1766" y="1089"/>
                  <a:pt x="1757" y="1089"/>
                  <a:pt x="1748" y="1089"/>
                </a:cubicBezTo>
                <a:cubicBezTo>
                  <a:pt x="1745" y="1087"/>
                  <a:pt x="1743" y="1084"/>
                  <a:pt x="1740" y="1081"/>
                </a:cubicBezTo>
                <a:cubicBezTo>
                  <a:pt x="1737" y="1081"/>
                  <a:pt x="1734" y="1081"/>
                  <a:pt x="1731" y="1081"/>
                </a:cubicBezTo>
                <a:cubicBezTo>
                  <a:pt x="1728" y="1078"/>
                  <a:pt x="1726" y="1076"/>
                  <a:pt x="1723" y="1072"/>
                </a:cubicBezTo>
                <a:cubicBezTo>
                  <a:pt x="1711" y="1072"/>
                  <a:pt x="1700" y="1072"/>
                  <a:pt x="1689" y="1072"/>
                </a:cubicBezTo>
                <a:cubicBezTo>
                  <a:pt x="1686" y="1075"/>
                  <a:pt x="1684" y="1077"/>
                  <a:pt x="1680" y="1081"/>
                </a:cubicBezTo>
                <a:cubicBezTo>
                  <a:pt x="1667" y="1081"/>
                  <a:pt x="1653" y="1081"/>
                  <a:pt x="1638" y="1081"/>
                </a:cubicBezTo>
                <a:cubicBezTo>
                  <a:pt x="1636" y="1083"/>
                  <a:pt x="1633" y="1086"/>
                  <a:pt x="1629" y="1089"/>
                </a:cubicBezTo>
                <a:cubicBezTo>
                  <a:pt x="1627" y="1087"/>
                  <a:pt x="1625" y="1084"/>
                  <a:pt x="1621" y="1081"/>
                </a:cubicBezTo>
                <a:cubicBezTo>
                  <a:pt x="1619" y="1081"/>
                  <a:pt x="1616" y="1081"/>
                  <a:pt x="1613" y="1081"/>
                </a:cubicBezTo>
                <a:cubicBezTo>
                  <a:pt x="1611" y="1078"/>
                  <a:pt x="1607" y="1076"/>
                  <a:pt x="1604" y="1072"/>
                </a:cubicBezTo>
                <a:cubicBezTo>
                  <a:pt x="1602" y="1072"/>
                  <a:pt x="1599" y="1072"/>
                  <a:pt x="1596" y="1072"/>
                </a:cubicBezTo>
                <a:cubicBezTo>
                  <a:pt x="1594" y="1070"/>
                  <a:pt x="1590" y="1068"/>
                  <a:pt x="1587" y="1064"/>
                </a:cubicBezTo>
                <a:cubicBezTo>
                  <a:pt x="1582" y="1064"/>
                  <a:pt x="1577" y="1064"/>
                  <a:pt x="1571" y="1064"/>
                </a:cubicBezTo>
                <a:cubicBezTo>
                  <a:pt x="1563" y="1056"/>
                  <a:pt x="1554" y="1047"/>
                  <a:pt x="1545" y="1038"/>
                </a:cubicBezTo>
                <a:cubicBezTo>
                  <a:pt x="1539" y="1038"/>
                  <a:pt x="1534" y="1038"/>
                  <a:pt x="1528" y="1038"/>
                </a:cubicBezTo>
                <a:cubicBezTo>
                  <a:pt x="1526" y="1041"/>
                  <a:pt x="1523" y="1044"/>
                  <a:pt x="1520" y="1047"/>
                </a:cubicBezTo>
                <a:cubicBezTo>
                  <a:pt x="1506" y="1047"/>
                  <a:pt x="1492" y="1047"/>
                  <a:pt x="1478" y="1047"/>
                </a:cubicBezTo>
                <a:cubicBezTo>
                  <a:pt x="1475" y="1050"/>
                  <a:pt x="1473" y="1052"/>
                  <a:pt x="1470" y="1055"/>
                </a:cubicBezTo>
                <a:cubicBezTo>
                  <a:pt x="1464" y="1055"/>
                  <a:pt x="1458" y="1055"/>
                  <a:pt x="1453" y="1055"/>
                </a:cubicBezTo>
                <a:cubicBezTo>
                  <a:pt x="1450" y="1058"/>
                  <a:pt x="1447" y="1061"/>
                  <a:pt x="1444" y="1064"/>
                </a:cubicBezTo>
                <a:cubicBezTo>
                  <a:pt x="1441" y="1064"/>
                  <a:pt x="1439" y="1064"/>
                  <a:pt x="1436" y="1064"/>
                </a:cubicBezTo>
                <a:cubicBezTo>
                  <a:pt x="1433" y="1067"/>
                  <a:pt x="1430" y="1069"/>
                  <a:pt x="1427" y="1072"/>
                </a:cubicBezTo>
                <a:cubicBezTo>
                  <a:pt x="1413" y="1072"/>
                  <a:pt x="1399" y="1072"/>
                  <a:pt x="1385" y="1072"/>
                </a:cubicBezTo>
                <a:cubicBezTo>
                  <a:pt x="1382" y="1075"/>
                  <a:pt x="1380" y="1077"/>
                  <a:pt x="1376" y="1081"/>
                </a:cubicBezTo>
                <a:cubicBezTo>
                  <a:pt x="1376" y="1083"/>
                  <a:pt x="1376" y="1086"/>
                  <a:pt x="1376" y="1089"/>
                </a:cubicBezTo>
                <a:cubicBezTo>
                  <a:pt x="1371" y="1095"/>
                  <a:pt x="1365" y="1101"/>
                  <a:pt x="1359" y="1106"/>
                </a:cubicBezTo>
                <a:cubicBezTo>
                  <a:pt x="1354" y="1106"/>
                  <a:pt x="1348" y="1106"/>
                  <a:pt x="1342" y="1106"/>
                </a:cubicBezTo>
                <a:cubicBezTo>
                  <a:pt x="1342" y="1109"/>
                  <a:pt x="1342" y="1111"/>
                  <a:pt x="1342" y="1115"/>
                </a:cubicBezTo>
                <a:cubicBezTo>
                  <a:pt x="1340" y="1117"/>
                  <a:pt x="1338" y="1120"/>
                  <a:pt x="1334" y="1124"/>
                </a:cubicBezTo>
                <a:cubicBezTo>
                  <a:pt x="1334" y="1126"/>
                  <a:pt x="1334" y="1128"/>
                  <a:pt x="1334" y="1132"/>
                </a:cubicBezTo>
                <a:cubicBezTo>
                  <a:pt x="1332" y="1132"/>
                  <a:pt x="1329" y="1132"/>
                  <a:pt x="1325" y="1132"/>
                </a:cubicBezTo>
                <a:cubicBezTo>
                  <a:pt x="1323" y="1134"/>
                  <a:pt x="1321" y="1136"/>
                  <a:pt x="1317" y="1140"/>
                </a:cubicBezTo>
                <a:cubicBezTo>
                  <a:pt x="1315" y="1140"/>
                  <a:pt x="1312" y="1140"/>
                  <a:pt x="1309" y="1140"/>
                </a:cubicBezTo>
                <a:cubicBezTo>
                  <a:pt x="1307" y="1142"/>
                  <a:pt x="1304" y="1145"/>
                  <a:pt x="1300" y="1149"/>
                </a:cubicBezTo>
                <a:cubicBezTo>
                  <a:pt x="1292" y="1149"/>
                  <a:pt x="1284" y="1149"/>
                  <a:pt x="1275" y="1149"/>
                </a:cubicBezTo>
                <a:cubicBezTo>
                  <a:pt x="1275" y="1151"/>
                  <a:pt x="1275" y="1153"/>
                  <a:pt x="1275" y="1157"/>
                </a:cubicBezTo>
                <a:cubicBezTo>
                  <a:pt x="1269" y="1162"/>
                  <a:pt x="1264" y="1168"/>
                  <a:pt x="1258" y="1174"/>
                </a:cubicBezTo>
                <a:cubicBezTo>
                  <a:pt x="1256" y="1174"/>
                  <a:pt x="1253" y="1174"/>
                  <a:pt x="1250" y="1174"/>
                </a:cubicBezTo>
                <a:cubicBezTo>
                  <a:pt x="1248" y="1176"/>
                  <a:pt x="1244" y="1179"/>
                  <a:pt x="1241" y="1183"/>
                </a:cubicBezTo>
                <a:cubicBezTo>
                  <a:pt x="1235" y="1183"/>
                  <a:pt x="1230" y="1183"/>
                  <a:pt x="1224" y="1183"/>
                </a:cubicBezTo>
                <a:cubicBezTo>
                  <a:pt x="1222" y="1180"/>
                  <a:pt x="1219" y="1177"/>
                  <a:pt x="1216" y="1174"/>
                </a:cubicBezTo>
                <a:cubicBezTo>
                  <a:pt x="1205" y="1174"/>
                  <a:pt x="1193" y="1174"/>
                  <a:pt x="1182" y="1174"/>
                </a:cubicBezTo>
                <a:cubicBezTo>
                  <a:pt x="1180" y="1171"/>
                  <a:pt x="1177" y="1169"/>
                  <a:pt x="1174" y="1166"/>
                </a:cubicBezTo>
                <a:cubicBezTo>
                  <a:pt x="1160" y="1166"/>
                  <a:pt x="1146" y="1166"/>
                  <a:pt x="1132" y="1166"/>
                </a:cubicBezTo>
                <a:cubicBezTo>
                  <a:pt x="1129" y="1163"/>
                  <a:pt x="1126" y="1160"/>
                  <a:pt x="1123" y="1157"/>
                </a:cubicBezTo>
                <a:cubicBezTo>
                  <a:pt x="1103" y="1157"/>
                  <a:pt x="1084" y="1157"/>
                  <a:pt x="1064" y="1157"/>
                </a:cubicBezTo>
                <a:cubicBezTo>
                  <a:pt x="1061" y="1159"/>
                  <a:pt x="1059" y="1162"/>
                  <a:pt x="1056" y="1166"/>
                </a:cubicBezTo>
                <a:cubicBezTo>
                  <a:pt x="1053" y="1166"/>
                  <a:pt x="1051" y="1166"/>
                  <a:pt x="1047" y="1166"/>
                </a:cubicBezTo>
                <a:cubicBezTo>
                  <a:pt x="1045" y="1168"/>
                  <a:pt x="1042" y="1171"/>
                  <a:pt x="1039" y="1174"/>
                </a:cubicBezTo>
                <a:cubicBezTo>
                  <a:pt x="1030" y="1174"/>
                  <a:pt x="1022" y="1174"/>
                  <a:pt x="1013" y="1174"/>
                </a:cubicBezTo>
                <a:cubicBezTo>
                  <a:pt x="1011" y="1176"/>
                  <a:pt x="1009" y="1179"/>
                  <a:pt x="1005" y="1183"/>
                </a:cubicBezTo>
                <a:cubicBezTo>
                  <a:pt x="1003" y="1183"/>
                  <a:pt x="1000" y="1183"/>
                  <a:pt x="996" y="1183"/>
                </a:cubicBezTo>
                <a:cubicBezTo>
                  <a:pt x="991" y="1188"/>
                  <a:pt x="985" y="1193"/>
                  <a:pt x="979" y="1199"/>
                </a:cubicBezTo>
                <a:cubicBezTo>
                  <a:pt x="974" y="1199"/>
                  <a:pt x="968" y="1199"/>
                  <a:pt x="962" y="1199"/>
                </a:cubicBezTo>
                <a:cubicBezTo>
                  <a:pt x="960" y="1201"/>
                  <a:pt x="957" y="1205"/>
                  <a:pt x="954" y="1208"/>
                </a:cubicBezTo>
                <a:cubicBezTo>
                  <a:pt x="937" y="1208"/>
                  <a:pt x="920" y="1208"/>
                  <a:pt x="903" y="1208"/>
                </a:cubicBezTo>
                <a:cubicBezTo>
                  <a:pt x="901" y="1205"/>
                  <a:pt x="898" y="1202"/>
                  <a:pt x="895" y="1199"/>
                </a:cubicBezTo>
                <a:cubicBezTo>
                  <a:pt x="895" y="1196"/>
                  <a:pt x="895" y="1194"/>
                  <a:pt x="895" y="1191"/>
                </a:cubicBezTo>
                <a:cubicBezTo>
                  <a:pt x="893" y="1188"/>
                  <a:pt x="890" y="1186"/>
                  <a:pt x="887" y="1183"/>
                </a:cubicBezTo>
                <a:cubicBezTo>
                  <a:pt x="887" y="1175"/>
                  <a:pt x="887" y="1166"/>
                  <a:pt x="887" y="1157"/>
                </a:cubicBezTo>
                <a:cubicBezTo>
                  <a:pt x="885" y="1154"/>
                  <a:pt x="881" y="1152"/>
                  <a:pt x="878" y="1149"/>
                </a:cubicBezTo>
                <a:cubicBezTo>
                  <a:pt x="878" y="1124"/>
                  <a:pt x="878" y="1098"/>
                  <a:pt x="878" y="1072"/>
                </a:cubicBezTo>
                <a:cubicBezTo>
                  <a:pt x="872" y="1067"/>
                  <a:pt x="867" y="1061"/>
                  <a:pt x="861" y="1055"/>
                </a:cubicBezTo>
                <a:cubicBezTo>
                  <a:pt x="861" y="1053"/>
                  <a:pt x="861" y="1051"/>
                  <a:pt x="861" y="1047"/>
                </a:cubicBezTo>
                <a:cubicBezTo>
                  <a:pt x="859" y="1045"/>
                  <a:pt x="856" y="1042"/>
                  <a:pt x="853" y="1038"/>
                </a:cubicBezTo>
                <a:cubicBezTo>
                  <a:pt x="853" y="1036"/>
                  <a:pt x="853" y="1034"/>
                  <a:pt x="853" y="1030"/>
                </a:cubicBezTo>
                <a:cubicBezTo>
                  <a:pt x="861" y="1022"/>
                  <a:pt x="869" y="1014"/>
                  <a:pt x="878" y="1005"/>
                </a:cubicBezTo>
                <a:cubicBezTo>
                  <a:pt x="878" y="1003"/>
                  <a:pt x="878" y="999"/>
                  <a:pt x="878" y="996"/>
                </a:cubicBezTo>
                <a:cubicBezTo>
                  <a:pt x="880" y="994"/>
                  <a:pt x="884" y="991"/>
                  <a:pt x="887" y="988"/>
                </a:cubicBezTo>
                <a:cubicBezTo>
                  <a:pt x="887" y="982"/>
                  <a:pt x="887" y="977"/>
                  <a:pt x="887" y="971"/>
                </a:cubicBezTo>
                <a:cubicBezTo>
                  <a:pt x="889" y="969"/>
                  <a:pt x="892" y="966"/>
                  <a:pt x="895" y="963"/>
                </a:cubicBezTo>
                <a:cubicBezTo>
                  <a:pt x="895" y="961"/>
                  <a:pt x="895" y="957"/>
                  <a:pt x="895" y="954"/>
                </a:cubicBezTo>
                <a:cubicBezTo>
                  <a:pt x="897" y="952"/>
                  <a:pt x="900" y="949"/>
                  <a:pt x="903" y="946"/>
                </a:cubicBezTo>
                <a:cubicBezTo>
                  <a:pt x="903" y="935"/>
                  <a:pt x="903" y="923"/>
                  <a:pt x="903" y="912"/>
                </a:cubicBezTo>
                <a:cubicBezTo>
                  <a:pt x="898" y="912"/>
                  <a:pt x="893" y="912"/>
                  <a:pt x="887" y="912"/>
                </a:cubicBezTo>
                <a:cubicBezTo>
                  <a:pt x="885" y="910"/>
                  <a:pt x="881" y="907"/>
                  <a:pt x="878" y="904"/>
                </a:cubicBezTo>
                <a:cubicBezTo>
                  <a:pt x="876" y="904"/>
                  <a:pt x="873" y="904"/>
                  <a:pt x="870" y="904"/>
                </a:cubicBezTo>
                <a:cubicBezTo>
                  <a:pt x="868" y="901"/>
                  <a:pt x="864" y="898"/>
                  <a:pt x="861" y="895"/>
                </a:cubicBezTo>
                <a:cubicBezTo>
                  <a:pt x="850" y="895"/>
                  <a:pt x="839" y="895"/>
                  <a:pt x="828" y="895"/>
                </a:cubicBezTo>
                <a:cubicBezTo>
                  <a:pt x="825" y="893"/>
                  <a:pt x="822" y="890"/>
                  <a:pt x="819" y="887"/>
                </a:cubicBezTo>
                <a:cubicBezTo>
                  <a:pt x="816" y="887"/>
                  <a:pt x="814" y="887"/>
                  <a:pt x="811" y="887"/>
                </a:cubicBezTo>
                <a:cubicBezTo>
                  <a:pt x="808" y="884"/>
                  <a:pt x="805" y="881"/>
                  <a:pt x="802" y="878"/>
                </a:cubicBezTo>
                <a:cubicBezTo>
                  <a:pt x="799" y="878"/>
                  <a:pt x="797" y="878"/>
                  <a:pt x="794" y="878"/>
                </a:cubicBezTo>
                <a:cubicBezTo>
                  <a:pt x="791" y="875"/>
                  <a:pt x="789" y="873"/>
                  <a:pt x="786" y="870"/>
                </a:cubicBezTo>
                <a:cubicBezTo>
                  <a:pt x="783" y="870"/>
                  <a:pt x="780" y="870"/>
                  <a:pt x="777" y="870"/>
                </a:cubicBezTo>
                <a:cubicBezTo>
                  <a:pt x="763" y="856"/>
                  <a:pt x="749" y="842"/>
                  <a:pt x="735" y="828"/>
                </a:cubicBezTo>
                <a:cubicBezTo>
                  <a:pt x="732" y="828"/>
                  <a:pt x="730" y="828"/>
                  <a:pt x="726" y="828"/>
                </a:cubicBezTo>
                <a:cubicBezTo>
                  <a:pt x="724" y="830"/>
                  <a:pt x="721" y="833"/>
                  <a:pt x="718" y="836"/>
                </a:cubicBezTo>
                <a:cubicBezTo>
                  <a:pt x="715" y="836"/>
                  <a:pt x="713" y="836"/>
                  <a:pt x="709" y="836"/>
                </a:cubicBezTo>
                <a:cubicBezTo>
                  <a:pt x="704" y="841"/>
                  <a:pt x="698" y="847"/>
                  <a:pt x="692" y="853"/>
                </a:cubicBezTo>
                <a:cubicBezTo>
                  <a:pt x="690" y="853"/>
                  <a:pt x="688" y="853"/>
                  <a:pt x="684" y="853"/>
                </a:cubicBezTo>
                <a:cubicBezTo>
                  <a:pt x="682" y="855"/>
                  <a:pt x="679" y="858"/>
                  <a:pt x="675" y="862"/>
                </a:cubicBezTo>
                <a:cubicBezTo>
                  <a:pt x="642" y="862"/>
                  <a:pt x="608" y="862"/>
                  <a:pt x="574" y="862"/>
                </a:cubicBezTo>
                <a:cubicBezTo>
                  <a:pt x="572" y="859"/>
                  <a:pt x="569" y="856"/>
                  <a:pt x="566" y="853"/>
                </a:cubicBezTo>
                <a:cubicBezTo>
                  <a:pt x="552" y="853"/>
                  <a:pt x="538" y="853"/>
                  <a:pt x="524" y="853"/>
                </a:cubicBezTo>
                <a:cubicBezTo>
                  <a:pt x="521" y="850"/>
                  <a:pt x="518" y="848"/>
                  <a:pt x="515" y="845"/>
                </a:cubicBezTo>
                <a:cubicBezTo>
                  <a:pt x="513" y="845"/>
                  <a:pt x="510" y="845"/>
                  <a:pt x="507" y="845"/>
                </a:cubicBezTo>
                <a:cubicBezTo>
                  <a:pt x="504" y="842"/>
                  <a:pt x="501" y="839"/>
                  <a:pt x="498" y="836"/>
                </a:cubicBezTo>
                <a:cubicBezTo>
                  <a:pt x="467" y="836"/>
                  <a:pt x="436" y="836"/>
                  <a:pt x="406" y="836"/>
                </a:cubicBezTo>
                <a:cubicBezTo>
                  <a:pt x="403" y="833"/>
                  <a:pt x="400" y="831"/>
                  <a:pt x="397" y="828"/>
                </a:cubicBezTo>
                <a:cubicBezTo>
                  <a:pt x="388" y="828"/>
                  <a:pt x="380" y="828"/>
                  <a:pt x="371" y="828"/>
                </a:cubicBezTo>
                <a:cubicBezTo>
                  <a:pt x="369" y="825"/>
                  <a:pt x="367" y="823"/>
                  <a:pt x="363" y="820"/>
                </a:cubicBezTo>
                <a:cubicBezTo>
                  <a:pt x="358" y="820"/>
                  <a:pt x="352" y="820"/>
                  <a:pt x="346" y="820"/>
                </a:cubicBezTo>
                <a:cubicBezTo>
                  <a:pt x="341" y="814"/>
                  <a:pt x="335" y="808"/>
                  <a:pt x="329" y="803"/>
                </a:cubicBezTo>
                <a:cubicBezTo>
                  <a:pt x="327" y="803"/>
                  <a:pt x="324" y="803"/>
                  <a:pt x="321" y="803"/>
                </a:cubicBezTo>
                <a:cubicBezTo>
                  <a:pt x="316" y="797"/>
                  <a:pt x="310" y="791"/>
                  <a:pt x="304" y="786"/>
                </a:cubicBezTo>
                <a:cubicBezTo>
                  <a:pt x="302" y="786"/>
                  <a:pt x="299" y="786"/>
                  <a:pt x="295" y="786"/>
                </a:cubicBezTo>
                <a:cubicBezTo>
                  <a:pt x="287" y="777"/>
                  <a:pt x="279" y="769"/>
                  <a:pt x="270" y="760"/>
                </a:cubicBezTo>
                <a:cubicBezTo>
                  <a:pt x="268" y="760"/>
                  <a:pt x="265" y="760"/>
                  <a:pt x="262" y="760"/>
                </a:cubicBezTo>
                <a:cubicBezTo>
                  <a:pt x="254" y="752"/>
                  <a:pt x="245" y="743"/>
                  <a:pt x="236" y="734"/>
                </a:cubicBezTo>
                <a:cubicBezTo>
                  <a:pt x="234" y="734"/>
                  <a:pt x="231" y="734"/>
                  <a:pt x="228" y="734"/>
                </a:cubicBezTo>
                <a:cubicBezTo>
                  <a:pt x="222" y="730"/>
                  <a:pt x="217" y="724"/>
                  <a:pt x="211" y="718"/>
                </a:cubicBezTo>
                <a:cubicBezTo>
                  <a:pt x="209" y="718"/>
                  <a:pt x="206" y="718"/>
                  <a:pt x="203" y="718"/>
                </a:cubicBezTo>
                <a:cubicBezTo>
                  <a:pt x="200" y="716"/>
                  <a:pt x="197" y="713"/>
                  <a:pt x="194" y="709"/>
                </a:cubicBezTo>
                <a:cubicBezTo>
                  <a:pt x="192" y="709"/>
                  <a:pt x="189" y="709"/>
                  <a:pt x="186" y="709"/>
                </a:cubicBezTo>
                <a:cubicBezTo>
                  <a:pt x="178" y="701"/>
                  <a:pt x="170" y="693"/>
                  <a:pt x="161" y="684"/>
                </a:cubicBezTo>
                <a:cubicBezTo>
                  <a:pt x="158" y="684"/>
                  <a:pt x="155" y="684"/>
                  <a:pt x="152" y="684"/>
                </a:cubicBezTo>
                <a:cubicBezTo>
                  <a:pt x="149" y="682"/>
                  <a:pt x="147" y="679"/>
                  <a:pt x="144" y="675"/>
                </a:cubicBezTo>
                <a:cubicBezTo>
                  <a:pt x="141" y="675"/>
                  <a:pt x="138" y="675"/>
                  <a:pt x="135" y="675"/>
                </a:cubicBezTo>
                <a:cubicBezTo>
                  <a:pt x="127" y="667"/>
                  <a:pt x="119" y="659"/>
                  <a:pt x="110" y="650"/>
                </a:cubicBezTo>
                <a:cubicBezTo>
                  <a:pt x="107" y="650"/>
                  <a:pt x="105" y="650"/>
                  <a:pt x="102" y="650"/>
                </a:cubicBezTo>
                <a:cubicBezTo>
                  <a:pt x="96" y="645"/>
                  <a:pt x="90" y="639"/>
                  <a:pt x="85" y="633"/>
                </a:cubicBezTo>
                <a:cubicBezTo>
                  <a:pt x="82" y="633"/>
                  <a:pt x="80" y="633"/>
                  <a:pt x="76" y="633"/>
                </a:cubicBezTo>
                <a:cubicBezTo>
                  <a:pt x="68" y="625"/>
                  <a:pt x="59" y="617"/>
                  <a:pt x="51" y="608"/>
                </a:cubicBezTo>
                <a:cubicBezTo>
                  <a:pt x="48" y="608"/>
                  <a:pt x="46" y="608"/>
                  <a:pt x="42" y="608"/>
                </a:cubicBezTo>
                <a:cubicBezTo>
                  <a:pt x="31" y="597"/>
                  <a:pt x="20" y="585"/>
                  <a:pt x="8" y="574"/>
                </a:cubicBezTo>
                <a:cubicBezTo>
                  <a:pt x="8" y="572"/>
                  <a:pt x="8" y="569"/>
                  <a:pt x="8" y="566"/>
                </a:cubicBezTo>
                <a:cubicBezTo>
                  <a:pt x="6" y="563"/>
                  <a:pt x="4" y="561"/>
                  <a:pt x="0" y="558"/>
                </a:cubicBezTo>
                <a:cubicBezTo>
                  <a:pt x="4" y="555"/>
                  <a:pt x="6" y="551"/>
                  <a:pt x="8" y="549"/>
                </a:cubicBezTo>
                <a:cubicBezTo>
                  <a:pt x="8" y="543"/>
                  <a:pt x="8" y="538"/>
                  <a:pt x="8" y="532"/>
                </a:cubicBezTo>
                <a:cubicBezTo>
                  <a:pt x="14" y="526"/>
                  <a:pt x="20" y="520"/>
                  <a:pt x="25" y="515"/>
                </a:cubicBezTo>
                <a:cubicBezTo>
                  <a:pt x="29" y="515"/>
                  <a:pt x="31" y="515"/>
                  <a:pt x="33" y="515"/>
                </a:cubicBezTo>
                <a:cubicBezTo>
                  <a:pt x="37" y="512"/>
                  <a:pt x="40" y="509"/>
                  <a:pt x="42" y="507"/>
                </a:cubicBezTo>
                <a:cubicBezTo>
                  <a:pt x="46" y="507"/>
                  <a:pt x="48" y="507"/>
                  <a:pt x="51" y="507"/>
                </a:cubicBezTo>
                <a:cubicBezTo>
                  <a:pt x="51" y="503"/>
                  <a:pt x="51" y="501"/>
                  <a:pt x="51" y="499"/>
                </a:cubicBezTo>
                <a:cubicBezTo>
                  <a:pt x="54" y="495"/>
                  <a:pt x="57" y="492"/>
                  <a:pt x="59" y="490"/>
                </a:cubicBezTo>
                <a:cubicBezTo>
                  <a:pt x="68" y="490"/>
                  <a:pt x="76" y="490"/>
                  <a:pt x="85" y="490"/>
                </a:cubicBezTo>
                <a:cubicBezTo>
                  <a:pt x="88" y="486"/>
                  <a:pt x="90" y="484"/>
                  <a:pt x="93" y="482"/>
                </a:cubicBezTo>
                <a:cubicBezTo>
                  <a:pt x="96" y="482"/>
                  <a:pt x="99" y="482"/>
                  <a:pt x="102" y="482"/>
                </a:cubicBezTo>
                <a:cubicBezTo>
                  <a:pt x="105" y="478"/>
                  <a:pt x="107" y="475"/>
                  <a:pt x="110" y="473"/>
                </a:cubicBezTo>
                <a:cubicBezTo>
                  <a:pt x="115" y="473"/>
                  <a:pt x="121" y="473"/>
                  <a:pt x="127" y="473"/>
                </a:cubicBezTo>
                <a:cubicBezTo>
                  <a:pt x="130" y="469"/>
                  <a:pt x="132" y="467"/>
                  <a:pt x="135" y="465"/>
                </a:cubicBezTo>
                <a:cubicBezTo>
                  <a:pt x="140" y="465"/>
                  <a:pt x="146" y="465"/>
                  <a:pt x="152" y="465"/>
                </a:cubicBezTo>
                <a:cubicBezTo>
                  <a:pt x="155" y="461"/>
                  <a:pt x="158" y="459"/>
                  <a:pt x="161" y="456"/>
                </a:cubicBezTo>
                <a:cubicBezTo>
                  <a:pt x="166" y="456"/>
                  <a:pt x="172" y="456"/>
                  <a:pt x="178" y="456"/>
                </a:cubicBezTo>
                <a:cubicBezTo>
                  <a:pt x="181" y="453"/>
                  <a:pt x="183" y="450"/>
                  <a:pt x="186" y="448"/>
                </a:cubicBezTo>
                <a:cubicBezTo>
                  <a:pt x="195" y="448"/>
                  <a:pt x="203" y="448"/>
                  <a:pt x="211" y="448"/>
                </a:cubicBezTo>
                <a:cubicBezTo>
                  <a:pt x="214" y="444"/>
                  <a:pt x="217" y="442"/>
                  <a:pt x="220" y="439"/>
                </a:cubicBezTo>
                <a:cubicBezTo>
                  <a:pt x="226" y="439"/>
                  <a:pt x="231" y="439"/>
                  <a:pt x="236" y="439"/>
                </a:cubicBezTo>
                <a:cubicBezTo>
                  <a:pt x="239" y="436"/>
                  <a:pt x="243" y="433"/>
                  <a:pt x="245" y="431"/>
                </a:cubicBezTo>
                <a:cubicBezTo>
                  <a:pt x="251" y="431"/>
                  <a:pt x="256" y="431"/>
                  <a:pt x="262" y="431"/>
                </a:cubicBezTo>
                <a:cubicBezTo>
                  <a:pt x="265" y="427"/>
                  <a:pt x="268" y="425"/>
                  <a:pt x="270" y="422"/>
                </a:cubicBezTo>
                <a:cubicBezTo>
                  <a:pt x="282" y="422"/>
                  <a:pt x="293" y="422"/>
                  <a:pt x="304" y="422"/>
                </a:cubicBezTo>
                <a:cubicBezTo>
                  <a:pt x="316" y="411"/>
                  <a:pt x="327" y="400"/>
                  <a:pt x="337" y="388"/>
                </a:cubicBezTo>
                <a:cubicBezTo>
                  <a:pt x="354" y="388"/>
                  <a:pt x="371" y="388"/>
                  <a:pt x="388" y="388"/>
                </a:cubicBezTo>
                <a:cubicBezTo>
                  <a:pt x="392" y="385"/>
                  <a:pt x="394" y="383"/>
                  <a:pt x="397" y="380"/>
                </a:cubicBezTo>
                <a:cubicBezTo>
                  <a:pt x="402" y="380"/>
                  <a:pt x="408" y="380"/>
                  <a:pt x="414" y="380"/>
                </a:cubicBezTo>
                <a:cubicBezTo>
                  <a:pt x="417" y="377"/>
                  <a:pt x="420" y="374"/>
                  <a:pt x="423" y="371"/>
                </a:cubicBezTo>
                <a:cubicBezTo>
                  <a:pt x="428" y="371"/>
                  <a:pt x="434" y="371"/>
                  <a:pt x="439" y="371"/>
                </a:cubicBezTo>
                <a:cubicBezTo>
                  <a:pt x="442" y="368"/>
                  <a:pt x="445" y="366"/>
                  <a:pt x="448" y="363"/>
                </a:cubicBezTo>
                <a:cubicBezTo>
                  <a:pt x="468" y="363"/>
                  <a:pt x="487" y="363"/>
                  <a:pt x="507" y="363"/>
                </a:cubicBezTo>
                <a:cubicBezTo>
                  <a:pt x="513" y="358"/>
                  <a:pt x="518" y="352"/>
                  <a:pt x="524" y="346"/>
                </a:cubicBezTo>
                <a:cubicBezTo>
                  <a:pt x="535" y="346"/>
                  <a:pt x="547" y="346"/>
                  <a:pt x="557" y="346"/>
                </a:cubicBezTo>
                <a:cubicBezTo>
                  <a:pt x="560" y="343"/>
                  <a:pt x="564" y="341"/>
                  <a:pt x="566" y="338"/>
                </a:cubicBezTo>
                <a:cubicBezTo>
                  <a:pt x="572" y="338"/>
                  <a:pt x="577" y="338"/>
                  <a:pt x="583" y="338"/>
                </a:cubicBezTo>
                <a:cubicBezTo>
                  <a:pt x="586" y="335"/>
                  <a:pt x="589" y="332"/>
                  <a:pt x="591" y="329"/>
                </a:cubicBezTo>
                <a:cubicBezTo>
                  <a:pt x="597" y="329"/>
                  <a:pt x="602" y="329"/>
                  <a:pt x="608" y="329"/>
                </a:cubicBezTo>
                <a:cubicBezTo>
                  <a:pt x="611" y="326"/>
                  <a:pt x="614" y="324"/>
                  <a:pt x="616" y="321"/>
                </a:cubicBezTo>
                <a:cubicBezTo>
                  <a:pt x="619" y="321"/>
                  <a:pt x="623" y="321"/>
                  <a:pt x="625" y="321"/>
                </a:cubicBezTo>
                <a:cubicBezTo>
                  <a:pt x="628" y="318"/>
                  <a:pt x="631" y="315"/>
                  <a:pt x="633" y="312"/>
                </a:cubicBezTo>
                <a:cubicBezTo>
                  <a:pt x="656" y="312"/>
                  <a:pt x="679" y="312"/>
                  <a:pt x="701" y="312"/>
                </a:cubicBezTo>
                <a:cubicBezTo>
                  <a:pt x="704" y="315"/>
                  <a:pt x="707" y="319"/>
                  <a:pt x="709" y="321"/>
                </a:cubicBezTo>
                <a:cubicBezTo>
                  <a:pt x="718" y="321"/>
                  <a:pt x="726" y="321"/>
                  <a:pt x="735" y="321"/>
                </a:cubicBezTo>
                <a:cubicBezTo>
                  <a:pt x="738" y="324"/>
                  <a:pt x="741" y="327"/>
                  <a:pt x="743" y="329"/>
                </a:cubicBezTo>
                <a:cubicBezTo>
                  <a:pt x="747" y="329"/>
                  <a:pt x="749" y="329"/>
                  <a:pt x="752" y="329"/>
                </a:cubicBezTo>
                <a:cubicBezTo>
                  <a:pt x="755" y="332"/>
                  <a:pt x="757" y="336"/>
                  <a:pt x="760" y="338"/>
                </a:cubicBezTo>
                <a:cubicBezTo>
                  <a:pt x="769" y="338"/>
                  <a:pt x="778" y="338"/>
                  <a:pt x="786" y="338"/>
                </a:cubicBezTo>
                <a:cubicBezTo>
                  <a:pt x="789" y="335"/>
                  <a:pt x="791" y="332"/>
                  <a:pt x="794" y="329"/>
                </a:cubicBezTo>
                <a:cubicBezTo>
                  <a:pt x="803" y="329"/>
                  <a:pt x="811" y="329"/>
                  <a:pt x="819" y="329"/>
                </a:cubicBezTo>
                <a:cubicBezTo>
                  <a:pt x="822" y="326"/>
                  <a:pt x="825" y="324"/>
                  <a:pt x="828" y="321"/>
                </a:cubicBezTo>
                <a:cubicBezTo>
                  <a:pt x="831" y="321"/>
                  <a:pt x="833" y="321"/>
                  <a:pt x="836" y="321"/>
                </a:cubicBezTo>
                <a:cubicBezTo>
                  <a:pt x="842" y="315"/>
                  <a:pt x="847" y="310"/>
                  <a:pt x="853" y="304"/>
                </a:cubicBezTo>
                <a:cubicBezTo>
                  <a:pt x="862" y="304"/>
                  <a:pt x="870" y="304"/>
                  <a:pt x="878" y="304"/>
                </a:cubicBezTo>
                <a:cubicBezTo>
                  <a:pt x="881" y="301"/>
                  <a:pt x="885" y="298"/>
                  <a:pt x="887" y="296"/>
                </a:cubicBezTo>
                <a:cubicBezTo>
                  <a:pt x="896" y="296"/>
                  <a:pt x="904" y="296"/>
                  <a:pt x="912" y="296"/>
                </a:cubicBezTo>
                <a:cubicBezTo>
                  <a:pt x="915" y="293"/>
                  <a:pt x="918" y="290"/>
                  <a:pt x="920" y="287"/>
                </a:cubicBezTo>
                <a:cubicBezTo>
                  <a:pt x="923" y="287"/>
                  <a:pt x="927" y="287"/>
                  <a:pt x="929" y="287"/>
                </a:cubicBezTo>
                <a:cubicBezTo>
                  <a:pt x="932" y="284"/>
                  <a:pt x="935" y="281"/>
                  <a:pt x="937" y="279"/>
                </a:cubicBezTo>
                <a:cubicBezTo>
                  <a:pt x="940" y="279"/>
                  <a:pt x="944" y="279"/>
                  <a:pt x="946" y="279"/>
                </a:cubicBezTo>
                <a:cubicBezTo>
                  <a:pt x="949" y="276"/>
                  <a:pt x="952" y="272"/>
                  <a:pt x="954" y="270"/>
                </a:cubicBezTo>
                <a:cubicBezTo>
                  <a:pt x="957" y="270"/>
                  <a:pt x="960" y="270"/>
                  <a:pt x="962" y="270"/>
                </a:cubicBezTo>
                <a:cubicBezTo>
                  <a:pt x="966" y="267"/>
                  <a:pt x="969" y="264"/>
                  <a:pt x="971" y="262"/>
                </a:cubicBezTo>
                <a:cubicBezTo>
                  <a:pt x="974" y="262"/>
                  <a:pt x="977" y="262"/>
                  <a:pt x="979" y="262"/>
                </a:cubicBezTo>
                <a:cubicBezTo>
                  <a:pt x="985" y="256"/>
                  <a:pt x="991" y="251"/>
                  <a:pt x="996" y="245"/>
                </a:cubicBezTo>
                <a:cubicBezTo>
                  <a:pt x="1002" y="245"/>
                  <a:pt x="1008" y="245"/>
                  <a:pt x="1013" y="245"/>
                </a:cubicBezTo>
                <a:cubicBezTo>
                  <a:pt x="1019" y="239"/>
                  <a:pt x="1025" y="234"/>
                  <a:pt x="1030" y="228"/>
                </a:cubicBezTo>
                <a:cubicBezTo>
                  <a:pt x="1034" y="228"/>
                  <a:pt x="1036" y="228"/>
                  <a:pt x="1039" y="228"/>
                </a:cubicBezTo>
                <a:cubicBezTo>
                  <a:pt x="1042" y="225"/>
                  <a:pt x="1045" y="222"/>
                  <a:pt x="1047" y="220"/>
                </a:cubicBezTo>
                <a:cubicBezTo>
                  <a:pt x="1051" y="220"/>
                  <a:pt x="1053" y="220"/>
                  <a:pt x="1056" y="220"/>
                </a:cubicBezTo>
                <a:cubicBezTo>
                  <a:pt x="1059" y="217"/>
                  <a:pt x="1061" y="213"/>
                  <a:pt x="1064" y="211"/>
                </a:cubicBezTo>
                <a:cubicBezTo>
                  <a:pt x="1067" y="211"/>
                  <a:pt x="1070" y="211"/>
                  <a:pt x="1073" y="211"/>
                </a:cubicBezTo>
                <a:cubicBezTo>
                  <a:pt x="1078" y="205"/>
                  <a:pt x="1084" y="200"/>
                  <a:pt x="1090" y="195"/>
                </a:cubicBezTo>
                <a:cubicBezTo>
                  <a:pt x="1095" y="195"/>
                  <a:pt x="1101" y="195"/>
                  <a:pt x="1107" y="195"/>
                </a:cubicBezTo>
                <a:cubicBezTo>
                  <a:pt x="1112" y="189"/>
                  <a:pt x="1118" y="183"/>
                  <a:pt x="1123" y="178"/>
                </a:cubicBezTo>
                <a:cubicBezTo>
                  <a:pt x="1128" y="178"/>
                  <a:pt x="1134" y="178"/>
                  <a:pt x="1140" y="178"/>
                </a:cubicBezTo>
                <a:cubicBezTo>
                  <a:pt x="1143" y="174"/>
                  <a:pt x="1146" y="171"/>
                  <a:pt x="1149" y="169"/>
                </a:cubicBezTo>
                <a:cubicBezTo>
                  <a:pt x="1152" y="169"/>
                  <a:pt x="1154" y="169"/>
                  <a:pt x="1157" y="169"/>
                </a:cubicBezTo>
                <a:cubicBezTo>
                  <a:pt x="1163" y="174"/>
                  <a:pt x="1168" y="180"/>
                  <a:pt x="1174" y="186"/>
                </a:cubicBezTo>
                <a:cubicBezTo>
                  <a:pt x="1174" y="189"/>
                  <a:pt x="1174" y="192"/>
                  <a:pt x="1174" y="195"/>
                </a:cubicBezTo>
                <a:cubicBezTo>
                  <a:pt x="1177" y="198"/>
                  <a:pt x="1180" y="200"/>
                  <a:pt x="1182" y="203"/>
                </a:cubicBezTo>
                <a:cubicBezTo>
                  <a:pt x="1185" y="203"/>
                  <a:pt x="1188" y="203"/>
                  <a:pt x="1191" y="203"/>
                </a:cubicBezTo>
                <a:cubicBezTo>
                  <a:pt x="1194" y="206"/>
                  <a:pt x="1197" y="208"/>
                  <a:pt x="1199" y="211"/>
                </a:cubicBezTo>
                <a:cubicBezTo>
                  <a:pt x="1202" y="211"/>
                  <a:pt x="1205" y="211"/>
                  <a:pt x="1208" y="211"/>
                </a:cubicBezTo>
                <a:cubicBezTo>
                  <a:pt x="1211" y="208"/>
                  <a:pt x="1214" y="205"/>
                  <a:pt x="1216" y="203"/>
                </a:cubicBezTo>
                <a:cubicBezTo>
                  <a:pt x="1219" y="206"/>
                  <a:pt x="1222" y="208"/>
                  <a:pt x="1224" y="211"/>
                </a:cubicBezTo>
                <a:cubicBezTo>
                  <a:pt x="1227" y="211"/>
                  <a:pt x="1231" y="211"/>
                  <a:pt x="1233" y="211"/>
                </a:cubicBezTo>
                <a:cubicBezTo>
                  <a:pt x="1239" y="217"/>
                  <a:pt x="1244" y="222"/>
                  <a:pt x="1250" y="228"/>
                </a:cubicBezTo>
                <a:cubicBezTo>
                  <a:pt x="1256" y="228"/>
                  <a:pt x="1261" y="228"/>
                  <a:pt x="1266" y="228"/>
                </a:cubicBezTo>
                <a:cubicBezTo>
                  <a:pt x="1269" y="231"/>
                  <a:pt x="1273" y="234"/>
                  <a:pt x="1275" y="237"/>
                </a:cubicBezTo>
                <a:cubicBezTo>
                  <a:pt x="1287" y="237"/>
                  <a:pt x="1298" y="237"/>
                  <a:pt x="1309" y="237"/>
                </a:cubicBezTo>
                <a:cubicBezTo>
                  <a:pt x="1312" y="240"/>
                  <a:pt x="1315" y="242"/>
                  <a:pt x="1317" y="245"/>
                </a:cubicBezTo>
                <a:cubicBezTo>
                  <a:pt x="1332" y="245"/>
                  <a:pt x="1346" y="245"/>
                  <a:pt x="1359" y="245"/>
                </a:cubicBezTo>
                <a:cubicBezTo>
                  <a:pt x="1363" y="242"/>
                  <a:pt x="1365" y="239"/>
                  <a:pt x="1368" y="237"/>
                </a:cubicBezTo>
                <a:cubicBezTo>
                  <a:pt x="1371" y="237"/>
                  <a:pt x="1374" y="237"/>
                  <a:pt x="1376" y="237"/>
                </a:cubicBezTo>
                <a:cubicBezTo>
                  <a:pt x="1380" y="234"/>
                  <a:pt x="1382" y="230"/>
                  <a:pt x="1385" y="228"/>
                </a:cubicBezTo>
                <a:cubicBezTo>
                  <a:pt x="1441" y="228"/>
                  <a:pt x="1498" y="228"/>
                  <a:pt x="1554" y="228"/>
                </a:cubicBezTo>
                <a:cubicBezTo>
                  <a:pt x="1557" y="225"/>
                  <a:pt x="1560" y="222"/>
                  <a:pt x="1562" y="220"/>
                </a:cubicBezTo>
                <a:cubicBezTo>
                  <a:pt x="1573" y="220"/>
                  <a:pt x="1585" y="220"/>
                  <a:pt x="1596" y="220"/>
                </a:cubicBezTo>
                <a:cubicBezTo>
                  <a:pt x="1604" y="220"/>
                  <a:pt x="1612" y="220"/>
                  <a:pt x="1621" y="220"/>
                </a:cubicBezTo>
                <a:cubicBezTo>
                  <a:pt x="1624" y="217"/>
                  <a:pt x="1626" y="214"/>
                  <a:pt x="1629" y="211"/>
                </a:cubicBezTo>
                <a:cubicBezTo>
                  <a:pt x="1632" y="211"/>
                  <a:pt x="1635" y="211"/>
                  <a:pt x="1638" y="211"/>
                </a:cubicBezTo>
                <a:cubicBezTo>
                  <a:pt x="1641" y="208"/>
                  <a:pt x="1643" y="206"/>
                  <a:pt x="1646" y="203"/>
                </a:cubicBezTo>
                <a:cubicBezTo>
                  <a:pt x="1652" y="203"/>
                  <a:pt x="1658" y="203"/>
                  <a:pt x="1663" y="203"/>
                </a:cubicBezTo>
                <a:cubicBezTo>
                  <a:pt x="1666" y="200"/>
                  <a:pt x="1669" y="198"/>
                  <a:pt x="1672" y="195"/>
                </a:cubicBezTo>
                <a:cubicBezTo>
                  <a:pt x="1677" y="195"/>
                  <a:pt x="1683" y="195"/>
                  <a:pt x="1689" y="195"/>
                </a:cubicBezTo>
                <a:cubicBezTo>
                  <a:pt x="1691" y="192"/>
                  <a:pt x="1694" y="189"/>
                  <a:pt x="1697" y="186"/>
                </a:cubicBezTo>
                <a:cubicBezTo>
                  <a:pt x="1703" y="186"/>
                  <a:pt x="1709" y="186"/>
                  <a:pt x="1714" y="186"/>
                </a:cubicBezTo>
                <a:cubicBezTo>
                  <a:pt x="1717" y="183"/>
                  <a:pt x="1719" y="181"/>
                  <a:pt x="1723" y="178"/>
                </a:cubicBezTo>
                <a:cubicBezTo>
                  <a:pt x="1725" y="178"/>
                  <a:pt x="1727" y="178"/>
                  <a:pt x="1731" y="178"/>
                </a:cubicBezTo>
                <a:cubicBezTo>
                  <a:pt x="1733" y="175"/>
                  <a:pt x="1736" y="172"/>
                  <a:pt x="1740" y="169"/>
                </a:cubicBezTo>
                <a:cubicBezTo>
                  <a:pt x="1742" y="169"/>
                  <a:pt x="1744" y="169"/>
                  <a:pt x="1748" y="169"/>
                </a:cubicBezTo>
                <a:cubicBezTo>
                  <a:pt x="1753" y="164"/>
                  <a:pt x="1759" y="158"/>
                  <a:pt x="1765" y="153"/>
                </a:cubicBezTo>
                <a:cubicBezTo>
                  <a:pt x="1767" y="153"/>
                  <a:pt x="1770" y="153"/>
                  <a:pt x="1774" y="153"/>
                </a:cubicBezTo>
                <a:cubicBezTo>
                  <a:pt x="1776" y="150"/>
                  <a:pt x="1779" y="147"/>
                  <a:pt x="1782" y="144"/>
                </a:cubicBezTo>
                <a:cubicBezTo>
                  <a:pt x="1787" y="144"/>
                  <a:pt x="1793" y="144"/>
                  <a:pt x="1799" y="144"/>
                </a:cubicBezTo>
                <a:cubicBezTo>
                  <a:pt x="1801" y="141"/>
                  <a:pt x="1804" y="139"/>
                  <a:pt x="1807" y="136"/>
                </a:cubicBezTo>
                <a:cubicBezTo>
                  <a:pt x="1809" y="136"/>
                  <a:pt x="1813" y="136"/>
                  <a:pt x="1816" y="136"/>
                </a:cubicBezTo>
                <a:cubicBezTo>
                  <a:pt x="1818" y="133"/>
                  <a:pt x="1821" y="130"/>
                  <a:pt x="1824" y="127"/>
                </a:cubicBezTo>
                <a:cubicBezTo>
                  <a:pt x="1830" y="127"/>
                  <a:pt x="1835" y="127"/>
                  <a:pt x="1841" y="127"/>
                </a:cubicBezTo>
                <a:cubicBezTo>
                  <a:pt x="1843" y="124"/>
                  <a:pt x="1846" y="122"/>
                  <a:pt x="1849" y="118"/>
                </a:cubicBezTo>
                <a:cubicBezTo>
                  <a:pt x="1851" y="118"/>
                  <a:pt x="1855" y="118"/>
                  <a:pt x="1858" y="118"/>
                </a:cubicBezTo>
                <a:cubicBezTo>
                  <a:pt x="1860" y="116"/>
                  <a:pt x="1863" y="113"/>
                  <a:pt x="1866" y="110"/>
                </a:cubicBezTo>
                <a:cubicBezTo>
                  <a:pt x="1868" y="110"/>
                  <a:pt x="1872" y="110"/>
                  <a:pt x="1875" y="110"/>
                </a:cubicBezTo>
                <a:cubicBezTo>
                  <a:pt x="1877" y="107"/>
                  <a:pt x="1880" y="105"/>
                  <a:pt x="1883" y="101"/>
                </a:cubicBezTo>
                <a:cubicBezTo>
                  <a:pt x="1885" y="101"/>
                  <a:pt x="1888" y="101"/>
                  <a:pt x="1891" y="101"/>
                </a:cubicBezTo>
                <a:cubicBezTo>
                  <a:pt x="1897" y="96"/>
                  <a:pt x="1903" y="90"/>
                  <a:pt x="1908" y="84"/>
                </a:cubicBezTo>
                <a:cubicBezTo>
                  <a:pt x="1914" y="84"/>
                  <a:pt x="1920" y="84"/>
                  <a:pt x="1925" y="84"/>
                </a:cubicBezTo>
                <a:cubicBezTo>
                  <a:pt x="1928" y="82"/>
                  <a:pt x="1930" y="80"/>
                  <a:pt x="1933" y="76"/>
                </a:cubicBezTo>
                <a:cubicBezTo>
                  <a:pt x="1936" y="76"/>
                  <a:pt x="1939" y="76"/>
                  <a:pt x="1942" y="76"/>
                </a:cubicBezTo>
                <a:cubicBezTo>
                  <a:pt x="1945" y="74"/>
                  <a:pt x="1947" y="71"/>
                  <a:pt x="1950" y="67"/>
                </a:cubicBezTo>
                <a:cubicBezTo>
                  <a:pt x="1953" y="67"/>
                  <a:pt x="1956" y="67"/>
                  <a:pt x="1959" y="67"/>
                </a:cubicBezTo>
                <a:cubicBezTo>
                  <a:pt x="1962" y="65"/>
                  <a:pt x="1964" y="63"/>
                  <a:pt x="1967" y="59"/>
                </a:cubicBezTo>
                <a:cubicBezTo>
                  <a:pt x="1970" y="59"/>
                  <a:pt x="1973" y="59"/>
                  <a:pt x="1976" y="59"/>
                </a:cubicBezTo>
                <a:cubicBezTo>
                  <a:pt x="1979" y="57"/>
                  <a:pt x="1981" y="54"/>
                  <a:pt x="1984" y="50"/>
                </a:cubicBezTo>
                <a:cubicBezTo>
                  <a:pt x="1987" y="53"/>
                  <a:pt x="1989" y="56"/>
                  <a:pt x="1992" y="59"/>
                </a:cubicBezTo>
                <a:cubicBezTo>
                  <a:pt x="2001" y="59"/>
                  <a:pt x="2010" y="59"/>
                  <a:pt x="2018" y="59"/>
                </a:cubicBezTo>
                <a:cubicBezTo>
                  <a:pt x="2021" y="57"/>
                  <a:pt x="2023" y="54"/>
                  <a:pt x="2027" y="50"/>
                </a:cubicBezTo>
                <a:cubicBezTo>
                  <a:pt x="2029" y="53"/>
                  <a:pt x="2032" y="56"/>
                  <a:pt x="2035" y="59"/>
                </a:cubicBezTo>
                <a:cubicBezTo>
                  <a:pt x="2035" y="62"/>
                  <a:pt x="2035" y="64"/>
                  <a:pt x="2035" y="67"/>
                </a:cubicBezTo>
                <a:cubicBezTo>
                  <a:pt x="2049" y="67"/>
                  <a:pt x="2063" y="67"/>
                  <a:pt x="2078" y="67"/>
                </a:cubicBezTo>
                <a:cubicBezTo>
                  <a:pt x="2080" y="65"/>
                  <a:pt x="2082" y="63"/>
                  <a:pt x="2086" y="59"/>
                </a:cubicBezTo>
                <a:cubicBezTo>
                  <a:pt x="2097" y="59"/>
                  <a:pt x="2108" y="59"/>
                  <a:pt x="2120" y="59"/>
                </a:cubicBezTo>
                <a:cubicBezTo>
                  <a:pt x="2122" y="57"/>
                  <a:pt x="2125" y="54"/>
                  <a:pt x="2128" y="50"/>
                </a:cubicBezTo>
                <a:cubicBezTo>
                  <a:pt x="2136" y="50"/>
                  <a:pt x="2144" y="50"/>
                  <a:pt x="2153" y="50"/>
                </a:cubicBezTo>
                <a:cubicBezTo>
                  <a:pt x="2155" y="48"/>
                  <a:pt x="2159" y="46"/>
                  <a:pt x="2162" y="42"/>
                </a:cubicBezTo>
                <a:cubicBezTo>
                  <a:pt x="2162" y="40"/>
                  <a:pt x="2162" y="37"/>
                  <a:pt x="2162" y="34"/>
                </a:cubicBezTo>
                <a:cubicBezTo>
                  <a:pt x="2168" y="34"/>
                  <a:pt x="2173" y="34"/>
                  <a:pt x="2179" y="34"/>
                </a:cubicBezTo>
                <a:cubicBezTo>
                  <a:pt x="2188" y="43"/>
                  <a:pt x="2196" y="51"/>
                  <a:pt x="2204" y="59"/>
                </a:cubicBezTo>
                <a:cubicBezTo>
                  <a:pt x="2207" y="59"/>
                  <a:pt x="2210" y="59"/>
                  <a:pt x="2212" y="59"/>
                </a:cubicBezTo>
                <a:cubicBezTo>
                  <a:pt x="2227" y="74"/>
                  <a:pt x="2240" y="88"/>
                  <a:pt x="2254" y="101"/>
                </a:cubicBezTo>
                <a:cubicBezTo>
                  <a:pt x="2254" y="105"/>
                  <a:pt x="2254" y="107"/>
                  <a:pt x="2254" y="110"/>
                </a:cubicBezTo>
                <a:cubicBezTo>
                  <a:pt x="2258" y="113"/>
                  <a:pt x="2261" y="116"/>
                  <a:pt x="2263" y="118"/>
                </a:cubicBezTo>
                <a:cubicBezTo>
                  <a:pt x="2263" y="122"/>
                  <a:pt x="2263" y="124"/>
                  <a:pt x="2263" y="127"/>
                </a:cubicBezTo>
                <a:cubicBezTo>
                  <a:pt x="2266" y="130"/>
                  <a:pt x="2269" y="133"/>
                  <a:pt x="2271" y="136"/>
                </a:cubicBezTo>
                <a:cubicBezTo>
                  <a:pt x="2275" y="136"/>
                  <a:pt x="2278" y="136"/>
                  <a:pt x="2280" y="136"/>
                </a:cubicBezTo>
                <a:cubicBezTo>
                  <a:pt x="2289" y="144"/>
                  <a:pt x="2297" y="153"/>
                  <a:pt x="2305" y="161"/>
                </a:cubicBezTo>
                <a:cubicBezTo>
                  <a:pt x="2305" y="164"/>
                  <a:pt x="2305" y="166"/>
                  <a:pt x="2305" y="169"/>
                </a:cubicBezTo>
                <a:cubicBezTo>
                  <a:pt x="2309" y="172"/>
                  <a:pt x="2311" y="175"/>
                  <a:pt x="2313" y="178"/>
                </a:cubicBezTo>
                <a:cubicBezTo>
                  <a:pt x="2313" y="192"/>
                  <a:pt x="2313" y="206"/>
                  <a:pt x="2313" y="220"/>
                </a:cubicBezTo>
                <a:cubicBezTo>
                  <a:pt x="2325" y="231"/>
                  <a:pt x="2336" y="242"/>
                  <a:pt x="2347" y="254"/>
                </a:cubicBezTo>
                <a:cubicBezTo>
                  <a:pt x="2353" y="254"/>
                  <a:pt x="2359" y="254"/>
                  <a:pt x="2365" y="254"/>
                </a:cubicBezTo>
                <a:cubicBezTo>
                  <a:pt x="2368" y="257"/>
                  <a:pt x="2370" y="260"/>
                  <a:pt x="2373" y="262"/>
                </a:cubicBezTo>
                <a:cubicBezTo>
                  <a:pt x="2378" y="262"/>
                  <a:pt x="2384" y="262"/>
                  <a:pt x="2390" y="262"/>
                </a:cubicBezTo>
                <a:cubicBezTo>
                  <a:pt x="2393" y="265"/>
                  <a:pt x="2395" y="268"/>
                  <a:pt x="2398" y="270"/>
                </a:cubicBezTo>
                <a:cubicBezTo>
                  <a:pt x="2401" y="270"/>
                  <a:pt x="2404" y="270"/>
                  <a:pt x="2407" y="270"/>
                </a:cubicBezTo>
                <a:cubicBezTo>
                  <a:pt x="2412" y="276"/>
                  <a:pt x="2418" y="281"/>
                  <a:pt x="2424" y="287"/>
                </a:cubicBezTo>
                <a:cubicBezTo>
                  <a:pt x="2438" y="287"/>
                  <a:pt x="2452" y="287"/>
                  <a:pt x="2466" y="287"/>
                </a:cubicBezTo>
                <a:cubicBezTo>
                  <a:pt x="2469" y="284"/>
                  <a:pt x="2471" y="281"/>
                  <a:pt x="2474" y="279"/>
                </a:cubicBezTo>
                <a:cubicBezTo>
                  <a:pt x="2480" y="279"/>
                  <a:pt x="2485" y="279"/>
                  <a:pt x="2491" y="279"/>
                </a:cubicBezTo>
                <a:cubicBezTo>
                  <a:pt x="2494" y="282"/>
                  <a:pt x="2497" y="285"/>
                  <a:pt x="2500" y="287"/>
                </a:cubicBezTo>
                <a:cubicBezTo>
                  <a:pt x="2506" y="287"/>
                  <a:pt x="2511" y="287"/>
                  <a:pt x="2516" y="287"/>
                </a:cubicBezTo>
                <a:cubicBezTo>
                  <a:pt x="2519" y="290"/>
                  <a:pt x="2523" y="294"/>
                  <a:pt x="2525" y="296"/>
                </a:cubicBezTo>
                <a:cubicBezTo>
                  <a:pt x="2536" y="296"/>
                  <a:pt x="2548" y="296"/>
                  <a:pt x="2558" y="296"/>
                </a:cubicBezTo>
                <a:cubicBezTo>
                  <a:pt x="2561" y="293"/>
                  <a:pt x="2565" y="289"/>
                  <a:pt x="2567" y="287"/>
                </a:cubicBezTo>
                <a:cubicBezTo>
                  <a:pt x="2570" y="287"/>
                  <a:pt x="2573" y="287"/>
                  <a:pt x="2575" y="287"/>
                </a:cubicBezTo>
                <a:cubicBezTo>
                  <a:pt x="2581" y="281"/>
                  <a:pt x="2587" y="276"/>
                  <a:pt x="2592" y="270"/>
                </a:cubicBezTo>
                <a:cubicBezTo>
                  <a:pt x="2595" y="270"/>
                  <a:pt x="2599" y="270"/>
                  <a:pt x="2601" y="270"/>
                </a:cubicBezTo>
                <a:cubicBezTo>
                  <a:pt x="2604" y="267"/>
                  <a:pt x="2607" y="264"/>
                  <a:pt x="2609" y="262"/>
                </a:cubicBezTo>
                <a:cubicBezTo>
                  <a:pt x="2609" y="259"/>
                  <a:pt x="2609" y="256"/>
                  <a:pt x="2609" y="254"/>
                </a:cubicBezTo>
                <a:cubicBezTo>
                  <a:pt x="2621" y="242"/>
                  <a:pt x="2632" y="231"/>
                  <a:pt x="2643" y="220"/>
                </a:cubicBezTo>
                <a:cubicBezTo>
                  <a:pt x="2643" y="217"/>
                  <a:pt x="2643" y="213"/>
                  <a:pt x="2643" y="211"/>
                </a:cubicBezTo>
                <a:cubicBezTo>
                  <a:pt x="2647" y="208"/>
                  <a:pt x="2649" y="205"/>
                  <a:pt x="2651" y="203"/>
                </a:cubicBezTo>
                <a:cubicBezTo>
                  <a:pt x="2651" y="200"/>
                  <a:pt x="2651" y="197"/>
                  <a:pt x="2651" y="195"/>
                </a:cubicBezTo>
                <a:cubicBezTo>
                  <a:pt x="2655" y="191"/>
                  <a:pt x="2657" y="188"/>
                  <a:pt x="2660" y="186"/>
                </a:cubicBezTo>
                <a:cubicBezTo>
                  <a:pt x="2660" y="183"/>
                  <a:pt x="2660" y="180"/>
                  <a:pt x="2660" y="178"/>
                </a:cubicBezTo>
                <a:cubicBezTo>
                  <a:pt x="2671" y="166"/>
                  <a:pt x="2682" y="155"/>
                  <a:pt x="2694" y="144"/>
                </a:cubicBezTo>
                <a:cubicBezTo>
                  <a:pt x="2694" y="140"/>
                  <a:pt x="2694" y="138"/>
                  <a:pt x="2694" y="136"/>
                </a:cubicBezTo>
                <a:cubicBezTo>
                  <a:pt x="2699" y="130"/>
                  <a:pt x="2705" y="124"/>
                  <a:pt x="2711" y="118"/>
                </a:cubicBezTo>
                <a:cubicBezTo>
                  <a:pt x="2711" y="115"/>
                  <a:pt x="2711" y="112"/>
                  <a:pt x="2711" y="110"/>
                </a:cubicBezTo>
                <a:cubicBezTo>
                  <a:pt x="2716" y="104"/>
                  <a:pt x="2722" y="98"/>
                  <a:pt x="2728" y="93"/>
                </a:cubicBezTo>
                <a:cubicBezTo>
                  <a:pt x="2728" y="90"/>
                  <a:pt x="2728" y="87"/>
                  <a:pt x="2728" y="84"/>
                </a:cubicBezTo>
                <a:cubicBezTo>
                  <a:pt x="2733" y="79"/>
                  <a:pt x="2739" y="73"/>
                  <a:pt x="2745" y="67"/>
                </a:cubicBezTo>
                <a:cubicBezTo>
                  <a:pt x="2748" y="67"/>
                  <a:pt x="2750" y="67"/>
                  <a:pt x="2753" y="67"/>
                </a:cubicBezTo>
                <a:cubicBezTo>
                  <a:pt x="2756" y="64"/>
                  <a:pt x="2758" y="62"/>
                  <a:pt x="2761" y="59"/>
                </a:cubicBezTo>
                <a:cubicBezTo>
                  <a:pt x="2775" y="59"/>
                  <a:pt x="2790" y="59"/>
                  <a:pt x="2804" y="59"/>
                </a:cubicBezTo>
                <a:cubicBezTo>
                  <a:pt x="2807" y="56"/>
                  <a:pt x="2809" y="53"/>
                  <a:pt x="2812" y="50"/>
                </a:cubicBezTo>
                <a:cubicBezTo>
                  <a:pt x="2818" y="50"/>
                  <a:pt x="2823" y="50"/>
                  <a:pt x="2829" y="50"/>
                </a:cubicBezTo>
                <a:cubicBezTo>
                  <a:pt x="2829" y="47"/>
                  <a:pt x="2829" y="45"/>
                  <a:pt x="2829" y="42"/>
                </a:cubicBezTo>
                <a:cubicBezTo>
                  <a:pt x="2832" y="39"/>
                  <a:pt x="2835" y="37"/>
                  <a:pt x="2837" y="34"/>
                </a:cubicBezTo>
                <a:cubicBezTo>
                  <a:pt x="2837" y="31"/>
                  <a:pt x="2837" y="28"/>
                  <a:pt x="2837" y="25"/>
                </a:cubicBezTo>
                <a:cubicBezTo>
                  <a:pt x="2840" y="22"/>
                  <a:pt x="2844" y="20"/>
                  <a:pt x="2846" y="17"/>
                </a:cubicBezTo>
                <a:cubicBezTo>
                  <a:pt x="2846" y="14"/>
                  <a:pt x="2846" y="11"/>
                  <a:pt x="2846" y="8"/>
                </a:cubicBezTo>
                <a:cubicBezTo>
                  <a:pt x="2849" y="5"/>
                  <a:pt x="2852" y="3"/>
                  <a:pt x="2854" y="0"/>
                </a:cubicBezTo>
                <a:cubicBezTo>
                  <a:pt x="2863" y="0"/>
                  <a:pt x="2871" y="0"/>
                  <a:pt x="2879" y="0"/>
                </a:cubicBezTo>
                <a:cubicBezTo>
                  <a:pt x="2879" y="3"/>
                  <a:pt x="2879" y="6"/>
                  <a:pt x="2879" y="8"/>
                </a:cubicBezTo>
                <a:cubicBezTo>
                  <a:pt x="2882" y="11"/>
                  <a:pt x="2886" y="15"/>
                  <a:pt x="2888" y="17"/>
                </a:cubicBezTo>
                <a:cubicBezTo>
                  <a:pt x="2888" y="20"/>
                  <a:pt x="2888" y="23"/>
                  <a:pt x="2888" y="25"/>
                </a:cubicBezTo>
                <a:cubicBezTo>
                  <a:pt x="2894" y="31"/>
                  <a:pt x="2899" y="37"/>
                  <a:pt x="2905" y="42"/>
                </a:cubicBezTo>
                <a:cubicBezTo>
                  <a:pt x="2911" y="42"/>
                  <a:pt x="2916" y="42"/>
                  <a:pt x="2921" y="42"/>
                </a:cubicBezTo>
                <a:cubicBezTo>
                  <a:pt x="2925" y="46"/>
                  <a:pt x="2928" y="48"/>
                  <a:pt x="2930" y="50"/>
                </a:cubicBezTo>
                <a:cubicBezTo>
                  <a:pt x="2933" y="50"/>
                  <a:pt x="2936" y="50"/>
                  <a:pt x="2938" y="50"/>
                </a:cubicBezTo>
                <a:cubicBezTo>
                  <a:pt x="2942" y="54"/>
                  <a:pt x="2945" y="57"/>
                  <a:pt x="2947" y="59"/>
                </a:cubicBezTo>
                <a:cubicBezTo>
                  <a:pt x="2953" y="59"/>
                  <a:pt x="2959" y="59"/>
                  <a:pt x="2964" y="59"/>
                </a:cubicBezTo>
                <a:cubicBezTo>
                  <a:pt x="2973" y="68"/>
                  <a:pt x="2981" y="76"/>
                  <a:pt x="2989" y="84"/>
                </a:cubicBezTo>
                <a:cubicBezTo>
                  <a:pt x="2993" y="84"/>
                  <a:pt x="2995" y="84"/>
                  <a:pt x="2997" y="84"/>
                </a:cubicBezTo>
                <a:cubicBezTo>
                  <a:pt x="3006" y="93"/>
                  <a:pt x="3015" y="101"/>
                  <a:pt x="3023" y="110"/>
                </a:cubicBezTo>
                <a:cubicBezTo>
                  <a:pt x="3023" y="113"/>
                  <a:pt x="3023" y="116"/>
                  <a:pt x="3023" y="118"/>
                </a:cubicBezTo>
                <a:cubicBezTo>
                  <a:pt x="3032" y="127"/>
                  <a:pt x="3040" y="136"/>
                  <a:pt x="3049" y="144"/>
                </a:cubicBezTo>
                <a:cubicBezTo>
                  <a:pt x="3052" y="144"/>
                  <a:pt x="3054" y="144"/>
                  <a:pt x="3057" y="144"/>
                </a:cubicBezTo>
                <a:cubicBezTo>
                  <a:pt x="3060" y="147"/>
                  <a:pt x="3063" y="150"/>
                  <a:pt x="3066" y="153"/>
                </a:cubicBezTo>
                <a:cubicBezTo>
                  <a:pt x="3069" y="153"/>
                  <a:pt x="3071" y="153"/>
                  <a:pt x="3074" y="153"/>
                </a:cubicBezTo>
                <a:cubicBezTo>
                  <a:pt x="3077" y="156"/>
                  <a:pt x="3079" y="158"/>
                  <a:pt x="3082" y="161"/>
                </a:cubicBezTo>
                <a:cubicBezTo>
                  <a:pt x="3091" y="161"/>
                  <a:pt x="3100" y="161"/>
                  <a:pt x="3108" y="161"/>
                </a:cubicBezTo>
                <a:cubicBezTo>
                  <a:pt x="3111" y="164"/>
                  <a:pt x="3113" y="166"/>
                  <a:pt x="3116" y="169"/>
                </a:cubicBezTo>
                <a:cubicBezTo>
                  <a:pt x="3116" y="172"/>
                  <a:pt x="3116" y="175"/>
                  <a:pt x="3116" y="178"/>
                </a:cubicBezTo>
                <a:cubicBezTo>
                  <a:pt x="3119" y="181"/>
                  <a:pt x="3121" y="183"/>
                  <a:pt x="3124" y="186"/>
                </a:cubicBezTo>
                <a:cubicBezTo>
                  <a:pt x="3115" y="195"/>
                  <a:pt x="3107" y="203"/>
                  <a:pt x="3099" y="211"/>
                </a:cubicBezTo>
                <a:cubicBezTo>
                  <a:pt x="3099" y="214"/>
                  <a:pt x="3099" y="217"/>
                  <a:pt x="3099" y="220"/>
                </a:cubicBezTo>
                <a:cubicBezTo>
                  <a:pt x="3090" y="229"/>
                  <a:pt x="3082" y="237"/>
                  <a:pt x="3074" y="245"/>
                </a:cubicBezTo>
                <a:cubicBezTo>
                  <a:pt x="3074" y="273"/>
                  <a:pt x="3074" y="302"/>
                  <a:pt x="3074" y="329"/>
                </a:cubicBezTo>
                <a:cubicBezTo>
                  <a:pt x="3077" y="332"/>
                  <a:pt x="3079" y="336"/>
                  <a:pt x="3082" y="338"/>
                </a:cubicBezTo>
                <a:cubicBezTo>
                  <a:pt x="3085" y="338"/>
                  <a:pt x="3088" y="338"/>
                  <a:pt x="3091" y="338"/>
                </a:cubicBezTo>
                <a:cubicBezTo>
                  <a:pt x="3100" y="347"/>
                  <a:pt x="3108" y="355"/>
                  <a:pt x="3116" y="363"/>
                </a:cubicBezTo>
                <a:cubicBezTo>
                  <a:pt x="3116" y="378"/>
                  <a:pt x="3116" y="392"/>
                  <a:pt x="3116" y="405"/>
                </a:cubicBezTo>
                <a:cubicBezTo>
                  <a:pt x="3127" y="405"/>
                  <a:pt x="3139" y="405"/>
                  <a:pt x="3150" y="405"/>
                </a:cubicBezTo>
                <a:cubicBezTo>
                  <a:pt x="3150" y="417"/>
                  <a:pt x="3150" y="428"/>
                  <a:pt x="3150" y="439"/>
                </a:cubicBezTo>
                <a:cubicBezTo>
                  <a:pt x="3147" y="443"/>
                  <a:pt x="3143" y="445"/>
                  <a:pt x="3141" y="448"/>
                </a:cubicBezTo>
                <a:cubicBezTo>
                  <a:pt x="3141" y="476"/>
                  <a:pt x="3141" y="504"/>
                  <a:pt x="3141" y="532"/>
                </a:cubicBezTo>
                <a:cubicBezTo>
                  <a:pt x="3144" y="535"/>
                  <a:pt x="3147" y="538"/>
                  <a:pt x="3150" y="541"/>
                </a:cubicBezTo>
                <a:cubicBezTo>
                  <a:pt x="3150" y="544"/>
                  <a:pt x="3150" y="546"/>
                  <a:pt x="3150" y="549"/>
                </a:cubicBezTo>
                <a:cubicBezTo>
                  <a:pt x="3147" y="552"/>
                  <a:pt x="3143" y="555"/>
                  <a:pt x="3141" y="558"/>
                </a:cubicBezTo>
                <a:cubicBezTo>
                  <a:pt x="3141" y="561"/>
                  <a:pt x="3141" y="563"/>
                  <a:pt x="3141" y="566"/>
                </a:cubicBezTo>
                <a:cubicBezTo>
                  <a:pt x="3138" y="569"/>
                  <a:pt x="3135" y="572"/>
                  <a:pt x="3133" y="574"/>
                </a:cubicBezTo>
                <a:cubicBezTo>
                  <a:pt x="3133" y="585"/>
                  <a:pt x="3133" y="597"/>
                  <a:pt x="3133" y="608"/>
                </a:cubicBezTo>
                <a:cubicBezTo>
                  <a:pt x="3130" y="611"/>
                  <a:pt x="3126" y="614"/>
                  <a:pt x="3124" y="616"/>
                </a:cubicBezTo>
                <a:cubicBezTo>
                  <a:pt x="3124" y="619"/>
                  <a:pt x="3124" y="623"/>
                  <a:pt x="3124" y="625"/>
                </a:cubicBezTo>
                <a:cubicBezTo>
                  <a:pt x="3135" y="625"/>
                  <a:pt x="3147" y="625"/>
                  <a:pt x="3158" y="625"/>
                </a:cubicBezTo>
                <a:cubicBezTo>
                  <a:pt x="3161" y="622"/>
                  <a:pt x="3165" y="619"/>
                  <a:pt x="3167" y="616"/>
                </a:cubicBezTo>
                <a:cubicBezTo>
                  <a:pt x="3184" y="616"/>
                  <a:pt x="3201" y="616"/>
                  <a:pt x="3217" y="616"/>
                </a:cubicBezTo>
                <a:cubicBezTo>
                  <a:pt x="3221" y="613"/>
                  <a:pt x="3223" y="610"/>
                  <a:pt x="3225" y="608"/>
                </a:cubicBezTo>
                <a:cubicBezTo>
                  <a:pt x="3242" y="608"/>
                  <a:pt x="3259" y="608"/>
                  <a:pt x="3276" y="608"/>
                </a:cubicBezTo>
                <a:cubicBezTo>
                  <a:pt x="3280" y="605"/>
                  <a:pt x="3282" y="602"/>
                  <a:pt x="3285" y="600"/>
                </a:cubicBezTo>
                <a:cubicBezTo>
                  <a:pt x="3412" y="600"/>
                  <a:pt x="3538" y="600"/>
                  <a:pt x="3665" y="600"/>
                </a:cubicBezTo>
                <a:cubicBezTo>
                  <a:pt x="3665" y="740"/>
                  <a:pt x="3665" y="881"/>
                  <a:pt x="3665" y="1022"/>
                </a:cubicBezTo>
                <a:cubicBezTo>
                  <a:pt x="3662" y="1022"/>
                  <a:pt x="3660" y="1022"/>
                  <a:pt x="3657" y="1022"/>
                </a:cubicBezTo>
                <a:cubicBezTo>
                  <a:pt x="3653" y="1019"/>
                  <a:pt x="3650" y="1016"/>
                  <a:pt x="3648" y="1013"/>
                </a:cubicBezTo>
                <a:cubicBezTo>
                  <a:pt x="3644" y="1013"/>
                  <a:pt x="3642" y="1013"/>
                  <a:pt x="3640" y="1013"/>
                </a:cubicBezTo>
                <a:cubicBezTo>
                  <a:pt x="3640" y="1016"/>
                  <a:pt x="3640" y="1020"/>
                  <a:pt x="3640" y="1022"/>
                </a:cubicBezTo>
                <a:cubicBezTo>
                  <a:pt x="3643" y="1025"/>
                  <a:pt x="3645" y="1028"/>
                  <a:pt x="3648" y="1030"/>
                </a:cubicBezTo>
                <a:cubicBezTo>
                  <a:pt x="3644" y="1033"/>
                  <a:pt x="3642" y="1036"/>
                  <a:pt x="3640" y="1038"/>
                </a:cubicBezTo>
                <a:cubicBezTo>
                  <a:pt x="3586" y="1038"/>
                  <a:pt x="3533" y="1038"/>
                  <a:pt x="3479" y="1038"/>
                </a:cubicBezTo>
                <a:cubicBezTo>
                  <a:pt x="3479" y="1070"/>
                  <a:pt x="3479" y="1101"/>
                  <a:pt x="3479" y="1132"/>
                </a:cubicBezTo>
                <a:cubicBezTo>
                  <a:pt x="3476" y="1135"/>
                  <a:pt x="3473" y="1137"/>
                  <a:pt x="3471" y="1140"/>
                </a:cubicBezTo>
                <a:cubicBezTo>
                  <a:pt x="3471" y="1145"/>
                  <a:pt x="3471" y="1151"/>
                  <a:pt x="3471" y="1157"/>
                </a:cubicBezTo>
                <a:cubicBezTo>
                  <a:pt x="3468" y="1160"/>
                  <a:pt x="3464" y="1163"/>
                  <a:pt x="3462" y="1166"/>
                </a:cubicBezTo>
                <a:cubicBezTo>
                  <a:pt x="3462" y="1191"/>
                  <a:pt x="3462" y="1216"/>
                  <a:pt x="3462" y="1241"/>
                </a:cubicBezTo>
                <a:cubicBezTo>
                  <a:pt x="3462" y="1244"/>
                  <a:pt x="3462" y="1248"/>
                  <a:pt x="3462" y="1250"/>
                </a:cubicBezTo>
                <a:cubicBezTo>
                  <a:pt x="3459" y="1253"/>
                  <a:pt x="3456" y="1256"/>
                  <a:pt x="3454" y="1258"/>
                </a:cubicBezTo>
                <a:cubicBezTo>
                  <a:pt x="3454" y="1273"/>
                  <a:pt x="3454" y="1286"/>
                  <a:pt x="3454" y="1300"/>
                </a:cubicBezTo>
                <a:cubicBezTo>
                  <a:pt x="3454" y="1312"/>
                  <a:pt x="3454" y="1323"/>
                  <a:pt x="3454" y="1334"/>
                </a:cubicBezTo>
                <a:cubicBezTo>
                  <a:pt x="3457" y="1337"/>
                  <a:pt x="3460" y="1340"/>
                  <a:pt x="3462" y="1342"/>
                </a:cubicBezTo>
                <a:cubicBezTo>
                  <a:pt x="3465" y="1342"/>
                  <a:pt x="3469" y="1342"/>
                  <a:pt x="3471" y="1342"/>
                </a:cubicBezTo>
                <a:cubicBezTo>
                  <a:pt x="3494" y="1365"/>
                  <a:pt x="3516" y="1388"/>
                  <a:pt x="3538" y="1410"/>
                </a:cubicBezTo>
                <a:cubicBezTo>
                  <a:pt x="3535" y="1414"/>
                  <a:pt x="3533" y="1416"/>
                  <a:pt x="3530" y="1418"/>
                </a:cubicBezTo>
                <a:cubicBezTo>
                  <a:pt x="3530" y="1427"/>
                  <a:pt x="3530" y="1435"/>
                  <a:pt x="3530" y="1444"/>
                </a:cubicBezTo>
                <a:cubicBezTo>
                  <a:pt x="3519" y="1455"/>
                  <a:pt x="3507" y="1466"/>
                  <a:pt x="3496" y="1478"/>
                </a:cubicBezTo>
                <a:cubicBezTo>
                  <a:pt x="3479" y="1478"/>
                  <a:pt x="3462" y="1478"/>
                  <a:pt x="3445" y="1478"/>
                </a:cubicBezTo>
                <a:cubicBezTo>
                  <a:pt x="3442" y="1481"/>
                  <a:pt x="3439" y="1484"/>
                  <a:pt x="3437" y="1487"/>
                </a:cubicBezTo>
                <a:cubicBezTo>
                  <a:pt x="3428" y="1487"/>
                  <a:pt x="3420" y="1487"/>
                  <a:pt x="3412" y="1487"/>
                </a:cubicBezTo>
                <a:cubicBezTo>
                  <a:pt x="3412" y="1492"/>
                  <a:pt x="3412" y="1498"/>
                  <a:pt x="3412" y="1503"/>
                </a:cubicBezTo>
                <a:cubicBezTo>
                  <a:pt x="3403" y="1503"/>
                  <a:pt x="3394" y="1503"/>
                  <a:pt x="3386" y="1503"/>
                </a:cubicBezTo>
                <a:cubicBezTo>
                  <a:pt x="3386" y="1520"/>
                  <a:pt x="3386" y="1537"/>
                  <a:pt x="3386" y="1554"/>
                </a:cubicBezTo>
                <a:cubicBezTo>
                  <a:pt x="3395" y="1563"/>
                  <a:pt x="3404" y="1571"/>
                  <a:pt x="3412" y="1579"/>
                </a:cubicBezTo>
                <a:cubicBezTo>
                  <a:pt x="3421" y="1579"/>
                  <a:pt x="3429" y="1579"/>
                  <a:pt x="3437" y="1579"/>
                </a:cubicBezTo>
                <a:cubicBezTo>
                  <a:pt x="3446" y="1588"/>
                  <a:pt x="3454" y="1596"/>
                  <a:pt x="3462" y="1604"/>
                </a:cubicBezTo>
                <a:cubicBezTo>
                  <a:pt x="3462" y="1610"/>
                  <a:pt x="3462" y="1615"/>
                  <a:pt x="3462" y="1621"/>
                </a:cubicBezTo>
                <a:cubicBezTo>
                  <a:pt x="3465" y="1621"/>
                  <a:pt x="3469" y="1621"/>
                  <a:pt x="3471" y="1621"/>
                </a:cubicBezTo>
                <a:cubicBezTo>
                  <a:pt x="3474" y="1624"/>
                  <a:pt x="3477" y="1628"/>
                  <a:pt x="3479" y="1630"/>
                </a:cubicBezTo>
                <a:cubicBezTo>
                  <a:pt x="3482" y="1630"/>
                  <a:pt x="3485" y="1630"/>
                  <a:pt x="3487" y="1630"/>
                </a:cubicBezTo>
                <a:cubicBezTo>
                  <a:pt x="3490" y="1633"/>
                  <a:pt x="3494" y="1636"/>
                  <a:pt x="3496" y="1638"/>
                </a:cubicBezTo>
                <a:cubicBezTo>
                  <a:pt x="3502" y="1638"/>
                  <a:pt x="3507" y="1638"/>
                  <a:pt x="3513" y="1638"/>
                </a:cubicBezTo>
                <a:cubicBezTo>
                  <a:pt x="3519" y="1644"/>
                  <a:pt x="3524" y="1649"/>
                  <a:pt x="3530" y="1655"/>
                </a:cubicBezTo>
                <a:cubicBezTo>
                  <a:pt x="3533" y="1655"/>
                  <a:pt x="3536" y="1655"/>
                  <a:pt x="3538" y="1655"/>
                </a:cubicBezTo>
                <a:cubicBezTo>
                  <a:pt x="3541" y="1658"/>
                  <a:pt x="3544" y="1661"/>
                  <a:pt x="3546" y="1663"/>
                </a:cubicBezTo>
                <a:cubicBezTo>
                  <a:pt x="3552" y="1663"/>
                  <a:pt x="3558" y="1663"/>
                  <a:pt x="3563" y="1663"/>
                </a:cubicBezTo>
                <a:cubicBezTo>
                  <a:pt x="3567" y="1666"/>
                  <a:pt x="3570" y="1670"/>
                  <a:pt x="3572" y="1672"/>
                </a:cubicBezTo>
                <a:cubicBezTo>
                  <a:pt x="3576" y="1672"/>
                  <a:pt x="3578" y="1672"/>
                  <a:pt x="3580" y="1672"/>
                </a:cubicBezTo>
                <a:cubicBezTo>
                  <a:pt x="3580" y="1687"/>
                  <a:pt x="3580" y="1701"/>
                  <a:pt x="3580" y="1714"/>
                </a:cubicBezTo>
                <a:cubicBezTo>
                  <a:pt x="3577" y="1718"/>
                  <a:pt x="3575" y="1720"/>
                  <a:pt x="3572" y="1722"/>
                </a:cubicBezTo>
                <a:cubicBezTo>
                  <a:pt x="3572" y="1728"/>
                  <a:pt x="3572" y="1734"/>
                  <a:pt x="3572" y="1739"/>
                </a:cubicBezTo>
                <a:cubicBezTo>
                  <a:pt x="3569" y="1743"/>
                  <a:pt x="3566" y="1746"/>
                  <a:pt x="3563" y="1748"/>
                </a:cubicBezTo>
                <a:cubicBezTo>
                  <a:pt x="3563" y="1752"/>
                  <a:pt x="3563" y="1754"/>
                  <a:pt x="3563" y="1756"/>
                </a:cubicBezTo>
                <a:cubicBezTo>
                  <a:pt x="3560" y="1760"/>
                  <a:pt x="3558" y="1762"/>
                  <a:pt x="3555" y="1765"/>
                </a:cubicBezTo>
                <a:cubicBezTo>
                  <a:pt x="3555" y="1770"/>
                  <a:pt x="3555" y="1776"/>
                  <a:pt x="3555" y="1782"/>
                </a:cubicBezTo>
                <a:cubicBezTo>
                  <a:pt x="3561" y="1782"/>
                  <a:pt x="3566" y="1782"/>
                  <a:pt x="3572" y="1782"/>
                </a:cubicBezTo>
                <a:cubicBezTo>
                  <a:pt x="3575" y="1785"/>
                  <a:pt x="3578" y="1788"/>
                  <a:pt x="3580" y="1791"/>
                </a:cubicBezTo>
                <a:cubicBezTo>
                  <a:pt x="3583" y="1791"/>
                  <a:pt x="3586" y="1791"/>
                  <a:pt x="3588" y="1791"/>
                </a:cubicBezTo>
                <a:cubicBezTo>
                  <a:pt x="3592" y="1794"/>
                  <a:pt x="3595" y="1796"/>
                  <a:pt x="3597" y="1799"/>
                </a:cubicBezTo>
                <a:cubicBezTo>
                  <a:pt x="3600" y="1799"/>
                  <a:pt x="3603" y="1799"/>
                  <a:pt x="3605" y="1799"/>
                </a:cubicBezTo>
                <a:cubicBezTo>
                  <a:pt x="3611" y="1804"/>
                  <a:pt x="3617" y="1810"/>
                  <a:pt x="3622" y="1816"/>
                </a:cubicBezTo>
                <a:cubicBezTo>
                  <a:pt x="3626" y="1816"/>
                  <a:pt x="3629" y="1816"/>
                  <a:pt x="3631" y="1816"/>
                </a:cubicBezTo>
                <a:cubicBezTo>
                  <a:pt x="3634" y="1819"/>
                  <a:pt x="3637" y="1821"/>
                  <a:pt x="3639" y="1824"/>
                </a:cubicBezTo>
                <a:cubicBezTo>
                  <a:pt x="3643" y="1824"/>
                  <a:pt x="3645" y="1824"/>
                  <a:pt x="3647" y="1824"/>
                </a:cubicBezTo>
                <a:cubicBezTo>
                  <a:pt x="3651" y="1827"/>
                  <a:pt x="3654" y="1830"/>
                  <a:pt x="3656" y="1833"/>
                </a:cubicBezTo>
                <a:cubicBezTo>
                  <a:pt x="3660" y="1833"/>
                  <a:pt x="3662" y="1833"/>
                  <a:pt x="3664" y="1833"/>
                </a:cubicBezTo>
                <a:cubicBezTo>
                  <a:pt x="3668" y="1836"/>
                  <a:pt x="3671" y="1838"/>
                  <a:pt x="3673" y="1841"/>
                </a:cubicBezTo>
                <a:cubicBezTo>
                  <a:pt x="3673" y="1850"/>
                  <a:pt x="3673" y="1858"/>
                  <a:pt x="3673" y="1866"/>
                </a:cubicBezTo>
                <a:cubicBezTo>
                  <a:pt x="3670" y="1869"/>
                  <a:pt x="3667" y="1873"/>
                  <a:pt x="3664" y="1875"/>
                </a:cubicBezTo>
                <a:cubicBezTo>
                  <a:pt x="3664" y="1881"/>
                  <a:pt x="3664" y="1886"/>
                  <a:pt x="3664" y="1892"/>
                </a:cubicBezTo>
                <a:cubicBezTo>
                  <a:pt x="3661" y="1895"/>
                  <a:pt x="3659" y="1898"/>
                  <a:pt x="3656" y="1900"/>
                </a:cubicBezTo>
                <a:cubicBezTo>
                  <a:pt x="3656" y="1906"/>
                  <a:pt x="3656" y="1911"/>
                  <a:pt x="3656" y="1917"/>
                </a:cubicBezTo>
                <a:cubicBezTo>
                  <a:pt x="3662" y="1923"/>
                  <a:pt x="3668" y="1928"/>
                  <a:pt x="3673" y="1934"/>
                </a:cubicBezTo>
                <a:cubicBezTo>
                  <a:pt x="3673" y="1949"/>
                  <a:pt x="3673" y="1962"/>
                  <a:pt x="3673" y="1976"/>
                </a:cubicBezTo>
                <a:cubicBezTo>
                  <a:pt x="3677" y="1979"/>
                  <a:pt x="3679" y="1982"/>
                  <a:pt x="3681" y="1984"/>
                </a:cubicBezTo>
                <a:cubicBezTo>
                  <a:pt x="3685" y="1984"/>
                  <a:pt x="3687" y="1984"/>
                  <a:pt x="3690" y="1984"/>
                </a:cubicBezTo>
                <a:cubicBezTo>
                  <a:pt x="3693" y="1988"/>
                  <a:pt x="3696" y="1991"/>
                  <a:pt x="3699" y="1993"/>
                </a:cubicBezTo>
                <a:cubicBezTo>
                  <a:pt x="3702" y="1993"/>
                  <a:pt x="3704" y="1993"/>
                  <a:pt x="3707" y="1993"/>
                </a:cubicBezTo>
                <a:cubicBezTo>
                  <a:pt x="3710" y="1997"/>
                  <a:pt x="3713" y="1999"/>
                  <a:pt x="3716" y="2001"/>
                </a:cubicBezTo>
                <a:cubicBezTo>
                  <a:pt x="3719" y="2001"/>
                  <a:pt x="3721" y="2001"/>
                  <a:pt x="3724" y="2001"/>
                </a:cubicBezTo>
                <a:cubicBezTo>
                  <a:pt x="3727" y="2005"/>
                  <a:pt x="3730" y="2007"/>
                  <a:pt x="3733" y="2009"/>
                </a:cubicBezTo>
                <a:cubicBezTo>
                  <a:pt x="3738" y="2009"/>
                  <a:pt x="3744" y="2009"/>
                  <a:pt x="3749" y="2009"/>
                </a:cubicBezTo>
                <a:cubicBezTo>
                  <a:pt x="3749" y="2021"/>
                  <a:pt x="3749" y="2032"/>
                  <a:pt x="3749" y="2044"/>
                </a:cubicBezTo>
                <a:cubicBezTo>
                  <a:pt x="3746" y="2047"/>
                  <a:pt x="3743" y="2050"/>
                  <a:pt x="3741" y="2052"/>
                </a:cubicBezTo>
                <a:cubicBezTo>
                  <a:pt x="3741" y="2073"/>
                  <a:pt x="3741" y="2092"/>
                  <a:pt x="3741" y="2112"/>
                </a:cubicBezTo>
                <a:cubicBezTo>
                  <a:pt x="3746" y="2112"/>
                  <a:pt x="3752" y="2112"/>
                  <a:pt x="3758" y="2112"/>
                </a:cubicBezTo>
                <a:cubicBezTo>
                  <a:pt x="3761" y="2115"/>
                  <a:pt x="3763" y="2117"/>
                  <a:pt x="3766" y="2120"/>
                </a:cubicBezTo>
                <a:cubicBezTo>
                  <a:pt x="3769" y="2120"/>
                  <a:pt x="3772" y="2120"/>
                  <a:pt x="3775" y="2120"/>
                </a:cubicBezTo>
                <a:cubicBezTo>
                  <a:pt x="3780" y="2125"/>
                  <a:pt x="3786" y="2131"/>
                  <a:pt x="3791" y="2137"/>
                </a:cubicBezTo>
                <a:cubicBezTo>
                  <a:pt x="3797" y="2137"/>
                  <a:pt x="3802" y="2137"/>
                  <a:pt x="3808" y="2137"/>
                </a:cubicBezTo>
                <a:cubicBezTo>
                  <a:pt x="3814" y="2142"/>
                  <a:pt x="3819" y="2148"/>
                  <a:pt x="3825" y="2154"/>
                </a:cubicBezTo>
                <a:cubicBezTo>
                  <a:pt x="3825" y="2157"/>
                  <a:pt x="3825" y="2159"/>
                  <a:pt x="3825" y="2162"/>
                </a:cubicBezTo>
                <a:cubicBezTo>
                  <a:pt x="3822" y="2165"/>
                  <a:pt x="3819" y="2168"/>
                  <a:pt x="3817" y="2170"/>
                </a:cubicBezTo>
                <a:cubicBezTo>
                  <a:pt x="3817" y="2179"/>
                  <a:pt x="3817" y="2188"/>
                  <a:pt x="3817" y="2196"/>
                </a:cubicBezTo>
                <a:cubicBezTo>
                  <a:pt x="3828" y="2196"/>
                  <a:pt x="3840" y="2196"/>
                  <a:pt x="3850" y="2196"/>
                </a:cubicBezTo>
                <a:cubicBezTo>
                  <a:pt x="3853" y="2199"/>
                  <a:pt x="3857" y="2202"/>
                  <a:pt x="3859" y="2204"/>
                </a:cubicBezTo>
                <a:cubicBezTo>
                  <a:pt x="3865" y="2204"/>
                  <a:pt x="3870" y="2204"/>
                  <a:pt x="3876" y="2204"/>
                </a:cubicBezTo>
                <a:cubicBezTo>
                  <a:pt x="3879" y="2207"/>
                  <a:pt x="3882" y="2210"/>
                  <a:pt x="3884" y="2213"/>
                </a:cubicBezTo>
                <a:cubicBezTo>
                  <a:pt x="3887" y="2213"/>
                  <a:pt x="3891" y="2213"/>
                  <a:pt x="3893" y="2213"/>
                </a:cubicBezTo>
                <a:cubicBezTo>
                  <a:pt x="3893" y="2210"/>
                  <a:pt x="3893" y="2206"/>
                  <a:pt x="3893" y="2204"/>
                </a:cubicBezTo>
                <a:cubicBezTo>
                  <a:pt x="3896" y="2201"/>
                  <a:pt x="3899" y="2198"/>
                  <a:pt x="3901" y="2196"/>
                </a:cubicBezTo>
                <a:cubicBezTo>
                  <a:pt x="3904" y="2199"/>
                  <a:pt x="3907" y="2202"/>
                  <a:pt x="3909" y="2204"/>
                </a:cubicBezTo>
                <a:cubicBezTo>
                  <a:pt x="3915" y="2204"/>
                  <a:pt x="3921" y="2204"/>
                  <a:pt x="3926" y="2204"/>
                </a:cubicBezTo>
                <a:cubicBezTo>
                  <a:pt x="3930" y="2201"/>
                  <a:pt x="3933" y="2198"/>
                  <a:pt x="3935" y="2196"/>
                </a:cubicBezTo>
                <a:cubicBezTo>
                  <a:pt x="3938" y="2196"/>
                  <a:pt x="3941" y="2196"/>
                  <a:pt x="3943" y="2196"/>
                </a:cubicBezTo>
                <a:cubicBezTo>
                  <a:pt x="3943" y="2190"/>
                  <a:pt x="3943" y="2185"/>
                  <a:pt x="3943" y="2179"/>
                </a:cubicBezTo>
                <a:cubicBezTo>
                  <a:pt x="3952" y="2179"/>
                  <a:pt x="3960" y="2179"/>
                  <a:pt x="3968" y="2179"/>
                </a:cubicBezTo>
                <a:cubicBezTo>
                  <a:pt x="3972" y="2182"/>
                  <a:pt x="3975" y="2185"/>
                  <a:pt x="3977" y="2187"/>
                </a:cubicBezTo>
                <a:cubicBezTo>
                  <a:pt x="4008" y="2187"/>
                  <a:pt x="4039" y="2187"/>
                  <a:pt x="4070" y="2187"/>
                </a:cubicBezTo>
                <a:cubicBezTo>
                  <a:pt x="4073" y="2184"/>
                  <a:pt x="4076" y="2181"/>
                  <a:pt x="4079" y="2179"/>
                </a:cubicBezTo>
                <a:cubicBezTo>
                  <a:pt x="4082" y="2182"/>
                  <a:pt x="4084" y="2185"/>
                  <a:pt x="4087" y="2187"/>
                </a:cubicBezTo>
                <a:cubicBezTo>
                  <a:pt x="4092" y="2187"/>
                  <a:pt x="4098" y="2187"/>
                  <a:pt x="4104" y="2187"/>
                </a:cubicBezTo>
                <a:cubicBezTo>
                  <a:pt x="4107" y="2184"/>
                  <a:pt x="4109" y="2181"/>
                  <a:pt x="4112" y="2179"/>
                </a:cubicBezTo>
                <a:cubicBezTo>
                  <a:pt x="4118" y="2179"/>
                  <a:pt x="4123" y="2179"/>
                  <a:pt x="4129" y="2179"/>
                </a:cubicBezTo>
                <a:cubicBezTo>
                  <a:pt x="4132" y="2176"/>
                  <a:pt x="4135" y="2172"/>
                  <a:pt x="4138" y="2170"/>
                </a:cubicBezTo>
                <a:cubicBezTo>
                  <a:pt x="4141" y="2170"/>
                  <a:pt x="4143" y="2170"/>
                  <a:pt x="4146" y="2170"/>
                </a:cubicBezTo>
                <a:cubicBezTo>
                  <a:pt x="4149" y="2173"/>
                  <a:pt x="4152" y="2176"/>
                  <a:pt x="4154" y="2179"/>
                </a:cubicBezTo>
                <a:cubicBezTo>
                  <a:pt x="4160" y="2179"/>
                  <a:pt x="4165" y="2179"/>
                  <a:pt x="4171" y="2179"/>
                </a:cubicBezTo>
                <a:cubicBezTo>
                  <a:pt x="4177" y="2185"/>
                  <a:pt x="4182" y="2190"/>
                  <a:pt x="4188" y="2196"/>
                </a:cubicBezTo>
                <a:cubicBezTo>
                  <a:pt x="4194" y="2196"/>
                  <a:pt x="4199" y="2196"/>
                  <a:pt x="4205" y="2196"/>
                </a:cubicBezTo>
                <a:cubicBezTo>
                  <a:pt x="4205" y="2202"/>
                  <a:pt x="4205" y="2207"/>
                  <a:pt x="4205" y="2213"/>
                </a:cubicBezTo>
                <a:cubicBezTo>
                  <a:pt x="4202" y="2216"/>
                  <a:pt x="4199" y="2219"/>
                  <a:pt x="4197" y="2221"/>
                </a:cubicBezTo>
                <a:cubicBezTo>
                  <a:pt x="4197" y="2230"/>
                  <a:pt x="4197" y="2238"/>
                  <a:pt x="4197" y="2246"/>
                </a:cubicBezTo>
                <a:cubicBezTo>
                  <a:pt x="4194" y="2249"/>
                  <a:pt x="4190" y="2253"/>
                  <a:pt x="4188" y="2255"/>
                </a:cubicBezTo>
                <a:cubicBezTo>
                  <a:pt x="4188" y="2266"/>
                  <a:pt x="4188" y="2278"/>
                  <a:pt x="4188" y="2288"/>
                </a:cubicBezTo>
                <a:cubicBezTo>
                  <a:pt x="4191" y="2292"/>
                  <a:pt x="4195" y="2295"/>
                  <a:pt x="4197" y="2297"/>
                </a:cubicBezTo>
                <a:cubicBezTo>
                  <a:pt x="4200" y="2297"/>
                  <a:pt x="4203" y="2297"/>
                  <a:pt x="4205" y="2297"/>
                </a:cubicBezTo>
                <a:cubicBezTo>
                  <a:pt x="4208" y="2300"/>
                  <a:pt x="4211" y="2303"/>
                  <a:pt x="4213" y="2305"/>
                </a:cubicBezTo>
                <a:cubicBezTo>
                  <a:pt x="4213" y="2311"/>
                  <a:pt x="4213" y="2317"/>
                  <a:pt x="4213" y="2322"/>
                </a:cubicBezTo>
                <a:cubicBezTo>
                  <a:pt x="4222" y="2331"/>
                  <a:pt x="4231" y="2339"/>
                  <a:pt x="4239" y="2347"/>
                </a:cubicBezTo>
                <a:cubicBezTo>
                  <a:pt x="4239" y="2351"/>
                  <a:pt x="4239" y="2354"/>
                  <a:pt x="4239" y="2356"/>
                </a:cubicBezTo>
                <a:cubicBezTo>
                  <a:pt x="4245" y="2362"/>
                  <a:pt x="4250" y="2368"/>
                  <a:pt x="4255" y="2373"/>
                </a:cubicBezTo>
                <a:cubicBezTo>
                  <a:pt x="4259" y="2373"/>
                  <a:pt x="4262" y="2373"/>
                  <a:pt x="4264" y="2373"/>
                </a:cubicBezTo>
                <a:cubicBezTo>
                  <a:pt x="4267" y="2376"/>
                  <a:pt x="4270" y="2379"/>
                  <a:pt x="4272" y="2382"/>
                </a:cubicBezTo>
                <a:cubicBezTo>
                  <a:pt x="4278" y="2382"/>
                  <a:pt x="4284" y="2382"/>
                  <a:pt x="4289" y="2382"/>
                </a:cubicBezTo>
                <a:cubicBezTo>
                  <a:pt x="4293" y="2385"/>
                  <a:pt x="4296" y="2387"/>
                  <a:pt x="4298" y="2390"/>
                </a:cubicBezTo>
                <a:cubicBezTo>
                  <a:pt x="4298" y="2393"/>
                  <a:pt x="4298" y="2396"/>
                  <a:pt x="4298" y="2399"/>
                </a:cubicBezTo>
                <a:cubicBezTo>
                  <a:pt x="4302" y="2402"/>
                  <a:pt x="4304" y="2404"/>
                  <a:pt x="4306" y="2407"/>
                </a:cubicBezTo>
                <a:cubicBezTo>
                  <a:pt x="4306" y="2410"/>
                  <a:pt x="4306" y="2413"/>
                  <a:pt x="4306" y="2416"/>
                </a:cubicBezTo>
                <a:cubicBezTo>
                  <a:pt x="4310" y="2416"/>
                  <a:pt x="4312" y="2416"/>
                  <a:pt x="4314" y="2416"/>
                </a:cubicBezTo>
                <a:cubicBezTo>
                  <a:pt x="4318" y="2419"/>
                  <a:pt x="4321" y="2421"/>
                  <a:pt x="4323" y="2424"/>
                </a:cubicBezTo>
                <a:cubicBezTo>
                  <a:pt x="4323" y="2427"/>
                  <a:pt x="4323" y="2429"/>
                  <a:pt x="4323" y="2432"/>
                </a:cubicBezTo>
                <a:cubicBezTo>
                  <a:pt x="4318" y="2437"/>
                  <a:pt x="4312" y="2443"/>
                  <a:pt x="4306" y="2449"/>
                </a:cubicBezTo>
                <a:cubicBezTo>
                  <a:pt x="4306" y="2458"/>
                  <a:pt x="4306" y="2466"/>
                  <a:pt x="4306" y="2474"/>
                </a:cubicBezTo>
                <a:cubicBezTo>
                  <a:pt x="4310" y="2477"/>
                  <a:pt x="4312" y="2480"/>
                  <a:pt x="4314" y="2483"/>
                </a:cubicBezTo>
                <a:cubicBezTo>
                  <a:pt x="4318" y="2483"/>
                  <a:pt x="4321" y="2483"/>
                  <a:pt x="4323" y="2483"/>
                </a:cubicBezTo>
                <a:cubicBezTo>
                  <a:pt x="4327" y="2486"/>
                  <a:pt x="4329" y="2488"/>
                  <a:pt x="4332" y="2491"/>
                </a:cubicBezTo>
                <a:cubicBezTo>
                  <a:pt x="4335" y="2491"/>
                  <a:pt x="4338" y="2491"/>
                  <a:pt x="4340" y="2491"/>
                </a:cubicBezTo>
                <a:cubicBezTo>
                  <a:pt x="4340" y="2497"/>
                  <a:pt x="4340" y="2502"/>
                  <a:pt x="4340" y="2508"/>
                </a:cubicBezTo>
                <a:cubicBezTo>
                  <a:pt x="4346" y="2508"/>
                  <a:pt x="4352" y="2508"/>
                  <a:pt x="4357" y="2508"/>
                </a:cubicBezTo>
                <a:cubicBezTo>
                  <a:pt x="4357" y="2511"/>
                  <a:pt x="4357" y="2514"/>
                  <a:pt x="4357" y="2517"/>
                </a:cubicBezTo>
                <a:cubicBezTo>
                  <a:pt x="4340" y="2534"/>
                  <a:pt x="4323" y="2551"/>
                  <a:pt x="4306" y="2567"/>
                </a:cubicBezTo>
                <a:cubicBezTo>
                  <a:pt x="4306" y="2570"/>
                  <a:pt x="4306" y="2574"/>
                  <a:pt x="4306" y="2576"/>
                </a:cubicBezTo>
                <a:cubicBezTo>
                  <a:pt x="4303" y="2576"/>
                  <a:pt x="4301" y="2576"/>
                  <a:pt x="4298" y="2576"/>
                </a:cubicBezTo>
                <a:cubicBezTo>
                  <a:pt x="4293" y="2582"/>
                  <a:pt x="4287" y="2587"/>
                  <a:pt x="4281" y="2592"/>
                </a:cubicBezTo>
                <a:cubicBezTo>
                  <a:pt x="4278" y="2592"/>
                  <a:pt x="4275" y="2592"/>
                  <a:pt x="4272" y="2592"/>
                </a:cubicBezTo>
                <a:cubicBezTo>
                  <a:pt x="4269" y="2595"/>
                  <a:pt x="4267" y="2599"/>
                  <a:pt x="4264" y="2601"/>
                </a:cubicBezTo>
                <a:cubicBezTo>
                  <a:pt x="4250" y="2601"/>
                  <a:pt x="4236" y="2601"/>
                  <a:pt x="4222" y="2601"/>
                </a:cubicBezTo>
                <a:cubicBezTo>
                  <a:pt x="4219" y="2604"/>
                  <a:pt x="4216" y="2607"/>
                  <a:pt x="4213" y="2609"/>
                </a:cubicBezTo>
                <a:cubicBezTo>
                  <a:pt x="4202" y="2609"/>
                  <a:pt x="4190" y="2609"/>
                  <a:pt x="4180" y="2609"/>
                </a:cubicBezTo>
                <a:cubicBezTo>
                  <a:pt x="4177" y="2612"/>
                  <a:pt x="4173" y="2616"/>
                  <a:pt x="4171" y="2618"/>
                </a:cubicBezTo>
                <a:cubicBezTo>
                  <a:pt x="4160" y="2618"/>
                  <a:pt x="4148" y="2618"/>
                  <a:pt x="4138" y="2618"/>
                </a:cubicBezTo>
                <a:cubicBezTo>
                  <a:pt x="4135" y="2621"/>
                  <a:pt x="4131" y="2624"/>
                  <a:pt x="4129" y="2626"/>
                </a:cubicBezTo>
                <a:cubicBezTo>
                  <a:pt x="4126" y="2626"/>
                  <a:pt x="4123" y="2626"/>
                  <a:pt x="4121" y="2626"/>
                </a:cubicBezTo>
                <a:cubicBezTo>
                  <a:pt x="4118" y="2630"/>
                  <a:pt x="4114" y="2632"/>
                  <a:pt x="4112" y="2634"/>
                </a:cubicBezTo>
                <a:cubicBezTo>
                  <a:pt x="4109" y="2634"/>
                  <a:pt x="4106" y="2634"/>
                  <a:pt x="4104" y="2634"/>
                </a:cubicBezTo>
                <a:cubicBezTo>
                  <a:pt x="4101" y="2632"/>
                  <a:pt x="4099" y="2630"/>
                  <a:pt x="4096" y="2626"/>
                </a:cubicBezTo>
                <a:cubicBezTo>
                  <a:pt x="4093" y="2626"/>
                  <a:pt x="4090" y="2626"/>
                  <a:pt x="4087" y="2626"/>
                </a:cubicBezTo>
                <a:cubicBezTo>
                  <a:pt x="4071" y="2610"/>
                  <a:pt x="4054" y="2593"/>
                  <a:pt x="4036" y="2576"/>
                </a:cubicBezTo>
                <a:cubicBezTo>
                  <a:pt x="4025" y="2576"/>
                  <a:pt x="4014" y="2576"/>
                  <a:pt x="4002" y="2576"/>
                </a:cubicBezTo>
                <a:cubicBezTo>
                  <a:pt x="4000" y="2574"/>
                  <a:pt x="3998" y="2570"/>
                  <a:pt x="3994" y="2567"/>
                </a:cubicBezTo>
                <a:cubicBezTo>
                  <a:pt x="3981" y="2567"/>
                  <a:pt x="3966" y="2567"/>
                  <a:pt x="3951" y="2567"/>
                </a:cubicBezTo>
                <a:cubicBezTo>
                  <a:pt x="3949" y="2565"/>
                  <a:pt x="3947" y="2562"/>
                  <a:pt x="3943" y="2559"/>
                </a:cubicBezTo>
                <a:cubicBezTo>
                  <a:pt x="3921" y="2559"/>
                  <a:pt x="3899" y="2559"/>
                  <a:pt x="3876" y="2559"/>
                </a:cubicBezTo>
                <a:cubicBezTo>
                  <a:pt x="3874" y="2557"/>
                  <a:pt x="3870" y="2553"/>
                  <a:pt x="3867" y="2550"/>
                </a:cubicBezTo>
                <a:cubicBezTo>
                  <a:pt x="3865" y="2550"/>
                  <a:pt x="3862" y="2550"/>
                  <a:pt x="3859" y="2550"/>
                </a:cubicBezTo>
                <a:cubicBezTo>
                  <a:pt x="3857" y="2548"/>
                  <a:pt x="3853" y="2545"/>
                  <a:pt x="3850" y="2542"/>
                </a:cubicBezTo>
                <a:cubicBezTo>
                  <a:pt x="3842" y="2542"/>
                  <a:pt x="3834" y="2542"/>
                  <a:pt x="3825" y="2542"/>
                </a:cubicBezTo>
                <a:cubicBezTo>
                  <a:pt x="3823" y="2544"/>
                  <a:pt x="3820" y="2547"/>
                  <a:pt x="3817" y="2550"/>
                </a:cubicBezTo>
                <a:cubicBezTo>
                  <a:pt x="3811" y="2550"/>
                  <a:pt x="3806" y="2550"/>
                  <a:pt x="3800" y="2550"/>
                </a:cubicBezTo>
                <a:cubicBezTo>
                  <a:pt x="3800" y="2558"/>
                  <a:pt x="3800" y="2567"/>
                  <a:pt x="3800" y="2576"/>
                </a:cubicBezTo>
                <a:cubicBezTo>
                  <a:pt x="3797" y="2578"/>
                  <a:pt x="3794" y="2581"/>
                  <a:pt x="3791" y="2584"/>
                </a:cubicBezTo>
                <a:cubicBezTo>
                  <a:pt x="3791" y="2590"/>
                  <a:pt x="3791" y="2595"/>
                  <a:pt x="3791" y="2601"/>
                </a:cubicBezTo>
                <a:cubicBezTo>
                  <a:pt x="3788" y="2604"/>
                  <a:pt x="3786" y="2606"/>
                  <a:pt x="3783" y="2609"/>
                </a:cubicBezTo>
                <a:cubicBezTo>
                  <a:pt x="3783" y="2612"/>
                  <a:pt x="3783" y="2615"/>
                  <a:pt x="3783" y="2618"/>
                </a:cubicBezTo>
                <a:cubicBezTo>
                  <a:pt x="3780" y="2621"/>
                  <a:pt x="3778" y="2623"/>
                  <a:pt x="3775" y="2626"/>
                </a:cubicBezTo>
                <a:cubicBezTo>
                  <a:pt x="3775" y="2634"/>
                  <a:pt x="3775" y="2642"/>
                  <a:pt x="3775" y="2651"/>
                </a:cubicBezTo>
                <a:cubicBezTo>
                  <a:pt x="3761" y="2651"/>
                  <a:pt x="3747" y="2651"/>
                  <a:pt x="3733" y="2651"/>
                </a:cubicBezTo>
                <a:cubicBezTo>
                  <a:pt x="3730" y="2649"/>
                  <a:pt x="3727" y="2647"/>
                  <a:pt x="3724" y="2643"/>
                </a:cubicBezTo>
                <a:cubicBezTo>
                  <a:pt x="3721" y="2643"/>
                  <a:pt x="3719" y="2643"/>
                  <a:pt x="3716" y="2643"/>
                </a:cubicBezTo>
                <a:cubicBezTo>
                  <a:pt x="3713" y="2641"/>
                  <a:pt x="3710" y="2638"/>
                  <a:pt x="3707" y="2634"/>
                </a:cubicBezTo>
                <a:cubicBezTo>
                  <a:pt x="3707" y="2632"/>
                  <a:pt x="3707" y="2630"/>
                  <a:pt x="3707" y="2626"/>
                </a:cubicBezTo>
                <a:cubicBezTo>
                  <a:pt x="3704" y="2626"/>
                  <a:pt x="3702" y="2626"/>
                  <a:pt x="3699" y="2626"/>
                </a:cubicBezTo>
                <a:cubicBezTo>
                  <a:pt x="3696" y="2624"/>
                  <a:pt x="3693" y="2621"/>
                  <a:pt x="3690" y="2618"/>
                </a:cubicBezTo>
                <a:cubicBezTo>
                  <a:pt x="3685" y="2618"/>
                  <a:pt x="3679" y="2618"/>
                  <a:pt x="3673" y="2618"/>
                </a:cubicBezTo>
                <a:cubicBezTo>
                  <a:pt x="3671" y="2616"/>
                  <a:pt x="3668" y="2612"/>
                  <a:pt x="3664" y="2609"/>
                </a:cubicBezTo>
                <a:cubicBezTo>
                  <a:pt x="3656" y="2609"/>
                  <a:pt x="3648" y="2609"/>
                  <a:pt x="3639" y="2609"/>
                </a:cubicBezTo>
                <a:cubicBezTo>
                  <a:pt x="3637" y="2607"/>
                  <a:pt x="3634" y="2604"/>
                  <a:pt x="3631" y="2601"/>
                </a:cubicBezTo>
                <a:cubicBezTo>
                  <a:pt x="3626" y="2601"/>
                  <a:pt x="3620" y="2601"/>
                  <a:pt x="3614" y="2601"/>
                </a:cubicBezTo>
                <a:cubicBezTo>
                  <a:pt x="3612" y="2599"/>
                  <a:pt x="3609" y="2595"/>
                  <a:pt x="3605" y="2592"/>
                </a:cubicBezTo>
                <a:cubicBezTo>
                  <a:pt x="3603" y="2592"/>
                  <a:pt x="3600" y="2592"/>
                  <a:pt x="3597" y="2592"/>
                </a:cubicBezTo>
                <a:cubicBezTo>
                  <a:pt x="3595" y="2595"/>
                  <a:pt x="3592" y="2598"/>
                  <a:pt x="3588" y="2601"/>
                </a:cubicBezTo>
                <a:cubicBezTo>
                  <a:pt x="3583" y="2601"/>
                  <a:pt x="3578" y="2601"/>
                  <a:pt x="3572" y="2601"/>
                </a:cubicBezTo>
                <a:cubicBezTo>
                  <a:pt x="3570" y="2604"/>
                  <a:pt x="3566" y="2606"/>
                  <a:pt x="3563" y="2609"/>
                </a:cubicBezTo>
                <a:cubicBezTo>
                  <a:pt x="3561" y="2607"/>
                  <a:pt x="3558" y="2604"/>
                  <a:pt x="3555" y="2601"/>
                </a:cubicBezTo>
                <a:cubicBezTo>
                  <a:pt x="3555" y="2595"/>
                  <a:pt x="3555" y="2590"/>
                  <a:pt x="3555" y="2584"/>
                </a:cubicBezTo>
                <a:cubicBezTo>
                  <a:pt x="3553" y="2582"/>
                  <a:pt x="3549" y="2579"/>
                  <a:pt x="3546" y="2576"/>
                </a:cubicBezTo>
                <a:cubicBezTo>
                  <a:pt x="3546" y="2574"/>
                  <a:pt x="3546" y="2570"/>
                  <a:pt x="3546" y="2567"/>
                </a:cubicBezTo>
                <a:cubicBezTo>
                  <a:pt x="3549" y="2565"/>
                  <a:pt x="3552" y="2562"/>
                  <a:pt x="3555" y="2559"/>
                </a:cubicBezTo>
                <a:cubicBezTo>
                  <a:pt x="3555" y="2553"/>
                  <a:pt x="3555" y="2548"/>
                  <a:pt x="3555" y="2542"/>
                </a:cubicBezTo>
                <a:cubicBezTo>
                  <a:pt x="3544" y="2542"/>
                  <a:pt x="3532" y="2542"/>
                  <a:pt x="3521" y="2542"/>
                </a:cubicBezTo>
                <a:cubicBezTo>
                  <a:pt x="3521" y="2548"/>
                  <a:pt x="3521" y="2553"/>
                  <a:pt x="3521" y="2559"/>
                </a:cubicBezTo>
                <a:cubicBezTo>
                  <a:pt x="3507" y="2559"/>
                  <a:pt x="3493" y="2559"/>
                  <a:pt x="3479" y="2559"/>
                </a:cubicBezTo>
                <a:cubicBezTo>
                  <a:pt x="3476" y="2557"/>
                  <a:pt x="3474" y="2553"/>
                  <a:pt x="3471" y="2550"/>
                </a:cubicBezTo>
                <a:cubicBezTo>
                  <a:pt x="3468" y="2550"/>
                  <a:pt x="3465" y="2550"/>
                  <a:pt x="3462" y="2550"/>
                </a:cubicBezTo>
                <a:cubicBezTo>
                  <a:pt x="3451" y="2561"/>
                  <a:pt x="3440" y="2573"/>
                  <a:pt x="3429" y="2584"/>
                </a:cubicBezTo>
                <a:cubicBezTo>
                  <a:pt x="3423" y="2584"/>
                  <a:pt x="3417" y="2584"/>
                  <a:pt x="3412" y="2584"/>
                </a:cubicBezTo>
                <a:cubicBezTo>
                  <a:pt x="3409" y="2582"/>
                  <a:pt x="3406" y="2579"/>
                  <a:pt x="3403" y="2576"/>
                </a:cubicBezTo>
                <a:cubicBezTo>
                  <a:pt x="3389" y="2576"/>
                  <a:pt x="3375" y="2576"/>
                  <a:pt x="3361" y="2576"/>
                </a:cubicBezTo>
                <a:cubicBezTo>
                  <a:pt x="3358" y="2574"/>
                  <a:pt x="3356" y="2570"/>
                  <a:pt x="3352" y="2567"/>
                </a:cubicBezTo>
                <a:cubicBezTo>
                  <a:pt x="3347" y="2567"/>
                  <a:pt x="3341" y="2567"/>
                  <a:pt x="3335" y="2567"/>
                </a:cubicBezTo>
                <a:cubicBezTo>
                  <a:pt x="3333" y="2570"/>
                  <a:pt x="3330" y="2573"/>
                  <a:pt x="3327" y="2576"/>
                </a:cubicBezTo>
                <a:cubicBezTo>
                  <a:pt x="3316" y="2576"/>
                  <a:pt x="3305" y="2576"/>
                  <a:pt x="3293" y="2576"/>
                </a:cubicBezTo>
                <a:cubicBezTo>
                  <a:pt x="3291" y="2578"/>
                  <a:pt x="3288" y="2581"/>
                  <a:pt x="3284" y="2584"/>
                </a:cubicBezTo>
                <a:cubicBezTo>
                  <a:pt x="3284" y="2604"/>
                  <a:pt x="3284" y="2623"/>
                  <a:pt x="3284" y="2643"/>
                </a:cubicBezTo>
                <a:cubicBezTo>
                  <a:pt x="3282" y="2646"/>
                  <a:pt x="3279" y="2648"/>
                  <a:pt x="3276" y="2651"/>
                </a:cubicBezTo>
                <a:cubicBezTo>
                  <a:pt x="3276" y="2659"/>
                  <a:pt x="3276" y="2668"/>
                  <a:pt x="3276" y="2677"/>
                </a:cubicBezTo>
                <a:cubicBezTo>
                  <a:pt x="3271" y="2682"/>
                  <a:pt x="3265" y="2688"/>
                  <a:pt x="3259" y="2694"/>
                </a:cubicBezTo>
                <a:cubicBezTo>
                  <a:pt x="3259" y="2699"/>
                  <a:pt x="3259" y="2705"/>
                  <a:pt x="3259" y="2711"/>
                </a:cubicBezTo>
                <a:cubicBezTo>
                  <a:pt x="3254" y="2716"/>
                  <a:pt x="3248" y="2722"/>
                  <a:pt x="3242" y="2728"/>
                </a:cubicBezTo>
                <a:cubicBezTo>
                  <a:pt x="3242" y="2736"/>
                  <a:pt x="3242" y="2744"/>
                  <a:pt x="3242" y="2753"/>
                </a:cubicBezTo>
                <a:cubicBezTo>
                  <a:pt x="3240" y="2755"/>
                  <a:pt x="3237" y="2758"/>
                  <a:pt x="3234" y="2762"/>
                </a:cubicBezTo>
                <a:cubicBezTo>
                  <a:pt x="3234" y="2764"/>
                  <a:pt x="3234" y="2766"/>
                  <a:pt x="3234" y="2770"/>
                </a:cubicBezTo>
                <a:cubicBezTo>
                  <a:pt x="3232" y="2772"/>
                  <a:pt x="3228" y="2775"/>
                  <a:pt x="3225" y="2779"/>
                </a:cubicBezTo>
                <a:cubicBezTo>
                  <a:pt x="3225" y="2781"/>
                  <a:pt x="3225" y="2784"/>
                  <a:pt x="3225" y="2787"/>
                </a:cubicBezTo>
                <a:cubicBezTo>
                  <a:pt x="3223" y="2789"/>
                  <a:pt x="3220" y="2792"/>
                  <a:pt x="3217" y="2795"/>
                </a:cubicBezTo>
                <a:cubicBezTo>
                  <a:pt x="3215" y="2795"/>
                  <a:pt x="3212" y="2795"/>
                  <a:pt x="3209" y="2795"/>
                </a:cubicBezTo>
                <a:cubicBezTo>
                  <a:pt x="3207" y="2797"/>
                  <a:pt x="3203" y="2801"/>
                  <a:pt x="3200" y="2804"/>
                </a:cubicBezTo>
                <a:cubicBezTo>
                  <a:pt x="3200" y="2809"/>
                  <a:pt x="3200" y="2815"/>
                  <a:pt x="3200" y="2821"/>
                </a:cubicBezTo>
                <a:cubicBezTo>
                  <a:pt x="3194" y="2826"/>
                  <a:pt x="3189" y="2831"/>
                  <a:pt x="3183" y="2837"/>
                </a:cubicBezTo>
                <a:cubicBezTo>
                  <a:pt x="3183" y="2839"/>
                  <a:pt x="3183" y="2843"/>
                  <a:pt x="3183" y="2846"/>
                </a:cubicBezTo>
                <a:cubicBezTo>
                  <a:pt x="3158" y="2846"/>
                  <a:pt x="3133" y="2846"/>
                  <a:pt x="3108" y="2846"/>
                </a:cubicBezTo>
                <a:cubicBezTo>
                  <a:pt x="3108" y="2874"/>
                  <a:pt x="3108" y="2902"/>
                  <a:pt x="3108" y="2930"/>
                </a:cubicBezTo>
                <a:cubicBezTo>
                  <a:pt x="3110" y="2930"/>
                  <a:pt x="3113" y="2930"/>
                  <a:pt x="3116" y="2930"/>
                </a:cubicBezTo>
                <a:cubicBezTo>
                  <a:pt x="3118" y="2933"/>
                  <a:pt x="3121" y="2935"/>
                  <a:pt x="3124" y="2938"/>
                </a:cubicBezTo>
                <a:cubicBezTo>
                  <a:pt x="3124" y="2941"/>
                  <a:pt x="3124" y="2944"/>
                  <a:pt x="3124" y="2947"/>
                </a:cubicBezTo>
                <a:cubicBezTo>
                  <a:pt x="3126" y="2950"/>
                  <a:pt x="3130" y="2952"/>
                  <a:pt x="3133" y="2955"/>
                </a:cubicBezTo>
                <a:cubicBezTo>
                  <a:pt x="3133" y="2961"/>
                  <a:pt x="3133" y="2967"/>
                  <a:pt x="3133" y="2972"/>
                </a:cubicBezTo>
                <a:cubicBezTo>
                  <a:pt x="3135" y="2975"/>
                  <a:pt x="3138" y="2978"/>
                  <a:pt x="3141" y="2981"/>
                </a:cubicBezTo>
                <a:cubicBezTo>
                  <a:pt x="3141" y="2984"/>
                  <a:pt x="3141" y="2986"/>
                  <a:pt x="3141" y="2990"/>
                </a:cubicBezTo>
                <a:cubicBezTo>
                  <a:pt x="3143" y="2992"/>
                  <a:pt x="3147" y="2994"/>
                  <a:pt x="3150" y="2998"/>
                </a:cubicBezTo>
                <a:cubicBezTo>
                  <a:pt x="3150" y="3003"/>
                  <a:pt x="3150" y="3009"/>
                  <a:pt x="3150" y="3015"/>
                </a:cubicBezTo>
                <a:cubicBezTo>
                  <a:pt x="3152" y="3017"/>
                  <a:pt x="3155" y="3020"/>
                  <a:pt x="3158" y="3024"/>
                </a:cubicBezTo>
                <a:cubicBezTo>
                  <a:pt x="3158" y="3032"/>
                  <a:pt x="3158" y="3040"/>
                  <a:pt x="3158" y="3049"/>
                </a:cubicBezTo>
                <a:cubicBezTo>
                  <a:pt x="3160" y="3051"/>
                  <a:pt x="3164" y="3054"/>
                  <a:pt x="3167" y="3057"/>
                </a:cubicBezTo>
                <a:cubicBezTo>
                  <a:pt x="3167" y="3079"/>
                  <a:pt x="3167" y="3102"/>
                  <a:pt x="3167" y="3125"/>
                </a:cubicBezTo>
                <a:cubicBezTo>
                  <a:pt x="3161" y="3125"/>
                  <a:pt x="3156" y="3125"/>
                  <a:pt x="3150" y="3125"/>
                </a:cubicBezTo>
                <a:cubicBezTo>
                  <a:pt x="3147" y="3127"/>
                  <a:pt x="3144" y="3130"/>
                  <a:pt x="3141" y="3133"/>
                </a:cubicBezTo>
                <a:cubicBezTo>
                  <a:pt x="3139" y="3131"/>
                  <a:pt x="3136" y="3128"/>
                  <a:pt x="3133" y="3125"/>
                </a:cubicBezTo>
                <a:cubicBezTo>
                  <a:pt x="3130" y="3125"/>
                  <a:pt x="3127" y="3125"/>
                  <a:pt x="3124" y="3125"/>
                </a:cubicBezTo>
                <a:cubicBezTo>
                  <a:pt x="3121" y="3127"/>
                  <a:pt x="3119" y="3130"/>
                  <a:pt x="3116" y="3133"/>
                </a:cubicBezTo>
                <a:cubicBezTo>
                  <a:pt x="3102" y="3133"/>
                  <a:pt x="3088" y="3133"/>
                  <a:pt x="3074" y="3133"/>
                </a:cubicBezTo>
                <a:cubicBezTo>
                  <a:pt x="3071" y="3131"/>
                  <a:pt x="3069" y="3128"/>
                  <a:pt x="3066" y="3125"/>
                </a:cubicBezTo>
                <a:cubicBezTo>
                  <a:pt x="3043" y="3125"/>
                  <a:pt x="3020" y="3125"/>
                  <a:pt x="2997" y="3125"/>
                </a:cubicBezTo>
                <a:cubicBezTo>
                  <a:pt x="2995" y="3122"/>
                  <a:pt x="2993" y="3119"/>
                  <a:pt x="2989" y="3116"/>
                </a:cubicBezTo>
                <a:cubicBezTo>
                  <a:pt x="2987" y="3116"/>
                  <a:pt x="2984" y="3116"/>
                  <a:pt x="2980" y="3116"/>
                </a:cubicBezTo>
                <a:cubicBezTo>
                  <a:pt x="2978" y="3118"/>
                  <a:pt x="2976" y="3122"/>
                  <a:pt x="2972" y="3125"/>
                </a:cubicBezTo>
                <a:cubicBezTo>
                  <a:pt x="2972" y="3127"/>
                  <a:pt x="2972" y="3130"/>
                  <a:pt x="2972" y="3133"/>
                </a:cubicBezTo>
                <a:cubicBezTo>
                  <a:pt x="2967" y="3133"/>
                  <a:pt x="2961" y="3133"/>
                  <a:pt x="2955" y="3133"/>
                </a:cubicBezTo>
                <a:cubicBezTo>
                  <a:pt x="2953" y="3135"/>
                  <a:pt x="2950" y="3139"/>
                  <a:pt x="2947" y="3142"/>
                </a:cubicBezTo>
                <a:cubicBezTo>
                  <a:pt x="2947" y="3152"/>
                  <a:pt x="2947" y="3164"/>
                  <a:pt x="2947" y="3175"/>
                </a:cubicBezTo>
                <a:cubicBezTo>
                  <a:pt x="2945" y="3178"/>
                  <a:pt x="2942" y="3181"/>
                  <a:pt x="2938" y="3184"/>
                </a:cubicBezTo>
                <a:cubicBezTo>
                  <a:pt x="2938" y="3189"/>
                  <a:pt x="2938" y="3195"/>
                  <a:pt x="2938" y="3200"/>
                </a:cubicBezTo>
                <a:cubicBezTo>
                  <a:pt x="2936" y="3203"/>
                  <a:pt x="2933" y="3206"/>
                  <a:pt x="2930" y="3209"/>
                </a:cubicBezTo>
                <a:cubicBezTo>
                  <a:pt x="2930" y="3223"/>
                  <a:pt x="2930" y="3237"/>
                  <a:pt x="2930" y="3251"/>
                </a:cubicBezTo>
                <a:cubicBezTo>
                  <a:pt x="2938" y="3251"/>
                  <a:pt x="2946" y="3251"/>
                  <a:pt x="2955" y="3251"/>
                </a:cubicBezTo>
                <a:cubicBezTo>
                  <a:pt x="2975" y="3271"/>
                  <a:pt x="2994" y="3290"/>
                  <a:pt x="3015" y="3310"/>
                </a:cubicBezTo>
                <a:cubicBezTo>
                  <a:pt x="3017" y="3310"/>
                  <a:pt x="3019" y="3310"/>
                  <a:pt x="3023" y="3310"/>
                </a:cubicBezTo>
                <a:cubicBezTo>
                  <a:pt x="3040" y="3327"/>
                  <a:pt x="3057" y="3344"/>
                  <a:pt x="3074" y="3361"/>
                </a:cubicBezTo>
                <a:cubicBezTo>
                  <a:pt x="3071" y="3363"/>
                  <a:pt x="3069" y="3366"/>
                  <a:pt x="3066" y="3370"/>
                </a:cubicBezTo>
                <a:cubicBezTo>
                  <a:pt x="3066" y="3372"/>
                  <a:pt x="3066" y="3374"/>
                  <a:pt x="3066" y="3378"/>
                </a:cubicBezTo>
                <a:cubicBezTo>
                  <a:pt x="3060" y="3378"/>
                  <a:pt x="3054" y="3378"/>
                  <a:pt x="3049" y="3378"/>
                </a:cubicBezTo>
                <a:cubicBezTo>
                  <a:pt x="3043" y="3383"/>
                  <a:pt x="3037" y="3389"/>
                  <a:pt x="3032" y="3395"/>
                </a:cubicBezTo>
                <a:cubicBezTo>
                  <a:pt x="3026" y="3395"/>
                  <a:pt x="3020" y="3395"/>
                  <a:pt x="3015" y="3395"/>
                </a:cubicBezTo>
                <a:cubicBezTo>
                  <a:pt x="3012" y="3397"/>
                  <a:pt x="3010" y="3400"/>
                  <a:pt x="3006" y="3403"/>
                </a:cubicBezTo>
                <a:cubicBezTo>
                  <a:pt x="3001" y="3403"/>
                  <a:pt x="2995" y="3403"/>
                  <a:pt x="2989" y="3403"/>
                </a:cubicBezTo>
                <a:cubicBezTo>
                  <a:pt x="2989" y="3405"/>
                  <a:pt x="2989" y="3409"/>
                  <a:pt x="2989" y="3412"/>
                </a:cubicBezTo>
                <a:cubicBezTo>
                  <a:pt x="2987" y="3414"/>
                  <a:pt x="2984" y="3417"/>
                  <a:pt x="2980" y="3420"/>
                </a:cubicBezTo>
                <a:cubicBezTo>
                  <a:pt x="2980" y="3422"/>
                  <a:pt x="2980" y="3426"/>
                  <a:pt x="2980" y="3429"/>
                </a:cubicBezTo>
                <a:cubicBezTo>
                  <a:pt x="2972" y="3437"/>
                  <a:pt x="2964" y="3445"/>
                  <a:pt x="2955" y="3454"/>
                </a:cubicBezTo>
                <a:cubicBezTo>
                  <a:pt x="2955" y="3456"/>
                  <a:pt x="2955" y="3459"/>
                  <a:pt x="2955" y="3462"/>
                </a:cubicBezTo>
                <a:cubicBezTo>
                  <a:pt x="2953" y="3464"/>
                  <a:pt x="2950" y="3468"/>
                  <a:pt x="2947" y="3471"/>
                </a:cubicBezTo>
                <a:cubicBezTo>
                  <a:pt x="2947" y="3473"/>
                  <a:pt x="2947" y="3476"/>
                  <a:pt x="2947" y="3479"/>
                </a:cubicBezTo>
                <a:cubicBezTo>
                  <a:pt x="2939" y="3479"/>
                  <a:pt x="2930" y="3479"/>
                  <a:pt x="2921" y="3479"/>
                </a:cubicBezTo>
                <a:cubicBezTo>
                  <a:pt x="2916" y="3485"/>
                  <a:pt x="2911" y="3490"/>
                  <a:pt x="2905" y="3496"/>
                </a:cubicBezTo>
                <a:cubicBezTo>
                  <a:pt x="2903" y="3496"/>
                  <a:pt x="2899" y="3496"/>
                  <a:pt x="2896" y="3496"/>
                </a:cubicBezTo>
                <a:cubicBezTo>
                  <a:pt x="2891" y="3502"/>
                  <a:pt x="2885" y="3507"/>
                  <a:pt x="2879" y="3513"/>
                </a:cubicBezTo>
                <a:cubicBezTo>
                  <a:pt x="2879" y="3516"/>
                  <a:pt x="2879" y="3518"/>
                  <a:pt x="2879" y="3521"/>
                </a:cubicBezTo>
                <a:cubicBezTo>
                  <a:pt x="2877" y="3524"/>
                  <a:pt x="2874" y="3527"/>
                  <a:pt x="2871" y="3530"/>
                </a:cubicBezTo>
                <a:cubicBezTo>
                  <a:pt x="2871" y="3533"/>
                  <a:pt x="2871" y="3535"/>
                  <a:pt x="2871" y="3538"/>
                </a:cubicBezTo>
                <a:cubicBezTo>
                  <a:pt x="2865" y="3544"/>
                  <a:pt x="2860" y="3550"/>
                  <a:pt x="2854" y="3555"/>
                </a:cubicBezTo>
                <a:cubicBezTo>
                  <a:pt x="2854" y="3558"/>
                  <a:pt x="2854" y="3560"/>
                  <a:pt x="2854" y="3563"/>
                </a:cubicBezTo>
                <a:cubicBezTo>
                  <a:pt x="2852" y="3566"/>
                  <a:pt x="2849" y="3569"/>
                  <a:pt x="2846" y="3572"/>
                </a:cubicBezTo>
                <a:cubicBezTo>
                  <a:pt x="2846" y="3578"/>
                  <a:pt x="2846" y="3584"/>
                  <a:pt x="2846" y="3589"/>
                </a:cubicBezTo>
                <a:cubicBezTo>
                  <a:pt x="2840" y="3595"/>
                  <a:pt x="2835" y="3601"/>
                  <a:pt x="2829" y="3606"/>
                </a:cubicBezTo>
                <a:cubicBezTo>
                  <a:pt x="2826" y="3606"/>
                  <a:pt x="2823" y="3606"/>
                  <a:pt x="2820" y="3606"/>
                </a:cubicBezTo>
                <a:cubicBezTo>
                  <a:pt x="2818" y="3609"/>
                  <a:pt x="2815" y="3611"/>
                  <a:pt x="2812" y="3614"/>
                </a:cubicBezTo>
                <a:cubicBezTo>
                  <a:pt x="2809" y="3614"/>
                  <a:pt x="2807" y="3614"/>
                  <a:pt x="2804" y="3614"/>
                </a:cubicBezTo>
                <a:cubicBezTo>
                  <a:pt x="2801" y="3617"/>
                  <a:pt x="2798" y="3619"/>
                  <a:pt x="2795" y="3623"/>
                </a:cubicBezTo>
                <a:cubicBezTo>
                  <a:pt x="2787" y="3623"/>
                  <a:pt x="2779" y="3623"/>
                  <a:pt x="2770" y="3623"/>
                </a:cubicBezTo>
                <a:cubicBezTo>
                  <a:pt x="2764" y="3618"/>
                  <a:pt x="2758" y="3612"/>
                  <a:pt x="2753" y="3606"/>
                </a:cubicBezTo>
                <a:cubicBezTo>
                  <a:pt x="2753" y="3604"/>
                  <a:pt x="2753" y="3601"/>
                  <a:pt x="2753" y="3597"/>
                </a:cubicBezTo>
                <a:cubicBezTo>
                  <a:pt x="2758" y="3592"/>
                  <a:pt x="2764" y="3586"/>
                  <a:pt x="2770" y="3580"/>
                </a:cubicBezTo>
                <a:cubicBezTo>
                  <a:pt x="2770" y="3572"/>
                  <a:pt x="2770" y="3564"/>
                  <a:pt x="2770" y="3555"/>
                </a:cubicBezTo>
                <a:cubicBezTo>
                  <a:pt x="2758" y="3544"/>
                  <a:pt x="2747" y="3533"/>
                  <a:pt x="2736" y="3521"/>
                </a:cubicBezTo>
                <a:cubicBezTo>
                  <a:pt x="2722" y="3535"/>
                  <a:pt x="2708" y="3549"/>
                  <a:pt x="2694" y="3563"/>
                </a:cubicBezTo>
                <a:cubicBezTo>
                  <a:pt x="2691" y="3563"/>
                  <a:pt x="2689" y="3563"/>
                  <a:pt x="2685" y="3563"/>
                </a:cubicBezTo>
                <a:cubicBezTo>
                  <a:pt x="2683" y="3566"/>
                  <a:pt x="2680" y="3569"/>
                  <a:pt x="2677" y="3572"/>
                </a:cubicBezTo>
                <a:cubicBezTo>
                  <a:pt x="2674" y="3572"/>
                  <a:pt x="2672" y="3572"/>
                  <a:pt x="2668" y="3572"/>
                </a:cubicBezTo>
                <a:cubicBezTo>
                  <a:pt x="2657" y="3584"/>
                  <a:pt x="2646" y="3595"/>
                  <a:pt x="2634" y="3606"/>
                </a:cubicBezTo>
                <a:cubicBezTo>
                  <a:pt x="2632" y="3606"/>
                  <a:pt x="2630" y="3606"/>
                  <a:pt x="2626" y="3606"/>
                </a:cubicBezTo>
                <a:cubicBezTo>
                  <a:pt x="2624" y="3609"/>
                  <a:pt x="2621" y="3611"/>
                  <a:pt x="2617" y="3614"/>
                </a:cubicBezTo>
                <a:cubicBezTo>
                  <a:pt x="2615" y="3614"/>
                  <a:pt x="2612" y="3614"/>
                  <a:pt x="2609" y="3614"/>
                </a:cubicBezTo>
                <a:cubicBezTo>
                  <a:pt x="2607" y="3617"/>
                  <a:pt x="2604" y="3619"/>
                  <a:pt x="2601" y="3623"/>
                </a:cubicBezTo>
                <a:cubicBezTo>
                  <a:pt x="2601" y="3625"/>
                  <a:pt x="2601" y="3628"/>
                  <a:pt x="2601" y="3631"/>
                </a:cubicBezTo>
                <a:cubicBezTo>
                  <a:pt x="2604" y="3634"/>
                  <a:pt x="2606" y="3636"/>
                  <a:pt x="2609" y="3640"/>
                </a:cubicBezTo>
                <a:cubicBezTo>
                  <a:pt x="2609" y="3642"/>
                  <a:pt x="2609" y="3645"/>
                  <a:pt x="2609" y="3648"/>
                </a:cubicBezTo>
                <a:cubicBezTo>
                  <a:pt x="2612" y="3651"/>
                  <a:pt x="2614" y="3653"/>
                  <a:pt x="2617" y="3657"/>
                </a:cubicBezTo>
                <a:cubicBezTo>
                  <a:pt x="2617" y="3659"/>
                  <a:pt x="2617" y="3661"/>
                  <a:pt x="2617" y="3665"/>
                </a:cubicBezTo>
                <a:cubicBezTo>
                  <a:pt x="2623" y="3670"/>
                  <a:pt x="2629" y="3676"/>
                  <a:pt x="2634" y="3682"/>
                </a:cubicBezTo>
                <a:cubicBezTo>
                  <a:pt x="2637" y="3682"/>
                  <a:pt x="2640" y="3682"/>
                  <a:pt x="2643" y="3682"/>
                </a:cubicBezTo>
                <a:cubicBezTo>
                  <a:pt x="2648" y="3687"/>
                  <a:pt x="2654" y="3693"/>
                  <a:pt x="2660" y="3699"/>
                </a:cubicBezTo>
                <a:cubicBezTo>
                  <a:pt x="2660" y="3701"/>
                  <a:pt x="2660" y="3704"/>
                  <a:pt x="2660" y="3708"/>
                </a:cubicBezTo>
                <a:cubicBezTo>
                  <a:pt x="2662" y="3710"/>
                  <a:pt x="2665" y="3712"/>
                  <a:pt x="2668" y="3716"/>
                </a:cubicBezTo>
                <a:cubicBezTo>
                  <a:pt x="2666" y="3718"/>
                  <a:pt x="2663" y="3721"/>
                  <a:pt x="2660" y="3724"/>
                </a:cubicBezTo>
                <a:cubicBezTo>
                  <a:pt x="2657" y="3724"/>
                  <a:pt x="2655" y="3724"/>
                  <a:pt x="2651" y="3724"/>
                </a:cubicBezTo>
                <a:cubicBezTo>
                  <a:pt x="2651" y="3735"/>
                  <a:pt x="2651" y="3746"/>
                  <a:pt x="2651" y="3758"/>
                </a:cubicBezTo>
                <a:cubicBezTo>
                  <a:pt x="2649" y="3760"/>
                  <a:pt x="2647" y="3763"/>
                  <a:pt x="2643" y="3766"/>
                </a:cubicBezTo>
                <a:cubicBezTo>
                  <a:pt x="2643" y="3768"/>
                  <a:pt x="2643" y="3772"/>
                  <a:pt x="2643" y="3775"/>
                </a:cubicBezTo>
                <a:cubicBezTo>
                  <a:pt x="2638" y="3781"/>
                  <a:pt x="2632" y="3786"/>
                  <a:pt x="2626" y="3792"/>
                </a:cubicBezTo>
                <a:cubicBezTo>
                  <a:pt x="2626" y="3794"/>
                  <a:pt x="2626" y="3797"/>
                  <a:pt x="2626" y="3800"/>
                </a:cubicBezTo>
                <a:cubicBezTo>
                  <a:pt x="2624" y="3800"/>
                  <a:pt x="2621" y="3800"/>
                  <a:pt x="2617" y="3800"/>
                </a:cubicBezTo>
                <a:cubicBezTo>
                  <a:pt x="2615" y="3802"/>
                  <a:pt x="2612" y="3806"/>
                  <a:pt x="2609" y="3809"/>
                </a:cubicBezTo>
                <a:cubicBezTo>
                  <a:pt x="2601" y="3809"/>
                  <a:pt x="2593" y="3809"/>
                  <a:pt x="2584" y="3809"/>
                </a:cubicBezTo>
                <a:cubicBezTo>
                  <a:pt x="2582" y="3806"/>
                  <a:pt x="2578" y="3803"/>
                  <a:pt x="2575" y="3800"/>
                </a:cubicBezTo>
                <a:cubicBezTo>
                  <a:pt x="2573" y="3802"/>
                  <a:pt x="2570" y="3806"/>
                  <a:pt x="2567" y="3809"/>
                </a:cubicBezTo>
                <a:cubicBezTo>
                  <a:pt x="2565" y="3809"/>
                  <a:pt x="2561" y="3809"/>
                  <a:pt x="2558" y="3809"/>
                </a:cubicBezTo>
                <a:cubicBezTo>
                  <a:pt x="2556" y="3811"/>
                  <a:pt x="2553" y="3814"/>
                  <a:pt x="2550" y="3817"/>
                </a:cubicBezTo>
                <a:cubicBezTo>
                  <a:pt x="2550" y="3819"/>
                  <a:pt x="2550" y="3822"/>
                  <a:pt x="2550" y="3825"/>
                </a:cubicBezTo>
                <a:cubicBezTo>
                  <a:pt x="2544" y="3825"/>
                  <a:pt x="2539" y="3825"/>
                  <a:pt x="2533" y="3825"/>
                </a:cubicBezTo>
                <a:cubicBezTo>
                  <a:pt x="2531" y="3828"/>
                  <a:pt x="2528" y="3831"/>
                  <a:pt x="2525" y="3834"/>
                </a:cubicBezTo>
                <a:cubicBezTo>
                  <a:pt x="2514" y="3834"/>
                  <a:pt x="2502" y="3834"/>
                  <a:pt x="2491" y="3834"/>
                </a:cubicBezTo>
                <a:cubicBezTo>
                  <a:pt x="2491" y="3832"/>
                  <a:pt x="2491" y="3828"/>
                  <a:pt x="2491" y="3825"/>
                </a:cubicBezTo>
                <a:cubicBezTo>
                  <a:pt x="2488" y="3823"/>
                  <a:pt x="2486" y="3820"/>
                  <a:pt x="2483" y="3817"/>
                </a:cubicBezTo>
                <a:cubicBezTo>
                  <a:pt x="2480" y="3817"/>
                  <a:pt x="2477" y="3817"/>
                  <a:pt x="2474" y="3817"/>
                </a:cubicBezTo>
                <a:cubicBezTo>
                  <a:pt x="2474" y="3815"/>
                  <a:pt x="2474" y="3812"/>
                  <a:pt x="2474" y="3809"/>
                </a:cubicBezTo>
                <a:cubicBezTo>
                  <a:pt x="2468" y="3803"/>
                  <a:pt x="2463" y="3798"/>
                  <a:pt x="2457" y="3792"/>
                </a:cubicBezTo>
                <a:cubicBezTo>
                  <a:pt x="2441" y="3792"/>
                  <a:pt x="2424" y="3792"/>
                  <a:pt x="2407" y="3792"/>
                </a:cubicBezTo>
                <a:cubicBezTo>
                  <a:pt x="2404" y="3794"/>
                  <a:pt x="2401" y="3797"/>
                  <a:pt x="2398" y="3800"/>
                </a:cubicBezTo>
                <a:cubicBezTo>
                  <a:pt x="2395" y="3800"/>
                  <a:pt x="2393" y="3800"/>
                  <a:pt x="2390" y="3800"/>
                </a:cubicBezTo>
                <a:cubicBezTo>
                  <a:pt x="2387" y="3802"/>
                  <a:pt x="2385" y="3806"/>
                  <a:pt x="2382" y="3809"/>
                </a:cubicBezTo>
                <a:cubicBezTo>
                  <a:pt x="2379" y="3809"/>
                  <a:pt x="2376" y="3809"/>
                  <a:pt x="2373" y="3809"/>
                </a:cubicBezTo>
                <a:cubicBezTo>
                  <a:pt x="2370" y="3811"/>
                  <a:pt x="2368" y="3814"/>
                  <a:pt x="2364" y="3817"/>
                </a:cubicBezTo>
                <a:cubicBezTo>
                  <a:pt x="2362" y="3815"/>
                  <a:pt x="2359" y="3812"/>
                  <a:pt x="2356" y="3809"/>
                </a:cubicBezTo>
                <a:cubicBezTo>
                  <a:pt x="2351" y="3809"/>
                  <a:pt x="2345" y="3809"/>
                  <a:pt x="2339" y="3809"/>
                </a:cubicBezTo>
                <a:cubicBezTo>
                  <a:pt x="2337" y="3811"/>
                  <a:pt x="2334" y="3814"/>
                  <a:pt x="2330" y="3817"/>
                </a:cubicBezTo>
                <a:cubicBezTo>
                  <a:pt x="2328" y="3817"/>
                  <a:pt x="2326" y="3817"/>
                  <a:pt x="2322" y="3817"/>
                </a:cubicBezTo>
                <a:cubicBezTo>
                  <a:pt x="2320" y="3819"/>
                  <a:pt x="2317" y="3822"/>
                  <a:pt x="2313" y="3825"/>
                </a:cubicBezTo>
                <a:cubicBezTo>
                  <a:pt x="2313" y="3831"/>
                  <a:pt x="2313" y="3836"/>
                  <a:pt x="2313" y="3842"/>
                </a:cubicBezTo>
                <a:cubicBezTo>
                  <a:pt x="2311" y="3845"/>
                  <a:pt x="2309" y="3848"/>
                  <a:pt x="2305" y="3851"/>
                </a:cubicBezTo>
                <a:cubicBezTo>
                  <a:pt x="2305" y="3853"/>
                  <a:pt x="2305" y="3856"/>
                  <a:pt x="2305" y="3859"/>
                </a:cubicBezTo>
                <a:cubicBezTo>
                  <a:pt x="2294" y="3859"/>
                  <a:pt x="2283" y="3859"/>
                  <a:pt x="2271" y="3859"/>
                </a:cubicBezTo>
                <a:cubicBezTo>
                  <a:pt x="2269" y="3857"/>
                  <a:pt x="2266" y="3854"/>
                  <a:pt x="2263" y="3851"/>
                </a:cubicBezTo>
                <a:cubicBezTo>
                  <a:pt x="2263" y="3849"/>
                  <a:pt x="2263" y="3845"/>
                  <a:pt x="2263" y="3842"/>
                </a:cubicBezTo>
                <a:cubicBezTo>
                  <a:pt x="2261" y="3840"/>
                  <a:pt x="2258" y="3837"/>
                  <a:pt x="2254" y="3834"/>
                </a:cubicBezTo>
                <a:cubicBezTo>
                  <a:pt x="2254" y="3832"/>
                  <a:pt x="2254" y="3828"/>
                  <a:pt x="2254" y="3825"/>
                </a:cubicBezTo>
                <a:cubicBezTo>
                  <a:pt x="2257" y="3823"/>
                  <a:pt x="2260" y="3820"/>
                  <a:pt x="2263" y="3817"/>
                </a:cubicBezTo>
                <a:cubicBezTo>
                  <a:pt x="2263" y="3815"/>
                  <a:pt x="2263" y="3812"/>
                  <a:pt x="2263" y="3809"/>
                </a:cubicBezTo>
                <a:cubicBezTo>
                  <a:pt x="2261" y="3806"/>
                  <a:pt x="2258" y="3803"/>
                  <a:pt x="2254" y="3800"/>
                </a:cubicBezTo>
                <a:cubicBezTo>
                  <a:pt x="2245" y="3800"/>
                  <a:pt x="2237" y="3800"/>
                  <a:pt x="2229" y="3800"/>
                </a:cubicBezTo>
                <a:cubicBezTo>
                  <a:pt x="2226" y="3803"/>
                  <a:pt x="2223" y="3806"/>
                  <a:pt x="2221" y="3809"/>
                </a:cubicBezTo>
                <a:cubicBezTo>
                  <a:pt x="2221" y="3812"/>
                  <a:pt x="2221" y="3815"/>
                  <a:pt x="2221" y="3817"/>
                </a:cubicBezTo>
                <a:cubicBezTo>
                  <a:pt x="2218" y="3820"/>
                  <a:pt x="2215" y="3823"/>
                  <a:pt x="2212" y="3825"/>
                </a:cubicBezTo>
                <a:cubicBezTo>
                  <a:pt x="2209" y="3825"/>
                  <a:pt x="2206" y="3825"/>
                  <a:pt x="2204" y="3825"/>
                </a:cubicBezTo>
                <a:cubicBezTo>
                  <a:pt x="2201" y="3822"/>
                  <a:pt x="2198" y="3819"/>
                  <a:pt x="2195" y="3817"/>
                </a:cubicBezTo>
                <a:cubicBezTo>
                  <a:pt x="2192" y="3817"/>
                  <a:pt x="2189" y="3817"/>
                  <a:pt x="2187" y="3817"/>
                </a:cubicBezTo>
                <a:cubicBezTo>
                  <a:pt x="2184" y="3814"/>
                  <a:pt x="2181" y="3811"/>
                  <a:pt x="2179" y="3809"/>
                </a:cubicBezTo>
                <a:cubicBezTo>
                  <a:pt x="2176" y="3809"/>
                  <a:pt x="2172" y="3809"/>
                  <a:pt x="2170" y="3809"/>
                </a:cubicBezTo>
                <a:cubicBezTo>
                  <a:pt x="2167" y="3806"/>
                  <a:pt x="2164" y="3802"/>
                  <a:pt x="2162" y="3800"/>
                </a:cubicBezTo>
                <a:cubicBezTo>
                  <a:pt x="2153" y="3800"/>
                  <a:pt x="2145" y="3800"/>
                  <a:pt x="2137" y="3800"/>
                </a:cubicBezTo>
                <a:cubicBezTo>
                  <a:pt x="2128" y="3809"/>
                  <a:pt x="2119" y="3817"/>
                  <a:pt x="2111" y="3825"/>
                </a:cubicBezTo>
                <a:cubicBezTo>
                  <a:pt x="2111" y="3831"/>
                  <a:pt x="2111" y="3836"/>
                  <a:pt x="2111" y="3842"/>
                </a:cubicBezTo>
                <a:cubicBezTo>
                  <a:pt x="2105" y="3842"/>
                  <a:pt x="2099" y="3842"/>
                  <a:pt x="2094" y="3842"/>
                </a:cubicBezTo>
                <a:cubicBezTo>
                  <a:pt x="2094" y="3845"/>
                  <a:pt x="2094" y="3849"/>
                  <a:pt x="2094" y="3851"/>
                </a:cubicBezTo>
                <a:cubicBezTo>
                  <a:pt x="2091" y="3854"/>
                  <a:pt x="2088" y="3857"/>
                  <a:pt x="2086" y="3859"/>
                </a:cubicBezTo>
                <a:cubicBezTo>
                  <a:pt x="2074" y="3859"/>
                  <a:pt x="2063" y="3859"/>
                  <a:pt x="2052" y="3859"/>
                </a:cubicBezTo>
                <a:cubicBezTo>
                  <a:pt x="2048" y="3862"/>
                  <a:pt x="2046" y="3865"/>
                  <a:pt x="2044" y="3867"/>
                </a:cubicBezTo>
                <a:cubicBezTo>
                  <a:pt x="2044" y="3873"/>
                  <a:pt x="2044" y="3879"/>
                  <a:pt x="2044" y="3884"/>
                </a:cubicBezTo>
                <a:cubicBezTo>
                  <a:pt x="2035" y="3884"/>
                  <a:pt x="2027" y="3884"/>
                  <a:pt x="2018" y="3884"/>
                </a:cubicBezTo>
                <a:cubicBezTo>
                  <a:pt x="2015" y="3888"/>
                  <a:pt x="2012" y="3891"/>
                  <a:pt x="2009" y="3893"/>
                </a:cubicBezTo>
                <a:cubicBezTo>
                  <a:pt x="1989" y="3893"/>
                  <a:pt x="1970" y="3893"/>
                  <a:pt x="1950" y="3893"/>
                </a:cubicBezTo>
                <a:cubicBezTo>
                  <a:pt x="1950" y="3890"/>
                  <a:pt x="1950" y="3887"/>
                  <a:pt x="1950" y="3884"/>
                </a:cubicBezTo>
                <a:cubicBezTo>
                  <a:pt x="1945" y="3879"/>
                  <a:pt x="1939" y="3873"/>
                  <a:pt x="1933" y="3867"/>
                </a:cubicBezTo>
                <a:cubicBezTo>
                  <a:pt x="1928" y="3867"/>
                  <a:pt x="1922" y="3867"/>
                  <a:pt x="1917" y="3867"/>
                </a:cubicBezTo>
                <a:cubicBezTo>
                  <a:pt x="1917" y="3876"/>
                  <a:pt x="1917" y="3885"/>
                  <a:pt x="1917" y="3893"/>
                </a:cubicBezTo>
                <a:cubicBezTo>
                  <a:pt x="1920" y="3896"/>
                  <a:pt x="1923" y="3899"/>
                  <a:pt x="1925" y="3901"/>
                </a:cubicBezTo>
                <a:cubicBezTo>
                  <a:pt x="1922" y="3905"/>
                  <a:pt x="1920" y="3908"/>
                  <a:pt x="1917" y="3910"/>
                </a:cubicBezTo>
                <a:cubicBezTo>
                  <a:pt x="1917" y="3913"/>
                  <a:pt x="1917" y="3916"/>
                  <a:pt x="1917" y="3918"/>
                </a:cubicBezTo>
                <a:cubicBezTo>
                  <a:pt x="1914" y="3922"/>
                  <a:pt x="1911" y="3924"/>
                  <a:pt x="1908" y="3926"/>
                </a:cubicBezTo>
                <a:cubicBezTo>
                  <a:pt x="1905" y="3926"/>
                  <a:pt x="1903" y="3926"/>
                  <a:pt x="1900" y="3926"/>
                </a:cubicBezTo>
                <a:cubicBezTo>
                  <a:pt x="1897" y="3930"/>
                  <a:pt x="1894" y="3933"/>
                  <a:pt x="1891" y="3935"/>
                </a:cubicBezTo>
                <a:cubicBezTo>
                  <a:pt x="1868" y="3935"/>
                  <a:pt x="1846" y="3935"/>
                  <a:pt x="1824" y="3935"/>
                </a:cubicBezTo>
                <a:cubicBezTo>
                  <a:pt x="1816" y="3927"/>
                  <a:pt x="1808" y="3919"/>
                  <a:pt x="1799" y="3910"/>
                </a:cubicBezTo>
                <a:cubicBezTo>
                  <a:pt x="1787" y="3910"/>
                  <a:pt x="1776" y="3910"/>
                  <a:pt x="1765" y="3910"/>
                </a:cubicBezTo>
                <a:cubicBezTo>
                  <a:pt x="1762" y="3908"/>
                  <a:pt x="1760" y="3905"/>
                  <a:pt x="1757" y="3901"/>
                </a:cubicBezTo>
                <a:cubicBezTo>
                  <a:pt x="1749" y="3901"/>
                  <a:pt x="1740" y="3901"/>
                  <a:pt x="1731" y="3901"/>
                </a:cubicBezTo>
                <a:cubicBezTo>
                  <a:pt x="1728" y="3899"/>
                  <a:pt x="1726" y="3896"/>
                  <a:pt x="1723" y="3893"/>
                </a:cubicBezTo>
                <a:cubicBezTo>
                  <a:pt x="1720" y="3893"/>
                  <a:pt x="1718" y="3893"/>
                  <a:pt x="1714" y="3893"/>
                </a:cubicBezTo>
                <a:cubicBezTo>
                  <a:pt x="1712" y="3896"/>
                  <a:pt x="1709" y="3898"/>
                  <a:pt x="1706" y="3901"/>
                </a:cubicBezTo>
                <a:cubicBezTo>
                  <a:pt x="1700" y="3901"/>
                  <a:pt x="1694" y="3901"/>
                  <a:pt x="1689" y="3901"/>
                </a:cubicBezTo>
                <a:cubicBezTo>
                  <a:pt x="1686" y="3899"/>
                  <a:pt x="1684" y="3896"/>
                  <a:pt x="1680" y="3893"/>
                </a:cubicBezTo>
                <a:cubicBezTo>
                  <a:pt x="1678" y="3893"/>
                  <a:pt x="1676" y="3893"/>
                  <a:pt x="1672" y="3893"/>
                </a:cubicBezTo>
                <a:cubicBezTo>
                  <a:pt x="1670" y="3896"/>
                  <a:pt x="1667" y="3898"/>
                  <a:pt x="1663" y="3901"/>
                </a:cubicBezTo>
                <a:cubicBezTo>
                  <a:pt x="1658" y="3901"/>
                  <a:pt x="1652" y="3901"/>
                  <a:pt x="1646" y="3901"/>
                </a:cubicBezTo>
                <a:cubicBezTo>
                  <a:pt x="1641" y="3907"/>
                  <a:pt x="1635" y="3913"/>
                  <a:pt x="1629" y="3918"/>
                </a:cubicBezTo>
                <a:cubicBezTo>
                  <a:pt x="1627" y="3918"/>
                  <a:pt x="1625" y="3918"/>
                  <a:pt x="1621" y="3918"/>
                </a:cubicBezTo>
                <a:cubicBezTo>
                  <a:pt x="1619" y="3921"/>
                  <a:pt x="1616" y="3923"/>
                  <a:pt x="1613" y="3926"/>
                </a:cubicBezTo>
                <a:cubicBezTo>
                  <a:pt x="1613" y="3932"/>
                  <a:pt x="1613" y="3938"/>
                  <a:pt x="1613" y="3943"/>
                </a:cubicBezTo>
                <a:cubicBezTo>
                  <a:pt x="1611" y="3943"/>
                  <a:pt x="1607" y="3943"/>
                  <a:pt x="1604" y="3943"/>
                </a:cubicBezTo>
                <a:cubicBezTo>
                  <a:pt x="1599" y="3949"/>
                  <a:pt x="1593" y="3955"/>
                  <a:pt x="1587" y="3960"/>
                </a:cubicBezTo>
                <a:cubicBezTo>
                  <a:pt x="1585" y="3960"/>
                  <a:pt x="1582" y="3960"/>
                  <a:pt x="1579" y="3960"/>
                </a:cubicBezTo>
                <a:cubicBezTo>
                  <a:pt x="1573" y="3966"/>
                  <a:pt x="1568" y="3972"/>
                  <a:pt x="1562" y="3977"/>
                </a:cubicBezTo>
                <a:cubicBezTo>
                  <a:pt x="1531" y="3977"/>
                  <a:pt x="1501" y="3977"/>
                  <a:pt x="1470" y="3977"/>
                </a:cubicBezTo>
                <a:cubicBezTo>
                  <a:pt x="1467" y="3975"/>
                  <a:pt x="1464" y="3972"/>
                  <a:pt x="1461" y="3969"/>
                </a:cubicBezTo>
                <a:cubicBezTo>
                  <a:pt x="1455" y="3969"/>
                  <a:pt x="1449" y="3969"/>
                  <a:pt x="1444" y="3969"/>
                </a:cubicBezTo>
                <a:cubicBezTo>
                  <a:pt x="1438" y="3964"/>
                  <a:pt x="1432" y="3958"/>
                  <a:pt x="1427" y="3952"/>
                </a:cubicBezTo>
                <a:cubicBezTo>
                  <a:pt x="1422" y="3952"/>
                  <a:pt x="1416" y="3952"/>
                  <a:pt x="1411" y="3952"/>
                </a:cubicBezTo>
                <a:cubicBezTo>
                  <a:pt x="1405" y="3957"/>
                  <a:pt x="1399" y="3963"/>
                  <a:pt x="1394" y="3969"/>
                </a:cubicBezTo>
                <a:cubicBezTo>
                  <a:pt x="1391" y="3969"/>
                  <a:pt x="1388" y="3969"/>
                  <a:pt x="1385" y="3969"/>
                </a:cubicBezTo>
                <a:cubicBezTo>
                  <a:pt x="1382" y="3971"/>
                  <a:pt x="1380" y="3974"/>
                  <a:pt x="1377" y="3977"/>
                </a:cubicBezTo>
                <a:cubicBezTo>
                  <a:pt x="1374" y="3977"/>
                  <a:pt x="1371" y="3977"/>
                  <a:pt x="1368" y="3977"/>
                </a:cubicBezTo>
                <a:cubicBezTo>
                  <a:pt x="1365" y="3980"/>
                  <a:pt x="1363" y="3982"/>
                  <a:pt x="1359" y="3986"/>
                </a:cubicBezTo>
                <a:cubicBezTo>
                  <a:pt x="1354" y="3986"/>
                  <a:pt x="1348" y="3986"/>
                  <a:pt x="1342" y="3986"/>
                </a:cubicBezTo>
                <a:cubicBezTo>
                  <a:pt x="1337" y="3980"/>
                  <a:pt x="1331" y="3974"/>
                  <a:pt x="1325" y="3969"/>
                </a:cubicBezTo>
                <a:cubicBezTo>
                  <a:pt x="1323" y="3969"/>
                  <a:pt x="1321" y="3969"/>
                  <a:pt x="1317" y="3969"/>
                </a:cubicBezTo>
                <a:cubicBezTo>
                  <a:pt x="1315" y="3966"/>
                  <a:pt x="1312" y="3964"/>
                  <a:pt x="1309" y="3960"/>
                </a:cubicBezTo>
                <a:cubicBezTo>
                  <a:pt x="1304" y="3960"/>
                  <a:pt x="1298" y="3960"/>
                  <a:pt x="1292" y="3960"/>
                </a:cubicBezTo>
                <a:cubicBezTo>
                  <a:pt x="1290" y="3958"/>
                  <a:pt x="1287" y="3956"/>
                  <a:pt x="1283" y="3952"/>
                </a:cubicBezTo>
                <a:cubicBezTo>
                  <a:pt x="1281" y="3952"/>
                  <a:pt x="1278" y="3952"/>
                  <a:pt x="1275" y="3952"/>
                </a:cubicBezTo>
                <a:cubicBezTo>
                  <a:pt x="1275" y="3941"/>
                  <a:pt x="1275" y="3930"/>
                  <a:pt x="1275" y="3918"/>
                </a:cubicBezTo>
                <a:cubicBezTo>
                  <a:pt x="1273" y="3916"/>
                  <a:pt x="1270" y="3913"/>
                  <a:pt x="1266" y="3910"/>
                </a:cubicBezTo>
                <a:cubicBezTo>
                  <a:pt x="1266" y="3905"/>
                  <a:pt x="1266" y="3899"/>
                  <a:pt x="1266" y="3893"/>
                </a:cubicBezTo>
                <a:cubicBezTo>
                  <a:pt x="1264" y="3891"/>
                  <a:pt x="1261" y="3888"/>
                  <a:pt x="1258" y="3884"/>
                </a:cubicBezTo>
                <a:cubicBezTo>
                  <a:pt x="1258" y="3876"/>
                  <a:pt x="1258" y="3868"/>
                  <a:pt x="1258" y="3859"/>
                </a:cubicBezTo>
                <a:cubicBezTo>
                  <a:pt x="1256" y="3857"/>
                  <a:pt x="1253" y="3854"/>
                  <a:pt x="1250" y="3851"/>
                </a:cubicBezTo>
                <a:cubicBezTo>
                  <a:pt x="1250" y="3843"/>
                  <a:pt x="1250" y="3834"/>
                  <a:pt x="1250" y="3825"/>
                </a:cubicBezTo>
                <a:cubicBezTo>
                  <a:pt x="1248" y="3823"/>
                  <a:pt x="1244" y="3820"/>
                  <a:pt x="1241" y="3817"/>
                </a:cubicBezTo>
                <a:cubicBezTo>
                  <a:pt x="1241" y="3811"/>
                  <a:pt x="1241" y="3806"/>
                  <a:pt x="1241" y="3800"/>
                </a:cubicBezTo>
                <a:cubicBezTo>
                  <a:pt x="1239" y="3798"/>
                  <a:pt x="1236" y="3795"/>
                  <a:pt x="1233" y="3792"/>
                </a:cubicBezTo>
                <a:cubicBezTo>
                  <a:pt x="1233" y="3781"/>
                  <a:pt x="1233" y="3769"/>
                  <a:pt x="1233" y="3758"/>
                </a:cubicBezTo>
                <a:cubicBezTo>
                  <a:pt x="1231" y="3755"/>
                  <a:pt x="1227" y="3753"/>
                  <a:pt x="1224" y="3750"/>
                </a:cubicBezTo>
                <a:cubicBezTo>
                  <a:pt x="1224" y="3742"/>
                  <a:pt x="1224" y="3733"/>
                  <a:pt x="1224" y="3724"/>
                </a:cubicBezTo>
                <a:cubicBezTo>
                  <a:pt x="1222" y="3721"/>
                  <a:pt x="1219" y="3719"/>
                  <a:pt x="1216" y="3716"/>
                </a:cubicBezTo>
                <a:cubicBezTo>
                  <a:pt x="1216" y="3708"/>
                  <a:pt x="1216" y="3699"/>
                  <a:pt x="1216" y="3691"/>
                </a:cubicBezTo>
                <a:cubicBezTo>
                  <a:pt x="1214" y="3688"/>
                  <a:pt x="1211" y="3685"/>
                  <a:pt x="1208" y="3682"/>
                </a:cubicBezTo>
                <a:cubicBezTo>
                  <a:pt x="1208" y="3679"/>
                  <a:pt x="1208" y="3677"/>
                  <a:pt x="1208" y="3674"/>
                </a:cubicBezTo>
                <a:cubicBezTo>
                  <a:pt x="1213" y="3674"/>
                  <a:pt x="1218" y="3674"/>
                  <a:pt x="1224" y="3674"/>
                </a:cubicBezTo>
                <a:cubicBezTo>
                  <a:pt x="1224" y="3668"/>
                  <a:pt x="1224" y="3662"/>
                  <a:pt x="1224" y="3657"/>
                </a:cubicBezTo>
                <a:cubicBezTo>
                  <a:pt x="1222" y="3654"/>
                  <a:pt x="1219" y="3652"/>
                  <a:pt x="1216" y="3648"/>
                </a:cubicBezTo>
                <a:cubicBezTo>
                  <a:pt x="1214" y="3648"/>
                  <a:pt x="1211" y="3648"/>
                  <a:pt x="1208" y="3648"/>
                </a:cubicBezTo>
                <a:cubicBezTo>
                  <a:pt x="1194" y="3635"/>
                  <a:pt x="1180" y="3621"/>
                  <a:pt x="1165" y="3606"/>
                </a:cubicBezTo>
                <a:cubicBezTo>
                  <a:pt x="1165" y="3604"/>
                  <a:pt x="1165" y="3601"/>
                  <a:pt x="1165" y="3597"/>
                </a:cubicBezTo>
                <a:cubicBezTo>
                  <a:pt x="1163" y="3595"/>
                  <a:pt x="1160" y="3593"/>
                  <a:pt x="1157" y="3589"/>
                </a:cubicBezTo>
                <a:cubicBezTo>
                  <a:pt x="1157" y="3587"/>
                  <a:pt x="1157" y="3584"/>
                  <a:pt x="1157" y="3580"/>
                </a:cubicBezTo>
                <a:cubicBezTo>
                  <a:pt x="1154" y="3578"/>
                  <a:pt x="1152" y="3575"/>
                  <a:pt x="1149" y="3572"/>
                </a:cubicBezTo>
                <a:cubicBezTo>
                  <a:pt x="1149" y="3564"/>
                  <a:pt x="1149" y="3556"/>
                  <a:pt x="1149" y="3547"/>
                </a:cubicBezTo>
                <a:cubicBezTo>
                  <a:pt x="1151" y="3545"/>
                  <a:pt x="1154" y="3541"/>
                  <a:pt x="1157" y="3538"/>
                </a:cubicBezTo>
                <a:cubicBezTo>
                  <a:pt x="1159" y="3541"/>
                  <a:pt x="1162" y="3544"/>
                  <a:pt x="1165" y="3547"/>
                </a:cubicBezTo>
                <a:cubicBezTo>
                  <a:pt x="1167" y="3547"/>
                  <a:pt x="1171" y="3547"/>
                  <a:pt x="1174" y="3547"/>
                </a:cubicBezTo>
                <a:cubicBezTo>
                  <a:pt x="1176" y="3550"/>
                  <a:pt x="1179" y="3552"/>
                  <a:pt x="1182" y="3555"/>
                </a:cubicBezTo>
                <a:cubicBezTo>
                  <a:pt x="1184" y="3553"/>
                  <a:pt x="1188" y="3550"/>
                  <a:pt x="1191" y="3547"/>
                </a:cubicBezTo>
                <a:cubicBezTo>
                  <a:pt x="1193" y="3547"/>
                  <a:pt x="1196" y="3547"/>
                  <a:pt x="1199" y="3547"/>
                </a:cubicBezTo>
                <a:cubicBezTo>
                  <a:pt x="1201" y="3545"/>
                  <a:pt x="1205" y="3541"/>
                  <a:pt x="1208" y="3538"/>
                </a:cubicBezTo>
                <a:cubicBezTo>
                  <a:pt x="1210" y="3538"/>
                  <a:pt x="1213" y="3538"/>
                  <a:pt x="1216" y="3538"/>
                </a:cubicBezTo>
                <a:cubicBezTo>
                  <a:pt x="1218" y="3536"/>
                  <a:pt x="1221" y="3533"/>
                  <a:pt x="1224" y="3530"/>
                </a:cubicBezTo>
                <a:cubicBezTo>
                  <a:pt x="1227" y="3530"/>
                  <a:pt x="1230" y="3530"/>
                  <a:pt x="1233" y="3530"/>
                </a:cubicBezTo>
                <a:cubicBezTo>
                  <a:pt x="1235" y="3528"/>
                  <a:pt x="1238" y="3524"/>
                  <a:pt x="1241" y="3521"/>
                </a:cubicBezTo>
                <a:cubicBezTo>
                  <a:pt x="1244" y="3521"/>
                  <a:pt x="1247" y="3521"/>
                  <a:pt x="1250" y="3521"/>
                </a:cubicBezTo>
                <a:cubicBezTo>
                  <a:pt x="1255" y="3527"/>
                  <a:pt x="1261" y="3533"/>
                  <a:pt x="1266" y="3538"/>
                </a:cubicBezTo>
                <a:cubicBezTo>
                  <a:pt x="1269" y="3538"/>
                  <a:pt x="1272" y="3538"/>
                  <a:pt x="1275" y="3538"/>
                </a:cubicBezTo>
                <a:cubicBezTo>
                  <a:pt x="1278" y="3541"/>
                  <a:pt x="1280" y="3544"/>
                  <a:pt x="1283" y="3547"/>
                </a:cubicBezTo>
                <a:cubicBezTo>
                  <a:pt x="1286" y="3547"/>
                  <a:pt x="1289" y="3547"/>
                  <a:pt x="1292" y="3547"/>
                </a:cubicBezTo>
                <a:cubicBezTo>
                  <a:pt x="1295" y="3550"/>
                  <a:pt x="1297" y="3552"/>
                  <a:pt x="1300" y="3555"/>
                </a:cubicBezTo>
                <a:cubicBezTo>
                  <a:pt x="1303" y="3555"/>
                  <a:pt x="1306" y="3555"/>
                  <a:pt x="1309" y="3555"/>
                </a:cubicBezTo>
                <a:cubicBezTo>
                  <a:pt x="1312" y="3558"/>
                  <a:pt x="1314" y="3560"/>
                  <a:pt x="1317" y="3563"/>
                </a:cubicBezTo>
                <a:cubicBezTo>
                  <a:pt x="1320" y="3563"/>
                  <a:pt x="1322" y="3563"/>
                  <a:pt x="1325" y="3563"/>
                </a:cubicBezTo>
                <a:cubicBezTo>
                  <a:pt x="1328" y="3561"/>
                  <a:pt x="1331" y="3558"/>
                  <a:pt x="1334" y="3555"/>
                </a:cubicBezTo>
                <a:cubicBezTo>
                  <a:pt x="1334" y="3519"/>
                  <a:pt x="1334" y="3482"/>
                  <a:pt x="1334" y="3446"/>
                </a:cubicBezTo>
                <a:cubicBezTo>
                  <a:pt x="1329" y="3446"/>
                  <a:pt x="1323" y="3446"/>
                  <a:pt x="1317" y="3446"/>
                </a:cubicBezTo>
                <a:cubicBezTo>
                  <a:pt x="1315" y="3448"/>
                  <a:pt x="1312" y="3451"/>
                  <a:pt x="1309" y="3454"/>
                </a:cubicBezTo>
                <a:cubicBezTo>
                  <a:pt x="1307" y="3454"/>
                  <a:pt x="1304" y="3454"/>
                  <a:pt x="1300" y="3454"/>
                </a:cubicBezTo>
                <a:cubicBezTo>
                  <a:pt x="1298" y="3451"/>
                  <a:pt x="1295" y="3449"/>
                  <a:pt x="1292" y="3446"/>
                </a:cubicBezTo>
                <a:cubicBezTo>
                  <a:pt x="1292" y="3443"/>
                  <a:pt x="1292" y="3440"/>
                  <a:pt x="1292" y="3437"/>
                </a:cubicBezTo>
                <a:cubicBezTo>
                  <a:pt x="1295" y="3434"/>
                  <a:pt x="1297" y="3432"/>
                  <a:pt x="1300" y="3429"/>
                </a:cubicBezTo>
                <a:cubicBezTo>
                  <a:pt x="1300" y="3421"/>
                  <a:pt x="1300" y="3412"/>
                  <a:pt x="1300" y="3403"/>
                </a:cubicBezTo>
                <a:cubicBezTo>
                  <a:pt x="1298" y="3400"/>
                  <a:pt x="1295" y="3398"/>
                  <a:pt x="1292" y="3395"/>
                </a:cubicBezTo>
                <a:cubicBezTo>
                  <a:pt x="1292" y="3387"/>
                  <a:pt x="1292" y="3379"/>
                  <a:pt x="1292" y="3370"/>
                </a:cubicBezTo>
                <a:cubicBezTo>
                  <a:pt x="1284" y="3370"/>
                  <a:pt x="1275" y="3370"/>
                  <a:pt x="1266" y="3370"/>
                </a:cubicBezTo>
                <a:cubicBezTo>
                  <a:pt x="1261" y="3364"/>
                  <a:pt x="1256" y="3358"/>
                  <a:pt x="1250" y="3353"/>
                </a:cubicBezTo>
                <a:cubicBezTo>
                  <a:pt x="1250" y="3347"/>
                  <a:pt x="1250" y="3341"/>
                  <a:pt x="1250" y="3336"/>
                </a:cubicBezTo>
                <a:cubicBezTo>
                  <a:pt x="1248" y="3333"/>
                  <a:pt x="1244" y="3331"/>
                  <a:pt x="1241" y="3327"/>
                </a:cubicBezTo>
                <a:cubicBezTo>
                  <a:pt x="1241" y="3319"/>
                  <a:pt x="1241" y="3310"/>
                  <a:pt x="1241" y="3302"/>
                </a:cubicBezTo>
                <a:cubicBezTo>
                  <a:pt x="1233" y="3302"/>
                  <a:pt x="1225" y="3302"/>
                  <a:pt x="1216" y="3302"/>
                </a:cubicBezTo>
                <a:cubicBezTo>
                  <a:pt x="1214" y="3304"/>
                  <a:pt x="1211" y="3307"/>
                  <a:pt x="1208" y="3310"/>
                </a:cubicBezTo>
                <a:cubicBezTo>
                  <a:pt x="1202" y="3310"/>
                  <a:pt x="1197" y="3310"/>
                  <a:pt x="1191" y="3310"/>
                </a:cubicBezTo>
                <a:cubicBezTo>
                  <a:pt x="1191" y="3308"/>
                  <a:pt x="1191" y="3305"/>
                  <a:pt x="1191" y="3302"/>
                </a:cubicBezTo>
                <a:cubicBezTo>
                  <a:pt x="1188" y="3299"/>
                  <a:pt x="1185" y="3297"/>
                  <a:pt x="1182" y="3293"/>
                </a:cubicBezTo>
                <a:cubicBezTo>
                  <a:pt x="1182" y="3291"/>
                  <a:pt x="1182" y="3289"/>
                  <a:pt x="1182" y="3285"/>
                </a:cubicBezTo>
                <a:cubicBezTo>
                  <a:pt x="1176" y="3285"/>
                  <a:pt x="1171" y="3285"/>
                  <a:pt x="1165" y="3285"/>
                </a:cubicBezTo>
                <a:cubicBezTo>
                  <a:pt x="1163" y="3288"/>
                  <a:pt x="1160" y="3290"/>
                  <a:pt x="1157" y="3293"/>
                </a:cubicBezTo>
                <a:cubicBezTo>
                  <a:pt x="1151" y="3293"/>
                  <a:pt x="1146" y="3293"/>
                  <a:pt x="1140" y="3293"/>
                </a:cubicBezTo>
                <a:cubicBezTo>
                  <a:pt x="1137" y="3296"/>
                  <a:pt x="1135" y="3298"/>
                  <a:pt x="1132" y="3302"/>
                </a:cubicBezTo>
                <a:cubicBezTo>
                  <a:pt x="1129" y="3302"/>
                  <a:pt x="1126" y="3302"/>
                  <a:pt x="1123" y="3302"/>
                </a:cubicBezTo>
                <a:cubicBezTo>
                  <a:pt x="1120" y="3299"/>
                  <a:pt x="1118" y="3297"/>
                  <a:pt x="1115" y="3293"/>
                </a:cubicBezTo>
                <a:cubicBezTo>
                  <a:pt x="1115" y="3291"/>
                  <a:pt x="1115" y="3289"/>
                  <a:pt x="1115" y="3285"/>
                </a:cubicBezTo>
                <a:cubicBezTo>
                  <a:pt x="1112" y="3283"/>
                  <a:pt x="1110" y="3280"/>
                  <a:pt x="1107" y="3276"/>
                </a:cubicBezTo>
                <a:cubicBezTo>
                  <a:pt x="1107" y="3274"/>
                  <a:pt x="1107" y="3272"/>
                  <a:pt x="1107" y="3268"/>
                </a:cubicBezTo>
                <a:cubicBezTo>
                  <a:pt x="1104" y="3266"/>
                  <a:pt x="1101" y="3263"/>
                  <a:pt x="1098" y="3259"/>
                </a:cubicBezTo>
                <a:cubicBezTo>
                  <a:pt x="1098" y="3255"/>
                  <a:pt x="1098" y="3249"/>
                  <a:pt x="1098" y="3243"/>
                </a:cubicBezTo>
                <a:cubicBezTo>
                  <a:pt x="1092" y="3238"/>
                  <a:pt x="1086" y="3232"/>
                  <a:pt x="1081" y="3226"/>
                </a:cubicBezTo>
                <a:cubicBezTo>
                  <a:pt x="1081" y="3224"/>
                  <a:pt x="1081" y="3220"/>
                  <a:pt x="1081" y="3217"/>
                </a:cubicBezTo>
                <a:cubicBezTo>
                  <a:pt x="1078" y="3215"/>
                  <a:pt x="1076" y="3212"/>
                  <a:pt x="1073" y="3209"/>
                </a:cubicBezTo>
                <a:cubicBezTo>
                  <a:pt x="1073" y="3203"/>
                  <a:pt x="1073" y="3198"/>
                  <a:pt x="1073" y="3192"/>
                </a:cubicBezTo>
                <a:cubicBezTo>
                  <a:pt x="1075" y="3190"/>
                  <a:pt x="1077" y="3187"/>
                  <a:pt x="1081" y="3184"/>
                </a:cubicBezTo>
                <a:cubicBezTo>
                  <a:pt x="1081" y="3182"/>
                  <a:pt x="1081" y="3178"/>
                  <a:pt x="1081" y="3175"/>
                </a:cubicBezTo>
                <a:cubicBezTo>
                  <a:pt x="1083" y="3173"/>
                  <a:pt x="1086" y="3170"/>
                  <a:pt x="1090" y="3167"/>
                </a:cubicBezTo>
                <a:cubicBezTo>
                  <a:pt x="1090" y="3161"/>
                  <a:pt x="1090" y="3156"/>
                  <a:pt x="1090" y="3150"/>
                </a:cubicBezTo>
                <a:cubicBezTo>
                  <a:pt x="1092" y="3148"/>
                  <a:pt x="1094" y="3145"/>
                  <a:pt x="1098" y="3142"/>
                </a:cubicBezTo>
                <a:cubicBezTo>
                  <a:pt x="1098" y="3136"/>
                  <a:pt x="1098" y="3131"/>
                  <a:pt x="1098" y="3125"/>
                </a:cubicBezTo>
                <a:cubicBezTo>
                  <a:pt x="1100" y="3122"/>
                  <a:pt x="1103" y="3119"/>
                  <a:pt x="1107" y="3116"/>
                </a:cubicBezTo>
                <a:cubicBezTo>
                  <a:pt x="1107" y="3114"/>
                  <a:pt x="1107" y="3111"/>
                  <a:pt x="1107" y="3108"/>
                </a:cubicBezTo>
                <a:cubicBezTo>
                  <a:pt x="1109" y="3105"/>
                  <a:pt x="1111" y="3102"/>
                  <a:pt x="1115" y="3099"/>
                </a:cubicBezTo>
                <a:cubicBezTo>
                  <a:pt x="1115" y="3096"/>
                  <a:pt x="1115" y="3094"/>
                  <a:pt x="1115" y="3091"/>
                </a:cubicBezTo>
                <a:cubicBezTo>
                  <a:pt x="1117" y="3088"/>
                  <a:pt x="1120" y="3086"/>
                  <a:pt x="1123" y="3083"/>
                </a:cubicBezTo>
                <a:cubicBezTo>
                  <a:pt x="1123" y="3077"/>
                  <a:pt x="1123" y="3071"/>
                  <a:pt x="1123" y="3066"/>
                </a:cubicBezTo>
                <a:cubicBezTo>
                  <a:pt x="1128" y="3060"/>
                  <a:pt x="1134" y="3054"/>
                  <a:pt x="1140" y="3049"/>
                </a:cubicBezTo>
                <a:cubicBezTo>
                  <a:pt x="1140" y="3046"/>
                  <a:pt x="1140" y="3043"/>
                  <a:pt x="1140" y="3040"/>
                </a:cubicBezTo>
                <a:cubicBezTo>
                  <a:pt x="1142" y="3037"/>
                  <a:pt x="1146" y="3035"/>
                  <a:pt x="1149" y="3032"/>
                </a:cubicBezTo>
                <a:cubicBezTo>
                  <a:pt x="1149" y="3029"/>
                  <a:pt x="1149" y="3027"/>
                  <a:pt x="1149" y="3024"/>
                </a:cubicBezTo>
                <a:cubicBezTo>
                  <a:pt x="1157" y="3015"/>
                  <a:pt x="1165" y="3007"/>
                  <a:pt x="1174" y="2998"/>
                </a:cubicBezTo>
                <a:cubicBezTo>
                  <a:pt x="1176" y="2998"/>
                  <a:pt x="1179" y="2998"/>
                  <a:pt x="1182" y="2998"/>
                </a:cubicBezTo>
                <a:cubicBezTo>
                  <a:pt x="1184" y="2995"/>
                  <a:pt x="1188" y="2993"/>
                  <a:pt x="1191" y="2990"/>
                </a:cubicBezTo>
                <a:cubicBezTo>
                  <a:pt x="1197" y="2990"/>
                  <a:pt x="1202" y="2990"/>
                  <a:pt x="1208" y="2990"/>
                </a:cubicBezTo>
                <a:cubicBezTo>
                  <a:pt x="1210" y="2987"/>
                  <a:pt x="1213" y="2985"/>
                  <a:pt x="1216" y="2981"/>
                </a:cubicBezTo>
                <a:cubicBezTo>
                  <a:pt x="1227" y="2981"/>
                  <a:pt x="1239" y="2981"/>
                  <a:pt x="1250" y="2981"/>
                </a:cubicBezTo>
                <a:cubicBezTo>
                  <a:pt x="1255" y="2976"/>
                  <a:pt x="1261" y="2970"/>
                  <a:pt x="1266" y="2964"/>
                </a:cubicBezTo>
                <a:cubicBezTo>
                  <a:pt x="1266" y="2962"/>
                  <a:pt x="1266" y="2959"/>
                  <a:pt x="1266" y="2955"/>
                </a:cubicBezTo>
                <a:cubicBezTo>
                  <a:pt x="1269" y="2953"/>
                  <a:pt x="1272" y="2951"/>
                  <a:pt x="1275" y="2947"/>
                </a:cubicBezTo>
                <a:cubicBezTo>
                  <a:pt x="1275" y="2942"/>
                  <a:pt x="1275" y="2936"/>
                  <a:pt x="1275" y="2930"/>
                </a:cubicBezTo>
                <a:cubicBezTo>
                  <a:pt x="1278" y="2928"/>
                  <a:pt x="1280" y="2925"/>
                  <a:pt x="1283" y="2922"/>
                </a:cubicBezTo>
                <a:cubicBezTo>
                  <a:pt x="1283" y="2920"/>
                  <a:pt x="1283" y="2917"/>
                  <a:pt x="1283" y="2913"/>
                </a:cubicBezTo>
                <a:cubicBezTo>
                  <a:pt x="1286" y="2911"/>
                  <a:pt x="1289" y="2908"/>
                  <a:pt x="1292" y="2905"/>
                </a:cubicBezTo>
                <a:cubicBezTo>
                  <a:pt x="1292" y="2903"/>
                  <a:pt x="1292" y="2900"/>
                  <a:pt x="1292" y="2896"/>
                </a:cubicBezTo>
                <a:cubicBezTo>
                  <a:pt x="1295" y="2894"/>
                  <a:pt x="1297" y="2891"/>
                  <a:pt x="1300" y="2888"/>
                </a:cubicBezTo>
                <a:cubicBezTo>
                  <a:pt x="1298" y="2886"/>
                  <a:pt x="1295" y="2883"/>
                  <a:pt x="1292" y="2880"/>
                </a:cubicBezTo>
                <a:cubicBezTo>
                  <a:pt x="1290" y="2880"/>
                  <a:pt x="1287" y="2880"/>
                  <a:pt x="1283" y="2880"/>
                </a:cubicBezTo>
                <a:cubicBezTo>
                  <a:pt x="1281" y="2878"/>
                  <a:pt x="1278" y="2874"/>
                  <a:pt x="1275" y="2871"/>
                </a:cubicBezTo>
                <a:cubicBezTo>
                  <a:pt x="1273" y="2871"/>
                  <a:pt x="1270" y="2871"/>
                  <a:pt x="1266" y="2871"/>
                </a:cubicBezTo>
                <a:cubicBezTo>
                  <a:pt x="1264" y="2869"/>
                  <a:pt x="1261" y="2866"/>
                  <a:pt x="1258" y="2863"/>
                </a:cubicBezTo>
                <a:cubicBezTo>
                  <a:pt x="1256" y="2863"/>
                  <a:pt x="1253" y="2863"/>
                  <a:pt x="1250" y="2863"/>
                </a:cubicBezTo>
                <a:cubicBezTo>
                  <a:pt x="1248" y="2861"/>
                  <a:pt x="1244" y="2857"/>
                  <a:pt x="1241" y="2854"/>
                </a:cubicBezTo>
                <a:cubicBezTo>
                  <a:pt x="1239" y="2854"/>
                  <a:pt x="1236" y="2854"/>
                  <a:pt x="1233" y="2854"/>
                </a:cubicBezTo>
                <a:cubicBezTo>
                  <a:pt x="1227" y="2848"/>
                  <a:pt x="1222" y="2843"/>
                  <a:pt x="1216" y="2837"/>
                </a:cubicBezTo>
                <a:cubicBezTo>
                  <a:pt x="1210" y="2837"/>
                  <a:pt x="1205" y="2837"/>
                  <a:pt x="1199" y="2837"/>
                </a:cubicBezTo>
                <a:cubicBezTo>
                  <a:pt x="1197" y="2835"/>
                  <a:pt x="1194" y="2832"/>
                  <a:pt x="1191" y="2829"/>
                </a:cubicBezTo>
                <a:cubicBezTo>
                  <a:pt x="1188" y="2829"/>
                  <a:pt x="1185" y="2829"/>
                  <a:pt x="1182" y="2829"/>
                </a:cubicBezTo>
                <a:cubicBezTo>
                  <a:pt x="1180" y="2827"/>
                  <a:pt x="1177" y="2824"/>
                  <a:pt x="1174" y="2821"/>
                </a:cubicBezTo>
                <a:cubicBezTo>
                  <a:pt x="1174" y="2810"/>
                  <a:pt x="1174" y="2798"/>
                  <a:pt x="1174" y="2787"/>
                </a:cubicBezTo>
                <a:cubicBezTo>
                  <a:pt x="1171" y="2784"/>
                  <a:pt x="1168" y="2782"/>
                  <a:pt x="1165" y="2779"/>
                </a:cubicBezTo>
                <a:cubicBezTo>
                  <a:pt x="1165" y="2767"/>
                  <a:pt x="1165" y="2756"/>
                  <a:pt x="1165" y="2745"/>
                </a:cubicBezTo>
                <a:cubicBezTo>
                  <a:pt x="1154" y="2745"/>
                  <a:pt x="1143" y="2745"/>
                  <a:pt x="1132" y="2745"/>
                </a:cubicBezTo>
                <a:cubicBezTo>
                  <a:pt x="1132" y="2742"/>
                  <a:pt x="1132" y="2739"/>
                  <a:pt x="1132" y="2736"/>
                </a:cubicBezTo>
                <a:cubicBezTo>
                  <a:pt x="1134" y="2733"/>
                  <a:pt x="1137" y="2731"/>
                  <a:pt x="1140" y="2728"/>
                </a:cubicBezTo>
                <a:cubicBezTo>
                  <a:pt x="1140" y="2712"/>
                  <a:pt x="1140" y="2694"/>
                  <a:pt x="1140" y="2677"/>
                </a:cubicBezTo>
                <a:cubicBezTo>
                  <a:pt x="1142" y="2675"/>
                  <a:pt x="1146" y="2672"/>
                  <a:pt x="1149" y="2669"/>
                </a:cubicBezTo>
                <a:cubicBezTo>
                  <a:pt x="1149" y="2647"/>
                  <a:pt x="1149" y="2624"/>
                  <a:pt x="1149" y="2601"/>
                </a:cubicBezTo>
                <a:cubicBezTo>
                  <a:pt x="1151" y="2599"/>
                  <a:pt x="1154" y="2596"/>
                  <a:pt x="1157" y="2592"/>
                </a:cubicBezTo>
                <a:cubicBezTo>
                  <a:pt x="1157" y="2588"/>
                  <a:pt x="1157" y="2582"/>
                  <a:pt x="1157" y="2576"/>
                </a:cubicBezTo>
                <a:cubicBezTo>
                  <a:pt x="1154" y="2574"/>
                  <a:pt x="1152" y="2570"/>
                  <a:pt x="1149" y="2567"/>
                </a:cubicBezTo>
                <a:cubicBezTo>
                  <a:pt x="1149" y="2565"/>
                  <a:pt x="1149" y="2562"/>
                  <a:pt x="1149" y="2559"/>
                </a:cubicBezTo>
                <a:cubicBezTo>
                  <a:pt x="1151" y="2557"/>
                  <a:pt x="1154" y="2553"/>
                  <a:pt x="1157" y="2550"/>
                </a:cubicBezTo>
                <a:cubicBezTo>
                  <a:pt x="1165" y="2550"/>
                  <a:pt x="1173" y="2550"/>
                  <a:pt x="1182" y="2550"/>
                </a:cubicBezTo>
                <a:cubicBezTo>
                  <a:pt x="1190" y="2542"/>
                  <a:pt x="1199" y="2534"/>
                  <a:pt x="1208" y="2525"/>
                </a:cubicBezTo>
                <a:cubicBezTo>
                  <a:pt x="1218" y="2525"/>
                  <a:pt x="1230" y="2525"/>
                  <a:pt x="1241" y="2525"/>
                </a:cubicBezTo>
                <a:cubicBezTo>
                  <a:pt x="1244" y="2528"/>
                  <a:pt x="1247" y="2530"/>
                  <a:pt x="1250" y="2533"/>
                </a:cubicBezTo>
                <a:cubicBezTo>
                  <a:pt x="1250" y="2539"/>
                  <a:pt x="1250" y="2545"/>
                  <a:pt x="1250" y="2550"/>
                </a:cubicBezTo>
                <a:cubicBezTo>
                  <a:pt x="1255" y="2556"/>
                  <a:pt x="1261" y="2562"/>
                  <a:pt x="1266" y="2567"/>
                </a:cubicBezTo>
                <a:cubicBezTo>
                  <a:pt x="1274" y="2567"/>
                  <a:pt x="1283" y="2567"/>
                  <a:pt x="1292" y="2567"/>
                </a:cubicBezTo>
                <a:cubicBezTo>
                  <a:pt x="1295" y="2570"/>
                  <a:pt x="1297" y="2573"/>
                  <a:pt x="1300" y="2576"/>
                </a:cubicBezTo>
                <a:cubicBezTo>
                  <a:pt x="1312" y="2576"/>
                  <a:pt x="1323" y="2576"/>
                  <a:pt x="1334" y="2576"/>
                </a:cubicBezTo>
                <a:cubicBezTo>
                  <a:pt x="1337" y="2579"/>
                  <a:pt x="1339" y="2581"/>
                  <a:pt x="1342" y="2584"/>
                </a:cubicBezTo>
                <a:cubicBezTo>
                  <a:pt x="1345" y="2582"/>
                  <a:pt x="1348" y="2579"/>
                  <a:pt x="1351" y="2576"/>
                </a:cubicBezTo>
                <a:cubicBezTo>
                  <a:pt x="1354" y="2576"/>
                  <a:pt x="1356" y="2576"/>
                  <a:pt x="1359" y="2576"/>
                </a:cubicBezTo>
                <a:cubicBezTo>
                  <a:pt x="1362" y="2579"/>
                  <a:pt x="1364" y="2581"/>
                  <a:pt x="1368" y="2584"/>
                </a:cubicBezTo>
                <a:cubicBezTo>
                  <a:pt x="1373" y="2584"/>
                  <a:pt x="1379" y="2584"/>
                  <a:pt x="1385" y="2584"/>
                </a:cubicBezTo>
                <a:cubicBezTo>
                  <a:pt x="1387" y="2582"/>
                  <a:pt x="1390" y="2579"/>
                  <a:pt x="1394" y="2576"/>
                </a:cubicBezTo>
                <a:cubicBezTo>
                  <a:pt x="1394" y="2574"/>
                  <a:pt x="1394" y="2570"/>
                  <a:pt x="1394" y="2567"/>
                </a:cubicBezTo>
                <a:cubicBezTo>
                  <a:pt x="1388" y="2562"/>
                  <a:pt x="1382" y="2556"/>
                  <a:pt x="1377" y="2550"/>
                </a:cubicBezTo>
                <a:cubicBezTo>
                  <a:pt x="1377" y="2548"/>
                  <a:pt x="1377" y="2545"/>
                  <a:pt x="1377" y="2542"/>
                </a:cubicBezTo>
                <a:cubicBezTo>
                  <a:pt x="1379" y="2542"/>
                  <a:pt x="1381" y="2542"/>
                  <a:pt x="1385" y="2542"/>
                </a:cubicBezTo>
                <a:cubicBezTo>
                  <a:pt x="1390" y="2536"/>
                  <a:pt x="1396" y="2531"/>
                  <a:pt x="1402" y="2525"/>
                </a:cubicBezTo>
                <a:cubicBezTo>
                  <a:pt x="1402" y="2514"/>
                  <a:pt x="1402" y="2502"/>
                  <a:pt x="1402" y="2491"/>
                </a:cubicBezTo>
                <a:cubicBezTo>
                  <a:pt x="1402" y="2481"/>
                  <a:pt x="1402" y="2469"/>
                  <a:pt x="1402" y="2458"/>
                </a:cubicBezTo>
                <a:cubicBezTo>
                  <a:pt x="1404" y="2455"/>
                  <a:pt x="1407" y="2452"/>
                  <a:pt x="1411" y="2449"/>
                </a:cubicBezTo>
                <a:cubicBezTo>
                  <a:pt x="1411" y="2438"/>
                  <a:pt x="1411" y="2427"/>
                  <a:pt x="1411" y="2416"/>
                </a:cubicBezTo>
                <a:cubicBezTo>
                  <a:pt x="1408" y="2413"/>
                  <a:pt x="1405" y="2410"/>
                  <a:pt x="1402" y="2407"/>
                </a:cubicBezTo>
                <a:cubicBezTo>
                  <a:pt x="1402" y="2391"/>
                  <a:pt x="1402" y="2374"/>
                  <a:pt x="1402" y="2357"/>
                </a:cubicBezTo>
                <a:cubicBezTo>
                  <a:pt x="1404" y="2354"/>
                  <a:pt x="1407" y="2351"/>
                  <a:pt x="1411" y="2348"/>
                </a:cubicBezTo>
                <a:cubicBezTo>
                  <a:pt x="1411" y="2342"/>
                  <a:pt x="1411" y="2336"/>
                  <a:pt x="1411" y="2331"/>
                </a:cubicBezTo>
                <a:cubicBezTo>
                  <a:pt x="1419" y="2322"/>
                  <a:pt x="1427" y="2314"/>
                  <a:pt x="1436" y="2305"/>
                </a:cubicBezTo>
                <a:cubicBezTo>
                  <a:pt x="1436" y="2303"/>
                  <a:pt x="1436" y="2301"/>
                  <a:pt x="1436" y="2297"/>
                </a:cubicBezTo>
                <a:cubicBezTo>
                  <a:pt x="1438" y="2295"/>
                  <a:pt x="1441" y="2292"/>
                  <a:pt x="1444" y="2288"/>
                </a:cubicBezTo>
                <a:cubicBezTo>
                  <a:pt x="1444" y="2283"/>
                  <a:pt x="1444" y="2277"/>
                  <a:pt x="1444" y="2271"/>
                </a:cubicBezTo>
                <a:cubicBezTo>
                  <a:pt x="1446" y="2269"/>
                  <a:pt x="1449" y="2267"/>
                  <a:pt x="1453" y="2263"/>
                </a:cubicBezTo>
                <a:cubicBezTo>
                  <a:pt x="1453" y="2258"/>
                  <a:pt x="1453" y="2252"/>
                  <a:pt x="1453" y="2246"/>
                </a:cubicBezTo>
                <a:cubicBezTo>
                  <a:pt x="1472" y="2227"/>
                  <a:pt x="1492" y="2207"/>
                  <a:pt x="1512" y="2187"/>
                </a:cubicBezTo>
                <a:cubicBezTo>
                  <a:pt x="1514" y="2187"/>
                  <a:pt x="1517" y="2187"/>
                  <a:pt x="1520" y="2187"/>
                </a:cubicBezTo>
                <a:cubicBezTo>
                  <a:pt x="1528" y="2179"/>
                  <a:pt x="1536" y="2171"/>
                  <a:pt x="1545" y="2162"/>
                </a:cubicBezTo>
                <a:cubicBezTo>
                  <a:pt x="1548" y="2162"/>
                  <a:pt x="1551" y="2162"/>
                  <a:pt x="1554" y="2162"/>
                </a:cubicBezTo>
                <a:cubicBezTo>
                  <a:pt x="1560" y="2156"/>
                  <a:pt x="1565" y="2151"/>
                  <a:pt x="1571" y="2145"/>
                </a:cubicBezTo>
                <a:cubicBezTo>
                  <a:pt x="1573" y="2145"/>
                  <a:pt x="1576" y="2145"/>
                  <a:pt x="1579" y="2145"/>
                </a:cubicBezTo>
                <a:cubicBezTo>
                  <a:pt x="1585" y="2151"/>
                  <a:pt x="1590" y="2156"/>
                  <a:pt x="1596" y="2162"/>
                </a:cubicBezTo>
                <a:cubicBezTo>
                  <a:pt x="1602" y="2162"/>
                  <a:pt x="1607" y="2162"/>
                  <a:pt x="1613" y="2162"/>
                </a:cubicBezTo>
                <a:cubicBezTo>
                  <a:pt x="1616" y="2164"/>
                  <a:pt x="1618" y="2167"/>
                  <a:pt x="1621" y="2170"/>
                </a:cubicBezTo>
                <a:cubicBezTo>
                  <a:pt x="1624" y="2170"/>
                  <a:pt x="1626" y="2170"/>
                  <a:pt x="1629" y="2170"/>
                </a:cubicBezTo>
                <a:cubicBezTo>
                  <a:pt x="1632" y="2173"/>
                  <a:pt x="1635" y="2176"/>
                  <a:pt x="1638" y="2179"/>
                </a:cubicBezTo>
                <a:cubicBezTo>
                  <a:pt x="1646" y="2179"/>
                  <a:pt x="1654" y="2179"/>
                  <a:pt x="1663" y="2179"/>
                </a:cubicBezTo>
                <a:cubicBezTo>
                  <a:pt x="1666" y="2181"/>
                  <a:pt x="1669" y="2184"/>
                  <a:pt x="1672" y="2187"/>
                </a:cubicBezTo>
                <a:cubicBezTo>
                  <a:pt x="1675" y="2187"/>
                  <a:pt x="1677" y="2187"/>
                  <a:pt x="1680" y="2187"/>
                </a:cubicBezTo>
                <a:cubicBezTo>
                  <a:pt x="1683" y="2190"/>
                  <a:pt x="1685" y="2193"/>
                  <a:pt x="1689" y="2196"/>
                </a:cubicBezTo>
                <a:cubicBezTo>
                  <a:pt x="1700" y="2196"/>
                  <a:pt x="1711" y="2196"/>
                  <a:pt x="1723" y="2196"/>
                </a:cubicBezTo>
                <a:cubicBezTo>
                  <a:pt x="1728" y="2202"/>
                  <a:pt x="1734" y="2207"/>
                  <a:pt x="1740" y="2213"/>
                </a:cubicBezTo>
                <a:cubicBezTo>
                  <a:pt x="1748" y="2213"/>
                  <a:pt x="1756" y="2213"/>
                  <a:pt x="1765" y="2213"/>
                </a:cubicBezTo>
                <a:cubicBezTo>
                  <a:pt x="1765" y="2215"/>
                  <a:pt x="1765" y="2218"/>
                  <a:pt x="1765" y="2221"/>
                </a:cubicBezTo>
                <a:cubicBezTo>
                  <a:pt x="1759" y="2227"/>
                  <a:pt x="1753" y="2232"/>
                  <a:pt x="1748" y="2238"/>
                </a:cubicBezTo>
                <a:cubicBezTo>
                  <a:pt x="1748" y="2244"/>
                  <a:pt x="1748" y="2250"/>
                  <a:pt x="1748" y="2255"/>
                </a:cubicBezTo>
                <a:cubicBezTo>
                  <a:pt x="1750" y="2258"/>
                  <a:pt x="1753" y="2260"/>
                  <a:pt x="1757" y="2263"/>
                </a:cubicBezTo>
                <a:cubicBezTo>
                  <a:pt x="1757" y="2280"/>
                  <a:pt x="1757" y="2297"/>
                  <a:pt x="1757" y="2314"/>
                </a:cubicBezTo>
                <a:cubicBezTo>
                  <a:pt x="1762" y="2319"/>
                  <a:pt x="1768" y="2325"/>
                  <a:pt x="1774" y="2331"/>
                </a:cubicBezTo>
                <a:cubicBezTo>
                  <a:pt x="1776" y="2331"/>
                  <a:pt x="1779" y="2331"/>
                  <a:pt x="1782" y="2331"/>
                </a:cubicBezTo>
                <a:cubicBezTo>
                  <a:pt x="1784" y="2328"/>
                  <a:pt x="1787" y="2326"/>
                  <a:pt x="1790" y="2322"/>
                </a:cubicBezTo>
                <a:cubicBezTo>
                  <a:pt x="1821" y="2322"/>
                  <a:pt x="1851" y="2322"/>
                  <a:pt x="1883" y="2322"/>
                </a:cubicBezTo>
                <a:cubicBezTo>
                  <a:pt x="1885" y="2320"/>
                  <a:pt x="1888" y="2318"/>
                  <a:pt x="1891" y="2314"/>
                </a:cubicBezTo>
                <a:cubicBezTo>
                  <a:pt x="1899" y="2314"/>
                  <a:pt x="1908" y="2314"/>
                  <a:pt x="1917" y="2314"/>
                </a:cubicBezTo>
                <a:cubicBezTo>
                  <a:pt x="1920" y="2317"/>
                  <a:pt x="1922" y="2319"/>
                  <a:pt x="1925" y="2322"/>
                </a:cubicBezTo>
                <a:cubicBezTo>
                  <a:pt x="1937" y="2322"/>
                  <a:pt x="1948" y="2322"/>
                  <a:pt x="1959" y="2322"/>
                </a:cubicBezTo>
                <a:cubicBezTo>
                  <a:pt x="1962" y="2325"/>
                  <a:pt x="1964" y="2327"/>
                  <a:pt x="1967" y="2331"/>
                </a:cubicBezTo>
                <a:cubicBezTo>
                  <a:pt x="1973" y="2331"/>
                  <a:pt x="1979" y="2331"/>
                  <a:pt x="1984" y="2331"/>
                </a:cubicBezTo>
                <a:cubicBezTo>
                  <a:pt x="1987" y="2333"/>
                  <a:pt x="1989" y="2336"/>
                  <a:pt x="1992" y="2339"/>
                </a:cubicBezTo>
                <a:cubicBezTo>
                  <a:pt x="1998" y="2339"/>
                  <a:pt x="2004" y="2339"/>
                  <a:pt x="2009" y="2339"/>
                </a:cubicBezTo>
                <a:close/>
              </a:path>
            </a:pathLst>
          </a:custGeom>
          <a:solidFill>
            <a:srgbClr val="F56765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5521292" y="2104059"/>
            <a:ext cx="1173163" cy="1338263"/>
          </a:xfrm>
          <a:custGeom>
            <a:avLst/>
            <a:gdLst>
              <a:gd name="T0" fmla="*/ 3361 w 3496"/>
              <a:gd name="T1" fmla="*/ 3589 h 3986"/>
              <a:gd name="T2" fmla="*/ 3369 w 3496"/>
              <a:gd name="T3" fmla="*/ 3774 h 3986"/>
              <a:gd name="T4" fmla="*/ 3319 w 3496"/>
              <a:gd name="T5" fmla="*/ 3943 h 3986"/>
              <a:gd name="T6" fmla="*/ 3074 w 3496"/>
              <a:gd name="T7" fmla="*/ 3986 h 3986"/>
              <a:gd name="T8" fmla="*/ 3166 w 3496"/>
              <a:gd name="T9" fmla="*/ 3850 h 3986"/>
              <a:gd name="T10" fmla="*/ 3082 w 3496"/>
              <a:gd name="T11" fmla="*/ 3715 h 3986"/>
              <a:gd name="T12" fmla="*/ 2786 w 3496"/>
              <a:gd name="T13" fmla="*/ 3698 h 3986"/>
              <a:gd name="T14" fmla="*/ 2685 w 3496"/>
              <a:gd name="T15" fmla="*/ 3783 h 3986"/>
              <a:gd name="T16" fmla="*/ 2524 w 3496"/>
              <a:gd name="T17" fmla="*/ 3867 h 3986"/>
              <a:gd name="T18" fmla="*/ 2364 w 3496"/>
              <a:gd name="T19" fmla="*/ 3875 h 3986"/>
              <a:gd name="T20" fmla="*/ 2229 w 3496"/>
              <a:gd name="T21" fmla="*/ 3774 h 3986"/>
              <a:gd name="T22" fmla="*/ 2052 w 3496"/>
              <a:gd name="T23" fmla="*/ 3614 h 3986"/>
              <a:gd name="T24" fmla="*/ 1908 w 3496"/>
              <a:gd name="T25" fmla="*/ 3386 h 3986"/>
              <a:gd name="T26" fmla="*/ 1689 w 3496"/>
              <a:gd name="T27" fmla="*/ 3352 h 3986"/>
              <a:gd name="T28" fmla="*/ 1553 w 3496"/>
              <a:gd name="T29" fmla="*/ 3268 h 3986"/>
              <a:gd name="T30" fmla="*/ 1292 w 3496"/>
              <a:gd name="T31" fmla="*/ 3217 h 3986"/>
              <a:gd name="T32" fmla="*/ 1081 w 3496"/>
              <a:gd name="T33" fmla="*/ 3166 h 3986"/>
              <a:gd name="T34" fmla="*/ 895 w 3496"/>
              <a:gd name="T35" fmla="*/ 3031 h 3986"/>
              <a:gd name="T36" fmla="*/ 928 w 3496"/>
              <a:gd name="T37" fmla="*/ 2854 h 3986"/>
              <a:gd name="T38" fmla="*/ 802 w 3496"/>
              <a:gd name="T39" fmla="*/ 2727 h 3986"/>
              <a:gd name="T40" fmla="*/ 693 w 3496"/>
              <a:gd name="T41" fmla="*/ 2617 h 3986"/>
              <a:gd name="T42" fmla="*/ 464 w 3496"/>
              <a:gd name="T43" fmla="*/ 2635 h 3986"/>
              <a:gd name="T44" fmla="*/ 338 w 3496"/>
              <a:gd name="T45" fmla="*/ 2440 h 3986"/>
              <a:gd name="T46" fmla="*/ 270 w 3496"/>
              <a:gd name="T47" fmla="*/ 2271 h 3986"/>
              <a:gd name="T48" fmla="*/ 186 w 3496"/>
              <a:gd name="T49" fmla="*/ 2161 h 3986"/>
              <a:gd name="T50" fmla="*/ 51 w 3496"/>
              <a:gd name="T51" fmla="*/ 2018 h 3986"/>
              <a:gd name="T52" fmla="*/ 68 w 3496"/>
              <a:gd name="T53" fmla="*/ 1739 h 3986"/>
              <a:gd name="T54" fmla="*/ 279 w 3496"/>
              <a:gd name="T55" fmla="*/ 1461 h 3986"/>
              <a:gd name="T56" fmla="*/ 557 w 3496"/>
              <a:gd name="T57" fmla="*/ 844 h 3986"/>
              <a:gd name="T58" fmla="*/ 642 w 3496"/>
              <a:gd name="T59" fmla="*/ 701 h 3986"/>
              <a:gd name="T60" fmla="*/ 735 w 3496"/>
              <a:gd name="T61" fmla="*/ 548 h 3986"/>
              <a:gd name="T62" fmla="*/ 878 w 3496"/>
              <a:gd name="T63" fmla="*/ 422 h 3986"/>
              <a:gd name="T64" fmla="*/ 785 w 3496"/>
              <a:gd name="T65" fmla="*/ 194 h 3986"/>
              <a:gd name="T66" fmla="*/ 904 w 3496"/>
              <a:gd name="T67" fmla="*/ 110 h 3986"/>
              <a:gd name="T68" fmla="*/ 1089 w 3496"/>
              <a:gd name="T69" fmla="*/ 76 h 3986"/>
              <a:gd name="T70" fmla="*/ 1368 w 3496"/>
              <a:gd name="T71" fmla="*/ 118 h 3986"/>
              <a:gd name="T72" fmla="*/ 1798 w 3496"/>
              <a:gd name="T73" fmla="*/ 127 h 3986"/>
              <a:gd name="T74" fmla="*/ 2052 w 3496"/>
              <a:gd name="T75" fmla="*/ 76 h 3986"/>
              <a:gd name="T76" fmla="*/ 2449 w 3496"/>
              <a:gd name="T77" fmla="*/ 84 h 3986"/>
              <a:gd name="T78" fmla="*/ 2753 w 3496"/>
              <a:gd name="T79" fmla="*/ 42 h 3986"/>
              <a:gd name="T80" fmla="*/ 2989 w 3496"/>
              <a:gd name="T81" fmla="*/ 135 h 3986"/>
              <a:gd name="T82" fmla="*/ 3082 w 3496"/>
              <a:gd name="T83" fmla="*/ 253 h 3986"/>
              <a:gd name="T84" fmla="*/ 3006 w 3496"/>
              <a:gd name="T85" fmla="*/ 489 h 3986"/>
              <a:gd name="T86" fmla="*/ 2931 w 3496"/>
              <a:gd name="T87" fmla="*/ 743 h 3986"/>
              <a:gd name="T88" fmla="*/ 2956 w 3496"/>
              <a:gd name="T89" fmla="*/ 878 h 3986"/>
              <a:gd name="T90" fmla="*/ 3057 w 3496"/>
              <a:gd name="T91" fmla="*/ 1114 h 3986"/>
              <a:gd name="T92" fmla="*/ 3175 w 3496"/>
              <a:gd name="T93" fmla="*/ 1241 h 3986"/>
              <a:gd name="T94" fmla="*/ 3225 w 3496"/>
              <a:gd name="T95" fmla="*/ 1452 h 3986"/>
              <a:gd name="T96" fmla="*/ 3327 w 3496"/>
              <a:gd name="T97" fmla="*/ 1604 h 3986"/>
              <a:gd name="T98" fmla="*/ 3251 w 3496"/>
              <a:gd name="T99" fmla="*/ 1824 h 3986"/>
              <a:gd name="T100" fmla="*/ 3394 w 3496"/>
              <a:gd name="T101" fmla="*/ 1968 h 3986"/>
              <a:gd name="T102" fmla="*/ 3445 w 3496"/>
              <a:gd name="T103" fmla="*/ 2119 h 3986"/>
              <a:gd name="T104" fmla="*/ 3428 w 3496"/>
              <a:gd name="T105" fmla="*/ 2322 h 3986"/>
              <a:gd name="T106" fmla="*/ 3445 w 3496"/>
              <a:gd name="T107" fmla="*/ 2373 h 3986"/>
              <a:gd name="T108" fmla="*/ 3445 w 3496"/>
              <a:gd name="T109" fmla="*/ 2516 h 3986"/>
              <a:gd name="T110" fmla="*/ 3319 w 3496"/>
              <a:gd name="T111" fmla="*/ 2592 h 3986"/>
              <a:gd name="T112" fmla="*/ 3158 w 3496"/>
              <a:gd name="T113" fmla="*/ 2618 h 3986"/>
              <a:gd name="T114" fmla="*/ 3074 w 3496"/>
              <a:gd name="T115" fmla="*/ 2465 h 3986"/>
              <a:gd name="T116" fmla="*/ 2981 w 3496"/>
              <a:gd name="T117" fmla="*/ 2550 h 3986"/>
              <a:gd name="T118" fmla="*/ 3099 w 3496"/>
              <a:gd name="T119" fmla="*/ 2694 h 3986"/>
              <a:gd name="T120" fmla="*/ 3158 w 3496"/>
              <a:gd name="T121" fmla="*/ 2854 h 3986"/>
              <a:gd name="T122" fmla="*/ 3378 w 3496"/>
              <a:gd name="T123" fmla="*/ 2981 h 3986"/>
              <a:gd name="T124" fmla="*/ 3445 w 3496"/>
              <a:gd name="T125" fmla="*/ 3132 h 3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96" h="3986">
                <a:moveTo>
                  <a:pt x="3369" y="3369"/>
                </a:moveTo>
                <a:cubicBezTo>
                  <a:pt x="3369" y="3389"/>
                  <a:pt x="3369" y="3409"/>
                  <a:pt x="3369" y="3428"/>
                </a:cubicBezTo>
                <a:cubicBezTo>
                  <a:pt x="3366" y="3431"/>
                  <a:pt x="3363" y="3434"/>
                  <a:pt x="3361" y="3436"/>
                </a:cubicBezTo>
                <a:cubicBezTo>
                  <a:pt x="3361" y="3442"/>
                  <a:pt x="3361" y="3448"/>
                  <a:pt x="3361" y="3453"/>
                </a:cubicBezTo>
                <a:cubicBezTo>
                  <a:pt x="3364" y="3456"/>
                  <a:pt x="3367" y="3460"/>
                  <a:pt x="3369" y="3462"/>
                </a:cubicBezTo>
                <a:cubicBezTo>
                  <a:pt x="3369" y="3468"/>
                  <a:pt x="3369" y="3473"/>
                  <a:pt x="3369" y="3478"/>
                </a:cubicBezTo>
                <a:cubicBezTo>
                  <a:pt x="3372" y="3478"/>
                  <a:pt x="3375" y="3478"/>
                  <a:pt x="3378" y="3478"/>
                </a:cubicBezTo>
                <a:cubicBezTo>
                  <a:pt x="3384" y="3484"/>
                  <a:pt x="3389" y="3490"/>
                  <a:pt x="3394" y="3495"/>
                </a:cubicBezTo>
                <a:cubicBezTo>
                  <a:pt x="3394" y="3499"/>
                  <a:pt x="3394" y="3502"/>
                  <a:pt x="3394" y="3504"/>
                </a:cubicBezTo>
                <a:cubicBezTo>
                  <a:pt x="3397" y="3508"/>
                  <a:pt x="3401" y="3510"/>
                  <a:pt x="3403" y="3512"/>
                </a:cubicBezTo>
                <a:cubicBezTo>
                  <a:pt x="3400" y="3516"/>
                  <a:pt x="3396" y="3519"/>
                  <a:pt x="3394" y="3521"/>
                </a:cubicBezTo>
                <a:cubicBezTo>
                  <a:pt x="3394" y="3527"/>
                  <a:pt x="3394" y="3533"/>
                  <a:pt x="3394" y="3538"/>
                </a:cubicBezTo>
                <a:cubicBezTo>
                  <a:pt x="3385" y="3546"/>
                  <a:pt x="3377" y="3555"/>
                  <a:pt x="3369" y="3563"/>
                </a:cubicBezTo>
                <a:cubicBezTo>
                  <a:pt x="3369" y="3569"/>
                  <a:pt x="3369" y="3575"/>
                  <a:pt x="3369" y="3580"/>
                </a:cubicBezTo>
                <a:cubicBezTo>
                  <a:pt x="3366" y="3584"/>
                  <a:pt x="3363" y="3586"/>
                  <a:pt x="3361" y="3589"/>
                </a:cubicBezTo>
                <a:cubicBezTo>
                  <a:pt x="3361" y="3592"/>
                  <a:pt x="3361" y="3594"/>
                  <a:pt x="3361" y="3597"/>
                </a:cubicBezTo>
                <a:cubicBezTo>
                  <a:pt x="3364" y="3600"/>
                  <a:pt x="3367" y="3603"/>
                  <a:pt x="3369" y="3606"/>
                </a:cubicBezTo>
                <a:cubicBezTo>
                  <a:pt x="3369" y="3611"/>
                  <a:pt x="3369" y="3617"/>
                  <a:pt x="3369" y="3623"/>
                </a:cubicBezTo>
                <a:cubicBezTo>
                  <a:pt x="3375" y="3623"/>
                  <a:pt x="3380" y="3623"/>
                  <a:pt x="3386" y="3623"/>
                </a:cubicBezTo>
                <a:cubicBezTo>
                  <a:pt x="3386" y="3626"/>
                  <a:pt x="3386" y="3628"/>
                  <a:pt x="3386" y="3631"/>
                </a:cubicBezTo>
                <a:cubicBezTo>
                  <a:pt x="3389" y="3634"/>
                  <a:pt x="3392" y="3636"/>
                  <a:pt x="3394" y="3639"/>
                </a:cubicBezTo>
                <a:cubicBezTo>
                  <a:pt x="3394" y="3648"/>
                  <a:pt x="3394" y="3657"/>
                  <a:pt x="3394" y="3665"/>
                </a:cubicBezTo>
                <a:cubicBezTo>
                  <a:pt x="3391" y="3668"/>
                  <a:pt x="3388" y="3670"/>
                  <a:pt x="3386" y="3673"/>
                </a:cubicBezTo>
                <a:cubicBezTo>
                  <a:pt x="3392" y="3679"/>
                  <a:pt x="3397" y="3684"/>
                  <a:pt x="3403" y="3690"/>
                </a:cubicBezTo>
                <a:cubicBezTo>
                  <a:pt x="3400" y="3693"/>
                  <a:pt x="3396" y="3696"/>
                  <a:pt x="3394" y="3698"/>
                </a:cubicBezTo>
                <a:cubicBezTo>
                  <a:pt x="3394" y="3701"/>
                  <a:pt x="3394" y="3704"/>
                  <a:pt x="3394" y="3707"/>
                </a:cubicBezTo>
                <a:cubicBezTo>
                  <a:pt x="3397" y="3710"/>
                  <a:pt x="3401" y="3713"/>
                  <a:pt x="3403" y="3715"/>
                </a:cubicBezTo>
                <a:cubicBezTo>
                  <a:pt x="3403" y="3732"/>
                  <a:pt x="3403" y="3749"/>
                  <a:pt x="3403" y="3766"/>
                </a:cubicBezTo>
                <a:cubicBezTo>
                  <a:pt x="3400" y="3769"/>
                  <a:pt x="3396" y="3772"/>
                  <a:pt x="3394" y="3774"/>
                </a:cubicBezTo>
                <a:cubicBezTo>
                  <a:pt x="3385" y="3774"/>
                  <a:pt x="3377" y="3774"/>
                  <a:pt x="3369" y="3774"/>
                </a:cubicBezTo>
                <a:cubicBezTo>
                  <a:pt x="3366" y="3771"/>
                  <a:pt x="3363" y="3769"/>
                  <a:pt x="3361" y="3766"/>
                </a:cubicBezTo>
                <a:cubicBezTo>
                  <a:pt x="3358" y="3766"/>
                  <a:pt x="3354" y="3766"/>
                  <a:pt x="3352" y="3766"/>
                </a:cubicBezTo>
                <a:cubicBezTo>
                  <a:pt x="3352" y="3775"/>
                  <a:pt x="3352" y="3783"/>
                  <a:pt x="3352" y="3791"/>
                </a:cubicBezTo>
                <a:cubicBezTo>
                  <a:pt x="3355" y="3794"/>
                  <a:pt x="3358" y="3797"/>
                  <a:pt x="3361" y="3799"/>
                </a:cubicBezTo>
                <a:cubicBezTo>
                  <a:pt x="3361" y="3803"/>
                  <a:pt x="3361" y="3806"/>
                  <a:pt x="3361" y="3808"/>
                </a:cubicBezTo>
                <a:cubicBezTo>
                  <a:pt x="3358" y="3811"/>
                  <a:pt x="3354" y="3814"/>
                  <a:pt x="3352" y="3816"/>
                </a:cubicBezTo>
                <a:cubicBezTo>
                  <a:pt x="3352" y="3820"/>
                  <a:pt x="3352" y="3823"/>
                  <a:pt x="3352" y="3825"/>
                </a:cubicBezTo>
                <a:cubicBezTo>
                  <a:pt x="3349" y="3828"/>
                  <a:pt x="3346" y="3831"/>
                  <a:pt x="3344" y="3833"/>
                </a:cubicBezTo>
                <a:cubicBezTo>
                  <a:pt x="3344" y="3837"/>
                  <a:pt x="3344" y="3839"/>
                  <a:pt x="3344" y="3841"/>
                </a:cubicBezTo>
                <a:cubicBezTo>
                  <a:pt x="3338" y="3847"/>
                  <a:pt x="3332" y="3853"/>
                  <a:pt x="3327" y="3858"/>
                </a:cubicBezTo>
                <a:cubicBezTo>
                  <a:pt x="3327" y="3873"/>
                  <a:pt x="3327" y="3887"/>
                  <a:pt x="3327" y="3901"/>
                </a:cubicBezTo>
                <a:cubicBezTo>
                  <a:pt x="3330" y="3904"/>
                  <a:pt x="3333" y="3907"/>
                  <a:pt x="3336" y="3910"/>
                </a:cubicBezTo>
                <a:cubicBezTo>
                  <a:pt x="3336" y="3918"/>
                  <a:pt x="3336" y="3927"/>
                  <a:pt x="3336" y="3935"/>
                </a:cubicBezTo>
                <a:cubicBezTo>
                  <a:pt x="3333" y="3935"/>
                  <a:pt x="3330" y="3935"/>
                  <a:pt x="3327" y="3935"/>
                </a:cubicBezTo>
                <a:cubicBezTo>
                  <a:pt x="3324" y="3937"/>
                  <a:pt x="3322" y="3940"/>
                  <a:pt x="3319" y="3943"/>
                </a:cubicBezTo>
                <a:cubicBezTo>
                  <a:pt x="3311" y="3943"/>
                  <a:pt x="3302" y="3943"/>
                  <a:pt x="3293" y="3943"/>
                </a:cubicBezTo>
                <a:cubicBezTo>
                  <a:pt x="3290" y="3945"/>
                  <a:pt x="3288" y="3948"/>
                  <a:pt x="3285" y="3952"/>
                </a:cubicBezTo>
                <a:cubicBezTo>
                  <a:pt x="3279" y="3952"/>
                  <a:pt x="3273" y="3952"/>
                  <a:pt x="3268" y="3952"/>
                </a:cubicBezTo>
                <a:cubicBezTo>
                  <a:pt x="3265" y="3954"/>
                  <a:pt x="3263" y="3957"/>
                  <a:pt x="3260" y="3960"/>
                </a:cubicBezTo>
                <a:cubicBezTo>
                  <a:pt x="3251" y="3960"/>
                  <a:pt x="3243" y="3960"/>
                  <a:pt x="3234" y="3960"/>
                </a:cubicBezTo>
                <a:cubicBezTo>
                  <a:pt x="3232" y="3962"/>
                  <a:pt x="3229" y="3965"/>
                  <a:pt x="3225" y="3969"/>
                </a:cubicBezTo>
                <a:cubicBezTo>
                  <a:pt x="3217" y="3969"/>
                  <a:pt x="3209" y="3969"/>
                  <a:pt x="3200" y="3969"/>
                </a:cubicBezTo>
                <a:cubicBezTo>
                  <a:pt x="3198" y="3971"/>
                  <a:pt x="3195" y="3974"/>
                  <a:pt x="3191" y="3977"/>
                </a:cubicBezTo>
                <a:cubicBezTo>
                  <a:pt x="3189" y="3977"/>
                  <a:pt x="3187" y="3977"/>
                  <a:pt x="3183" y="3977"/>
                </a:cubicBezTo>
                <a:cubicBezTo>
                  <a:pt x="3181" y="3974"/>
                  <a:pt x="3178" y="3972"/>
                  <a:pt x="3175" y="3969"/>
                </a:cubicBezTo>
                <a:cubicBezTo>
                  <a:pt x="3170" y="3969"/>
                  <a:pt x="3164" y="3969"/>
                  <a:pt x="3158" y="3969"/>
                </a:cubicBezTo>
                <a:cubicBezTo>
                  <a:pt x="3156" y="3971"/>
                  <a:pt x="3153" y="3974"/>
                  <a:pt x="3149" y="3977"/>
                </a:cubicBezTo>
                <a:cubicBezTo>
                  <a:pt x="3130" y="3977"/>
                  <a:pt x="3110" y="3977"/>
                  <a:pt x="3090" y="3977"/>
                </a:cubicBezTo>
                <a:cubicBezTo>
                  <a:pt x="3088" y="3979"/>
                  <a:pt x="3085" y="3982"/>
                  <a:pt x="3082" y="3986"/>
                </a:cubicBezTo>
                <a:cubicBezTo>
                  <a:pt x="3080" y="3986"/>
                  <a:pt x="3077" y="3986"/>
                  <a:pt x="3074" y="3986"/>
                </a:cubicBezTo>
                <a:cubicBezTo>
                  <a:pt x="3071" y="3983"/>
                  <a:pt x="3068" y="3980"/>
                  <a:pt x="3065" y="3977"/>
                </a:cubicBezTo>
                <a:cubicBezTo>
                  <a:pt x="3057" y="3977"/>
                  <a:pt x="3049" y="3977"/>
                  <a:pt x="3040" y="3977"/>
                </a:cubicBezTo>
                <a:cubicBezTo>
                  <a:pt x="3040" y="3971"/>
                  <a:pt x="3040" y="3965"/>
                  <a:pt x="3040" y="3960"/>
                </a:cubicBezTo>
                <a:cubicBezTo>
                  <a:pt x="3048" y="3952"/>
                  <a:pt x="3056" y="3944"/>
                  <a:pt x="3065" y="3935"/>
                </a:cubicBezTo>
                <a:cubicBezTo>
                  <a:pt x="3073" y="3935"/>
                  <a:pt x="3081" y="3935"/>
                  <a:pt x="3090" y="3935"/>
                </a:cubicBezTo>
                <a:cubicBezTo>
                  <a:pt x="3093" y="3932"/>
                  <a:pt x="3096" y="3930"/>
                  <a:pt x="3099" y="3927"/>
                </a:cubicBezTo>
                <a:cubicBezTo>
                  <a:pt x="3105" y="3927"/>
                  <a:pt x="3110" y="3927"/>
                  <a:pt x="3116" y="3927"/>
                </a:cubicBezTo>
                <a:cubicBezTo>
                  <a:pt x="3122" y="3921"/>
                  <a:pt x="3127" y="3915"/>
                  <a:pt x="3133" y="3910"/>
                </a:cubicBezTo>
                <a:cubicBezTo>
                  <a:pt x="3136" y="3910"/>
                  <a:pt x="3138" y="3910"/>
                  <a:pt x="3141" y="3910"/>
                </a:cubicBezTo>
                <a:cubicBezTo>
                  <a:pt x="3144" y="3907"/>
                  <a:pt x="3146" y="3904"/>
                  <a:pt x="3149" y="3901"/>
                </a:cubicBezTo>
                <a:cubicBezTo>
                  <a:pt x="3152" y="3901"/>
                  <a:pt x="3155" y="3901"/>
                  <a:pt x="3158" y="3901"/>
                </a:cubicBezTo>
                <a:cubicBezTo>
                  <a:pt x="3164" y="3896"/>
                  <a:pt x="3170" y="3890"/>
                  <a:pt x="3175" y="3884"/>
                </a:cubicBezTo>
                <a:cubicBezTo>
                  <a:pt x="3175" y="3882"/>
                  <a:pt x="3175" y="3879"/>
                  <a:pt x="3175" y="3875"/>
                </a:cubicBezTo>
                <a:cubicBezTo>
                  <a:pt x="3173" y="3873"/>
                  <a:pt x="3170" y="3871"/>
                  <a:pt x="3166" y="3867"/>
                </a:cubicBezTo>
                <a:cubicBezTo>
                  <a:pt x="3166" y="3862"/>
                  <a:pt x="3166" y="3856"/>
                  <a:pt x="3166" y="3850"/>
                </a:cubicBezTo>
                <a:cubicBezTo>
                  <a:pt x="3172" y="3845"/>
                  <a:pt x="3178" y="3839"/>
                  <a:pt x="3183" y="3833"/>
                </a:cubicBezTo>
                <a:cubicBezTo>
                  <a:pt x="3181" y="3831"/>
                  <a:pt x="3178" y="3828"/>
                  <a:pt x="3175" y="3825"/>
                </a:cubicBezTo>
                <a:cubicBezTo>
                  <a:pt x="3175" y="3811"/>
                  <a:pt x="3175" y="3798"/>
                  <a:pt x="3175" y="3783"/>
                </a:cubicBezTo>
                <a:cubicBezTo>
                  <a:pt x="3178" y="3781"/>
                  <a:pt x="3180" y="3777"/>
                  <a:pt x="3183" y="3774"/>
                </a:cubicBezTo>
                <a:cubicBezTo>
                  <a:pt x="3183" y="3769"/>
                  <a:pt x="3183" y="3763"/>
                  <a:pt x="3183" y="3757"/>
                </a:cubicBezTo>
                <a:cubicBezTo>
                  <a:pt x="3181" y="3757"/>
                  <a:pt x="3178" y="3757"/>
                  <a:pt x="3175" y="3757"/>
                </a:cubicBezTo>
                <a:cubicBezTo>
                  <a:pt x="3173" y="3755"/>
                  <a:pt x="3170" y="3752"/>
                  <a:pt x="3166" y="3749"/>
                </a:cubicBezTo>
                <a:cubicBezTo>
                  <a:pt x="3161" y="3749"/>
                  <a:pt x="3155" y="3749"/>
                  <a:pt x="3149" y="3749"/>
                </a:cubicBezTo>
                <a:cubicBezTo>
                  <a:pt x="3149" y="3747"/>
                  <a:pt x="3149" y="3743"/>
                  <a:pt x="3149" y="3740"/>
                </a:cubicBezTo>
                <a:cubicBezTo>
                  <a:pt x="3144" y="3735"/>
                  <a:pt x="3139" y="3730"/>
                  <a:pt x="3133" y="3724"/>
                </a:cubicBezTo>
                <a:cubicBezTo>
                  <a:pt x="3131" y="3724"/>
                  <a:pt x="3127" y="3724"/>
                  <a:pt x="3124" y="3724"/>
                </a:cubicBezTo>
                <a:cubicBezTo>
                  <a:pt x="3122" y="3721"/>
                  <a:pt x="3119" y="3718"/>
                  <a:pt x="3116" y="3715"/>
                </a:cubicBezTo>
                <a:cubicBezTo>
                  <a:pt x="3110" y="3715"/>
                  <a:pt x="3105" y="3715"/>
                  <a:pt x="3099" y="3715"/>
                </a:cubicBezTo>
                <a:cubicBezTo>
                  <a:pt x="3097" y="3717"/>
                  <a:pt x="3093" y="3721"/>
                  <a:pt x="3090" y="3724"/>
                </a:cubicBezTo>
                <a:cubicBezTo>
                  <a:pt x="3088" y="3721"/>
                  <a:pt x="3085" y="3718"/>
                  <a:pt x="3082" y="3715"/>
                </a:cubicBezTo>
                <a:cubicBezTo>
                  <a:pt x="3082" y="3709"/>
                  <a:pt x="3082" y="3704"/>
                  <a:pt x="3082" y="3698"/>
                </a:cubicBezTo>
                <a:cubicBezTo>
                  <a:pt x="3080" y="3696"/>
                  <a:pt x="3077" y="3693"/>
                  <a:pt x="3074" y="3690"/>
                </a:cubicBezTo>
                <a:cubicBezTo>
                  <a:pt x="3074" y="3676"/>
                  <a:pt x="3074" y="3662"/>
                  <a:pt x="3074" y="3648"/>
                </a:cubicBezTo>
                <a:cubicBezTo>
                  <a:pt x="3032" y="3648"/>
                  <a:pt x="2990" y="3648"/>
                  <a:pt x="2947" y="3648"/>
                </a:cubicBezTo>
                <a:cubicBezTo>
                  <a:pt x="2944" y="3650"/>
                  <a:pt x="2942" y="3653"/>
                  <a:pt x="2939" y="3656"/>
                </a:cubicBezTo>
                <a:cubicBezTo>
                  <a:pt x="2919" y="3656"/>
                  <a:pt x="2900" y="3656"/>
                  <a:pt x="2879" y="3656"/>
                </a:cubicBezTo>
                <a:cubicBezTo>
                  <a:pt x="2879" y="3658"/>
                  <a:pt x="2879" y="3662"/>
                  <a:pt x="2879" y="3665"/>
                </a:cubicBezTo>
                <a:cubicBezTo>
                  <a:pt x="2877" y="3667"/>
                  <a:pt x="2875" y="3670"/>
                  <a:pt x="2871" y="3673"/>
                </a:cubicBezTo>
                <a:cubicBezTo>
                  <a:pt x="2866" y="3673"/>
                  <a:pt x="2860" y="3673"/>
                  <a:pt x="2854" y="3673"/>
                </a:cubicBezTo>
                <a:cubicBezTo>
                  <a:pt x="2852" y="3675"/>
                  <a:pt x="2849" y="3679"/>
                  <a:pt x="2845" y="3682"/>
                </a:cubicBezTo>
                <a:cubicBezTo>
                  <a:pt x="2837" y="3682"/>
                  <a:pt x="2829" y="3682"/>
                  <a:pt x="2820" y="3682"/>
                </a:cubicBezTo>
                <a:cubicBezTo>
                  <a:pt x="2818" y="3684"/>
                  <a:pt x="2815" y="3687"/>
                  <a:pt x="2812" y="3690"/>
                </a:cubicBezTo>
                <a:cubicBezTo>
                  <a:pt x="2810" y="3690"/>
                  <a:pt x="2806" y="3690"/>
                  <a:pt x="2803" y="3690"/>
                </a:cubicBezTo>
                <a:cubicBezTo>
                  <a:pt x="2801" y="3692"/>
                  <a:pt x="2798" y="3695"/>
                  <a:pt x="2795" y="3698"/>
                </a:cubicBezTo>
                <a:cubicBezTo>
                  <a:pt x="2793" y="3698"/>
                  <a:pt x="2789" y="3698"/>
                  <a:pt x="2786" y="3698"/>
                </a:cubicBezTo>
                <a:cubicBezTo>
                  <a:pt x="2784" y="3700"/>
                  <a:pt x="2781" y="3704"/>
                  <a:pt x="2778" y="3707"/>
                </a:cubicBezTo>
                <a:cubicBezTo>
                  <a:pt x="2776" y="3707"/>
                  <a:pt x="2773" y="3707"/>
                  <a:pt x="2770" y="3707"/>
                </a:cubicBezTo>
                <a:cubicBezTo>
                  <a:pt x="2768" y="3709"/>
                  <a:pt x="2764" y="3712"/>
                  <a:pt x="2761" y="3715"/>
                </a:cubicBezTo>
                <a:cubicBezTo>
                  <a:pt x="2755" y="3715"/>
                  <a:pt x="2750" y="3715"/>
                  <a:pt x="2744" y="3715"/>
                </a:cubicBezTo>
                <a:cubicBezTo>
                  <a:pt x="2742" y="3717"/>
                  <a:pt x="2739" y="3721"/>
                  <a:pt x="2736" y="3724"/>
                </a:cubicBezTo>
                <a:cubicBezTo>
                  <a:pt x="2734" y="3724"/>
                  <a:pt x="2730" y="3724"/>
                  <a:pt x="2727" y="3724"/>
                </a:cubicBezTo>
                <a:cubicBezTo>
                  <a:pt x="2725" y="3726"/>
                  <a:pt x="2722" y="3729"/>
                  <a:pt x="2719" y="3732"/>
                </a:cubicBezTo>
                <a:cubicBezTo>
                  <a:pt x="2716" y="3732"/>
                  <a:pt x="2714" y="3732"/>
                  <a:pt x="2711" y="3732"/>
                </a:cubicBezTo>
                <a:cubicBezTo>
                  <a:pt x="2708" y="3734"/>
                  <a:pt x="2705" y="3737"/>
                  <a:pt x="2702" y="3740"/>
                </a:cubicBezTo>
                <a:cubicBezTo>
                  <a:pt x="2699" y="3740"/>
                  <a:pt x="2697" y="3740"/>
                  <a:pt x="2694" y="3740"/>
                </a:cubicBezTo>
                <a:cubicBezTo>
                  <a:pt x="2691" y="3743"/>
                  <a:pt x="2688" y="3746"/>
                  <a:pt x="2685" y="3749"/>
                </a:cubicBezTo>
                <a:cubicBezTo>
                  <a:pt x="2685" y="3751"/>
                  <a:pt x="2685" y="3754"/>
                  <a:pt x="2685" y="3757"/>
                </a:cubicBezTo>
                <a:cubicBezTo>
                  <a:pt x="2687" y="3760"/>
                  <a:pt x="2691" y="3763"/>
                  <a:pt x="2694" y="3766"/>
                </a:cubicBezTo>
                <a:cubicBezTo>
                  <a:pt x="2694" y="3772"/>
                  <a:pt x="2694" y="3777"/>
                  <a:pt x="2694" y="3783"/>
                </a:cubicBezTo>
                <a:cubicBezTo>
                  <a:pt x="2691" y="3783"/>
                  <a:pt x="2688" y="3783"/>
                  <a:pt x="2685" y="3783"/>
                </a:cubicBezTo>
                <a:cubicBezTo>
                  <a:pt x="2682" y="3786"/>
                  <a:pt x="2680" y="3788"/>
                  <a:pt x="2677" y="3791"/>
                </a:cubicBezTo>
                <a:cubicBezTo>
                  <a:pt x="2671" y="3791"/>
                  <a:pt x="2665" y="3791"/>
                  <a:pt x="2660" y="3791"/>
                </a:cubicBezTo>
                <a:cubicBezTo>
                  <a:pt x="2654" y="3797"/>
                  <a:pt x="2648" y="3803"/>
                  <a:pt x="2643" y="3808"/>
                </a:cubicBezTo>
                <a:cubicBezTo>
                  <a:pt x="2640" y="3808"/>
                  <a:pt x="2638" y="3808"/>
                  <a:pt x="2635" y="3808"/>
                </a:cubicBezTo>
                <a:cubicBezTo>
                  <a:pt x="2632" y="3811"/>
                  <a:pt x="2629" y="3813"/>
                  <a:pt x="2626" y="3816"/>
                </a:cubicBezTo>
                <a:cubicBezTo>
                  <a:pt x="2623" y="3816"/>
                  <a:pt x="2621" y="3816"/>
                  <a:pt x="2618" y="3816"/>
                </a:cubicBezTo>
                <a:cubicBezTo>
                  <a:pt x="2615" y="3819"/>
                  <a:pt x="2613" y="3822"/>
                  <a:pt x="2610" y="3825"/>
                </a:cubicBezTo>
                <a:cubicBezTo>
                  <a:pt x="2607" y="3825"/>
                  <a:pt x="2604" y="3825"/>
                  <a:pt x="2601" y="3825"/>
                </a:cubicBezTo>
                <a:cubicBezTo>
                  <a:pt x="2595" y="3830"/>
                  <a:pt x="2589" y="3836"/>
                  <a:pt x="2584" y="3841"/>
                </a:cubicBezTo>
                <a:cubicBezTo>
                  <a:pt x="2581" y="3841"/>
                  <a:pt x="2579" y="3841"/>
                  <a:pt x="2575" y="3841"/>
                </a:cubicBezTo>
                <a:cubicBezTo>
                  <a:pt x="2573" y="3844"/>
                  <a:pt x="2571" y="3847"/>
                  <a:pt x="2567" y="3850"/>
                </a:cubicBezTo>
                <a:cubicBezTo>
                  <a:pt x="2562" y="3850"/>
                  <a:pt x="2556" y="3850"/>
                  <a:pt x="2550" y="3850"/>
                </a:cubicBezTo>
                <a:cubicBezTo>
                  <a:pt x="2548" y="3853"/>
                  <a:pt x="2545" y="3855"/>
                  <a:pt x="2541" y="3858"/>
                </a:cubicBezTo>
                <a:cubicBezTo>
                  <a:pt x="2539" y="3858"/>
                  <a:pt x="2537" y="3858"/>
                  <a:pt x="2533" y="3858"/>
                </a:cubicBezTo>
                <a:cubicBezTo>
                  <a:pt x="2531" y="3861"/>
                  <a:pt x="2528" y="3864"/>
                  <a:pt x="2524" y="3867"/>
                </a:cubicBezTo>
                <a:cubicBezTo>
                  <a:pt x="2522" y="3867"/>
                  <a:pt x="2520" y="3867"/>
                  <a:pt x="2516" y="3867"/>
                </a:cubicBezTo>
                <a:cubicBezTo>
                  <a:pt x="2514" y="3870"/>
                  <a:pt x="2511" y="3872"/>
                  <a:pt x="2508" y="3875"/>
                </a:cubicBezTo>
                <a:cubicBezTo>
                  <a:pt x="2506" y="3875"/>
                  <a:pt x="2503" y="3875"/>
                  <a:pt x="2499" y="3875"/>
                </a:cubicBezTo>
                <a:cubicBezTo>
                  <a:pt x="2497" y="3878"/>
                  <a:pt x="2494" y="3881"/>
                  <a:pt x="2491" y="3884"/>
                </a:cubicBezTo>
                <a:cubicBezTo>
                  <a:pt x="2483" y="3884"/>
                  <a:pt x="2475" y="3884"/>
                  <a:pt x="2466" y="3884"/>
                </a:cubicBezTo>
                <a:cubicBezTo>
                  <a:pt x="2464" y="3882"/>
                  <a:pt x="2460" y="3879"/>
                  <a:pt x="2457" y="3875"/>
                </a:cubicBezTo>
                <a:cubicBezTo>
                  <a:pt x="2455" y="3875"/>
                  <a:pt x="2452" y="3875"/>
                  <a:pt x="2449" y="3875"/>
                </a:cubicBezTo>
                <a:cubicBezTo>
                  <a:pt x="2447" y="3873"/>
                  <a:pt x="2443" y="3871"/>
                  <a:pt x="2440" y="3867"/>
                </a:cubicBezTo>
                <a:cubicBezTo>
                  <a:pt x="2438" y="3870"/>
                  <a:pt x="2435" y="3872"/>
                  <a:pt x="2432" y="3875"/>
                </a:cubicBezTo>
                <a:cubicBezTo>
                  <a:pt x="2430" y="3875"/>
                  <a:pt x="2426" y="3875"/>
                  <a:pt x="2423" y="3875"/>
                </a:cubicBezTo>
                <a:cubicBezTo>
                  <a:pt x="2421" y="3878"/>
                  <a:pt x="2418" y="3881"/>
                  <a:pt x="2415" y="3884"/>
                </a:cubicBezTo>
                <a:cubicBezTo>
                  <a:pt x="2409" y="3884"/>
                  <a:pt x="2404" y="3884"/>
                  <a:pt x="2398" y="3884"/>
                </a:cubicBezTo>
                <a:cubicBezTo>
                  <a:pt x="2396" y="3887"/>
                  <a:pt x="2393" y="3889"/>
                  <a:pt x="2390" y="3893"/>
                </a:cubicBezTo>
                <a:cubicBezTo>
                  <a:pt x="2384" y="3887"/>
                  <a:pt x="2379" y="3881"/>
                  <a:pt x="2373" y="3875"/>
                </a:cubicBezTo>
                <a:cubicBezTo>
                  <a:pt x="2370" y="3875"/>
                  <a:pt x="2367" y="3875"/>
                  <a:pt x="2364" y="3875"/>
                </a:cubicBezTo>
                <a:cubicBezTo>
                  <a:pt x="2361" y="3873"/>
                  <a:pt x="2359" y="3871"/>
                  <a:pt x="2356" y="3867"/>
                </a:cubicBezTo>
                <a:cubicBezTo>
                  <a:pt x="2353" y="3867"/>
                  <a:pt x="2351" y="3867"/>
                  <a:pt x="2348" y="3867"/>
                </a:cubicBezTo>
                <a:cubicBezTo>
                  <a:pt x="2345" y="3870"/>
                  <a:pt x="2342" y="3872"/>
                  <a:pt x="2339" y="3875"/>
                </a:cubicBezTo>
                <a:cubicBezTo>
                  <a:pt x="2336" y="3875"/>
                  <a:pt x="2334" y="3875"/>
                  <a:pt x="2331" y="3875"/>
                </a:cubicBezTo>
                <a:cubicBezTo>
                  <a:pt x="2328" y="3873"/>
                  <a:pt x="2325" y="3871"/>
                  <a:pt x="2322" y="3867"/>
                </a:cubicBezTo>
                <a:cubicBezTo>
                  <a:pt x="2322" y="3865"/>
                  <a:pt x="2322" y="3862"/>
                  <a:pt x="2322" y="3858"/>
                </a:cubicBezTo>
                <a:cubicBezTo>
                  <a:pt x="2319" y="3856"/>
                  <a:pt x="2317" y="3854"/>
                  <a:pt x="2314" y="3850"/>
                </a:cubicBezTo>
                <a:cubicBezTo>
                  <a:pt x="2314" y="3845"/>
                  <a:pt x="2314" y="3839"/>
                  <a:pt x="2314" y="3833"/>
                </a:cubicBezTo>
                <a:cubicBezTo>
                  <a:pt x="2306" y="3825"/>
                  <a:pt x="2297" y="3817"/>
                  <a:pt x="2289" y="3808"/>
                </a:cubicBezTo>
                <a:cubicBezTo>
                  <a:pt x="2286" y="3808"/>
                  <a:pt x="2283" y="3808"/>
                  <a:pt x="2280" y="3808"/>
                </a:cubicBezTo>
                <a:cubicBezTo>
                  <a:pt x="2277" y="3806"/>
                  <a:pt x="2275" y="3803"/>
                  <a:pt x="2272" y="3799"/>
                </a:cubicBezTo>
                <a:cubicBezTo>
                  <a:pt x="2269" y="3799"/>
                  <a:pt x="2266" y="3799"/>
                  <a:pt x="2263" y="3799"/>
                </a:cubicBezTo>
                <a:cubicBezTo>
                  <a:pt x="2260" y="3797"/>
                  <a:pt x="2258" y="3794"/>
                  <a:pt x="2255" y="3791"/>
                </a:cubicBezTo>
                <a:cubicBezTo>
                  <a:pt x="2252" y="3791"/>
                  <a:pt x="2250" y="3791"/>
                  <a:pt x="2246" y="3791"/>
                </a:cubicBezTo>
                <a:cubicBezTo>
                  <a:pt x="2241" y="3786"/>
                  <a:pt x="2235" y="3780"/>
                  <a:pt x="2229" y="3774"/>
                </a:cubicBezTo>
                <a:cubicBezTo>
                  <a:pt x="2221" y="3774"/>
                  <a:pt x="2213" y="3774"/>
                  <a:pt x="2204" y="3774"/>
                </a:cubicBezTo>
                <a:cubicBezTo>
                  <a:pt x="2202" y="3772"/>
                  <a:pt x="2199" y="3769"/>
                  <a:pt x="2195" y="3766"/>
                </a:cubicBezTo>
                <a:cubicBezTo>
                  <a:pt x="2193" y="3766"/>
                  <a:pt x="2190" y="3766"/>
                  <a:pt x="2187" y="3766"/>
                </a:cubicBezTo>
                <a:cubicBezTo>
                  <a:pt x="2182" y="3760"/>
                  <a:pt x="2176" y="3755"/>
                  <a:pt x="2170" y="3749"/>
                </a:cubicBezTo>
                <a:cubicBezTo>
                  <a:pt x="2168" y="3749"/>
                  <a:pt x="2165" y="3749"/>
                  <a:pt x="2161" y="3749"/>
                </a:cubicBezTo>
                <a:cubicBezTo>
                  <a:pt x="2156" y="3743"/>
                  <a:pt x="2151" y="3738"/>
                  <a:pt x="2145" y="3732"/>
                </a:cubicBezTo>
                <a:cubicBezTo>
                  <a:pt x="2137" y="3732"/>
                  <a:pt x="2128" y="3732"/>
                  <a:pt x="2119" y="3732"/>
                </a:cubicBezTo>
                <a:cubicBezTo>
                  <a:pt x="2105" y="3718"/>
                  <a:pt x="2092" y="3704"/>
                  <a:pt x="2077" y="3690"/>
                </a:cubicBezTo>
                <a:cubicBezTo>
                  <a:pt x="2075" y="3690"/>
                  <a:pt x="2072" y="3690"/>
                  <a:pt x="2069" y="3690"/>
                </a:cubicBezTo>
                <a:cubicBezTo>
                  <a:pt x="2063" y="3684"/>
                  <a:pt x="2058" y="3679"/>
                  <a:pt x="2052" y="3673"/>
                </a:cubicBezTo>
                <a:cubicBezTo>
                  <a:pt x="2052" y="3670"/>
                  <a:pt x="2052" y="3668"/>
                  <a:pt x="2052" y="3665"/>
                </a:cubicBezTo>
                <a:cubicBezTo>
                  <a:pt x="2054" y="3662"/>
                  <a:pt x="2057" y="3659"/>
                  <a:pt x="2060" y="3656"/>
                </a:cubicBezTo>
                <a:cubicBezTo>
                  <a:pt x="2060" y="3648"/>
                  <a:pt x="2060" y="3640"/>
                  <a:pt x="2060" y="3631"/>
                </a:cubicBezTo>
                <a:cubicBezTo>
                  <a:pt x="2058" y="3628"/>
                  <a:pt x="2055" y="3626"/>
                  <a:pt x="2052" y="3623"/>
                </a:cubicBezTo>
                <a:cubicBezTo>
                  <a:pt x="2052" y="3620"/>
                  <a:pt x="2052" y="3617"/>
                  <a:pt x="2052" y="3614"/>
                </a:cubicBezTo>
                <a:cubicBezTo>
                  <a:pt x="2038" y="3600"/>
                  <a:pt x="2024" y="3586"/>
                  <a:pt x="2010" y="3572"/>
                </a:cubicBezTo>
                <a:cubicBezTo>
                  <a:pt x="2002" y="3572"/>
                  <a:pt x="1994" y="3572"/>
                  <a:pt x="1985" y="3572"/>
                </a:cubicBezTo>
                <a:cubicBezTo>
                  <a:pt x="1982" y="3569"/>
                  <a:pt x="1979" y="3567"/>
                  <a:pt x="1976" y="3563"/>
                </a:cubicBezTo>
                <a:cubicBezTo>
                  <a:pt x="1973" y="3563"/>
                  <a:pt x="1971" y="3563"/>
                  <a:pt x="1968" y="3563"/>
                </a:cubicBezTo>
                <a:cubicBezTo>
                  <a:pt x="1962" y="3569"/>
                  <a:pt x="1956" y="3575"/>
                  <a:pt x="1951" y="3580"/>
                </a:cubicBezTo>
                <a:cubicBezTo>
                  <a:pt x="1945" y="3580"/>
                  <a:pt x="1939" y="3580"/>
                  <a:pt x="1934" y="3580"/>
                </a:cubicBezTo>
                <a:cubicBezTo>
                  <a:pt x="1934" y="3578"/>
                  <a:pt x="1934" y="3575"/>
                  <a:pt x="1934" y="3572"/>
                </a:cubicBezTo>
                <a:cubicBezTo>
                  <a:pt x="1931" y="3569"/>
                  <a:pt x="1929" y="3567"/>
                  <a:pt x="1925" y="3563"/>
                </a:cubicBezTo>
                <a:cubicBezTo>
                  <a:pt x="1925" y="3561"/>
                  <a:pt x="1925" y="3558"/>
                  <a:pt x="1925" y="3555"/>
                </a:cubicBezTo>
                <a:cubicBezTo>
                  <a:pt x="1928" y="3552"/>
                  <a:pt x="1930" y="3550"/>
                  <a:pt x="1934" y="3546"/>
                </a:cubicBezTo>
                <a:cubicBezTo>
                  <a:pt x="1931" y="3544"/>
                  <a:pt x="1929" y="3541"/>
                  <a:pt x="1925" y="3538"/>
                </a:cubicBezTo>
                <a:cubicBezTo>
                  <a:pt x="1925" y="3495"/>
                  <a:pt x="1925" y="3453"/>
                  <a:pt x="1925" y="3411"/>
                </a:cubicBezTo>
                <a:cubicBezTo>
                  <a:pt x="1923" y="3409"/>
                  <a:pt x="1920" y="3406"/>
                  <a:pt x="1917" y="3403"/>
                </a:cubicBezTo>
                <a:cubicBezTo>
                  <a:pt x="1917" y="3397"/>
                  <a:pt x="1917" y="3392"/>
                  <a:pt x="1917" y="3386"/>
                </a:cubicBezTo>
                <a:cubicBezTo>
                  <a:pt x="1914" y="3386"/>
                  <a:pt x="1912" y="3386"/>
                  <a:pt x="1908" y="3386"/>
                </a:cubicBezTo>
                <a:cubicBezTo>
                  <a:pt x="1906" y="3388"/>
                  <a:pt x="1903" y="3391"/>
                  <a:pt x="1899" y="3394"/>
                </a:cubicBezTo>
                <a:cubicBezTo>
                  <a:pt x="1897" y="3394"/>
                  <a:pt x="1895" y="3394"/>
                  <a:pt x="1891" y="3394"/>
                </a:cubicBezTo>
                <a:cubicBezTo>
                  <a:pt x="1889" y="3392"/>
                  <a:pt x="1886" y="3389"/>
                  <a:pt x="1883" y="3386"/>
                </a:cubicBezTo>
                <a:cubicBezTo>
                  <a:pt x="1878" y="3386"/>
                  <a:pt x="1872" y="3386"/>
                  <a:pt x="1866" y="3386"/>
                </a:cubicBezTo>
                <a:cubicBezTo>
                  <a:pt x="1864" y="3384"/>
                  <a:pt x="1861" y="3380"/>
                  <a:pt x="1857" y="3377"/>
                </a:cubicBezTo>
                <a:cubicBezTo>
                  <a:pt x="1849" y="3377"/>
                  <a:pt x="1841" y="3377"/>
                  <a:pt x="1832" y="3377"/>
                </a:cubicBezTo>
                <a:cubicBezTo>
                  <a:pt x="1830" y="3375"/>
                  <a:pt x="1827" y="3372"/>
                  <a:pt x="1824" y="3369"/>
                </a:cubicBezTo>
                <a:cubicBezTo>
                  <a:pt x="1818" y="3369"/>
                  <a:pt x="1813" y="3369"/>
                  <a:pt x="1807" y="3369"/>
                </a:cubicBezTo>
                <a:cubicBezTo>
                  <a:pt x="1805" y="3371"/>
                  <a:pt x="1801" y="3374"/>
                  <a:pt x="1798" y="3377"/>
                </a:cubicBezTo>
                <a:cubicBezTo>
                  <a:pt x="1784" y="3377"/>
                  <a:pt x="1771" y="3377"/>
                  <a:pt x="1756" y="3377"/>
                </a:cubicBezTo>
                <a:cubicBezTo>
                  <a:pt x="1754" y="3375"/>
                  <a:pt x="1751" y="3372"/>
                  <a:pt x="1748" y="3369"/>
                </a:cubicBezTo>
                <a:cubicBezTo>
                  <a:pt x="1745" y="3369"/>
                  <a:pt x="1743" y="3369"/>
                  <a:pt x="1740" y="3369"/>
                </a:cubicBezTo>
                <a:cubicBezTo>
                  <a:pt x="1737" y="3367"/>
                  <a:pt x="1734" y="3364"/>
                  <a:pt x="1731" y="3361"/>
                </a:cubicBezTo>
                <a:cubicBezTo>
                  <a:pt x="1731" y="3358"/>
                  <a:pt x="1731" y="3355"/>
                  <a:pt x="1731" y="3352"/>
                </a:cubicBezTo>
                <a:cubicBezTo>
                  <a:pt x="1717" y="3352"/>
                  <a:pt x="1703" y="3352"/>
                  <a:pt x="1689" y="3352"/>
                </a:cubicBezTo>
                <a:cubicBezTo>
                  <a:pt x="1683" y="3358"/>
                  <a:pt x="1677" y="3363"/>
                  <a:pt x="1672" y="3369"/>
                </a:cubicBezTo>
                <a:cubicBezTo>
                  <a:pt x="1664" y="3369"/>
                  <a:pt x="1655" y="3369"/>
                  <a:pt x="1647" y="3369"/>
                </a:cubicBezTo>
                <a:cubicBezTo>
                  <a:pt x="1644" y="3371"/>
                  <a:pt x="1642" y="3374"/>
                  <a:pt x="1638" y="3377"/>
                </a:cubicBezTo>
                <a:cubicBezTo>
                  <a:pt x="1636" y="3377"/>
                  <a:pt x="1633" y="3377"/>
                  <a:pt x="1630" y="3377"/>
                </a:cubicBezTo>
                <a:cubicBezTo>
                  <a:pt x="1621" y="3369"/>
                  <a:pt x="1613" y="3361"/>
                  <a:pt x="1604" y="3352"/>
                </a:cubicBezTo>
                <a:cubicBezTo>
                  <a:pt x="1610" y="3346"/>
                  <a:pt x="1616" y="3341"/>
                  <a:pt x="1621" y="3335"/>
                </a:cubicBezTo>
                <a:cubicBezTo>
                  <a:pt x="1619" y="3333"/>
                  <a:pt x="1616" y="3330"/>
                  <a:pt x="1613" y="3327"/>
                </a:cubicBezTo>
                <a:cubicBezTo>
                  <a:pt x="1615" y="3324"/>
                  <a:pt x="1618" y="3322"/>
                  <a:pt x="1621" y="3319"/>
                </a:cubicBezTo>
                <a:cubicBezTo>
                  <a:pt x="1621" y="3316"/>
                  <a:pt x="1621" y="3313"/>
                  <a:pt x="1621" y="3310"/>
                </a:cubicBezTo>
                <a:cubicBezTo>
                  <a:pt x="1619" y="3310"/>
                  <a:pt x="1616" y="3310"/>
                  <a:pt x="1613" y="3310"/>
                </a:cubicBezTo>
                <a:cubicBezTo>
                  <a:pt x="1604" y="3302"/>
                  <a:pt x="1596" y="3294"/>
                  <a:pt x="1587" y="3285"/>
                </a:cubicBezTo>
                <a:cubicBezTo>
                  <a:pt x="1585" y="3285"/>
                  <a:pt x="1583" y="3285"/>
                  <a:pt x="1579" y="3285"/>
                </a:cubicBezTo>
                <a:cubicBezTo>
                  <a:pt x="1577" y="3282"/>
                  <a:pt x="1574" y="3279"/>
                  <a:pt x="1570" y="3276"/>
                </a:cubicBezTo>
                <a:cubicBezTo>
                  <a:pt x="1568" y="3276"/>
                  <a:pt x="1566" y="3276"/>
                  <a:pt x="1562" y="3276"/>
                </a:cubicBezTo>
                <a:cubicBezTo>
                  <a:pt x="1560" y="3273"/>
                  <a:pt x="1557" y="3271"/>
                  <a:pt x="1553" y="3268"/>
                </a:cubicBezTo>
                <a:cubicBezTo>
                  <a:pt x="1551" y="3268"/>
                  <a:pt x="1548" y="3268"/>
                  <a:pt x="1545" y="3268"/>
                </a:cubicBezTo>
                <a:cubicBezTo>
                  <a:pt x="1543" y="3270"/>
                  <a:pt x="1540" y="3273"/>
                  <a:pt x="1537" y="3276"/>
                </a:cubicBezTo>
                <a:cubicBezTo>
                  <a:pt x="1535" y="3273"/>
                  <a:pt x="1531" y="3271"/>
                  <a:pt x="1528" y="3268"/>
                </a:cubicBezTo>
                <a:cubicBezTo>
                  <a:pt x="1520" y="3268"/>
                  <a:pt x="1512" y="3268"/>
                  <a:pt x="1503" y="3268"/>
                </a:cubicBezTo>
                <a:cubicBezTo>
                  <a:pt x="1501" y="3265"/>
                  <a:pt x="1497" y="3263"/>
                  <a:pt x="1494" y="3260"/>
                </a:cubicBezTo>
                <a:cubicBezTo>
                  <a:pt x="1489" y="3260"/>
                  <a:pt x="1484" y="3260"/>
                  <a:pt x="1478" y="3260"/>
                </a:cubicBezTo>
                <a:cubicBezTo>
                  <a:pt x="1476" y="3257"/>
                  <a:pt x="1472" y="3254"/>
                  <a:pt x="1469" y="3251"/>
                </a:cubicBezTo>
                <a:cubicBezTo>
                  <a:pt x="1447" y="3251"/>
                  <a:pt x="1424" y="3251"/>
                  <a:pt x="1402" y="3251"/>
                </a:cubicBezTo>
                <a:cubicBezTo>
                  <a:pt x="1399" y="3248"/>
                  <a:pt x="1396" y="3246"/>
                  <a:pt x="1393" y="3243"/>
                </a:cubicBezTo>
                <a:cubicBezTo>
                  <a:pt x="1385" y="3243"/>
                  <a:pt x="1377" y="3243"/>
                  <a:pt x="1368" y="3243"/>
                </a:cubicBezTo>
                <a:cubicBezTo>
                  <a:pt x="1365" y="3240"/>
                  <a:pt x="1363" y="3237"/>
                  <a:pt x="1360" y="3234"/>
                </a:cubicBezTo>
                <a:cubicBezTo>
                  <a:pt x="1352" y="3234"/>
                  <a:pt x="1343" y="3234"/>
                  <a:pt x="1334" y="3234"/>
                </a:cubicBezTo>
                <a:cubicBezTo>
                  <a:pt x="1331" y="3231"/>
                  <a:pt x="1329" y="3229"/>
                  <a:pt x="1326" y="3226"/>
                </a:cubicBezTo>
                <a:cubicBezTo>
                  <a:pt x="1318" y="3226"/>
                  <a:pt x="1309" y="3226"/>
                  <a:pt x="1300" y="3226"/>
                </a:cubicBezTo>
                <a:cubicBezTo>
                  <a:pt x="1298" y="3223"/>
                  <a:pt x="1295" y="3221"/>
                  <a:pt x="1292" y="3217"/>
                </a:cubicBezTo>
                <a:cubicBezTo>
                  <a:pt x="1287" y="3217"/>
                  <a:pt x="1281" y="3217"/>
                  <a:pt x="1275" y="3217"/>
                </a:cubicBezTo>
                <a:cubicBezTo>
                  <a:pt x="1273" y="3215"/>
                  <a:pt x="1270" y="3212"/>
                  <a:pt x="1266" y="3209"/>
                </a:cubicBezTo>
                <a:cubicBezTo>
                  <a:pt x="1261" y="3209"/>
                  <a:pt x="1255" y="3209"/>
                  <a:pt x="1249" y="3209"/>
                </a:cubicBezTo>
                <a:cubicBezTo>
                  <a:pt x="1247" y="3206"/>
                  <a:pt x="1245" y="3204"/>
                  <a:pt x="1241" y="3200"/>
                </a:cubicBezTo>
                <a:cubicBezTo>
                  <a:pt x="1239" y="3200"/>
                  <a:pt x="1236" y="3200"/>
                  <a:pt x="1232" y="3200"/>
                </a:cubicBezTo>
                <a:cubicBezTo>
                  <a:pt x="1230" y="3198"/>
                  <a:pt x="1228" y="3195"/>
                  <a:pt x="1224" y="3192"/>
                </a:cubicBezTo>
                <a:cubicBezTo>
                  <a:pt x="1224" y="3183"/>
                  <a:pt x="1224" y="3175"/>
                  <a:pt x="1224" y="3166"/>
                </a:cubicBezTo>
                <a:cubicBezTo>
                  <a:pt x="1222" y="3166"/>
                  <a:pt x="1219" y="3166"/>
                  <a:pt x="1216" y="3166"/>
                </a:cubicBezTo>
                <a:cubicBezTo>
                  <a:pt x="1214" y="3164"/>
                  <a:pt x="1211" y="3162"/>
                  <a:pt x="1207" y="3158"/>
                </a:cubicBezTo>
                <a:cubicBezTo>
                  <a:pt x="1207" y="3156"/>
                  <a:pt x="1207" y="3153"/>
                  <a:pt x="1207" y="3149"/>
                </a:cubicBezTo>
                <a:cubicBezTo>
                  <a:pt x="1191" y="3149"/>
                  <a:pt x="1174" y="3149"/>
                  <a:pt x="1157" y="3149"/>
                </a:cubicBezTo>
                <a:cubicBezTo>
                  <a:pt x="1155" y="3152"/>
                  <a:pt x="1151" y="3155"/>
                  <a:pt x="1148" y="3158"/>
                </a:cubicBezTo>
                <a:cubicBezTo>
                  <a:pt x="1142" y="3158"/>
                  <a:pt x="1137" y="3158"/>
                  <a:pt x="1131" y="3158"/>
                </a:cubicBezTo>
                <a:cubicBezTo>
                  <a:pt x="1129" y="3161"/>
                  <a:pt x="1126" y="3163"/>
                  <a:pt x="1123" y="3166"/>
                </a:cubicBezTo>
                <a:cubicBezTo>
                  <a:pt x="1109" y="3166"/>
                  <a:pt x="1095" y="3166"/>
                  <a:pt x="1081" y="3166"/>
                </a:cubicBezTo>
                <a:cubicBezTo>
                  <a:pt x="1078" y="3169"/>
                  <a:pt x="1076" y="3171"/>
                  <a:pt x="1073" y="3175"/>
                </a:cubicBezTo>
                <a:cubicBezTo>
                  <a:pt x="1056" y="3175"/>
                  <a:pt x="1039" y="3175"/>
                  <a:pt x="1022" y="3175"/>
                </a:cubicBezTo>
                <a:cubicBezTo>
                  <a:pt x="1019" y="3177"/>
                  <a:pt x="1017" y="3180"/>
                  <a:pt x="1014" y="3183"/>
                </a:cubicBezTo>
                <a:cubicBezTo>
                  <a:pt x="1008" y="3183"/>
                  <a:pt x="1002" y="3183"/>
                  <a:pt x="997" y="3183"/>
                </a:cubicBezTo>
                <a:cubicBezTo>
                  <a:pt x="997" y="3162"/>
                  <a:pt x="997" y="3139"/>
                  <a:pt x="997" y="3116"/>
                </a:cubicBezTo>
                <a:cubicBezTo>
                  <a:pt x="991" y="3110"/>
                  <a:pt x="985" y="3105"/>
                  <a:pt x="980" y="3099"/>
                </a:cubicBezTo>
                <a:cubicBezTo>
                  <a:pt x="968" y="3099"/>
                  <a:pt x="957" y="3099"/>
                  <a:pt x="945" y="3099"/>
                </a:cubicBezTo>
                <a:cubicBezTo>
                  <a:pt x="943" y="3102"/>
                  <a:pt x="941" y="3104"/>
                  <a:pt x="937" y="3107"/>
                </a:cubicBezTo>
                <a:cubicBezTo>
                  <a:pt x="932" y="3107"/>
                  <a:pt x="926" y="3107"/>
                  <a:pt x="920" y="3107"/>
                </a:cubicBezTo>
                <a:cubicBezTo>
                  <a:pt x="918" y="3105"/>
                  <a:pt x="915" y="3102"/>
                  <a:pt x="912" y="3099"/>
                </a:cubicBezTo>
                <a:cubicBezTo>
                  <a:pt x="912" y="3093"/>
                  <a:pt x="912" y="3088"/>
                  <a:pt x="912" y="3082"/>
                </a:cubicBezTo>
                <a:cubicBezTo>
                  <a:pt x="910" y="3080"/>
                  <a:pt x="907" y="3076"/>
                  <a:pt x="903" y="3073"/>
                </a:cubicBezTo>
                <a:cubicBezTo>
                  <a:pt x="903" y="3068"/>
                  <a:pt x="903" y="3063"/>
                  <a:pt x="903" y="3057"/>
                </a:cubicBezTo>
                <a:cubicBezTo>
                  <a:pt x="901" y="3055"/>
                  <a:pt x="898" y="3051"/>
                  <a:pt x="895" y="3048"/>
                </a:cubicBezTo>
                <a:cubicBezTo>
                  <a:pt x="895" y="3042"/>
                  <a:pt x="895" y="3037"/>
                  <a:pt x="895" y="3031"/>
                </a:cubicBezTo>
                <a:cubicBezTo>
                  <a:pt x="901" y="3026"/>
                  <a:pt x="907" y="3021"/>
                  <a:pt x="912" y="3015"/>
                </a:cubicBezTo>
                <a:cubicBezTo>
                  <a:pt x="915" y="3015"/>
                  <a:pt x="917" y="3015"/>
                  <a:pt x="920" y="3015"/>
                </a:cubicBezTo>
                <a:cubicBezTo>
                  <a:pt x="920" y="3012"/>
                  <a:pt x="920" y="3009"/>
                  <a:pt x="920" y="3006"/>
                </a:cubicBezTo>
                <a:cubicBezTo>
                  <a:pt x="937" y="2990"/>
                  <a:pt x="954" y="2973"/>
                  <a:pt x="971" y="2956"/>
                </a:cubicBezTo>
                <a:cubicBezTo>
                  <a:pt x="971" y="2953"/>
                  <a:pt x="971" y="2950"/>
                  <a:pt x="971" y="2947"/>
                </a:cubicBezTo>
                <a:cubicBezTo>
                  <a:pt x="966" y="2947"/>
                  <a:pt x="960" y="2947"/>
                  <a:pt x="954" y="2947"/>
                </a:cubicBezTo>
                <a:cubicBezTo>
                  <a:pt x="954" y="2941"/>
                  <a:pt x="954" y="2935"/>
                  <a:pt x="954" y="2930"/>
                </a:cubicBezTo>
                <a:cubicBezTo>
                  <a:pt x="952" y="2930"/>
                  <a:pt x="949" y="2930"/>
                  <a:pt x="945" y="2930"/>
                </a:cubicBezTo>
                <a:cubicBezTo>
                  <a:pt x="943" y="2927"/>
                  <a:pt x="941" y="2925"/>
                  <a:pt x="937" y="2922"/>
                </a:cubicBezTo>
                <a:cubicBezTo>
                  <a:pt x="935" y="2922"/>
                  <a:pt x="932" y="2922"/>
                  <a:pt x="928" y="2922"/>
                </a:cubicBezTo>
                <a:cubicBezTo>
                  <a:pt x="926" y="2919"/>
                  <a:pt x="924" y="2916"/>
                  <a:pt x="920" y="2913"/>
                </a:cubicBezTo>
                <a:cubicBezTo>
                  <a:pt x="920" y="2905"/>
                  <a:pt x="920" y="2897"/>
                  <a:pt x="920" y="2888"/>
                </a:cubicBezTo>
                <a:cubicBezTo>
                  <a:pt x="926" y="2882"/>
                  <a:pt x="932" y="2876"/>
                  <a:pt x="937" y="2871"/>
                </a:cubicBezTo>
                <a:cubicBezTo>
                  <a:pt x="937" y="2868"/>
                  <a:pt x="937" y="2866"/>
                  <a:pt x="937" y="2862"/>
                </a:cubicBezTo>
                <a:cubicBezTo>
                  <a:pt x="935" y="2860"/>
                  <a:pt x="932" y="2858"/>
                  <a:pt x="928" y="2854"/>
                </a:cubicBezTo>
                <a:cubicBezTo>
                  <a:pt x="926" y="2854"/>
                  <a:pt x="924" y="2854"/>
                  <a:pt x="920" y="2854"/>
                </a:cubicBezTo>
                <a:cubicBezTo>
                  <a:pt x="920" y="2852"/>
                  <a:pt x="920" y="2849"/>
                  <a:pt x="920" y="2845"/>
                </a:cubicBezTo>
                <a:cubicBezTo>
                  <a:pt x="918" y="2843"/>
                  <a:pt x="915" y="2841"/>
                  <a:pt x="912" y="2837"/>
                </a:cubicBezTo>
                <a:cubicBezTo>
                  <a:pt x="912" y="2835"/>
                  <a:pt x="912" y="2832"/>
                  <a:pt x="912" y="2828"/>
                </a:cubicBezTo>
                <a:cubicBezTo>
                  <a:pt x="910" y="2826"/>
                  <a:pt x="907" y="2824"/>
                  <a:pt x="903" y="2820"/>
                </a:cubicBezTo>
                <a:cubicBezTo>
                  <a:pt x="898" y="2820"/>
                  <a:pt x="892" y="2820"/>
                  <a:pt x="886" y="2820"/>
                </a:cubicBezTo>
                <a:cubicBezTo>
                  <a:pt x="884" y="2818"/>
                  <a:pt x="881" y="2815"/>
                  <a:pt x="878" y="2811"/>
                </a:cubicBezTo>
                <a:cubicBezTo>
                  <a:pt x="876" y="2811"/>
                  <a:pt x="873" y="2811"/>
                  <a:pt x="869" y="2811"/>
                </a:cubicBezTo>
                <a:cubicBezTo>
                  <a:pt x="864" y="2807"/>
                  <a:pt x="859" y="2801"/>
                  <a:pt x="853" y="2795"/>
                </a:cubicBezTo>
                <a:cubicBezTo>
                  <a:pt x="853" y="2793"/>
                  <a:pt x="853" y="2790"/>
                  <a:pt x="853" y="2786"/>
                </a:cubicBezTo>
                <a:cubicBezTo>
                  <a:pt x="845" y="2778"/>
                  <a:pt x="836" y="2770"/>
                  <a:pt x="827" y="2761"/>
                </a:cubicBezTo>
                <a:cubicBezTo>
                  <a:pt x="827" y="2755"/>
                  <a:pt x="827" y="2750"/>
                  <a:pt x="827" y="2744"/>
                </a:cubicBezTo>
                <a:cubicBezTo>
                  <a:pt x="825" y="2742"/>
                  <a:pt x="822" y="2739"/>
                  <a:pt x="819" y="2736"/>
                </a:cubicBezTo>
                <a:cubicBezTo>
                  <a:pt x="817" y="2736"/>
                  <a:pt x="814" y="2736"/>
                  <a:pt x="811" y="2736"/>
                </a:cubicBezTo>
                <a:cubicBezTo>
                  <a:pt x="809" y="2734"/>
                  <a:pt x="805" y="2730"/>
                  <a:pt x="802" y="2727"/>
                </a:cubicBezTo>
                <a:cubicBezTo>
                  <a:pt x="802" y="2717"/>
                  <a:pt x="802" y="2705"/>
                  <a:pt x="802" y="2694"/>
                </a:cubicBezTo>
                <a:cubicBezTo>
                  <a:pt x="804" y="2691"/>
                  <a:pt x="808" y="2688"/>
                  <a:pt x="811" y="2685"/>
                </a:cubicBezTo>
                <a:cubicBezTo>
                  <a:pt x="811" y="2677"/>
                  <a:pt x="811" y="2669"/>
                  <a:pt x="811" y="2660"/>
                </a:cubicBezTo>
                <a:cubicBezTo>
                  <a:pt x="813" y="2657"/>
                  <a:pt x="816" y="2655"/>
                  <a:pt x="819" y="2652"/>
                </a:cubicBezTo>
                <a:cubicBezTo>
                  <a:pt x="819" y="2646"/>
                  <a:pt x="819" y="2640"/>
                  <a:pt x="819" y="2635"/>
                </a:cubicBezTo>
                <a:cubicBezTo>
                  <a:pt x="813" y="2635"/>
                  <a:pt x="808" y="2635"/>
                  <a:pt x="802" y="2635"/>
                </a:cubicBezTo>
                <a:cubicBezTo>
                  <a:pt x="796" y="2629"/>
                  <a:pt x="791" y="2623"/>
                  <a:pt x="785" y="2618"/>
                </a:cubicBezTo>
                <a:cubicBezTo>
                  <a:pt x="779" y="2618"/>
                  <a:pt x="774" y="2617"/>
                  <a:pt x="768" y="2617"/>
                </a:cubicBezTo>
                <a:cubicBezTo>
                  <a:pt x="766" y="2615"/>
                  <a:pt x="763" y="2612"/>
                  <a:pt x="760" y="2609"/>
                </a:cubicBezTo>
                <a:cubicBezTo>
                  <a:pt x="758" y="2609"/>
                  <a:pt x="755" y="2609"/>
                  <a:pt x="752" y="2609"/>
                </a:cubicBezTo>
                <a:cubicBezTo>
                  <a:pt x="749" y="2611"/>
                  <a:pt x="746" y="2614"/>
                  <a:pt x="743" y="2617"/>
                </a:cubicBezTo>
                <a:cubicBezTo>
                  <a:pt x="737" y="2617"/>
                  <a:pt x="732" y="2617"/>
                  <a:pt x="726" y="2617"/>
                </a:cubicBezTo>
                <a:cubicBezTo>
                  <a:pt x="724" y="2620"/>
                  <a:pt x="721" y="2622"/>
                  <a:pt x="718" y="2626"/>
                </a:cubicBezTo>
                <a:cubicBezTo>
                  <a:pt x="712" y="2626"/>
                  <a:pt x="707" y="2626"/>
                  <a:pt x="701" y="2626"/>
                </a:cubicBezTo>
                <a:cubicBezTo>
                  <a:pt x="698" y="2623"/>
                  <a:pt x="696" y="2621"/>
                  <a:pt x="693" y="2617"/>
                </a:cubicBezTo>
                <a:cubicBezTo>
                  <a:pt x="690" y="2620"/>
                  <a:pt x="687" y="2622"/>
                  <a:pt x="684" y="2626"/>
                </a:cubicBezTo>
                <a:cubicBezTo>
                  <a:pt x="653" y="2626"/>
                  <a:pt x="622" y="2626"/>
                  <a:pt x="591" y="2626"/>
                </a:cubicBezTo>
                <a:cubicBezTo>
                  <a:pt x="589" y="2623"/>
                  <a:pt x="586" y="2621"/>
                  <a:pt x="583" y="2617"/>
                </a:cubicBezTo>
                <a:cubicBezTo>
                  <a:pt x="574" y="2617"/>
                  <a:pt x="566" y="2617"/>
                  <a:pt x="557" y="2617"/>
                </a:cubicBezTo>
                <a:cubicBezTo>
                  <a:pt x="557" y="2623"/>
                  <a:pt x="557" y="2629"/>
                  <a:pt x="557" y="2635"/>
                </a:cubicBezTo>
                <a:cubicBezTo>
                  <a:pt x="555" y="2635"/>
                  <a:pt x="553" y="2635"/>
                  <a:pt x="549" y="2635"/>
                </a:cubicBezTo>
                <a:cubicBezTo>
                  <a:pt x="547" y="2637"/>
                  <a:pt x="544" y="2639"/>
                  <a:pt x="540" y="2643"/>
                </a:cubicBezTo>
                <a:cubicBezTo>
                  <a:pt x="535" y="2643"/>
                  <a:pt x="529" y="2643"/>
                  <a:pt x="523" y="2643"/>
                </a:cubicBezTo>
                <a:cubicBezTo>
                  <a:pt x="521" y="2640"/>
                  <a:pt x="518" y="2638"/>
                  <a:pt x="515" y="2635"/>
                </a:cubicBezTo>
                <a:cubicBezTo>
                  <a:pt x="513" y="2637"/>
                  <a:pt x="510" y="2639"/>
                  <a:pt x="507" y="2643"/>
                </a:cubicBezTo>
                <a:cubicBezTo>
                  <a:pt x="507" y="2645"/>
                  <a:pt x="507" y="2648"/>
                  <a:pt x="507" y="2652"/>
                </a:cubicBezTo>
                <a:cubicBezTo>
                  <a:pt x="505" y="2652"/>
                  <a:pt x="501" y="2652"/>
                  <a:pt x="498" y="2652"/>
                </a:cubicBezTo>
                <a:cubicBezTo>
                  <a:pt x="496" y="2649"/>
                  <a:pt x="493" y="2646"/>
                  <a:pt x="490" y="2643"/>
                </a:cubicBezTo>
                <a:cubicBezTo>
                  <a:pt x="484" y="2643"/>
                  <a:pt x="479" y="2643"/>
                  <a:pt x="473" y="2643"/>
                </a:cubicBezTo>
                <a:cubicBezTo>
                  <a:pt x="471" y="2640"/>
                  <a:pt x="467" y="2638"/>
                  <a:pt x="464" y="2635"/>
                </a:cubicBezTo>
                <a:cubicBezTo>
                  <a:pt x="454" y="2635"/>
                  <a:pt x="442" y="2635"/>
                  <a:pt x="431" y="2635"/>
                </a:cubicBezTo>
                <a:cubicBezTo>
                  <a:pt x="431" y="2626"/>
                  <a:pt x="431" y="2617"/>
                  <a:pt x="431" y="2609"/>
                </a:cubicBezTo>
                <a:cubicBezTo>
                  <a:pt x="433" y="2606"/>
                  <a:pt x="436" y="2604"/>
                  <a:pt x="439" y="2600"/>
                </a:cubicBezTo>
                <a:cubicBezTo>
                  <a:pt x="439" y="2598"/>
                  <a:pt x="439" y="2596"/>
                  <a:pt x="439" y="2592"/>
                </a:cubicBezTo>
                <a:cubicBezTo>
                  <a:pt x="433" y="2587"/>
                  <a:pt x="428" y="2581"/>
                  <a:pt x="422" y="2575"/>
                </a:cubicBezTo>
                <a:cubicBezTo>
                  <a:pt x="416" y="2575"/>
                  <a:pt x="411" y="2575"/>
                  <a:pt x="405" y="2575"/>
                </a:cubicBezTo>
                <a:cubicBezTo>
                  <a:pt x="400" y="2570"/>
                  <a:pt x="394" y="2564"/>
                  <a:pt x="389" y="2558"/>
                </a:cubicBezTo>
                <a:cubicBezTo>
                  <a:pt x="386" y="2558"/>
                  <a:pt x="383" y="2558"/>
                  <a:pt x="380" y="2558"/>
                </a:cubicBezTo>
                <a:cubicBezTo>
                  <a:pt x="377" y="2556"/>
                  <a:pt x="375" y="2553"/>
                  <a:pt x="372" y="2550"/>
                </a:cubicBezTo>
                <a:cubicBezTo>
                  <a:pt x="366" y="2550"/>
                  <a:pt x="360" y="2550"/>
                  <a:pt x="355" y="2550"/>
                </a:cubicBezTo>
                <a:cubicBezTo>
                  <a:pt x="355" y="2531"/>
                  <a:pt x="355" y="2511"/>
                  <a:pt x="355" y="2491"/>
                </a:cubicBezTo>
                <a:cubicBezTo>
                  <a:pt x="357" y="2489"/>
                  <a:pt x="360" y="2485"/>
                  <a:pt x="363" y="2482"/>
                </a:cubicBezTo>
                <a:cubicBezTo>
                  <a:pt x="363" y="2471"/>
                  <a:pt x="363" y="2459"/>
                  <a:pt x="363" y="2448"/>
                </a:cubicBezTo>
                <a:cubicBezTo>
                  <a:pt x="358" y="2448"/>
                  <a:pt x="352" y="2448"/>
                  <a:pt x="347" y="2448"/>
                </a:cubicBezTo>
                <a:cubicBezTo>
                  <a:pt x="344" y="2446"/>
                  <a:pt x="341" y="2443"/>
                  <a:pt x="338" y="2440"/>
                </a:cubicBezTo>
                <a:cubicBezTo>
                  <a:pt x="335" y="2440"/>
                  <a:pt x="333" y="2440"/>
                  <a:pt x="330" y="2440"/>
                </a:cubicBezTo>
                <a:cubicBezTo>
                  <a:pt x="327" y="2438"/>
                  <a:pt x="324" y="2435"/>
                  <a:pt x="321" y="2432"/>
                </a:cubicBezTo>
                <a:cubicBezTo>
                  <a:pt x="318" y="2432"/>
                  <a:pt x="316" y="2432"/>
                  <a:pt x="313" y="2432"/>
                </a:cubicBezTo>
                <a:cubicBezTo>
                  <a:pt x="310" y="2429"/>
                  <a:pt x="307" y="2426"/>
                  <a:pt x="304" y="2423"/>
                </a:cubicBezTo>
                <a:cubicBezTo>
                  <a:pt x="301" y="2423"/>
                  <a:pt x="299" y="2423"/>
                  <a:pt x="296" y="2423"/>
                </a:cubicBezTo>
                <a:cubicBezTo>
                  <a:pt x="293" y="2421"/>
                  <a:pt x="291" y="2418"/>
                  <a:pt x="288" y="2415"/>
                </a:cubicBezTo>
                <a:cubicBezTo>
                  <a:pt x="288" y="2401"/>
                  <a:pt x="288" y="2387"/>
                  <a:pt x="288" y="2373"/>
                </a:cubicBezTo>
                <a:cubicBezTo>
                  <a:pt x="282" y="2367"/>
                  <a:pt x="276" y="2361"/>
                  <a:pt x="270" y="2356"/>
                </a:cubicBezTo>
                <a:cubicBezTo>
                  <a:pt x="270" y="2350"/>
                  <a:pt x="270" y="2344"/>
                  <a:pt x="270" y="2339"/>
                </a:cubicBezTo>
                <a:cubicBezTo>
                  <a:pt x="273" y="2336"/>
                  <a:pt x="275" y="2334"/>
                  <a:pt x="279" y="2331"/>
                </a:cubicBezTo>
                <a:cubicBezTo>
                  <a:pt x="279" y="2325"/>
                  <a:pt x="279" y="2319"/>
                  <a:pt x="279" y="2314"/>
                </a:cubicBezTo>
                <a:cubicBezTo>
                  <a:pt x="281" y="2311"/>
                  <a:pt x="284" y="2308"/>
                  <a:pt x="288" y="2305"/>
                </a:cubicBezTo>
                <a:cubicBezTo>
                  <a:pt x="288" y="2297"/>
                  <a:pt x="288" y="2288"/>
                  <a:pt x="288" y="2280"/>
                </a:cubicBezTo>
                <a:cubicBezTo>
                  <a:pt x="285" y="2277"/>
                  <a:pt x="282" y="2275"/>
                  <a:pt x="279" y="2271"/>
                </a:cubicBezTo>
                <a:cubicBezTo>
                  <a:pt x="276" y="2271"/>
                  <a:pt x="274" y="2271"/>
                  <a:pt x="270" y="2271"/>
                </a:cubicBezTo>
                <a:cubicBezTo>
                  <a:pt x="268" y="2269"/>
                  <a:pt x="265" y="2266"/>
                  <a:pt x="262" y="2262"/>
                </a:cubicBezTo>
                <a:cubicBezTo>
                  <a:pt x="259" y="2262"/>
                  <a:pt x="257" y="2262"/>
                  <a:pt x="253" y="2262"/>
                </a:cubicBezTo>
                <a:cubicBezTo>
                  <a:pt x="251" y="2260"/>
                  <a:pt x="249" y="2258"/>
                  <a:pt x="245" y="2254"/>
                </a:cubicBezTo>
                <a:cubicBezTo>
                  <a:pt x="243" y="2254"/>
                  <a:pt x="240" y="2254"/>
                  <a:pt x="236" y="2254"/>
                </a:cubicBezTo>
                <a:cubicBezTo>
                  <a:pt x="231" y="2249"/>
                  <a:pt x="225" y="2243"/>
                  <a:pt x="219" y="2237"/>
                </a:cubicBezTo>
                <a:cubicBezTo>
                  <a:pt x="217" y="2237"/>
                  <a:pt x="215" y="2237"/>
                  <a:pt x="211" y="2237"/>
                </a:cubicBezTo>
                <a:cubicBezTo>
                  <a:pt x="209" y="2235"/>
                  <a:pt x="206" y="2233"/>
                  <a:pt x="202" y="2229"/>
                </a:cubicBezTo>
                <a:cubicBezTo>
                  <a:pt x="200" y="2229"/>
                  <a:pt x="198" y="2229"/>
                  <a:pt x="194" y="2229"/>
                </a:cubicBezTo>
                <a:cubicBezTo>
                  <a:pt x="192" y="2227"/>
                  <a:pt x="189" y="2224"/>
                  <a:pt x="186" y="2220"/>
                </a:cubicBezTo>
                <a:cubicBezTo>
                  <a:pt x="181" y="2220"/>
                  <a:pt x="175" y="2220"/>
                  <a:pt x="169" y="2220"/>
                </a:cubicBezTo>
                <a:cubicBezTo>
                  <a:pt x="169" y="2215"/>
                  <a:pt x="169" y="2209"/>
                  <a:pt x="169" y="2203"/>
                </a:cubicBezTo>
                <a:cubicBezTo>
                  <a:pt x="172" y="2201"/>
                  <a:pt x="174" y="2198"/>
                  <a:pt x="177" y="2195"/>
                </a:cubicBezTo>
                <a:cubicBezTo>
                  <a:pt x="177" y="2193"/>
                  <a:pt x="177" y="2190"/>
                  <a:pt x="177" y="2187"/>
                </a:cubicBezTo>
                <a:cubicBezTo>
                  <a:pt x="180" y="2185"/>
                  <a:pt x="183" y="2181"/>
                  <a:pt x="186" y="2178"/>
                </a:cubicBezTo>
                <a:cubicBezTo>
                  <a:pt x="186" y="2173"/>
                  <a:pt x="186" y="2167"/>
                  <a:pt x="186" y="2161"/>
                </a:cubicBezTo>
                <a:cubicBezTo>
                  <a:pt x="189" y="2159"/>
                  <a:pt x="191" y="2156"/>
                  <a:pt x="194" y="2153"/>
                </a:cubicBezTo>
                <a:cubicBezTo>
                  <a:pt x="194" y="2139"/>
                  <a:pt x="194" y="2126"/>
                  <a:pt x="194" y="2111"/>
                </a:cubicBezTo>
                <a:cubicBezTo>
                  <a:pt x="192" y="2111"/>
                  <a:pt x="189" y="2111"/>
                  <a:pt x="186" y="2111"/>
                </a:cubicBezTo>
                <a:cubicBezTo>
                  <a:pt x="184" y="2109"/>
                  <a:pt x="181" y="2105"/>
                  <a:pt x="177" y="2102"/>
                </a:cubicBezTo>
                <a:cubicBezTo>
                  <a:pt x="172" y="2102"/>
                  <a:pt x="166" y="2102"/>
                  <a:pt x="160" y="2102"/>
                </a:cubicBezTo>
                <a:cubicBezTo>
                  <a:pt x="158" y="2100"/>
                  <a:pt x="155" y="2097"/>
                  <a:pt x="152" y="2094"/>
                </a:cubicBezTo>
                <a:cubicBezTo>
                  <a:pt x="150" y="2094"/>
                  <a:pt x="147" y="2094"/>
                  <a:pt x="144" y="2094"/>
                </a:cubicBezTo>
                <a:cubicBezTo>
                  <a:pt x="138" y="2088"/>
                  <a:pt x="133" y="2083"/>
                  <a:pt x="127" y="2077"/>
                </a:cubicBezTo>
                <a:cubicBezTo>
                  <a:pt x="121" y="2077"/>
                  <a:pt x="116" y="2077"/>
                  <a:pt x="110" y="2077"/>
                </a:cubicBezTo>
                <a:cubicBezTo>
                  <a:pt x="108" y="2074"/>
                  <a:pt x="104" y="2072"/>
                  <a:pt x="101" y="2069"/>
                </a:cubicBezTo>
                <a:cubicBezTo>
                  <a:pt x="99" y="2069"/>
                  <a:pt x="96" y="2069"/>
                  <a:pt x="93" y="2069"/>
                </a:cubicBezTo>
                <a:cubicBezTo>
                  <a:pt x="91" y="2066"/>
                  <a:pt x="88" y="2063"/>
                  <a:pt x="85" y="2060"/>
                </a:cubicBezTo>
                <a:cubicBezTo>
                  <a:pt x="82" y="2060"/>
                  <a:pt x="79" y="2060"/>
                  <a:pt x="76" y="2060"/>
                </a:cubicBezTo>
                <a:cubicBezTo>
                  <a:pt x="76" y="2054"/>
                  <a:pt x="76" y="2049"/>
                  <a:pt x="76" y="2043"/>
                </a:cubicBezTo>
                <a:cubicBezTo>
                  <a:pt x="68" y="2035"/>
                  <a:pt x="60" y="2027"/>
                  <a:pt x="51" y="2018"/>
                </a:cubicBezTo>
                <a:cubicBezTo>
                  <a:pt x="43" y="2018"/>
                  <a:pt x="35" y="2018"/>
                  <a:pt x="26" y="2018"/>
                </a:cubicBezTo>
                <a:cubicBezTo>
                  <a:pt x="18" y="2010"/>
                  <a:pt x="9" y="2002"/>
                  <a:pt x="0" y="1993"/>
                </a:cubicBezTo>
                <a:cubicBezTo>
                  <a:pt x="0" y="1976"/>
                  <a:pt x="0" y="1959"/>
                  <a:pt x="0" y="1942"/>
                </a:cubicBezTo>
                <a:cubicBezTo>
                  <a:pt x="8" y="1942"/>
                  <a:pt x="17" y="1942"/>
                  <a:pt x="26" y="1942"/>
                </a:cubicBezTo>
                <a:cubicBezTo>
                  <a:pt x="26" y="1937"/>
                  <a:pt x="26" y="1931"/>
                  <a:pt x="26" y="1925"/>
                </a:cubicBezTo>
                <a:cubicBezTo>
                  <a:pt x="34" y="1925"/>
                  <a:pt x="42" y="1925"/>
                  <a:pt x="51" y="1925"/>
                </a:cubicBezTo>
                <a:cubicBezTo>
                  <a:pt x="53" y="1923"/>
                  <a:pt x="56" y="1920"/>
                  <a:pt x="59" y="1916"/>
                </a:cubicBezTo>
                <a:cubicBezTo>
                  <a:pt x="76" y="1916"/>
                  <a:pt x="93" y="1916"/>
                  <a:pt x="110" y="1916"/>
                </a:cubicBezTo>
                <a:cubicBezTo>
                  <a:pt x="121" y="1905"/>
                  <a:pt x="133" y="1894"/>
                  <a:pt x="144" y="1882"/>
                </a:cubicBezTo>
                <a:cubicBezTo>
                  <a:pt x="144" y="1874"/>
                  <a:pt x="144" y="1866"/>
                  <a:pt x="144" y="1857"/>
                </a:cubicBezTo>
                <a:cubicBezTo>
                  <a:pt x="146" y="1855"/>
                  <a:pt x="149" y="1852"/>
                  <a:pt x="152" y="1849"/>
                </a:cubicBezTo>
                <a:cubicBezTo>
                  <a:pt x="130" y="1826"/>
                  <a:pt x="108" y="1804"/>
                  <a:pt x="85" y="1781"/>
                </a:cubicBezTo>
                <a:cubicBezTo>
                  <a:pt x="82" y="1781"/>
                  <a:pt x="79" y="1781"/>
                  <a:pt x="76" y="1781"/>
                </a:cubicBezTo>
                <a:cubicBezTo>
                  <a:pt x="74" y="1779"/>
                  <a:pt x="71" y="1776"/>
                  <a:pt x="68" y="1773"/>
                </a:cubicBezTo>
                <a:cubicBezTo>
                  <a:pt x="68" y="1762"/>
                  <a:pt x="68" y="1750"/>
                  <a:pt x="68" y="1739"/>
                </a:cubicBezTo>
                <a:cubicBezTo>
                  <a:pt x="68" y="1725"/>
                  <a:pt x="68" y="1711"/>
                  <a:pt x="68" y="1697"/>
                </a:cubicBezTo>
                <a:cubicBezTo>
                  <a:pt x="70" y="1694"/>
                  <a:pt x="73" y="1692"/>
                  <a:pt x="76" y="1689"/>
                </a:cubicBezTo>
                <a:cubicBezTo>
                  <a:pt x="76" y="1686"/>
                  <a:pt x="76" y="1683"/>
                  <a:pt x="76" y="1680"/>
                </a:cubicBezTo>
                <a:cubicBezTo>
                  <a:pt x="76" y="1655"/>
                  <a:pt x="76" y="1629"/>
                  <a:pt x="76" y="1604"/>
                </a:cubicBezTo>
                <a:cubicBezTo>
                  <a:pt x="78" y="1602"/>
                  <a:pt x="82" y="1599"/>
                  <a:pt x="85" y="1595"/>
                </a:cubicBezTo>
                <a:cubicBezTo>
                  <a:pt x="85" y="1590"/>
                  <a:pt x="85" y="1584"/>
                  <a:pt x="85" y="1578"/>
                </a:cubicBezTo>
                <a:cubicBezTo>
                  <a:pt x="87" y="1576"/>
                  <a:pt x="90" y="1574"/>
                  <a:pt x="93" y="1570"/>
                </a:cubicBezTo>
                <a:cubicBezTo>
                  <a:pt x="93" y="1540"/>
                  <a:pt x="93" y="1509"/>
                  <a:pt x="93" y="1477"/>
                </a:cubicBezTo>
                <a:cubicBezTo>
                  <a:pt x="146" y="1477"/>
                  <a:pt x="200" y="1477"/>
                  <a:pt x="253" y="1477"/>
                </a:cubicBezTo>
                <a:cubicBezTo>
                  <a:pt x="256" y="1475"/>
                  <a:pt x="258" y="1472"/>
                  <a:pt x="262" y="1469"/>
                </a:cubicBezTo>
                <a:cubicBezTo>
                  <a:pt x="259" y="1467"/>
                  <a:pt x="257" y="1464"/>
                  <a:pt x="253" y="1461"/>
                </a:cubicBezTo>
                <a:cubicBezTo>
                  <a:pt x="253" y="1458"/>
                  <a:pt x="253" y="1455"/>
                  <a:pt x="253" y="1452"/>
                </a:cubicBezTo>
                <a:cubicBezTo>
                  <a:pt x="256" y="1452"/>
                  <a:pt x="258" y="1452"/>
                  <a:pt x="262" y="1452"/>
                </a:cubicBezTo>
                <a:cubicBezTo>
                  <a:pt x="264" y="1454"/>
                  <a:pt x="267" y="1458"/>
                  <a:pt x="270" y="1461"/>
                </a:cubicBezTo>
                <a:cubicBezTo>
                  <a:pt x="274" y="1461"/>
                  <a:pt x="276" y="1461"/>
                  <a:pt x="279" y="1461"/>
                </a:cubicBezTo>
                <a:cubicBezTo>
                  <a:pt x="279" y="1320"/>
                  <a:pt x="279" y="1179"/>
                  <a:pt x="279" y="1039"/>
                </a:cubicBezTo>
                <a:cubicBezTo>
                  <a:pt x="360" y="1039"/>
                  <a:pt x="441" y="1039"/>
                  <a:pt x="523" y="1039"/>
                </a:cubicBezTo>
                <a:cubicBezTo>
                  <a:pt x="523" y="1033"/>
                  <a:pt x="523" y="1027"/>
                  <a:pt x="523" y="1022"/>
                </a:cubicBezTo>
                <a:cubicBezTo>
                  <a:pt x="521" y="1019"/>
                  <a:pt x="518" y="1016"/>
                  <a:pt x="515" y="1013"/>
                </a:cubicBezTo>
                <a:cubicBezTo>
                  <a:pt x="515" y="988"/>
                  <a:pt x="515" y="962"/>
                  <a:pt x="515" y="937"/>
                </a:cubicBezTo>
                <a:cubicBezTo>
                  <a:pt x="518" y="935"/>
                  <a:pt x="520" y="932"/>
                  <a:pt x="523" y="928"/>
                </a:cubicBezTo>
                <a:cubicBezTo>
                  <a:pt x="523" y="926"/>
                  <a:pt x="523" y="924"/>
                  <a:pt x="523" y="920"/>
                </a:cubicBezTo>
                <a:cubicBezTo>
                  <a:pt x="526" y="918"/>
                  <a:pt x="529" y="915"/>
                  <a:pt x="532" y="911"/>
                </a:cubicBezTo>
                <a:cubicBezTo>
                  <a:pt x="532" y="907"/>
                  <a:pt x="532" y="901"/>
                  <a:pt x="532" y="895"/>
                </a:cubicBezTo>
                <a:cubicBezTo>
                  <a:pt x="535" y="893"/>
                  <a:pt x="537" y="890"/>
                  <a:pt x="540" y="886"/>
                </a:cubicBezTo>
                <a:cubicBezTo>
                  <a:pt x="540" y="884"/>
                  <a:pt x="540" y="881"/>
                  <a:pt x="540" y="878"/>
                </a:cubicBezTo>
                <a:cubicBezTo>
                  <a:pt x="543" y="876"/>
                  <a:pt x="546" y="872"/>
                  <a:pt x="549" y="869"/>
                </a:cubicBezTo>
                <a:cubicBezTo>
                  <a:pt x="549" y="867"/>
                  <a:pt x="549" y="864"/>
                  <a:pt x="549" y="861"/>
                </a:cubicBezTo>
                <a:cubicBezTo>
                  <a:pt x="552" y="859"/>
                  <a:pt x="554" y="855"/>
                  <a:pt x="557" y="852"/>
                </a:cubicBezTo>
                <a:cubicBezTo>
                  <a:pt x="557" y="850"/>
                  <a:pt x="557" y="847"/>
                  <a:pt x="557" y="844"/>
                </a:cubicBezTo>
                <a:cubicBezTo>
                  <a:pt x="560" y="842"/>
                  <a:pt x="562" y="839"/>
                  <a:pt x="566" y="836"/>
                </a:cubicBezTo>
                <a:cubicBezTo>
                  <a:pt x="568" y="836"/>
                  <a:pt x="571" y="836"/>
                  <a:pt x="574" y="836"/>
                </a:cubicBezTo>
                <a:cubicBezTo>
                  <a:pt x="574" y="834"/>
                  <a:pt x="574" y="830"/>
                  <a:pt x="574" y="827"/>
                </a:cubicBezTo>
                <a:cubicBezTo>
                  <a:pt x="580" y="821"/>
                  <a:pt x="586" y="816"/>
                  <a:pt x="591" y="810"/>
                </a:cubicBezTo>
                <a:cubicBezTo>
                  <a:pt x="591" y="808"/>
                  <a:pt x="591" y="805"/>
                  <a:pt x="591" y="802"/>
                </a:cubicBezTo>
                <a:cubicBezTo>
                  <a:pt x="594" y="800"/>
                  <a:pt x="596" y="797"/>
                  <a:pt x="600" y="794"/>
                </a:cubicBezTo>
                <a:cubicBezTo>
                  <a:pt x="600" y="791"/>
                  <a:pt x="600" y="788"/>
                  <a:pt x="600" y="785"/>
                </a:cubicBezTo>
                <a:cubicBezTo>
                  <a:pt x="602" y="783"/>
                  <a:pt x="605" y="780"/>
                  <a:pt x="608" y="777"/>
                </a:cubicBezTo>
                <a:cubicBezTo>
                  <a:pt x="611" y="777"/>
                  <a:pt x="613" y="777"/>
                  <a:pt x="617" y="777"/>
                </a:cubicBezTo>
                <a:cubicBezTo>
                  <a:pt x="617" y="769"/>
                  <a:pt x="617" y="760"/>
                  <a:pt x="617" y="751"/>
                </a:cubicBezTo>
                <a:cubicBezTo>
                  <a:pt x="619" y="748"/>
                  <a:pt x="621" y="746"/>
                  <a:pt x="625" y="743"/>
                </a:cubicBezTo>
                <a:cubicBezTo>
                  <a:pt x="625" y="740"/>
                  <a:pt x="625" y="738"/>
                  <a:pt x="625" y="735"/>
                </a:cubicBezTo>
                <a:cubicBezTo>
                  <a:pt x="627" y="732"/>
                  <a:pt x="630" y="729"/>
                  <a:pt x="634" y="726"/>
                </a:cubicBezTo>
                <a:cubicBezTo>
                  <a:pt x="634" y="720"/>
                  <a:pt x="634" y="714"/>
                  <a:pt x="634" y="709"/>
                </a:cubicBezTo>
                <a:cubicBezTo>
                  <a:pt x="636" y="706"/>
                  <a:pt x="638" y="704"/>
                  <a:pt x="642" y="701"/>
                </a:cubicBezTo>
                <a:cubicBezTo>
                  <a:pt x="642" y="698"/>
                  <a:pt x="642" y="696"/>
                  <a:pt x="642" y="693"/>
                </a:cubicBezTo>
                <a:cubicBezTo>
                  <a:pt x="644" y="690"/>
                  <a:pt x="647" y="687"/>
                  <a:pt x="651" y="684"/>
                </a:cubicBezTo>
                <a:cubicBezTo>
                  <a:pt x="651" y="681"/>
                  <a:pt x="651" y="679"/>
                  <a:pt x="651" y="676"/>
                </a:cubicBezTo>
                <a:cubicBezTo>
                  <a:pt x="653" y="673"/>
                  <a:pt x="656" y="670"/>
                  <a:pt x="659" y="667"/>
                </a:cubicBezTo>
                <a:cubicBezTo>
                  <a:pt x="659" y="661"/>
                  <a:pt x="659" y="655"/>
                  <a:pt x="659" y="650"/>
                </a:cubicBezTo>
                <a:cubicBezTo>
                  <a:pt x="661" y="647"/>
                  <a:pt x="664" y="645"/>
                  <a:pt x="667" y="641"/>
                </a:cubicBezTo>
                <a:cubicBezTo>
                  <a:pt x="667" y="633"/>
                  <a:pt x="667" y="625"/>
                  <a:pt x="667" y="616"/>
                </a:cubicBezTo>
                <a:cubicBezTo>
                  <a:pt x="664" y="614"/>
                  <a:pt x="662" y="611"/>
                  <a:pt x="659" y="607"/>
                </a:cubicBezTo>
                <a:cubicBezTo>
                  <a:pt x="659" y="599"/>
                  <a:pt x="659" y="591"/>
                  <a:pt x="659" y="582"/>
                </a:cubicBezTo>
                <a:cubicBezTo>
                  <a:pt x="673" y="582"/>
                  <a:pt x="686" y="582"/>
                  <a:pt x="701" y="582"/>
                </a:cubicBezTo>
                <a:cubicBezTo>
                  <a:pt x="703" y="580"/>
                  <a:pt x="707" y="577"/>
                  <a:pt x="710" y="574"/>
                </a:cubicBezTo>
                <a:cubicBezTo>
                  <a:pt x="712" y="574"/>
                  <a:pt x="715" y="574"/>
                  <a:pt x="718" y="574"/>
                </a:cubicBezTo>
                <a:cubicBezTo>
                  <a:pt x="720" y="572"/>
                  <a:pt x="723" y="569"/>
                  <a:pt x="726" y="565"/>
                </a:cubicBezTo>
                <a:cubicBezTo>
                  <a:pt x="726" y="563"/>
                  <a:pt x="726" y="560"/>
                  <a:pt x="726" y="557"/>
                </a:cubicBezTo>
                <a:cubicBezTo>
                  <a:pt x="728" y="555"/>
                  <a:pt x="732" y="552"/>
                  <a:pt x="735" y="548"/>
                </a:cubicBezTo>
                <a:cubicBezTo>
                  <a:pt x="735" y="546"/>
                  <a:pt x="735" y="543"/>
                  <a:pt x="735" y="540"/>
                </a:cubicBezTo>
                <a:cubicBezTo>
                  <a:pt x="737" y="538"/>
                  <a:pt x="740" y="535"/>
                  <a:pt x="743" y="532"/>
                </a:cubicBezTo>
                <a:cubicBezTo>
                  <a:pt x="743" y="526"/>
                  <a:pt x="743" y="521"/>
                  <a:pt x="743" y="515"/>
                </a:cubicBezTo>
                <a:cubicBezTo>
                  <a:pt x="749" y="509"/>
                  <a:pt x="754" y="504"/>
                  <a:pt x="760" y="498"/>
                </a:cubicBezTo>
                <a:cubicBezTo>
                  <a:pt x="762" y="498"/>
                  <a:pt x="765" y="498"/>
                  <a:pt x="768" y="498"/>
                </a:cubicBezTo>
                <a:cubicBezTo>
                  <a:pt x="768" y="496"/>
                  <a:pt x="768" y="492"/>
                  <a:pt x="768" y="489"/>
                </a:cubicBezTo>
                <a:cubicBezTo>
                  <a:pt x="780" y="479"/>
                  <a:pt x="791" y="467"/>
                  <a:pt x="802" y="456"/>
                </a:cubicBezTo>
                <a:cubicBezTo>
                  <a:pt x="805" y="456"/>
                  <a:pt x="808" y="456"/>
                  <a:pt x="811" y="456"/>
                </a:cubicBezTo>
                <a:cubicBezTo>
                  <a:pt x="814" y="453"/>
                  <a:pt x="816" y="450"/>
                  <a:pt x="819" y="447"/>
                </a:cubicBezTo>
                <a:cubicBezTo>
                  <a:pt x="822" y="447"/>
                  <a:pt x="824" y="447"/>
                  <a:pt x="827" y="447"/>
                </a:cubicBezTo>
                <a:cubicBezTo>
                  <a:pt x="830" y="445"/>
                  <a:pt x="833" y="442"/>
                  <a:pt x="836" y="439"/>
                </a:cubicBezTo>
                <a:cubicBezTo>
                  <a:pt x="839" y="439"/>
                  <a:pt x="841" y="439"/>
                  <a:pt x="844" y="439"/>
                </a:cubicBezTo>
                <a:cubicBezTo>
                  <a:pt x="847" y="436"/>
                  <a:pt x="850" y="434"/>
                  <a:pt x="853" y="431"/>
                </a:cubicBezTo>
                <a:cubicBezTo>
                  <a:pt x="858" y="431"/>
                  <a:pt x="864" y="431"/>
                  <a:pt x="869" y="431"/>
                </a:cubicBezTo>
                <a:cubicBezTo>
                  <a:pt x="872" y="428"/>
                  <a:pt x="875" y="425"/>
                  <a:pt x="878" y="422"/>
                </a:cubicBezTo>
                <a:cubicBezTo>
                  <a:pt x="878" y="414"/>
                  <a:pt x="878" y="406"/>
                  <a:pt x="878" y="397"/>
                </a:cubicBezTo>
                <a:cubicBezTo>
                  <a:pt x="876" y="394"/>
                  <a:pt x="873" y="391"/>
                  <a:pt x="869" y="388"/>
                </a:cubicBezTo>
                <a:cubicBezTo>
                  <a:pt x="859" y="388"/>
                  <a:pt x="848" y="388"/>
                  <a:pt x="836" y="388"/>
                </a:cubicBezTo>
                <a:cubicBezTo>
                  <a:pt x="831" y="383"/>
                  <a:pt x="825" y="377"/>
                  <a:pt x="819" y="372"/>
                </a:cubicBezTo>
                <a:cubicBezTo>
                  <a:pt x="817" y="372"/>
                  <a:pt x="814" y="372"/>
                  <a:pt x="811" y="372"/>
                </a:cubicBezTo>
                <a:cubicBezTo>
                  <a:pt x="809" y="369"/>
                  <a:pt x="805" y="366"/>
                  <a:pt x="802" y="363"/>
                </a:cubicBezTo>
                <a:cubicBezTo>
                  <a:pt x="802" y="360"/>
                  <a:pt x="802" y="358"/>
                  <a:pt x="802" y="355"/>
                </a:cubicBezTo>
                <a:cubicBezTo>
                  <a:pt x="800" y="352"/>
                  <a:pt x="797" y="349"/>
                  <a:pt x="794" y="346"/>
                </a:cubicBezTo>
                <a:cubicBezTo>
                  <a:pt x="794" y="343"/>
                  <a:pt x="794" y="341"/>
                  <a:pt x="794" y="338"/>
                </a:cubicBezTo>
                <a:cubicBezTo>
                  <a:pt x="792" y="335"/>
                  <a:pt x="788" y="333"/>
                  <a:pt x="785" y="329"/>
                </a:cubicBezTo>
                <a:cubicBezTo>
                  <a:pt x="785" y="321"/>
                  <a:pt x="785" y="312"/>
                  <a:pt x="785" y="304"/>
                </a:cubicBezTo>
                <a:cubicBezTo>
                  <a:pt x="793" y="295"/>
                  <a:pt x="802" y="287"/>
                  <a:pt x="811" y="278"/>
                </a:cubicBezTo>
                <a:cubicBezTo>
                  <a:pt x="811" y="276"/>
                  <a:pt x="811" y="274"/>
                  <a:pt x="811" y="270"/>
                </a:cubicBezTo>
                <a:cubicBezTo>
                  <a:pt x="803" y="262"/>
                  <a:pt x="794" y="253"/>
                  <a:pt x="785" y="244"/>
                </a:cubicBezTo>
                <a:cubicBezTo>
                  <a:pt x="785" y="228"/>
                  <a:pt x="785" y="211"/>
                  <a:pt x="785" y="194"/>
                </a:cubicBezTo>
                <a:cubicBezTo>
                  <a:pt x="783" y="192"/>
                  <a:pt x="780" y="188"/>
                  <a:pt x="777" y="185"/>
                </a:cubicBezTo>
                <a:cubicBezTo>
                  <a:pt x="777" y="171"/>
                  <a:pt x="777" y="158"/>
                  <a:pt x="777" y="143"/>
                </a:cubicBezTo>
                <a:cubicBezTo>
                  <a:pt x="780" y="141"/>
                  <a:pt x="782" y="138"/>
                  <a:pt x="785" y="135"/>
                </a:cubicBezTo>
                <a:cubicBezTo>
                  <a:pt x="785" y="127"/>
                  <a:pt x="785" y="119"/>
                  <a:pt x="785" y="110"/>
                </a:cubicBezTo>
                <a:cubicBezTo>
                  <a:pt x="788" y="107"/>
                  <a:pt x="791" y="104"/>
                  <a:pt x="794" y="101"/>
                </a:cubicBezTo>
                <a:cubicBezTo>
                  <a:pt x="794" y="98"/>
                  <a:pt x="794" y="96"/>
                  <a:pt x="794" y="93"/>
                </a:cubicBezTo>
                <a:cubicBezTo>
                  <a:pt x="800" y="87"/>
                  <a:pt x="805" y="81"/>
                  <a:pt x="811" y="76"/>
                </a:cubicBezTo>
                <a:cubicBezTo>
                  <a:pt x="817" y="76"/>
                  <a:pt x="822" y="76"/>
                  <a:pt x="827" y="76"/>
                </a:cubicBezTo>
                <a:cubicBezTo>
                  <a:pt x="833" y="81"/>
                  <a:pt x="839" y="87"/>
                  <a:pt x="844" y="93"/>
                </a:cubicBezTo>
                <a:cubicBezTo>
                  <a:pt x="848" y="93"/>
                  <a:pt x="851" y="93"/>
                  <a:pt x="853" y="93"/>
                </a:cubicBezTo>
                <a:cubicBezTo>
                  <a:pt x="853" y="104"/>
                  <a:pt x="853" y="115"/>
                  <a:pt x="853" y="127"/>
                </a:cubicBezTo>
                <a:cubicBezTo>
                  <a:pt x="862" y="127"/>
                  <a:pt x="870" y="127"/>
                  <a:pt x="878" y="127"/>
                </a:cubicBezTo>
                <a:cubicBezTo>
                  <a:pt x="882" y="124"/>
                  <a:pt x="884" y="120"/>
                  <a:pt x="886" y="118"/>
                </a:cubicBezTo>
                <a:cubicBezTo>
                  <a:pt x="890" y="118"/>
                  <a:pt x="893" y="118"/>
                  <a:pt x="895" y="118"/>
                </a:cubicBezTo>
                <a:cubicBezTo>
                  <a:pt x="899" y="115"/>
                  <a:pt x="901" y="112"/>
                  <a:pt x="904" y="110"/>
                </a:cubicBezTo>
                <a:cubicBezTo>
                  <a:pt x="907" y="110"/>
                  <a:pt x="910" y="110"/>
                  <a:pt x="912" y="110"/>
                </a:cubicBezTo>
                <a:cubicBezTo>
                  <a:pt x="916" y="107"/>
                  <a:pt x="918" y="103"/>
                  <a:pt x="921" y="101"/>
                </a:cubicBezTo>
                <a:cubicBezTo>
                  <a:pt x="924" y="101"/>
                  <a:pt x="926" y="101"/>
                  <a:pt x="929" y="101"/>
                </a:cubicBezTo>
                <a:cubicBezTo>
                  <a:pt x="932" y="98"/>
                  <a:pt x="935" y="95"/>
                  <a:pt x="938" y="93"/>
                </a:cubicBezTo>
                <a:cubicBezTo>
                  <a:pt x="943" y="93"/>
                  <a:pt x="949" y="93"/>
                  <a:pt x="955" y="93"/>
                </a:cubicBezTo>
                <a:cubicBezTo>
                  <a:pt x="958" y="90"/>
                  <a:pt x="960" y="86"/>
                  <a:pt x="963" y="84"/>
                </a:cubicBezTo>
                <a:cubicBezTo>
                  <a:pt x="974" y="84"/>
                  <a:pt x="985" y="84"/>
                  <a:pt x="997" y="84"/>
                </a:cubicBezTo>
                <a:cubicBezTo>
                  <a:pt x="1000" y="81"/>
                  <a:pt x="1002" y="78"/>
                  <a:pt x="1005" y="76"/>
                </a:cubicBezTo>
                <a:cubicBezTo>
                  <a:pt x="1011" y="76"/>
                  <a:pt x="1016" y="76"/>
                  <a:pt x="1022" y="76"/>
                </a:cubicBezTo>
                <a:cubicBezTo>
                  <a:pt x="1022" y="81"/>
                  <a:pt x="1022" y="87"/>
                  <a:pt x="1022" y="93"/>
                </a:cubicBezTo>
                <a:cubicBezTo>
                  <a:pt x="1028" y="93"/>
                  <a:pt x="1033" y="93"/>
                  <a:pt x="1039" y="93"/>
                </a:cubicBezTo>
                <a:cubicBezTo>
                  <a:pt x="1039" y="87"/>
                  <a:pt x="1039" y="81"/>
                  <a:pt x="1039" y="76"/>
                </a:cubicBezTo>
                <a:cubicBezTo>
                  <a:pt x="1042" y="73"/>
                  <a:pt x="1045" y="70"/>
                  <a:pt x="1047" y="68"/>
                </a:cubicBezTo>
                <a:cubicBezTo>
                  <a:pt x="1058" y="68"/>
                  <a:pt x="1070" y="68"/>
                  <a:pt x="1081" y="68"/>
                </a:cubicBezTo>
                <a:cubicBezTo>
                  <a:pt x="1084" y="71"/>
                  <a:pt x="1087" y="73"/>
                  <a:pt x="1089" y="76"/>
                </a:cubicBezTo>
                <a:cubicBezTo>
                  <a:pt x="1100" y="76"/>
                  <a:pt x="1112" y="76"/>
                  <a:pt x="1123" y="76"/>
                </a:cubicBezTo>
                <a:cubicBezTo>
                  <a:pt x="1126" y="79"/>
                  <a:pt x="1129" y="81"/>
                  <a:pt x="1131" y="84"/>
                </a:cubicBezTo>
                <a:cubicBezTo>
                  <a:pt x="1140" y="84"/>
                  <a:pt x="1149" y="84"/>
                  <a:pt x="1157" y="84"/>
                </a:cubicBezTo>
                <a:cubicBezTo>
                  <a:pt x="1160" y="81"/>
                  <a:pt x="1163" y="78"/>
                  <a:pt x="1165" y="76"/>
                </a:cubicBezTo>
                <a:cubicBezTo>
                  <a:pt x="1177" y="76"/>
                  <a:pt x="1188" y="76"/>
                  <a:pt x="1199" y="76"/>
                </a:cubicBezTo>
                <a:cubicBezTo>
                  <a:pt x="1203" y="79"/>
                  <a:pt x="1205" y="81"/>
                  <a:pt x="1207" y="84"/>
                </a:cubicBezTo>
                <a:cubicBezTo>
                  <a:pt x="1216" y="84"/>
                  <a:pt x="1224" y="84"/>
                  <a:pt x="1233" y="84"/>
                </a:cubicBezTo>
                <a:cubicBezTo>
                  <a:pt x="1236" y="87"/>
                  <a:pt x="1239" y="90"/>
                  <a:pt x="1241" y="93"/>
                </a:cubicBezTo>
                <a:cubicBezTo>
                  <a:pt x="1253" y="93"/>
                  <a:pt x="1264" y="93"/>
                  <a:pt x="1276" y="93"/>
                </a:cubicBezTo>
                <a:cubicBezTo>
                  <a:pt x="1279" y="96"/>
                  <a:pt x="1281" y="98"/>
                  <a:pt x="1284" y="101"/>
                </a:cubicBezTo>
                <a:cubicBezTo>
                  <a:pt x="1289" y="101"/>
                  <a:pt x="1295" y="101"/>
                  <a:pt x="1301" y="101"/>
                </a:cubicBezTo>
                <a:cubicBezTo>
                  <a:pt x="1304" y="104"/>
                  <a:pt x="1306" y="107"/>
                  <a:pt x="1309" y="110"/>
                </a:cubicBezTo>
                <a:cubicBezTo>
                  <a:pt x="1312" y="110"/>
                  <a:pt x="1315" y="110"/>
                  <a:pt x="1318" y="110"/>
                </a:cubicBezTo>
                <a:cubicBezTo>
                  <a:pt x="1321" y="113"/>
                  <a:pt x="1323" y="115"/>
                  <a:pt x="1326" y="118"/>
                </a:cubicBezTo>
                <a:cubicBezTo>
                  <a:pt x="1340" y="118"/>
                  <a:pt x="1354" y="118"/>
                  <a:pt x="1368" y="118"/>
                </a:cubicBezTo>
                <a:cubicBezTo>
                  <a:pt x="1374" y="124"/>
                  <a:pt x="1379" y="129"/>
                  <a:pt x="1385" y="135"/>
                </a:cubicBezTo>
                <a:cubicBezTo>
                  <a:pt x="1425" y="135"/>
                  <a:pt x="1464" y="135"/>
                  <a:pt x="1503" y="135"/>
                </a:cubicBezTo>
                <a:cubicBezTo>
                  <a:pt x="1507" y="138"/>
                  <a:pt x="1509" y="141"/>
                  <a:pt x="1511" y="143"/>
                </a:cubicBezTo>
                <a:cubicBezTo>
                  <a:pt x="1523" y="143"/>
                  <a:pt x="1534" y="143"/>
                  <a:pt x="1545" y="143"/>
                </a:cubicBezTo>
                <a:cubicBezTo>
                  <a:pt x="1549" y="146"/>
                  <a:pt x="1551" y="150"/>
                  <a:pt x="1554" y="152"/>
                </a:cubicBezTo>
                <a:cubicBezTo>
                  <a:pt x="1559" y="152"/>
                  <a:pt x="1565" y="152"/>
                  <a:pt x="1571" y="152"/>
                </a:cubicBezTo>
                <a:cubicBezTo>
                  <a:pt x="1574" y="155"/>
                  <a:pt x="1577" y="158"/>
                  <a:pt x="1579" y="160"/>
                </a:cubicBezTo>
                <a:cubicBezTo>
                  <a:pt x="1608" y="160"/>
                  <a:pt x="1636" y="160"/>
                  <a:pt x="1664" y="160"/>
                </a:cubicBezTo>
                <a:cubicBezTo>
                  <a:pt x="1667" y="157"/>
                  <a:pt x="1669" y="154"/>
                  <a:pt x="1672" y="152"/>
                </a:cubicBezTo>
                <a:cubicBezTo>
                  <a:pt x="1698" y="152"/>
                  <a:pt x="1723" y="152"/>
                  <a:pt x="1748" y="152"/>
                </a:cubicBezTo>
                <a:cubicBezTo>
                  <a:pt x="1751" y="149"/>
                  <a:pt x="1754" y="145"/>
                  <a:pt x="1756" y="143"/>
                </a:cubicBezTo>
                <a:cubicBezTo>
                  <a:pt x="1765" y="143"/>
                  <a:pt x="1774" y="143"/>
                  <a:pt x="1782" y="143"/>
                </a:cubicBezTo>
                <a:cubicBezTo>
                  <a:pt x="1785" y="140"/>
                  <a:pt x="1788" y="137"/>
                  <a:pt x="1790" y="135"/>
                </a:cubicBezTo>
                <a:cubicBezTo>
                  <a:pt x="1793" y="135"/>
                  <a:pt x="1796" y="135"/>
                  <a:pt x="1798" y="135"/>
                </a:cubicBezTo>
                <a:cubicBezTo>
                  <a:pt x="1798" y="132"/>
                  <a:pt x="1798" y="129"/>
                  <a:pt x="1798" y="127"/>
                </a:cubicBezTo>
                <a:cubicBezTo>
                  <a:pt x="1810" y="115"/>
                  <a:pt x="1821" y="104"/>
                  <a:pt x="1832" y="93"/>
                </a:cubicBezTo>
                <a:cubicBezTo>
                  <a:pt x="1836" y="93"/>
                  <a:pt x="1839" y="93"/>
                  <a:pt x="1841" y="93"/>
                </a:cubicBezTo>
                <a:cubicBezTo>
                  <a:pt x="1847" y="87"/>
                  <a:pt x="1853" y="81"/>
                  <a:pt x="1857" y="76"/>
                </a:cubicBezTo>
                <a:cubicBezTo>
                  <a:pt x="1861" y="76"/>
                  <a:pt x="1864" y="76"/>
                  <a:pt x="1866" y="76"/>
                </a:cubicBezTo>
                <a:cubicBezTo>
                  <a:pt x="1875" y="67"/>
                  <a:pt x="1883" y="59"/>
                  <a:pt x="1892" y="51"/>
                </a:cubicBezTo>
                <a:cubicBezTo>
                  <a:pt x="1900" y="51"/>
                  <a:pt x="1909" y="51"/>
                  <a:pt x="1917" y="51"/>
                </a:cubicBezTo>
                <a:cubicBezTo>
                  <a:pt x="1920" y="47"/>
                  <a:pt x="1923" y="44"/>
                  <a:pt x="1926" y="42"/>
                </a:cubicBezTo>
                <a:cubicBezTo>
                  <a:pt x="1929" y="42"/>
                  <a:pt x="1931" y="42"/>
                  <a:pt x="1934" y="42"/>
                </a:cubicBezTo>
                <a:cubicBezTo>
                  <a:pt x="1948" y="27"/>
                  <a:pt x="1962" y="13"/>
                  <a:pt x="1976" y="0"/>
                </a:cubicBezTo>
                <a:cubicBezTo>
                  <a:pt x="1979" y="0"/>
                  <a:pt x="1982" y="0"/>
                  <a:pt x="1985" y="0"/>
                </a:cubicBezTo>
                <a:cubicBezTo>
                  <a:pt x="1985" y="3"/>
                  <a:pt x="1985" y="6"/>
                  <a:pt x="1985" y="8"/>
                </a:cubicBezTo>
                <a:cubicBezTo>
                  <a:pt x="1988" y="12"/>
                  <a:pt x="1990" y="14"/>
                  <a:pt x="1993" y="17"/>
                </a:cubicBezTo>
                <a:cubicBezTo>
                  <a:pt x="1993" y="20"/>
                  <a:pt x="1993" y="22"/>
                  <a:pt x="1993" y="25"/>
                </a:cubicBezTo>
                <a:cubicBezTo>
                  <a:pt x="2010" y="42"/>
                  <a:pt x="2027" y="59"/>
                  <a:pt x="2044" y="76"/>
                </a:cubicBezTo>
                <a:cubicBezTo>
                  <a:pt x="2047" y="76"/>
                  <a:pt x="2050" y="76"/>
                  <a:pt x="2052" y="76"/>
                </a:cubicBezTo>
                <a:cubicBezTo>
                  <a:pt x="2058" y="81"/>
                  <a:pt x="2063" y="87"/>
                  <a:pt x="2069" y="93"/>
                </a:cubicBezTo>
                <a:cubicBezTo>
                  <a:pt x="2072" y="93"/>
                  <a:pt x="2075" y="93"/>
                  <a:pt x="2077" y="93"/>
                </a:cubicBezTo>
                <a:cubicBezTo>
                  <a:pt x="2080" y="96"/>
                  <a:pt x="2084" y="98"/>
                  <a:pt x="2086" y="101"/>
                </a:cubicBezTo>
                <a:cubicBezTo>
                  <a:pt x="2092" y="101"/>
                  <a:pt x="2097" y="101"/>
                  <a:pt x="2103" y="101"/>
                </a:cubicBezTo>
                <a:cubicBezTo>
                  <a:pt x="2106" y="104"/>
                  <a:pt x="2109" y="107"/>
                  <a:pt x="2111" y="110"/>
                </a:cubicBezTo>
                <a:cubicBezTo>
                  <a:pt x="2117" y="110"/>
                  <a:pt x="2123" y="110"/>
                  <a:pt x="2128" y="110"/>
                </a:cubicBezTo>
                <a:cubicBezTo>
                  <a:pt x="2131" y="113"/>
                  <a:pt x="2134" y="115"/>
                  <a:pt x="2136" y="118"/>
                </a:cubicBezTo>
                <a:cubicBezTo>
                  <a:pt x="2193" y="118"/>
                  <a:pt x="2250" y="118"/>
                  <a:pt x="2306" y="118"/>
                </a:cubicBezTo>
                <a:cubicBezTo>
                  <a:pt x="2309" y="115"/>
                  <a:pt x="2311" y="112"/>
                  <a:pt x="2314" y="110"/>
                </a:cubicBezTo>
                <a:cubicBezTo>
                  <a:pt x="2334" y="110"/>
                  <a:pt x="2353" y="110"/>
                  <a:pt x="2373" y="110"/>
                </a:cubicBezTo>
                <a:cubicBezTo>
                  <a:pt x="2376" y="107"/>
                  <a:pt x="2379" y="103"/>
                  <a:pt x="2381" y="101"/>
                </a:cubicBezTo>
                <a:cubicBezTo>
                  <a:pt x="2387" y="101"/>
                  <a:pt x="2392" y="101"/>
                  <a:pt x="2398" y="101"/>
                </a:cubicBezTo>
                <a:cubicBezTo>
                  <a:pt x="2401" y="98"/>
                  <a:pt x="2405" y="95"/>
                  <a:pt x="2407" y="93"/>
                </a:cubicBezTo>
                <a:cubicBezTo>
                  <a:pt x="2418" y="93"/>
                  <a:pt x="2430" y="93"/>
                  <a:pt x="2440" y="93"/>
                </a:cubicBezTo>
                <a:cubicBezTo>
                  <a:pt x="2443" y="90"/>
                  <a:pt x="2447" y="86"/>
                  <a:pt x="2449" y="84"/>
                </a:cubicBezTo>
                <a:cubicBezTo>
                  <a:pt x="2452" y="84"/>
                  <a:pt x="2455" y="84"/>
                  <a:pt x="2457" y="84"/>
                </a:cubicBezTo>
                <a:cubicBezTo>
                  <a:pt x="2460" y="81"/>
                  <a:pt x="2464" y="78"/>
                  <a:pt x="2466" y="76"/>
                </a:cubicBezTo>
                <a:cubicBezTo>
                  <a:pt x="2472" y="76"/>
                  <a:pt x="2478" y="76"/>
                  <a:pt x="2482" y="76"/>
                </a:cubicBezTo>
                <a:cubicBezTo>
                  <a:pt x="2486" y="73"/>
                  <a:pt x="2489" y="70"/>
                  <a:pt x="2491" y="68"/>
                </a:cubicBezTo>
                <a:cubicBezTo>
                  <a:pt x="2500" y="68"/>
                  <a:pt x="2508" y="68"/>
                  <a:pt x="2516" y="68"/>
                </a:cubicBezTo>
                <a:cubicBezTo>
                  <a:pt x="2520" y="64"/>
                  <a:pt x="2522" y="61"/>
                  <a:pt x="2525" y="59"/>
                </a:cubicBezTo>
                <a:cubicBezTo>
                  <a:pt x="2542" y="59"/>
                  <a:pt x="2559" y="59"/>
                  <a:pt x="2576" y="59"/>
                </a:cubicBezTo>
                <a:cubicBezTo>
                  <a:pt x="2579" y="55"/>
                  <a:pt x="2581" y="53"/>
                  <a:pt x="2584" y="51"/>
                </a:cubicBezTo>
                <a:cubicBezTo>
                  <a:pt x="2604" y="51"/>
                  <a:pt x="2623" y="51"/>
                  <a:pt x="2643" y="51"/>
                </a:cubicBezTo>
                <a:cubicBezTo>
                  <a:pt x="2646" y="47"/>
                  <a:pt x="2649" y="44"/>
                  <a:pt x="2652" y="42"/>
                </a:cubicBezTo>
                <a:cubicBezTo>
                  <a:pt x="2657" y="42"/>
                  <a:pt x="2663" y="42"/>
                  <a:pt x="2669" y="42"/>
                </a:cubicBezTo>
                <a:cubicBezTo>
                  <a:pt x="2672" y="38"/>
                  <a:pt x="2674" y="36"/>
                  <a:pt x="2677" y="34"/>
                </a:cubicBezTo>
                <a:cubicBezTo>
                  <a:pt x="2697" y="34"/>
                  <a:pt x="2717" y="34"/>
                  <a:pt x="2736" y="34"/>
                </a:cubicBezTo>
                <a:cubicBezTo>
                  <a:pt x="2739" y="37"/>
                  <a:pt x="2742" y="39"/>
                  <a:pt x="2744" y="42"/>
                </a:cubicBezTo>
                <a:cubicBezTo>
                  <a:pt x="2747" y="42"/>
                  <a:pt x="2751" y="42"/>
                  <a:pt x="2753" y="42"/>
                </a:cubicBezTo>
                <a:cubicBezTo>
                  <a:pt x="2768" y="56"/>
                  <a:pt x="2781" y="70"/>
                  <a:pt x="2795" y="84"/>
                </a:cubicBezTo>
                <a:cubicBezTo>
                  <a:pt x="2798" y="84"/>
                  <a:pt x="2801" y="84"/>
                  <a:pt x="2803" y="84"/>
                </a:cubicBezTo>
                <a:cubicBezTo>
                  <a:pt x="2807" y="87"/>
                  <a:pt x="2810" y="90"/>
                  <a:pt x="2812" y="93"/>
                </a:cubicBezTo>
                <a:cubicBezTo>
                  <a:pt x="2815" y="93"/>
                  <a:pt x="2818" y="93"/>
                  <a:pt x="2820" y="93"/>
                </a:cubicBezTo>
                <a:cubicBezTo>
                  <a:pt x="2824" y="96"/>
                  <a:pt x="2826" y="98"/>
                  <a:pt x="2828" y="101"/>
                </a:cubicBezTo>
                <a:cubicBezTo>
                  <a:pt x="2834" y="101"/>
                  <a:pt x="2840" y="101"/>
                  <a:pt x="2845" y="101"/>
                </a:cubicBezTo>
                <a:cubicBezTo>
                  <a:pt x="2851" y="107"/>
                  <a:pt x="2857" y="112"/>
                  <a:pt x="2862" y="118"/>
                </a:cubicBezTo>
                <a:cubicBezTo>
                  <a:pt x="2866" y="118"/>
                  <a:pt x="2869" y="118"/>
                  <a:pt x="2871" y="118"/>
                </a:cubicBezTo>
                <a:cubicBezTo>
                  <a:pt x="2877" y="124"/>
                  <a:pt x="2883" y="129"/>
                  <a:pt x="2888" y="135"/>
                </a:cubicBezTo>
                <a:cubicBezTo>
                  <a:pt x="2891" y="135"/>
                  <a:pt x="2894" y="135"/>
                  <a:pt x="2897" y="135"/>
                </a:cubicBezTo>
                <a:cubicBezTo>
                  <a:pt x="2900" y="138"/>
                  <a:pt x="2902" y="141"/>
                  <a:pt x="2905" y="143"/>
                </a:cubicBezTo>
                <a:cubicBezTo>
                  <a:pt x="2914" y="143"/>
                  <a:pt x="2922" y="143"/>
                  <a:pt x="2931" y="143"/>
                </a:cubicBezTo>
                <a:cubicBezTo>
                  <a:pt x="2936" y="149"/>
                  <a:pt x="2942" y="154"/>
                  <a:pt x="2947" y="160"/>
                </a:cubicBezTo>
                <a:cubicBezTo>
                  <a:pt x="2952" y="160"/>
                  <a:pt x="2958" y="160"/>
                  <a:pt x="2964" y="160"/>
                </a:cubicBezTo>
                <a:cubicBezTo>
                  <a:pt x="2973" y="151"/>
                  <a:pt x="2981" y="143"/>
                  <a:pt x="2989" y="135"/>
                </a:cubicBezTo>
                <a:cubicBezTo>
                  <a:pt x="2992" y="135"/>
                  <a:pt x="2995" y="135"/>
                  <a:pt x="2998" y="135"/>
                </a:cubicBezTo>
                <a:cubicBezTo>
                  <a:pt x="3001" y="132"/>
                  <a:pt x="3004" y="129"/>
                  <a:pt x="3006" y="127"/>
                </a:cubicBezTo>
                <a:cubicBezTo>
                  <a:pt x="3009" y="127"/>
                  <a:pt x="3012" y="127"/>
                  <a:pt x="3015" y="127"/>
                </a:cubicBezTo>
                <a:cubicBezTo>
                  <a:pt x="3018" y="124"/>
                  <a:pt x="3021" y="120"/>
                  <a:pt x="3023" y="118"/>
                </a:cubicBezTo>
                <a:cubicBezTo>
                  <a:pt x="3026" y="118"/>
                  <a:pt x="3029" y="118"/>
                  <a:pt x="3032" y="118"/>
                </a:cubicBezTo>
                <a:cubicBezTo>
                  <a:pt x="3035" y="121"/>
                  <a:pt x="3038" y="124"/>
                  <a:pt x="3040" y="127"/>
                </a:cubicBezTo>
                <a:cubicBezTo>
                  <a:pt x="3040" y="136"/>
                  <a:pt x="3040" y="144"/>
                  <a:pt x="3040" y="152"/>
                </a:cubicBezTo>
                <a:cubicBezTo>
                  <a:pt x="3043" y="155"/>
                  <a:pt x="3046" y="158"/>
                  <a:pt x="3048" y="160"/>
                </a:cubicBezTo>
                <a:cubicBezTo>
                  <a:pt x="3048" y="166"/>
                  <a:pt x="3048" y="171"/>
                  <a:pt x="3048" y="177"/>
                </a:cubicBezTo>
                <a:cubicBezTo>
                  <a:pt x="3051" y="180"/>
                  <a:pt x="3055" y="183"/>
                  <a:pt x="3057" y="185"/>
                </a:cubicBezTo>
                <a:cubicBezTo>
                  <a:pt x="3057" y="191"/>
                  <a:pt x="3057" y="197"/>
                  <a:pt x="3057" y="202"/>
                </a:cubicBezTo>
                <a:cubicBezTo>
                  <a:pt x="3063" y="208"/>
                  <a:pt x="3068" y="214"/>
                  <a:pt x="3074" y="219"/>
                </a:cubicBezTo>
                <a:cubicBezTo>
                  <a:pt x="3074" y="222"/>
                  <a:pt x="3074" y="226"/>
                  <a:pt x="3074" y="228"/>
                </a:cubicBezTo>
                <a:cubicBezTo>
                  <a:pt x="3077" y="231"/>
                  <a:pt x="3080" y="234"/>
                  <a:pt x="3082" y="236"/>
                </a:cubicBezTo>
                <a:cubicBezTo>
                  <a:pt x="3082" y="242"/>
                  <a:pt x="3082" y="248"/>
                  <a:pt x="3082" y="253"/>
                </a:cubicBezTo>
                <a:cubicBezTo>
                  <a:pt x="3085" y="256"/>
                  <a:pt x="3088" y="259"/>
                  <a:pt x="3090" y="261"/>
                </a:cubicBezTo>
                <a:cubicBezTo>
                  <a:pt x="3090" y="267"/>
                  <a:pt x="3090" y="273"/>
                  <a:pt x="3090" y="278"/>
                </a:cubicBezTo>
                <a:cubicBezTo>
                  <a:pt x="3093" y="282"/>
                  <a:pt x="3097" y="284"/>
                  <a:pt x="3099" y="286"/>
                </a:cubicBezTo>
                <a:cubicBezTo>
                  <a:pt x="3099" y="298"/>
                  <a:pt x="3099" y="309"/>
                  <a:pt x="3099" y="321"/>
                </a:cubicBezTo>
                <a:cubicBezTo>
                  <a:pt x="3105" y="326"/>
                  <a:pt x="3110" y="332"/>
                  <a:pt x="3116" y="338"/>
                </a:cubicBezTo>
                <a:cubicBezTo>
                  <a:pt x="3116" y="343"/>
                  <a:pt x="3116" y="349"/>
                  <a:pt x="3116" y="355"/>
                </a:cubicBezTo>
                <a:cubicBezTo>
                  <a:pt x="3119" y="358"/>
                  <a:pt x="3122" y="360"/>
                  <a:pt x="3124" y="363"/>
                </a:cubicBezTo>
                <a:cubicBezTo>
                  <a:pt x="3124" y="397"/>
                  <a:pt x="3124" y="431"/>
                  <a:pt x="3124" y="464"/>
                </a:cubicBezTo>
                <a:cubicBezTo>
                  <a:pt x="3121" y="464"/>
                  <a:pt x="3119" y="464"/>
                  <a:pt x="3116" y="464"/>
                </a:cubicBezTo>
                <a:cubicBezTo>
                  <a:pt x="3113" y="467"/>
                  <a:pt x="3110" y="470"/>
                  <a:pt x="3107" y="473"/>
                </a:cubicBezTo>
                <a:cubicBezTo>
                  <a:pt x="3096" y="473"/>
                  <a:pt x="3085" y="473"/>
                  <a:pt x="3074" y="473"/>
                </a:cubicBezTo>
                <a:cubicBezTo>
                  <a:pt x="3071" y="476"/>
                  <a:pt x="3068" y="479"/>
                  <a:pt x="3065" y="481"/>
                </a:cubicBezTo>
                <a:cubicBezTo>
                  <a:pt x="3051" y="481"/>
                  <a:pt x="3037" y="481"/>
                  <a:pt x="3023" y="481"/>
                </a:cubicBezTo>
                <a:cubicBezTo>
                  <a:pt x="3020" y="484"/>
                  <a:pt x="3017" y="487"/>
                  <a:pt x="3015" y="489"/>
                </a:cubicBezTo>
                <a:cubicBezTo>
                  <a:pt x="3012" y="489"/>
                  <a:pt x="3008" y="489"/>
                  <a:pt x="3006" y="489"/>
                </a:cubicBezTo>
                <a:cubicBezTo>
                  <a:pt x="3003" y="486"/>
                  <a:pt x="3000" y="483"/>
                  <a:pt x="2998" y="481"/>
                </a:cubicBezTo>
                <a:cubicBezTo>
                  <a:pt x="2995" y="481"/>
                  <a:pt x="2991" y="481"/>
                  <a:pt x="2989" y="481"/>
                </a:cubicBezTo>
                <a:cubicBezTo>
                  <a:pt x="2983" y="475"/>
                  <a:pt x="2978" y="470"/>
                  <a:pt x="2973" y="464"/>
                </a:cubicBezTo>
                <a:cubicBezTo>
                  <a:pt x="2969" y="467"/>
                  <a:pt x="2966" y="470"/>
                  <a:pt x="2964" y="473"/>
                </a:cubicBezTo>
                <a:cubicBezTo>
                  <a:pt x="2964" y="479"/>
                  <a:pt x="2964" y="484"/>
                  <a:pt x="2964" y="489"/>
                </a:cubicBezTo>
                <a:cubicBezTo>
                  <a:pt x="2958" y="495"/>
                  <a:pt x="2952" y="500"/>
                  <a:pt x="2947" y="506"/>
                </a:cubicBezTo>
                <a:cubicBezTo>
                  <a:pt x="2947" y="538"/>
                  <a:pt x="2947" y="569"/>
                  <a:pt x="2947" y="599"/>
                </a:cubicBezTo>
                <a:cubicBezTo>
                  <a:pt x="2944" y="603"/>
                  <a:pt x="2941" y="605"/>
                  <a:pt x="2939" y="607"/>
                </a:cubicBezTo>
                <a:cubicBezTo>
                  <a:pt x="2939" y="611"/>
                  <a:pt x="2939" y="614"/>
                  <a:pt x="2939" y="616"/>
                </a:cubicBezTo>
                <a:cubicBezTo>
                  <a:pt x="2935" y="620"/>
                  <a:pt x="2933" y="622"/>
                  <a:pt x="2931" y="624"/>
                </a:cubicBezTo>
                <a:cubicBezTo>
                  <a:pt x="2927" y="624"/>
                  <a:pt x="2924" y="624"/>
                  <a:pt x="2922" y="624"/>
                </a:cubicBezTo>
                <a:cubicBezTo>
                  <a:pt x="2922" y="650"/>
                  <a:pt x="2922" y="676"/>
                  <a:pt x="2922" y="701"/>
                </a:cubicBezTo>
                <a:cubicBezTo>
                  <a:pt x="2918" y="704"/>
                  <a:pt x="2916" y="706"/>
                  <a:pt x="2914" y="709"/>
                </a:cubicBezTo>
                <a:cubicBezTo>
                  <a:pt x="2914" y="714"/>
                  <a:pt x="2914" y="720"/>
                  <a:pt x="2914" y="726"/>
                </a:cubicBezTo>
                <a:cubicBezTo>
                  <a:pt x="2919" y="732"/>
                  <a:pt x="2925" y="737"/>
                  <a:pt x="2931" y="743"/>
                </a:cubicBezTo>
                <a:cubicBezTo>
                  <a:pt x="2956" y="743"/>
                  <a:pt x="2981" y="743"/>
                  <a:pt x="3006" y="743"/>
                </a:cubicBezTo>
                <a:cubicBezTo>
                  <a:pt x="3009" y="746"/>
                  <a:pt x="3012" y="749"/>
                  <a:pt x="3015" y="751"/>
                </a:cubicBezTo>
                <a:cubicBezTo>
                  <a:pt x="3015" y="760"/>
                  <a:pt x="3015" y="769"/>
                  <a:pt x="3015" y="777"/>
                </a:cubicBezTo>
                <a:cubicBezTo>
                  <a:pt x="3012" y="780"/>
                  <a:pt x="3008" y="783"/>
                  <a:pt x="3006" y="785"/>
                </a:cubicBezTo>
                <a:cubicBezTo>
                  <a:pt x="3006" y="794"/>
                  <a:pt x="3006" y="802"/>
                  <a:pt x="3006" y="810"/>
                </a:cubicBezTo>
                <a:cubicBezTo>
                  <a:pt x="3003" y="813"/>
                  <a:pt x="3000" y="817"/>
                  <a:pt x="2998" y="819"/>
                </a:cubicBezTo>
                <a:cubicBezTo>
                  <a:pt x="2998" y="825"/>
                  <a:pt x="2998" y="830"/>
                  <a:pt x="2998" y="836"/>
                </a:cubicBezTo>
                <a:cubicBezTo>
                  <a:pt x="3004" y="842"/>
                  <a:pt x="3009" y="847"/>
                  <a:pt x="3015" y="852"/>
                </a:cubicBezTo>
                <a:cubicBezTo>
                  <a:pt x="3018" y="852"/>
                  <a:pt x="3021" y="852"/>
                  <a:pt x="3023" y="852"/>
                </a:cubicBezTo>
                <a:cubicBezTo>
                  <a:pt x="3023" y="856"/>
                  <a:pt x="3023" y="859"/>
                  <a:pt x="3023" y="861"/>
                </a:cubicBezTo>
                <a:cubicBezTo>
                  <a:pt x="3026" y="864"/>
                  <a:pt x="3029" y="867"/>
                  <a:pt x="3032" y="869"/>
                </a:cubicBezTo>
                <a:cubicBezTo>
                  <a:pt x="3026" y="875"/>
                  <a:pt x="3021" y="881"/>
                  <a:pt x="3015" y="886"/>
                </a:cubicBezTo>
                <a:cubicBezTo>
                  <a:pt x="3009" y="886"/>
                  <a:pt x="3004" y="886"/>
                  <a:pt x="2998" y="886"/>
                </a:cubicBezTo>
                <a:cubicBezTo>
                  <a:pt x="2995" y="883"/>
                  <a:pt x="2991" y="881"/>
                  <a:pt x="2989" y="878"/>
                </a:cubicBezTo>
                <a:cubicBezTo>
                  <a:pt x="2978" y="878"/>
                  <a:pt x="2966" y="878"/>
                  <a:pt x="2956" y="878"/>
                </a:cubicBezTo>
                <a:cubicBezTo>
                  <a:pt x="2956" y="881"/>
                  <a:pt x="2956" y="884"/>
                  <a:pt x="2956" y="886"/>
                </a:cubicBezTo>
                <a:cubicBezTo>
                  <a:pt x="2952" y="890"/>
                  <a:pt x="2949" y="893"/>
                  <a:pt x="2947" y="895"/>
                </a:cubicBezTo>
                <a:cubicBezTo>
                  <a:pt x="2947" y="904"/>
                  <a:pt x="2947" y="912"/>
                  <a:pt x="2947" y="920"/>
                </a:cubicBezTo>
                <a:cubicBezTo>
                  <a:pt x="2952" y="926"/>
                  <a:pt x="2958" y="932"/>
                  <a:pt x="2964" y="937"/>
                </a:cubicBezTo>
                <a:cubicBezTo>
                  <a:pt x="2964" y="941"/>
                  <a:pt x="2964" y="943"/>
                  <a:pt x="2964" y="945"/>
                </a:cubicBezTo>
                <a:cubicBezTo>
                  <a:pt x="2967" y="949"/>
                  <a:pt x="2970" y="951"/>
                  <a:pt x="2973" y="954"/>
                </a:cubicBezTo>
                <a:cubicBezTo>
                  <a:pt x="2973" y="957"/>
                  <a:pt x="2973" y="960"/>
                  <a:pt x="2973" y="963"/>
                </a:cubicBezTo>
                <a:cubicBezTo>
                  <a:pt x="2982" y="971"/>
                  <a:pt x="2990" y="980"/>
                  <a:pt x="2998" y="988"/>
                </a:cubicBezTo>
                <a:cubicBezTo>
                  <a:pt x="2998" y="991"/>
                  <a:pt x="2998" y="994"/>
                  <a:pt x="2998" y="997"/>
                </a:cubicBezTo>
                <a:cubicBezTo>
                  <a:pt x="3001" y="1000"/>
                  <a:pt x="3004" y="1002"/>
                  <a:pt x="3006" y="1005"/>
                </a:cubicBezTo>
                <a:cubicBezTo>
                  <a:pt x="3006" y="1014"/>
                  <a:pt x="3006" y="1022"/>
                  <a:pt x="3006" y="1030"/>
                </a:cubicBezTo>
                <a:cubicBezTo>
                  <a:pt x="3012" y="1030"/>
                  <a:pt x="3017" y="1030"/>
                  <a:pt x="3023" y="1030"/>
                </a:cubicBezTo>
                <a:cubicBezTo>
                  <a:pt x="3026" y="1033"/>
                  <a:pt x="3029" y="1036"/>
                  <a:pt x="3032" y="1039"/>
                </a:cubicBezTo>
                <a:cubicBezTo>
                  <a:pt x="3041" y="1039"/>
                  <a:pt x="3049" y="1039"/>
                  <a:pt x="3057" y="1039"/>
                </a:cubicBezTo>
                <a:cubicBezTo>
                  <a:pt x="3057" y="1064"/>
                  <a:pt x="3057" y="1089"/>
                  <a:pt x="3057" y="1114"/>
                </a:cubicBezTo>
                <a:cubicBezTo>
                  <a:pt x="3063" y="1120"/>
                  <a:pt x="3068" y="1125"/>
                  <a:pt x="3074" y="1131"/>
                </a:cubicBezTo>
                <a:cubicBezTo>
                  <a:pt x="3077" y="1131"/>
                  <a:pt x="3080" y="1131"/>
                  <a:pt x="3082" y="1131"/>
                </a:cubicBezTo>
                <a:cubicBezTo>
                  <a:pt x="3091" y="1140"/>
                  <a:pt x="3099" y="1149"/>
                  <a:pt x="3107" y="1157"/>
                </a:cubicBezTo>
                <a:cubicBezTo>
                  <a:pt x="3116" y="1157"/>
                  <a:pt x="3125" y="1157"/>
                  <a:pt x="3133" y="1157"/>
                </a:cubicBezTo>
                <a:cubicBezTo>
                  <a:pt x="3133" y="1166"/>
                  <a:pt x="3133" y="1174"/>
                  <a:pt x="3133" y="1182"/>
                </a:cubicBezTo>
                <a:cubicBezTo>
                  <a:pt x="3136" y="1182"/>
                  <a:pt x="3139" y="1182"/>
                  <a:pt x="3141" y="1182"/>
                </a:cubicBezTo>
                <a:cubicBezTo>
                  <a:pt x="3145" y="1185"/>
                  <a:pt x="3147" y="1188"/>
                  <a:pt x="3149" y="1190"/>
                </a:cubicBezTo>
                <a:cubicBezTo>
                  <a:pt x="3158" y="1190"/>
                  <a:pt x="3167" y="1190"/>
                  <a:pt x="3175" y="1190"/>
                </a:cubicBezTo>
                <a:cubicBezTo>
                  <a:pt x="3179" y="1193"/>
                  <a:pt x="3181" y="1197"/>
                  <a:pt x="3183" y="1199"/>
                </a:cubicBezTo>
                <a:cubicBezTo>
                  <a:pt x="3187" y="1199"/>
                  <a:pt x="3189" y="1199"/>
                  <a:pt x="3192" y="1199"/>
                </a:cubicBezTo>
                <a:cubicBezTo>
                  <a:pt x="3192" y="1205"/>
                  <a:pt x="3192" y="1211"/>
                  <a:pt x="3192" y="1215"/>
                </a:cubicBezTo>
                <a:cubicBezTo>
                  <a:pt x="3195" y="1219"/>
                  <a:pt x="3198" y="1222"/>
                  <a:pt x="3200" y="1224"/>
                </a:cubicBezTo>
                <a:cubicBezTo>
                  <a:pt x="3197" y="1228"/>
                  <a:pt x="3194" y="1230"/>
                  <a:pt x="3192" y="1232"/>
                </a:cubicBezTo>
                <a:cubicBezTo>
                  <a:pt x="3188" y="1232"/>
                  <a:pt x="3186" y="1232"/>
                  <a:pt x="3183" y="1232"/>
                </a:cubicBezTo>
                <a:cubicBezTo>
                  <a:pt x="3180" y="1236"/>
                  <a:pt x="3178" y="1239"/>
                  <a:pt x="3175" y="1241"/>
                </a:cubicBezTo>
                <a:cubicBezTo>
                  <a:pt x="3175" y="1253"/>
                  <a:pt x="3175" y="1264"/>
                  <a:pt x="3175" y="1275"/>
                </a:cubicBezTo>
                <a:cubicBezTo>
                  <a:pt x="3179" y="1278"/>
                  <a:pt x="3181" y="1281"/>
                  <a:pt x="3183" y="1283"/>
                </a:cubicBezTo>
                <a:cubicBezTo>
                  <a:pt x="3175" y="1292"/>
                  <a:pt x="3166" y="1300"/>
                  <a:pt x="3158" y="1309"/>
                </a:cubicBezTo>
                <a:cubicBezTo>
                  <a:pt x="3158" y="1317"/>
                  <a:pt x="3158" y="1326"/>
                  <a:pt x="3158" y="1334"/>
                </a:cubicBezTo>
                <a:cubicBezTo>
                  <a:pt x="3153" y="1339"/>
                  <a:pt x="3147" y="1345"/>
                  <a:pt x="3141" y="1351"/>
                </a:cubicBezTo>
                <a:cubicBezTo>
                  <a:pt x="3141" y="1356"/>
                  <a:pt x="3141" y="1362"/>
                  <a:pt x="3141" y="1368"/>
                </a:cubicBezTo>
                <a:cubicBezTo>
                  <a:pt x="3147" y="1373"/>
                  <a:pt x="3153" y="1379"/>
                  <a:pt x="3158" y="1385"/>
                </a:cubicBezTo>
                <a:cubicBezTo>
                  <a:pt x="3161" y="1385"/>
                  <a:pt x="3163" y="1385"/>
                  <a:pt x="3166" y="1385"/>
                </a:cubicBezTo>
                <a:cubicBezTo>
                  <a:pt x="3169" y="1387"/>
                  <a:pt x="3172" y="1390"/>
                  <a:pt x="3175" y="1393"/>
                </a:cubicBezTo>
                <a:cubicBezTo>
                  <a:pt x="3180" y="1393"/>
                  <a:pt x="3186" y="1393"/>
                  <a:pt x="3191" y="1393"/>
                </a:cubicBezTo>
                <a:cubicBezTo>
                  <a:pt x="3191" y="1395"/>
                  <a:pt x="3191" y="1399"/>
                  <a:pt x="3191" y="1402"/>
                </a:cubicBezTo>
                <a:cubicBezTo>
                  <a:pt x="3197" y="1407"/>
                  <a:pt x="3203" y="1412"/>
                  <a:pt x="3208" y="1418"/>
                </a:cubicBezTo>
                <a:cubicBezTo>
                  <a:pt x="3208" y="1421"/>
                  <a:pt x="3208" y="1424"/>
                  <a:pt x="3208" y="1427"/>
                </a:cubicBezTo>
                <a:cubicBezTo>
                  <a:pt x="3214" y="1433"/>
                  <a:pt x="3220" y="1438"/>
                  <a:pt x="3225" y="1444"/>
                </a:cubicBezTo>
                <a:cubicBezTo>
                  <a:pt x="3225" y="1446"/>
                  <a:pt x="3225" y="1449"/>
                  <a:pt x="3225" y="1452"/>
                </a:cubicBezTo>
                <a:cubicBezTo>
                  <a:pt x="3231" y="1458"/>
                  <a:pt x="3237" y="1463"/>
                  <a:pt x="3242" y="1469"/>
                </a:cubicBezTo>
                <a:cubicBezTo>
                  <a:pt x="3242" y="1483"/>
                  <a:pt x="3242" y="1497"/>
                  <a:pt x="3242" y="1511"/>
                </a:cubicBezTo>
                <a:cubicBezTo>
                  <a:pt x="3245" y="1511"/>
                  <a:pt x="3247" y="1511"/>
                  <a:pt x="3251" y="1511"/>
                </a:cubicBezTo>
                <a:cubicBezTo>
                  <a:pt x="3253" y="1514"/>
                  <a:pt x="3256" y="1516"/>
                  <a:pt x="3259" y="1519"/>
                </a:cubicBezTo>
                <a:cubicBezTo>
                  <a:pt x="3265" y="1519"/>
                  <a:pt x="3271" y="1519"/>
                  <a:pt x="3277" y="1519"/>
                </a:cubicBezTo>
                <a:cubicBezTo>
                  <a:pt x="3277" y="1522"/>
                  <a:pt x="3277" y="1525"/>
                  <a:pt x="3277" y="1528"/>
                </a:cubicBezTo>
                <a:cubicBezTo>
                  <a:pt x="3279" y="1531"/>
                  <a:pt x="3281" y="1533"/>
                  <a:pt x="3285" y="1536"/>
                </a:cubicBezTo>
                <a:cubicBezTo>
                  <a:pt x="3287" y="1536"/>
                  <a:pt x="3289" y="1536"/>
                  <a:pt x="3293" y="1536"/>
                </a:cubicBezTo>
                <a:cubicBezTo>
                  <a:pt x="3295" y="1539"/>
                  <a:pt x="3298" y="1542"/>
                  <a:pt x="3302" y="1545"/>
                </a:cubicBezTo>
                <a:cubicBezTo>
                  <a:pt x="3302" y="1548"/>
                  <a:pt x="3302" y="1550"/>
                  <a:pt x="3302" y="1553"/>
                </a:cubicBezTo>
                <a:cubicBezTo>
                  <a:pt x="3304" y="1553"/>
                  <a:pt x="3306" y="1553"/>
                  <a:pt x="3310" y="1553"/>
                </a:cubicBezTo>
                <a:cubicBezTo>
                  <a:pt x="3312" y="1556"/>
                  <a:pt x="3315" y="1559"/>
                  <a:pt x="3319" y="1562"/>
                </a:cubicBezTo>
                <a:cubicBezTo>
                  <a:pt x="3319" y="1565"/>
                  <a:pt x="3319" y="1567"/>
                  <a:pt x="3319" y="1570"/>
                </a:cubicBezTo>
                <a:cubicBezTo>
                  <a:pt x="3321" y="1573"/>
                  <a:pt x="3324" y="1575"/>
                  <a:pt x="3327" y="1579"/>
                </a:cubicBezTo>
                <a:cubicBezTo>
                  <a:pt x="3327" y="1587"/>
                  <a:pt x="3327" y="1596"/>
                  <a:pt x="3327" y="1604"/>
                </a:cubicBezTo>
                <a:cubicBezTo>
                  <a:pt x="3307" y="1624"/>
                  <a:pt x="3288" y="1643"/>
                  <a:pt x="3268" y="1664"/>
                </a:cubicBezTo>
                <a:cubicBezTo>
                  <a:pt x="3268" y="1666"/>
                  <a:pt x="3268" y="1669"/>
                  <a:pt x="3268" y="1672"/>
                </a:cubicBezTo>
                <a:cubicBezTo>
                  <a:pt x="3265" y="1674"/>
                  <a:pt x="3263" y="1677"/>
                  <a:pt x="3259" y="1680"/>
                </a:cubicBezTo>
                <a:cubicBezTo>
                  <a:pt x="3257" y="1680"/>
                  <a:pt x="3254" y="1680"/>
                  <a:pt x="3251" y="1680"/>
                </a:cubicBezTo>
                <a:cubicBezTo>
                  <a:pt x="3240" y="1691"/>
                  <a:pt x="3229" y="1703"/>
                  <a:pt x="3217" y="1714"/>
                </a:cubicBezTo>
                <a:cubicBezTo>
                  <a:pt x="3215" y="1714"/>
                  <a:pt x="3212" y="1714"/>
                  <a:pt x="3208" y="1714"/>
                </a:cubicBezTo>
                <a:cubicBezTo>
                  <a:pt x="3206" y="1716"/>
                  <a:pt x="3204" y="1720"/>
                  <a:pt x="3200" y="1723"/>
                </a:cubicBezTo>
                <a:cubicBezTo>
                  <a:pt x="3198" y="1723"/>
                  <a:pt x="3195" y="1723"/>
                  <a:pt x="3191" y="1723"/>
                </a:cubicBezTo>
                <a:cubicBezTo>
                  <a:pt x="3191" y="1731"/>
                  <a:pt x="3191" y="1739"/>
                  <a:pt x="3191" y="1748"/>
                </a:cubicBezTo>
                <a:cubicBezTo>
                  <a:pt x="3194" y="1750"/>
                  <a:pt x="3197" y="1753"/>
                  <a:pt x="3200" y="1756"/>
                </a:cubicBezTo>
                <a:cubicBezTo>
                  <a:pt x="3203" y="1756"/>
                  <a:pt x="3205" y="1756"/>
                  <a:pt x="3208" y="1756"/>
                </a:cubicBezTo>
                <a:cubicBezTo>
                  <a:pt x="3217" y="1764"/>
                  <a:pt x="3225" y="1772"/>
                  <a:pt x="3234" y="1781"/>
                </a:cubicBezTo>
                <a:cubicBezTo>
                  <a:pt x="3234" y="1787"/>
                  <a:pt x="3234" y="1793"/>
                  <a:pt x="3234" y="1798"/>
                </a:cubicBezTo>
                <a:cubicBezTo>
                  <a:pt x="3239" y="1804"/>
                  <a:pt x="3245" y="1810"/>
                  <a:pt x="3251" y="1815"/>
                </a:cubicBezTo>
                <a:cubicBezTo>
                  <a:pt x="3251" y="1818"/>
                  <a:pt x="3251" y="1821"/>
                  <a:pt x="3251" y="1824"/>
                </a:cubicBezTo>
                <a:cubicBezTo>
                  <a:pt x="3253" y="1827"/>
                  <a:pt x="3256" y="1829"/>
                  <a:pt x="3259" y="1832"/>
                </a:cubicBezTo>
                <a:cubicBezTo>
                  <a:pt x="3259" y="1835"/>
                  <a:pt x="3259" y="1837"/>
                  <a:pt x="3259" y="1840"/>
                </a:cubicBezTo>
                <a:cubicBezTo>
                  <a:pt x="3262" y="1843"/>
                  <a:pt x="3264" y="1846"/>
                  <a:pt x="3268" y="1849"/>
                </a:cubicBezTo>
                <a:cubicBezTo>
                  <a:pt x="3265" y="1852"/>
                  <a:pt x="3263" y="1854"/>
                  <a:pt x="3259" y="1857"/>
                </a:cubicBezTo>
                <a:cubicBezTo>
                  <a:pt x="3262" y="1860"/>
                  <a:pt x="3264" y="1863"/>
                  <a:pt x="3268" y="1866"/>
                </a:cubicBezTo>
                <a:cubicBezTo>
                  <a:pt x="3268" y="1869"/>
                  <a:pt x="3268" y="1871"/>
                  <a:pt x="3268" y="1874"/>
                </a:cubicBezTo>
                <a:cubicBezTo>
                  <a:pt x="3273" y="1874"/>
                  <a:pt x="3279" y="1874"/>
                  <a:pt x="3285" y="1874"/>
                </a:cubicBezTo>
                <a:cubicBezTo>
                  <a:pt x="3298" y="1888"/>
                  <a:pt x="3312" y="1902"/>
                  <a:pt x="3327" y="1917"/>
                </a:cubicBezTo>
                <a:cubicBezTo>
                  <a:pt x="3338" y="1917"/>
                  <a:pt x="3349" y="1917"/>
                  <a:pt x="3361" y="1917"/>
                </a:cubicBezTo>
                <a:cubicBezTo>
                  <a:pt x="3363" y="1919"/>
                  <a:pt x="3366" y="1922"/>
                  <a:pt x="3369" y="1925"/>
                </a:cubicBezTo>
                <a:cubicBezTo>
                  <a:pt x="3371" y="1923"/>
                  <a:pt x="3375" y="1920"/>
                  <a:pt x="3378" y="1917"/>
                </a:cubicBezTo>
                <a:cubicBezTo>
                  <a:pt x="3386" y="1917"/>
                  <a:pt x="3394" y="1917"/>
                  <a:pt x="3403" y="1917"/>
                </a:cubicBezTo>
                <a:cubicBezTo>
                  <a:pt x="3403" y="1928"/>
                  <a:pt x="3403" y="1939"/>
                  <a:pt x="3403" y="1951"/>
                </a:cubicBezTo>
                <a:cubicBezTo>
                  <a:pt x="3401" y="1953"/>
                  <a:pt x="3397" y="1955"/>
                  <a:pt x="3394" y="1959"/>
                </a:cubicBezTo>
                <a:cubicBezTo>
                  <a:pt x="3394" y="1961"/>
                  <a:pt x="3394" y="1964"/>
                  <a:pt x="3394" y="1968"/>
                </a:cubicBezTo>
                <a:cubicBezTo>
                  <a:pt x="3389" y="1968"/>
                  <a:pt x="3383" y="1968"/>
                  <a:pt x="3378" y="1968"/>
                </a:cubicBezTo>
                <a:cubicBezTo>
                  <a:pt x="3372" y="1972"/>
                  <a:pt x="3366" y="1978"/>
                  <a:pt x="3361" y="1984"/>
                </a:cubicBezTo>
                <a:cubicBezTo>
                  <a:pt x="3361" y="1986"/>
                  <a:pt x="3361" y="1989"/>
                  <a:pt x="3361" y="1993"/>
                </a:cubicBezTo>
                <a:cubicBezTo>
                  <a:pt x="3363" y="1995"/>
                  <a:pt x="3366" y="1998"/>
                  <a:pt x="3369" y="2001"/>
                </a:cubicBezTo>
                <a:cubicBezTo>
                  <a:pt x="3369" y="2012"/>
                  <a:pt x="3369" y="2024"/>
                  <a:pt x="3369" y="2035"/>
                </a:cubicBezTo>
                <a:cubicBezTo>
                  <a:pt x="3371" y="2037"/>
                  <a:pt x="3375" y="2040"/>
                  <a:pt x="3378" y="2043"/>
                </a:cubicBezTo>
                <a:cubicBezTo>
                  <a:pt x="3378" y="2045"/>
                  <a:pt x="3378" y="2049"/>
                  <a:pt x="3378" y="2052"/>
                </a:cubicBezTo>
                <a:cubicBezTo>
                  <a:pt x="3380" y="2054"/>
                  <a:pt x="3383" y="2057"/>
                  <a:pt x="3386" y="2060"/>
                </a:cubicBezTo>
                <a:cubicBezTo>
                  <a:pt x="3392" y="2060"/>
                  <a:pt x="3397" y="2060"/>
                  <a:pt x="3403" y="2060"/>
                </a:cubicBezTo>
                <a:cubicBezTo>
                  <a:pt x="3403" y="2066"/>
                  <a:pt x="3403" y="2071"/>
                  <a:pt x="3403" y="2077"/>
                </a:cubicBezTo>
                <a:cubicBezTo>
                  <a:pt x="3409" y="2083"/>
                  <a:pt x="3414" y="2088"/>
                  <a:pt x="3420" y="2094"/>
                </a:cubicBezTo>
                <a:cubicBezTo>
                  <a:pt x="3420" y="2096"/>
                  <a:pt x="3420" y="2099"/>
                  <a:pt x="3420" y="2102"/>
                </a:cubicBezTo>
                <a:cubicBezTo>
                  <a:pt x="3422" y="2105"/>
                  <a:pt x="3425" y="2108"/>
                  <a:pt x="3428" y="2111"/>
                </a:cubicBezTo>
                <a:cubicBezTo>
                  <a:pt x="3430" y="2111"/>
                  <a:pt x="3434" y="2111"/>
                  <a:pt x="3437" y="2111"/>
                </a:cubicBezTo>
                <a:cubicBezTo>
                  <a:pt x="3439" y="2113"/>
                  <a:pt x="3442" y="2116"/>
                  <a:pt x="3445" y="2119"/>
                </a:cubicBezTo>
                <a:cubicBezTo>
                  <a:pt x="3445" y="2122"/>
                  <a:pt x="3445" y="2125"/>
                  <a:pt x="3445" y="2128"/>
                </a:cubicBezTo>
                <a:cubicBezTo>
                  <a:pt x="3443" y="2130"/>
                  <a:pt x="3440" y="2133"/>
                  <a:pt x="3437" y="2136"/>
                </a:cubicBezTo>
                <a:cubicBezTo>
                  <a:pt x="3437" y="2153"/>
                  <a:pt x="3437" y="2170"/>
                  <a:pt x="3437" y="2187"/>
                </a:cubicBezTo>
                <a:cubicBezTo>
                  <a:pt x="3439" y="2190"/>
                  <a:pt x="3442" y="2192"/>
                  <a:pt x="3445" y="2195"/>
                </a:cubicBezTo>
                <a:cubicBezTo>
                  <a:pt x="3445" y="2201"/>
                  <a:pt x="3445" y="2207"/>
                  <a:pt x="3445" y="2212"/>
                </a:cubicBezTo>
                <a:cubicBezTo>
                  <a:pt x="3448" y="2215"/>
                  <a:pt x="3450" y="2217"/>
                  <a:pt x="3453" y="2220"/>
                </a:cubicBezTo>
                <a:cubicBezTo>
                  <a:pt x="3453" y="2229"/>
                  <a:pt x="3453" y="2237"/>
                  <a:pt x="3453" y="2246"/>
                </a:cubicBezTo>
                <a:cubicBezTo>
                  <a:pt x="3456" y="2246"/>
                  <a:pt x="3459" y="2246"/>
                  <a:pt x="3462" y="2246"/>
                </a:cubicBezTo>
                <a:cubicBezTo>
                  <a:pt x="3465" y="2248"/>
                  <a:pt x="3467" y="2251"/>
                  <a:pt x="3470" y="2255"/>
                </a:cubicBezTo>
                <a:cubicBezTo>
                  <a:pt x="3470" y="2276"/>
                  <a:pt x="3470" y="2299"/>
                  <a:pt x="3470" y="2322"/>
                </a:cubicBezTo>
                <a:cubicBezTo>
                  <a:pt x="3468" y="2324"/>
                  <a:pt x="3465" y="2327"/>
                  <a:pt x="3462" y="2331"/>
                </a:cubicBezTo>
                <a:cubicBezTo>
                  <a:pt x="3462" y="2333"/>
                  <a:pt x="3462" y="2336"/>
                  <a:pt x="3462" y="2339"/>
                </a:cubicBezTo>
                <a:cubicBezTo>
                  <a:pt x="3454" y="2339"/>
                  <a:pt x="3446" y="2339"/>
                  <a:pt x="3437" y="2339"/>
                </a:cubicBezTo>
                <a:cubicBezTo>
                  <a:pt x="3435" y="2336"/>
                  <a:pt x="3431" y="2334"/>
                  <a:pt x="3428" y="2331"/>
                </a:cubicBezTo>
                <a:cubicBezTo>
                  <a:pt x="3428" y="2328"/>
                  <a:pt x="3428" y="2325"/>
                  <a:pt x="3428" y="2322"/>
                </a:cubicBezTo>
                <a:cubicBezTo>
                  <a:pt x="3426" y="2319"/>
                  <a:pt x="3423" y="2317"/>
                  <a:pt x="3420" y="2314"/>
                </a:cubicBezTo>
                <a:cubicBezTo>
                  <a:pt x="3420" y="2311"/>
                  <a:pt x="3420" y="2308"/>
                  <a:pt x="3420" y="2305"/>
                </a:cubicBezTo>
                <a:cubicBezTo>
                  <a:pt x="3418" y="2302"/>
                  <a:pt x="3414" y="2300"/>
                  <a:pt x="3411" y="2297"/>
                </a:cubicBezTo>
                <a:cubicBezTo>
                  <a:pt x="3411" y="2293"/>
                  <a:pt x="3411" y="2291"/>
                  <a:pt x="3411" y="2289"/>
                </a:cubicBezTo>
                <a:cubicBezTo>
                  <a:pt x="3408" y="2285"/>
                  <a:pt x="3405" y="2282"/>
                  <a:pt x="3403" y="2280"/>
                </a:cubicBezTo>
                <a:cubicBezTo>
                  <a:pt x="3400" y="2280"/>
                  <a:pt x="3396" y="2280"/>
                  <a:pt x="3394" y="2280"/>
                </a:cubicBezTo>
                <a:cubicBezTo>
                  <a:pt x="3394" y="2283"/>
                  <a:pt x="3394" y="2286"/>
                  <a:pt x="3394" y="2289"/>
                </a:cubicBezTo>
                <a:cubicBezTo>
                  <a:pt x="3397" y="2292"/>
                  <a:pt x="3401" y="2294"/>
                  <a:pt x="3403" y="2297"/>
                </a:cubicBezTo>
                <a:cubicBezTo>
                  <a:pt x="3400" y="2300"/>
                  <a:pt x="3396" y="2302"/>
                  <a:pt x="3394" y="2305"/>
                </a:cubicBezTo>
                <a:cubicBezTo>
                  <a:pt x="3397" y="2308"/>
                  <a:pt x="3401" y="2311"/>
                  <a:pt x="3403" y="2314"/>
                </a:cubicBezTo>
                <a:cubicBezTo>
                  <a:pt x="3403" y="2319"/>
                  <a:pt x="3403" y="2325"/>
                  <a:pt x="3403" y="2331"/>
                </a:cubicBezTo>
                <a:cubicBezTo>
                  <a:pt x="3412" y="2331"/>
                  <a:pt x="3429" y="2342"/>
                  <a:pt x="3437" y="2342"/>
                </a:cubicBezTo>
                <a:cubicBezTo>
                  <a:pt x="3437" y="2348"/>
                  <a:pt x="3437" y="2350"/>
                  <a:pt x="3437" y="2356"/>
                </a:cubicBezTo>
                <a:cubicBezTo>
                  <a:pt x="3439" y="2358"/>
                  <a:pt x="3442" y="2361"/>
                  <a:pt x="3445" y="2364"/>
                </a:cubicBezTo>
                <a:cubicBezTo>
                  <a:pt x="3445" y="2366"/>
                  <a:pt x="3445" y="2370"/>
                  <a:pt x="3445" y="2373"/>
                </a:cubicBezTo>
                <a:cubicBezTo>
                  <a:pt x="3448" y="2373"/>
                  <a:pt x="3450" y="2373"/>
                  <a:pt x="3453" y="2373"/>
                </a:cubicBezTo>
                <a:cubicBezTo>
                  <a:pt x="3456" y="2375"/>
                  <a:pt x="3459" y="2378"/>
                  <a:pt x="3462" y="2381"/>
                </a:cubicBezTo>
                <a:cubicBezTo>
                  <a:pt x="3465" y="2381"/>
                  <a:pt x="3467" y="2381"/>
                  <a:pt x="3470" y="2381"/>
                </a:cubicBezTo>
                <a:cubicBezTo>
                  <a:pt x="3470" y="2398"/>
                  <a:pt x="3470" y="2415"/>
                  <a:pt x="3470" y="2432"/>
                </a:cubicBezTo>
                <a:cubicBezTo>
                  <a:pt x="3473" y="2434"/>
                  <a:pt x="3476" y="2437"/>
                  <a:pt x="3479" y="2440"/>
                </a:cubicBezTo>
                <a:cubicBezTo>
                  <a:pt x="3479" y="2443"/>
                  <a:pt x="3479" y="2445"/>
                  <a:pt x="3479" y="2448"/>
                </a:cubicBezTo>
                <a:cubicBezTo>
                  <a:pt x="3482" y="2451"/>
                  <a:pt x="3484" y="2454"/>
                  <a:pt x="3487" y="2457"/>
                </a:cubicBezTo>
                <a:cubicBezTo>
                  <a:pt x="3487" y="2465"/>
                  <a:pt x="3487" y="2473"/>
                  <a:pt x="3487" y="2482"/>
                </a:cubicBezTo>
                <a:cubicBezTo>
                  <a:pt x="3490" y="2485"/>
                  <a:pt x="3493" y="2488"/>
                  <a:pt x="3496" y="2491"/>
                </a:cubicBezTo>
                <a:cubicBezTo>
                  <a:pt x="3496" y="2494"/>
                  <a:pt x="3496" y="2496"/>
                  <a:pt x="3496" y="2499"/>
                </a:cubicBezTo>
                <a:cubicBezTo>
                  <a:pt x="3494" y="2499"/>
                  <a:pt x="3490" y="2499"/>
                  <a:pt x="3487" y="2499"/>
                </a:cubicBezTo>
                <a:cubicBezTo>
                  <a:pt x="3485" y="2502"/>
                  <a:pt x="3482" y="2504"/>
                  <a:pt x="3479" y="2507"/>
                </a:cubicBezTo>
                <a:cubicBezTo>
                  <a:pt x="3477" y="2507"/>
                  <a:pt x="3473" y="2507"/>
                  <a:pt x="3470" y="2507"/>
                </a:cubicBezTo>
                <a:cubicBezTo>
                  <a:pt x="3468" y="2510"/>
                  <a:pt x="3465" y="2513"/>
                  <a:pt x="3462" y="2516"/>
                </a:cubicBezTo>
                <a:cubicBezTo>
                  <a:pt x="3456" y="2516"/>
                  <a:pt x="3451" y="2516"/>
                  <a:pt x="3445" y="2516"/>
                </a:cubicBezTo>
                <a:cubicBezTo>
                  <a:pt x="3443" y="2519"/>
                  <a:pt x="3440" y="2521"/>
                  <a:pt x="3437" y="2524"/>
                </a:cubicBezTo>
                <a:cubicBezTo>
                  <a:pt x="3429" y="2524"/>
                  <a:pt x="3420" y="2524"/>
                  <a:pt x="3411" y="2524"/>
                </a:cubicBezTo>
                <a:cubicBezTo>
                  <a:pt x="3409" y="2527"/>
                  <a:pt x="3406" y="2530"/>
                  <a:pt x="3403" y="2533"/>
                </a:cubicBezTo>
                <a:cubicBezTo>
                  <a:pt x="3401" y="2533"/>
                  <a:pt x="3397" y="2533"/>
                  <a:pt x="3394" y="2533"/>
                </a:cubicBezTo>
                <a:cubicBezTo>
                  <a:pt x="3392" y="2536"/>
                  <a:pt x="3389" y="2538"/>
                  <a:pt x="3386" y="2541"/>
                </a:cubicBezTo>
                <a:cubicBezTo>
                  <a:pt x="3380" y="2541"/>
                  <a:pt x="3375" y="2541"/>
                  <a:pt x="3369" y="2541"/>
                </a:cubicBezTo>
                <a:cubicBezTo>
                  <a:pt x="3369" y="2544"/>
                  <a:pt x="3369" y="2547"/>
                  <a:pt x="3369" y="2550"/>
                </a:cubicBezTo>
                <a:cubicBezTo>
                  <a:pt x="3371" y="2553"/>
                  <a:pt x="3375" y="2555"/>
                  <a:pt x="3378" y="2558"/>
                </a:cubicBezTo>
                <a:cubicBezTo>
                  <a:pt x="3378" y="2570"/>
                  <a:pt x="3378" y="2581"/>
                  <a:pt x="3378" y="2592"/>
                </a:cubicBezTo>
                <a:cubicBezTo>
                  <a:pt x="3375" y="2595"/>
                  <a:pt x="3372" y="2597"/>
                  <a:pt x="3369" y="2601"/>
                </a:cubicBezTo>
                <a:cubicBezTo>
                  <a:pt x="3363" y="2601"/>
                  <a:pt x="3358" y="2601"/>
                  <a:pt x="3352" y="2601"/>
                </a:cubicBezTo>
                <a:cubicBezTo>
                  <a:pt x="3349" y="2603"/>
                  <a:pt x="3347" y="2605"/>
                  <a:pt x="3344" y="2609"/>
                </a:cubicBezTo>
                <a:cubicBezTo>
                  <a:pt x="3338" y="2609"/>
                  <a:pt x="3332" y="2609"/>
                  <a:pt x="3327" y="2609"/>
                </a:cubicBezTo>
                <a:cubicBezTo>
                  <a:pt x="3324" y="2606"/>
                  <a:pt x="3322" y="2604"/>
                  <a:pt x="3319" y="2601"/>
                </a:cubicBezTo>
                <a:cubicBezTo>
                  <a:pt x="3319" y="2598"/>
                  <a:pt x="3319" y="2596"/>
                  <a:pt x="3319" y="2592"/>
                </a:cubicBezTo>
                <a:cubicBezTo>
                  <a:pt x="3313" y="2587"/>
                  <a:pt x="3307" y="2581"/>
                  <a:pt x="3302" y="2575"/>
                </a:cubicBezTo>
                <a:cubicBezTo>
                  <a:pt x="3299" y="2575"/>
                  <a:pt x="3296" y="2575"/>
                  <a:pt x="3293" y="2575"/>
                </a:cubicBezTo>
                <a:cubicBezTo>
                  <a:pt x="3293" y="2570"/>
                  <a:pt x="3293" y="2564"/>
                  <a:pt x="3293" y="2558"/>
                </a:cubicBezTo>
                <a:cubicBezTo>
                  <a:pt x="3288" y="2558"/>
                  <a:pt x="3282" y="2558"/>
                  <a:pt x="3277" y="2558"/>
                </a:cubicBezTo>
                <a:cubicBezTo>
                  <a:pt x="3271" y="2564"/>
                  <a:pt x="3265" y="2570"/>
                  <a:pt x="3259" y="2575"/>
                </a:cubicBezTo>
                <a:cubicBezTo>
                  <a:pt x="3259" y="2578"/>
                  <a:pt x="3259" y="2580"/>
                  <a:pt x="3259" y="2584"/>
                </a:cubicBezTo>
                <a:cubicBezTo>
                  <a:pt x="3257" y="2586"/>
                  <a:pt x="3254" y="2589"/>
                  <a:pt x="3251" y="2592"/>
                </a:cubicBezTo>
                <a:cubicBezTo>
                  <a:pt x="3251" y="2595"/>
                  <a:pt x="3251" y="2597"/>
                  <a:pt x="3251" y="2601"/>
                </a:cubicBezTo>
                <a:cubicBezTo>
                  <a:pt x="3253" y="2603"/>
                  <a:pt x="3256" y="2605"/>
                  <a:pt x="3259" y="2609"/>
                </a:cubicBezTo>
                <a:cubicBezTo>
                  <a:pt x="3259" y="2614"/>
                  <a:pt x="3259" y="2620"/>
                  <a:pt x="3259" y="2626"/>
                </a:cubicBezTo>
                <a:cubicBezTo>
                  <a:pt x="3257" y="2626"/>
                  <a:pt x="3254" y="2626"/>
                  <a:pt x="3251" y="2626"/>
                </a:cubicBezTo>
                <a:cubicBezTo>
                  <a:pt x="3248" y="2628"/>
                  <a:pt x="3246" y="2631"/>
                  <a:pt x="3242" y="2635"/>
                </a:cubicBezTo>
                <a:cubicBezTo>
                  <a:pt x="3225" y="2635"/>
                  <a:pt x="3208" y="2635"/>
                  <a:pt x="3191" y="2635"/>
                </a:cubicBezTo>
                <a:cubicBezTo>
                  <a:pt x="3187" y="2629"/>
                  <a:pt x="3181" y="2623"/>
                  <a:pt x="3175" y="2618"/>
                </a:cubicBezTo>
                <a:cubicBezTo>
                  <a:pt x="3170" y="2618"/>
                  <a:pt x="3164" y="2618"/>
                  <a:pt x="3158" y="2618"/>
                </a:cubicBezTo>
                <a:cubicBezTo>
                  <a:pt x="3156" y="2615"/>
                  <a:pt x="3152" y="2612"/>
                  <a:pt x="3149" y="2609"/>
                </a:cubicBezTo>
                <a:cubicBezTo>
                  <a:pt x="3144" y="2609"/>
                  <a:pt x="3139" y="2609"/>
                  <a:pt x="3133" y="2609"/>
                </a:cubicBezTo>
                <a:cubicBezTo>
                  <a:pt x="3131" y="2606"/>
                  <a:pt x="3127" y="2604"/>
                  <a:pt x="3124" y="2601"/>
                </a:cubicBezTo>
                <a:cubicBezTo>
                  <a:pt x="3124" y="2598"/>
                  <a:pt x="3124" y="2596"/>
                  <a:pt x="3124" y="2592"/>
                </a:cubicBezTo>
                <a:cubicBezTo>
                  <a:pt x="3127" y="2590"/>
                  <a:pt x="3130" y="2587"/>
                  <a:pt x="3133" y="2584"/>
                </a:cubicBezTo>
                <a:cubicBezTo>
                  <a:pt x="3133" y="2558"/>
                  <a:pt x="3133" y="2533"/>
                  <a:pt x="3133" y="2507"/>
                </a:cubicBezTo>
                <a:cubicBezTo>
                  <a:pt x="3131" y="2505"/>
                  <a:pt x="3127" y="2503"/>
                  <a:pt x="3124" y="2499"/>
                </a:cubicBezTo>
                <a:cubicBezTo>
                  <a:pt x="3124" y="2494"/>
                  <a:pt x="3124" y="2488"/>
                  <a:pt x="3124" y="2482"/>
                </a:cubicBezTo>
                <a:cubicBezTo>
                  <a:pt x="3122" y="2480"/>
                  <a:pt x="3119" y="2477"/>
                  <a:pt x="3116" y="2474"/>
                </a:cubicBezTo>
                <a:cubicBezTo>
                  <a:pt x="3116" y="2468"/>
                  <a:pt x="3116" y="2463"/>
                  <a:pt x="3116" y="2457"/>
                </a:cubicBezTo>
                <a:cubicBezTo>
                  <a:pt x="3114" y="2455"/>
                  <a:pt x="3110" y="2451"/>
                  <a:pt x="3107" y="2448"/>
                </a:cubicBezTo>
                <a:cubicBezTo>
                  <a:pt x="3104" y="2448"/>
                  <a:pt x="3101" y="2448"/>
                  <a:pt x="3099" y="2448"/>
                </a:cubicBezTo>
                <a:cubicBezTo>
                  <a:pt x="3096" y="2451"/>
                  <a:pt x="3093" y="2455"/>
                  <a:pt x="3090" y="2457"/>
                </a:cubicBezTo>
                <a:cubicBezTo>
                  <a:pt x="3084" y="2457"/>
                  <a:pt x="3079" y="2457"/>
                  <a:pt x="3074" y="2457"/>
                </a:cubicBezTo>
                <a:cubicBezTo>
                  <a:pt x="3074" y="2460"/>
                  <a:pt x="3074" y="2463"/>
                  <a:pt x="3074" y="2465"/>
                </a:cubicBezTo>
                <a:cubicBezTo>
                  <a:pt x="3071" y="2468"/>
                  <a:pt x="3067" y="2472"/>
                  <a:pt x="3065" y="2474"/>
                </a:cubicBezTo>
                <a:cubicBezTo>
                  <a:pt x="3065" y="2477"/>
                  <a:pt x="3065" y="2480"/>
                  <a:pt x="3065" y="2482"/>
                </a:cubicBezTo>
                <a:cubicBezTo>
                  <a:pt x="3059" y="2482"/>
                  <a:pt x="3054" y="2482"/>
                  <a:pt x="3048" y="2482"/>
                </a:cubicBezTo>
                <a:cubicBezTo>
                  <a:pt x="3039" y="2491"/>
                  <a:pt x="3031" y="2499"/>
                  <a:pt x="3023" y="2507"/>
                </a:cubicBezTo>
                <a:cubicBezTo>
                  <a:pt x="3020" y="2507"/>
                  <a:pt x="3017" y="2507"/>
                  <a:pt x="3015" y="2507"/>
                </a:cubicBezTo>
                <a:cubicBezTo>
                  <a:pt x="3015" y="2510"/>
                  <a:pt x="3012" y="2521"/>
                  <a:pt x="3015" y="2524"/>
                </a:cubicBezTo>
                <a:cubicBezTo>
                  <a:pt x="3017" y="2527"/>
                  <a:pt x="3020" y="2530"/>
                  <a:pt x="3023" y="2533"/>
                </a:cubicBezTo>
                <a:cubicBezTo>
                  <a:pt x="3023" y="2536"/>
                  <a:pt x="3023" y="2538"/>
                  <a:pt x="3023" y="2541"/>
                </a:cubicBezTo>
                <a:cubicBezTo>
                  <a:pt x="3017" y="2541"/>
                  <a:pt x="3011" y="2541"/>
                  <a:pt x="3006" y="2541"/>
                </a:cubicBezTo>
                <a:cubicBezTo>
                  <a:pt x="3003" y="2539"/>
                  <a:pt x="3001" y="2537"/>
                  <a:pt x="2998" y="2533"/>
                </a:cubicBezTo>
                <a:cubicBezTo>
                  <a:pt x="2994" y="2530"/>
                  <a:pt x="2991" y="2527"/>
                  <a:pt x="2989" y="2524"/>
                </a:cubicBezTo>
                <a:cubicBezTo>
                  <a:pt x="2989" y="2519"/>
                  <a:pt x="2989" y="2513"/>
                  <a:pt x="2989" y="2507"/>
                </a:cubicBezTo>
                <a:cubicBezTo>
                  <a:pt x="2983" y="2507"/>
                  <a:pt x="2977" y="2507"/>
                  <a:pt x="2973" y="2507"/>
                </a:cubicBezTo>
                <a:cubicBezTo>
                  <a:pt x="2973" y="2519"/>
                  <a:pt x="2973" y="2530"/>
                  <a:pt x="2973" y="2541"/>
                </a:cubicBezTo>
                <a:cubicBezTo>
                  <a:pt x="2976" y="2545"/>
                  <a:pt x="2978" y="2548"/>
                  <a:pt x="2981" y="2550"/>
                </a:cubicBezTo>
                <a:cubicBezTo>
                  <a:pt x="2981" y="2562"/>
                  <a:pt x="2981" y="2573"/>
                  <a:pt x="2981" y="2584"/>
                </a:cubicBezTo>
                <a:cubicBezTo>
                  <a:pt x="2984" y="2584"/>
                  <a:pt x="2986" y="2584"/>
                  <a:pt x="2989" y="2584"/>
                </a:cubicBezTo>
                <a:cubicBezTo>
                  <a:pt x="2994" y="2589"/>
                  <a:pt x="3000" y="2595"/>
                  <a:pt x="3006" y="2601"/>
                </a:cubicBezTo>
                <a:cubicBezTo>
                  <a:pt x="3006" y="2606"/>
                  <a:pt x="3006" y="2612"/>
                  <a:pt x="3006" y="2618"/>
                </a:cubicBezTo>
                <a:cubicBezTo>
                  <a:pt x="3009" y="2618"/>
                  <a:pt x="3012" y="2618"/>
                  <a:pt x="3015" y="2618"/>
                </a:cubicBezTo>
                <a:cubicBezTo>
                  <a:pt x="3024" y="2627"/>
                  <a:pt x="3032" y="2635"/>
                  <a:pt x="3040" y="2643"/>
                </a:cubicBezTo>
                <a:cubicBezTo>
                  <a:pt x="3040" y="2646"/>
                  <a:pt x="3040" y="2649"/>
                  <a:pt x="3040" y="2652"/>
                </a:cubicBezTo>
                <a:cubicBezTo>
                  <a:pt x="3037" y="2655"/>
                  <a:pt x="3034" y="2657"/>
                  <a:pt x="3032" y="2660"/>
                </a:cubicBezTo>
                <a:cubicBezTo>
                  <a:pt x="3032" y="2663"/>
                  <a:pt x="3032" y="2665"/>
                  <a:pt x="3032" y="2668"/>
                </a:cubicBezTo>
                <a:cubicBezTo>
                  <a:pt x="3035" y="2668"/>
                  <a:pt x="3037" y="2668"/>
                  <a:pt x="3040" y="2668"/>
                </a:cubicBezTo>
                <a:cubicBezTo>
                  <a:pt x="3046" y="2674"/>
                  <a:pt x="3051" y="2679"/>
                  <a:pt x="3057" y="2685"/>
                </a:cubicBezTo>
                <a:cubicBezTo>
                  <a:pt x="3063" y="2685"/>
                  <a:pt x="3068" y="2685"/>
                  <a:pt x="3074" y="2685"/>
                </a:cubicBezTo>
                <a:cubicBezTo>
                  <a:pt x="3077" y="2682"/>
                  <a:pt x="3080" y="2679"/>
                  <a:pt x="3082" y="2677"/>
                </a:cubicBezTo>
                <a:cubicBezTo>
                  <a:pt x="3088" y="2677"/>
                  <a:pt x="3093" y="2677"/>
                  <a:pt x="3099" y="2677"/>
                </a:cubicBezTo>
                <a:cubicBezTo>
                  <a:pt x="3099" y="2682"/>
                  <a:pt x="3099" y="2688"/>
                  <a:pt x="3099" y="2694"/>
                </a:cubicBezTo>
                <a:cubicBezTo>
                  <a:pt x="3096" y="2694"/>
                  <a:pt x="3093" y="2694"/>
                  <a:pt x="3090" y="2694"/>
                </a:cubicBezTo>
                <a:cubicBezTo>
                  <a:pt x="3087" y="2697"/>
                  <a:pt x="3084" y="2699"/>
                  <a:pt x="3082" y="2702"/>
                </a:cubicBezTo>
                <a:cubicBezTo>
                  <a:pt x="3082" y="2708"/>
                  <a:pt x="3082" y="2713"/>
                  <a:pt x="3082" y="2719"/>
                </a:cubicBezTo>
                <a:cubicBezTo>
                  <a:pt x="3091" y="2728"/>
                  <a:pt x="3099" y="2736"/>
                  <a:pt x="3107" y="2744"/>
                </a:cubicBezTo>
                <a:cubicBezTo>
                  <a:pt x="3107" y="2750"/>
                  <a:pt x="3107" y="2755"/>
                  <a:pt x="3107" y="2761"/>
                </a:cubicBezTo>
                <a:cubicBezTo>
                  <a:pt x="3113" y="2767"/>
                  <a:pt x="3118" y="2772"/>
                  <a:pt x="3124" y="2778"/>
                </a:cubicBezTo>
                <a:cubicBezTo>
                  <a:pt x="3124" y="2781"/>
                  <a:pt x="3124" y="2784"/>
                  <a:pt x="3124" y="2786"/>
                </a:cubicBezTo>
                <a:cubicBezTo>
                  <a:pt x="3130" y="2786"/>
                  <a:pt x="3135" y="2786"/>
                  <a:pt x="3141" y="2786"/>
                </a:cubicBezTo>
                <a:cubicBezTo>
                  <a:pt x="3141" y="2789"/>
                  <a:pt x="3141" y="2793"/>
                  <a:pt x="3141" y="2795"/>
                </a:cubicBezTo>
                <a:cubicBezTo>
                  <a:pt x="3144" y="2798"/>
                  <a:pt x="3147" y="2801"/>
                  <a:pt x="3149" y="2803"/>
                </a:cubicBezTo>
                <a:cubicBezTo>
                  <a:pt x="3152" y="2803"/>
                  <a:pt x="3156" y="2803"/>
                  <a:pt x="3158" y="2803"/>
                </a:cubicBezTo>
                <a:cubicBezTo>
                  <a:pt x="3158" y="2809"/>
                  <a:pt x="3158" y="2815"/>
                  <a:pt x="3158" y="2820"/>
                </a:cubicBezTo>
                <a:cubicBezTo>
                  <a:pt x="3155" y="2823"/>
                  <a:pt x="3152" y="2826"/>
                  <a:pt x="3149" y="2828"/>
                </a:cubicBezTo>
                <a:cubicBezTo>
                  <a:pt x="3149" y="2834"/>
                  <a:pt x="3149" y="2840"/>
                  <a:pt x="3149" y="2845"/>
                </a:cubicBezTo>
                <a:cubicBezTo>
                  <a:pt x="3152" y="2849"/>
                  <a:pt x="3156" y="2852"/>
                  <a:pt x="3158" y="2854"/>
                </a:cubicBezTo>
                <a:cubicBezTo>
                  <a:pt x="3158" y="2858"/>
                  <a:pt x="3158" y="2860"/>
                  <a:pt x="3158" y="2862"/>
                </a:cubicBezTo>
                <a:cubicBezTo>
                  <a:pt x="3161" y="2866"/>
                  <a:pt x="3163" y="2882"/>
                  <a:pt x="3166" y="2885"/>
                </a:cubicBezTo>
                <a:cubicBezTo>
                  <a:pt x="3169" y="2888"/>
                  <a:pt x="3173" y="2894"/>
                  <a:pt x="3175" y="2896"/>
                </a:cubicBezTo>
                <a:cubicBezTo>
                  <a:pt x="3192" y="2896"/>
                  <a:pt x="3209" y="2896"/>
                  <a:pt x="3225" y="2896"/>
                </a:cubicBezTo>
                <a:cubicBezTo>
                  <a:pt x="3229" y="2900"/>
                  <a:pt x="3232" y="2902"/>
                  <a:pt x="3234" y="2905"/>
                </a:cubicBezTo>
                <a:cubicBezTo>
                  <a:pt x="3240" y="2905"/>
                  <a:pt x="3246" y="2905"/>
                  <a:pt x="3251" y="2905"/>
                </a:cubicBezTo>
                <a:cubicBezTo>
                  <a:pt x="3254" y="2901"/>
                  <a:pt x="3257" y="2899"/>
                  <a:pt x="3260" y="2896"/>
                </a:cubicBezTo>
                <a:cubicBezTo>
                  <a:pt x="3263" y="2896"/>
                  <a:pt x="3265" y="2896"/>
                  <a:pt x="3268" y="2896"/>
                </a:cubicBezTo>
                <a:cubicBezTo>
                  <a:pt x="3285" y="2913"/>
                  <a:pt x="3302" y="2930"/>
                  <a:pt x="3319" y="2947"/>
                </a:cubicBezTo>
                <a:cubicBezTo>
                  <a:pt x="3319" y="2950"/>
                  <a:pt x="3319" y="2953"/>
                  <a:pt x="3319" y="2956"/>
                </a:cubicBezTo>
                <a:cubicBezTo>
                  <a:pt x="3322" y="2959"/>
                  <a:pt x="3324" y="2961"/>
                  <a:pt x="3327" y="2964"/>
                </a:cubicBezTo>
                <a:cubicBezTo>
                  <a:pt x="3336" y="2964"/>
                  <a:pt x="3344" y="2964"/>
                  <a:pt x="3352" y="2964"/>
                </a:cubicBezTo>
                <a:cubicBezTo>
                  <a:pt x="3355" y="2967"/>
                  <a:pt x="3358" y="2969"/>
                  <a:pt x="3361" y="2972"/>
                </a:cubicBezTo>
                <a:cubicBezTo>
                  <a:pt x="3364" y="2972"/>
                  <a:pt x="3367" y="2972"/>
                  <a:pt x="3369" y="2972"/>
                </a:cubicBezTo>
                <a:cubicBezTo>
                  <a:pt x="3372" y="2975"/>
                  <a:pt x="3375" y="2978"/>
                  <a:pt x="3378" y="2981"/>
                </a:cubicBezTo>
                <a:cubicBezTo>
                  <a:pt x="3381" y="2981"/>
                  <a:pt x="3384" y="2981"/>
                  <a:pt x="3386" y="2981"/>
                </a:cubicBezTo>
                <a:cubicBezTo>
                  <a:pt x="3389" y="2984"/>
                  <a:pt x="3392" y="2986"/>
                  <a:pt x="3394" y="2989"/>
                </a:cubicBezTo>
                <a:cubicBezTo>
                  <a:pt x="3420" y="2989"/>
                  <a:pt x="3445" y="2989"/>
                  <a:pt x="3470" y="2989"/>
                </a:cubicBezTo>
                <a:cubicBezTo>
                  <a:pt x="3473" y="2992"/>
                  <a:pt x="3477" y="2995"/>
                  <a:pt x="3479" y="2998"/>
                </a:cubicBezTo>
                <a:cubicBezTo>
                  <a:pt x="3479" y="3003"/>
                  <a:pt x="3479" y="3009"/>
                  <a:pt x="3479" y="3015"/>
                </a:cubicBezTo>
                <a:cubicBezTo>
                  <a:pt x="3482" y="3018"/>
                  <a:pt x="3485" y="3020"/>
                  <a:pt x="3487" y="3023"/>
                </a:cubicBezTo>
                <a:cubicBezTo>
                  <a:pt x="3487" y="3029"/>
                  <a:pt x="3487" y="3034"/>
                  <a:pt x="3487" y="3040"/>
                </a:cubicBezTo>
                <a:cubicBezTo>
                  <a:pt x="3484" y="3043"/>
                  <a:pt x="3482" y="3046"/>
                  <a:pt x="3479" y="3048"/>
                </a:cubicBezTo>
                <a:cubicBezTo>
                  <a:pt x="3479" y="3051"/>
                  <a:pt x="3479" y="3054"/>
                  <a:pt x="3479" y="3057"/>
                </a:cubicBezTo>
                <a:cubicBezTo>
                  <a:pt x="3482" y="3060"/>
                  <a:pt x="3485" y="3063"/>
                  <a:pt x="3487" y="3065"/>
                </a:cubicBezTo>
                <a:cubicBezTo>
                  <a:pt x="3487" y="3074"/>
                  <a:pt x="3487" y="3082"/>
                  <a:pt x="3487" y="3090"/>
                </a:cubicBezTo>
                <a:cubicBezTo>
                  <a:pt x="3482" y="3096"/>
                  <a:pt x="3476" y="3101"/>
                  <a:pt x="3470" y="3107"/>
                </a:cubicBezTo>
                <a:cubicBezTo>
                  <a:pt x="3467" y="3107"/>
                  <a:pt x="3465" y="3107"/>
                  <a:pt x="3462" y="3107"/>
                </a:cubicBezTo>
                <a:cubicBezTo>
                  <a:pt x="3462" y="3110"/>
                  <a:pt x="3462" y="3114"/>
                  <a:pt x="3462" y="3116"/>
                </a:cubicBezTo>
                <a:cubicBezTo>
                  <a:pt x="3456" y="3122"/>
                  <a:pt x="3451" y="3127"/>
                  <a:pt x="3445" y="3132"/>
                </a:cubicBezTo>
                <a:cubicBezTo>
                  <a:pt x="3445" y="3135"/>
                  <a:pt x="3445" y="3139"/>
                  <a:pt x="3445" y="3141"/>
                </a:cubicBezTo>
                <a:cubicBezTo>
                  <a:pt x="3442" y="3144"/>
                  <a:pt x="3439" y="3147"/>
                  <a:pt x="3437" y="3149"/>
                </a:cubicBezTo>
                <a:cubicBezTo>
                  <a:pt x="3437" y="3153"/>
                  <a:pt x="3437" y="3156"/>
                  <a:pt x="3437" y="3158"/>
                </a:cubicBezTo>
                <a:cubicBezTo>
                  <a:pt x="3431" y="3164"/>
                  <a:pt x="3426" y="3170"/>
                  <a:pt x="3420" y="3174"/>
                </a:cubicBezTo>
                <a:cubicBezTo>
                  <a:pt x="3422" y="3177"/>
                  <a:pt x="3425" y="3195"/>
                  <a:pt x="3429" y="3198"/>
                </a:cubicBezTo>
                <a:cubicBezTo>
                  <a:pt x="3426" y="3201"/>
                  <a:pt x="3424" y="3203"/>
                  <a:pt x="3421" y="3207"/>
                </a:cubicBezTo>
                <a:cubicBezTo>
                  <a:pt x="3421" y="3215"/>
                  <a:pt x="3421" y="3223"/>
                  <a:pt x="3421" y="3232"/>
                </a:cubicBezTo>
                <a:cubicBezTo>
                  <a:pt x="3418" y="3234"/>
                  <a:pt x="3415" y="3237"/>
                  <a:pt x="3412" y="3241"/>
                </a:cubicBezTo>
                <a:cubicBezTo>
                  <a:pt x="3412" y="3257"/>
                  <a:pt x="3412" y="3274"/>
                  <a:pt x="3412" y="3291"/>
                </a:cubicBezTo>
                <a:cubicBezTo>
                  <a:pt x="3414" y="3293"/>
                  <a:pt x="3417" y="3297"/>
                  <a:pt x="3421" y="3300"/>
                </a:cubicBezTo>
                <a:cubicBezTo>
                  <a:pt x="3421" y="3319"/>
                  <a:pt x="3421" y="3339"/>
                  <a:pt x="3421" y="3359"/>
                </a:cubicBezTo>
                <a:cubicBezTo>
                  <a:pt x="3418" y="3361"/>
                  <a:pt x="3415" y="3364"/>
                  <a:pt x="3412" y="3367"/>
                </a:cubicBezTo>
                <a:cubicBezTo>
                  <a:pt x="3398" y="3367"/>
                  <a:pt x="3384" y="3369"/>
                  <a:pt x="3369" y="3369"/>
                </a:cubicBezTo>
                <a:close/>
              </a:path>
            </a:pathLst>
          </a:custGeom>
          <a:solidFill>
            <a:srgbClr val="F56765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4133817" y="3528047"/>
            <a:ext cx="1431925" cy="1328738"/>
          </a:xfrm>
          <a:custGeom>
            <a:avLst/>
            <a:gdLst>
              <a:gd name="T0" fmla="*/ 1917 w 4265"/>
              <a:gd name="T1" fmla="*/ 3159 h 3953"/>
              <a:gd name="T2" fmla="*/ 1732 w 4265"/>
              <a:gd name="T3" fmla="*/ 3234 h 3953"/>
              <a:gd name="T4" fmla="*/ 1503 w 4265"/>
              <a:gd name="T5" fmla="*/ 3286 h 3953"/>
              <a:gd name="T6" fmla="*/ 1369 w 4265"/>
              <a:gd name="T7" fmla="*/ 3395 h 3953"/>
              <a:gd name="T8" fmla="*/ 1115 w 4265"/>
              <a:gd name="T9" fmla="*/ 3370 h 3953"/>
              <a:gd name="T10" fmla="*/ 946 w 4265"/>
              <a:gd name="T11" fmla="*/ 3395 h 3953"/>
              <a:gd name="T12" fmla="*/ 878 w 4265"/>
              <a:gd name="T13" fmla="*/ 3505 h 3953"/>
              <a:gd name="T14" fmla="*/ 794 w 4265"/>
              <a:gd name="T15" fmla="*/ 3649 h 3953"/>
              <a:gd name="T16" fmla="*/ 668 w 4265"/>
              <a:gd name="T17" fmla="*/ 3708 h 3953"/>
              <a:gd name="T18" fmla="*/ 448 w 4265"/>
              <a:gd name="T19" fmla="*/ 3953 h 3953"/>
              <a:gd name="T20" fmla="*/ 262 w 4265"/>
              <a:gd name="T21" fmla="*/ 3826 h 3953"/>
              <a:gd name="T22" fmla="*/ 60 w 4265"/>
              <a:gd name="T23" fmla="*/ 3708 h 3953"/>
              <a:gd name="T24" fmla="*/ 9 w 4265"/>
              <a:gd name="T25" fmla="*/ 3429 h 3953"/>
              <a:gd name="T26" fmla="*/ 127 w 4265"/>
              <a:gd name="T27" fmla="*/ 3378 h 3953"/>
              <a:gd name="T28" fmla="*/ 270 w 4265"/>
              <a:gd name="T29" fmla="*/ 3217 h 3953"/>
              <a:gd name="T30" fmla="*/ 423 w 4265"/>
              <a:gd name="T31" fmla="*/ 3032 h 3953"/>
              <a:gd name="T32" fmla="*/ 608 w 4265"/>
              <a:gd name="T33" fmla="*/ 2897 h 3953"/>
              <a:gd name="T34" fmla="*/ 710 w 4265"/>
              <a:gd name="T35" fmla="*/ 2618 h 3953"/>
              <a:gd name="T36" fmla="*/ 761 w 4265"/>
              <a:gd name="T37" fmla="*/ 2374 h 3953"/>
              <a:gd name="T38" fmla="*/ 836 w 4265"/>
              <a:gd name="T39" fmla="*/ 2027 h 3953"/>
              <a:gd name="T40" fmla="*/ 912 w 4265"/>
              <a:gd name="T41" fmla="*/ 1850 h 3953"/>
              <a:gd name="T42" fmla="*/ 1014 w 4265"/>
              <a:gd name="T43" fmla="*/ 1613 h 3953"/>
              <a:gd name="T44" fmla="*/ 1098 w 4265"/>
              <a:gd name="T45" fmla="*/ 1386 h 3953"/>
              <a:gd name="T46" fmla="*/ 1267 w 4265"/>
              <a:gd name="T47" fmla="*/ 1386 h 3953"/>
              <a:gd name="T48" fmla="*/ 1326 w 4265"/>
              <a:gd name="T49" fmla="*/ 1191 h 3953"/>
              <a:gd name="T50" fmla="*/ 1419 w 4265"/>
              <a:gd name="T51" fmla="*/ 963 h 3953"/>
              <a:gd name="T52" fmla="*/ 1495 w 4265"/>
              <a:gd name="T53" fmla="*/ 744 h 3953"/>
              <a:gd name="T54" fmla="*/ 1740 w 4265"/>
              <a:gd name="T55" fmla="*/ 752 h 3953"/>
              <a:gd name="T56" fmla="*/ 1833 w 4265"/>
              <a:gd name="T57" fmla="*/ 803 h 3953"/>
              <a:gd name="T58" fmla="*/ 1749 w 4265"/>
              <a:gd name="T59" fmla="*/ 651 h 3953"/>
              <a:gd name="T60" fmla="*/ 1900 w 4265"/>
              <a:gd name="T61" fmla="*/ 381 h 3953"/>
              <a:gd name="T62" fmla="*/ 1951 w 4265"/>
              <a:gd name="T63" fmla="*/ 186 h 3953"/>
              <a:gd name="T64" fmla="*/ 2137 w 4265"/>
              <a:gd name="T65" fmla="*/ 169 h 3953"/>
              <a:gd name="T66" fmla="*/ 2432 w 4265"/>
              <a:gd name="T67" fmla="*/ 102 h 3953"/>
              <a:gd name="T68" fmla="*/ 2694 w 4265"/>
              <a:gd name="T69" fmla="*/ 85 h 3953"/>
              <a:gd name="T70" fmla="*/ 2947 w 4265"/>
              <a:gd name="T71" fmla="*/ 26 h 3953"/>
              <a:gd name="T72" fmla="*/ 3040 w 4265"/>
              <a:gd name="T73" fmla="*/ 111 h 3953"/>
              <a:gd name="T74" fmla="*/ 3200 w 4265"/>
              <a:gd name="T75" fmla="*/ 220 h 3953"/>
              <a:gd name="T76" fmla="*/ 3504 w 4265"/>
              <a:gd name="T77" fmla="*/ 186 h 3953"/>
              <a:gd name="T78" fmla="*/ 3716 w 4265"/>
              <a:gd name="T79" fmla="*/ 313 h 3953"/>
              <a:gd name="T80" fmla="*/ 3884 w 4265"/>
              <a:gd name="T81" fmla="*/ 296 h 3953"/>
              <a:gd name="T82" fmla="*/ 4172 w 4265"/>
              <a:gd name="T83" fmla="*/ 279 h 3953"/>
              <a:gd name="T84" fmla="*/ 4180 w 4265"/>
              <a:gd name="T85" fmla="*/ 532 h 3953"/>
              <a:gd name="T86" fmla="*/ 4113 w 4265"/>
              <a:gd name="T87" fmla="*/ 837 h 3953"/>
              <a:gd name="T88" fmla="*/ 4121 w 4265"/>
              <a:gd name="T89" fmla="*/ 1082 h 3953"/>
              <a:gd name="T90" fmla="*/ 4087 w 4265"/>
              <a:gd name="T91" fmla="*/ 1394 h 3953"/>
              <a:gd name="T92" fmla="*/ 4003 w 4265"/>
              <a:gd name="T93" fmla="*/ 1445 h 3953"/>
              <a:gd name="T94" fmla="*/ 3910 w 4265"/>
              <a:gd name="T95" fmla="*/ 1546 h 3953"/>
              <a:gd name="T96" fmla="*/ 3935 w 4265"/>
              <a:gd name="T97" fmla="*/ 1833 h 3953"/>
              <a:gd name="T98" fmla="*/ 3884 w 4265"/>
              <a:gd name="T99" fmla="*/ 2044 h 3953"/>
              <a:gd name="T100" fmla="*/ 3953 w 4265"/>
              <a:gd name="T101" fmla="*/ 2238 h 3953"/>
              <a:gd name="T102" fmla="*/ 4003 w 4265"/>
              <a:gd name="T103" fmla="*/ 2458 h 3953"/>
              <a:gd name="T104" fmla="*/ 3969 w 4265"/>
              <a:gd name="T105" fmla="*/ 2652 h 3953"/>
              <a:gd name="T106" fmla="*/ 3766 w 4265"/>
              <a:gd name="T107" fmla="*/ 2787 h 3953"/>
              <a:gd name="T108" fmla="*/ 3665 w 4265"/>
              <a:gd name="T109" fmla="*/ 3091 h 3953"/>
              <a:gd name="T110" fmla="*/ 3336 w 4265"/>
              <a:gd name="T111" fmla="*/ 3167 h 3953"/>
              <a:gd name="T112" fmla="*/ 3066 w 4265"/>
              <a:gd name="T113" fmla="*/ 3328 h 3953"/>
              <a:gd name="T114" fmla="*/ 2728 w 4265"/>
              <a:gd name="T115" fmla="*/ 3277 h 3953"/>
              <a:gd name="T116" fmla="*/ 2466 w 4265"/>
              <a:gd name="T117" fmla="*/ 3150 h 3953"/>
              <a:gd name="T118" fmla="*/ 2187 w 4265"/>
              <a:gd name="T119" fmla="*/ 3142 h 3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65" h="3953">
                <a:moveTo>
                  <a:pt x="1994" y="3049"/>
                </a:moveTo>
                <a:cubicBezTo>
                  <a:pt x="1990" y="3052"/>
                  <a:pt x="1987" y="3055"/>
                  <a:pt x="1985" y="3057"/>
                </a:cubicBezTo>
                <a:cubicBezTo>
                  <a:pt x="1981" y="3057"/>
                  <a:pt x="1979" y="3057"/>
                  <a:pt x="1976" y="3057"/>
                </a:cubicBezTo>
                <a:cubicBezTo>
                  <a:pt x="1973" y="3060"/>
                  <a:pt x="1970" y="3063"/>
                  <a:pt x="1968" y="3066"/>
                </a:cubicBezTo>
                <a:cubicBezTo>
                  <a:pt x="1964" y="3066"/>
                  <a:pt x="1962" y="3066"/>
                  <a:pt x="1959" y="3066"/>
                </a:cubicBezTo>
                <a:cubicBezTo>
                  <a:pt x="1956" y="3069"/>
                  <a:pt x="1954" y="3072"/>
                  <a:pt x="1951" y="3074"/>
                </a:cubicBezTo>
                <a:cubicBezTo>
                  <a:pt x="1948" y="3074"/>
                  <a:pt x="1945" y="3074"/>
                  <a:pt x="1942" y="3074"/>
                </a:cubicBezTo>
                <a:cubicBezTo>
                  <a:pt x="1939" y="3077"/>
                  <a:pt x="1937" y="3080"/>
                  <a:pt x="1934" y="3083"/>
                </a:cubicBezTo>
                <a:cubicBezTo>
                  <a:pt x="1931" y="3083"/>
                  <a:pt x="1928" y="3083"/>
                  <a:pt x="1925" y="3083"/>
                </a:cubicBezTo>
                <a:cubicBezTo>
                  <a:pt x="1922" y="3086"/>
                  <a:pt x="1920" y="3089"/>
                  <a:pt x="1917" y="3091"/>
                </a:cubicBezTo>
                <a:cubicBezTo>
                  <a:pt x="1914" y="3091"/>
                  <a:pt x="1911" y="3091"/>
                  <a:pt x="1908" y="3091"/>
                </a:cubicBezTo>
                <a:cubicBezTo>
                  <a:pt x="1905" y="3094"/>
                  <a:pt x="1903" y="3097"/>
                  <a:pt x="1900" y="3100"/>
                </a:cubicBezTo>
                <a:cubicBezTo>
                  <a:pt x="1897" y="3100"/>
                  <a:pt x="1895" y="3100"/>
                  <a:pt x="1892" y="3100"/>
                </a:cubicBezTo>
                <a:cubicBezTo>
                  <a:pt x="1892" y="3106"/>
                  <a:pt x="1892" y="3111"/>
                  <a:pt x="1892" y="3116"/>
                </a:cubicBezTo>
                <a:cubicBezTo>
                  <a:pt x="1898" y="3122"/>
                  <a:pt x="1904" y="3127"/>
                  <a:pt x="1908" y="3133"/>
                </a:cubicBezTo>
                <a:cubicBezTo>
                  <a:pt x="1908" y="3136"/>
                  <a:pt x="1908" y="3140"/>
                  <a:pt x="1908" y="3142"/>
                </a:cubicBezTo>
                <a:cubicBezTo>
                  <a:pt x="1912" y="3145"/>
                  <a:pt x="1915" y="3148"/>
                  <a:pt x="1917" y="3150"/>
                </a:cubicBezTo>
                <a:cubicBezTo>
                  <a:pt x="1917" y="3153"/>
                  <a:pt x="1917" y="3157"/>
                  <a:pt x="1917" y="3159"/>
                </a:cubicBezTo>
                <a:cubicBezTo>
                  <a:pt x="1921" y="3162"/>
                  <a:pt x="1923" y="3165"/>
                  <a:pt x="1925" y="3167"/>
                </a:cubicBezTo>
                <a:cubicBezTo>
                  <a:pt x="1925" y="3173"/>
                  <a:pt x="1925" y="3179"/>
                  <a:pt x="1925" y="3184"/>
                </a:cubicBezTo>
                <a:cubicBezTo>
                  <a:pt x="1922" y="3187"/>
                  <a:pt x="1920" y="3190"/>
                  <a:pt x="1917" y="3192"/>
                </a:cubicBezTo>
                <a:cubicBezTo>
                  <a:pt x="1914" y="3192"/>
                  <a:pt x="1911" y="3192"/>
                  <a:pt x="1908" y="3192"/>
                </a:cubicBezTo>
                <a:cubicBezTo>
                  <a:pt x="1905" y="3196"/>
                  <a:pt x="1903" y="3199"/>
                  <a:pt x="1900" y="3201"/>
                </a:cubicBezTo>
                <a:cubicBezTo>
                  <a:pt x="1891" y="3201"/>
                  <a:pt x="1883" y="3201"/>
                  <a:pt x="1875" y="3201"/>
                </a:cubicBezTo>
                <a:cubicBezTo>
                  <a:pt x="1872" y="3204"/>
                  <a:pt x="1869" y="3207"/>
                  <a:pt x="1866" y="3209"/>
                </a:cubicBezTo>
                <a:cubicBezTo>
                  <a:pt x="1863" y="3209"/>
                  <a:pt x="1861" y="3209"/>
                  <a:pt x="1858" y="3209"/>
                </a:cubicBezTo>
                <a:cubicBezTo>
                  <a:pt x="1855" y="3213"/>
                  <a:pt x="1852" y="3215"/>
                  <a:pt x="1850" y="3217"/>
                </a:cubicBezTo>
                <a:cubicBezTo>
                  <a:pt x="1844" y="3217"/>
                  <a:pt x="1839" y="3217"/>
                  <a:pt x="1833" y="3217"/>
                </a:cubicBezTo>
                <a:cubicBezTo>
                  <a:pt x="1830" y="3221"/>
                  <a:pt x="1827" y="3224"/>
                  <a:pt x="1824" y="3226"/>
                </a:cubicBezTo>
                <a:cubicBezTo>
                  <a:pt x="1818" y="3226"/>
                  <a:pt x="1813" y="3226"/>
                  <a:pt x="1807" y="3226"/>
                </a:cubicBezTo>
                <a:cubicBezTo>
                  <a:pt x="1804" y="3230"/>
                  <a:pt x="1801" y="3232"/>
                  <a:pt x="1799" y="3234"/>
                </a:cubicBezTo>
                <a:cubicBezTo>
                  <a:pt x="1793" y="3234"/>
                  <a:pt x="1788" y="3234"/>
                  <a:pt x="1782" y="3234"/>
                </a:cubicBezTo>
                <a:cubicBezTo>
                  <a:pt x="1779" y="3231"/>
                  <a:pt x="1776" y="3229"/>
                  <a:pt x="1774" y="3226"/>
                </a:cubicBezTo>
                <a:cubicBezTo>
                  <a:pt x="1768" y="3226"/>
                  <a:pt x="1763" y="3226"/>
                  <a:pt x="1757" y="3226"/>
                </a:cubicBezTo>
                <a:cubicBezTo>
                  <a:pt x="1754" y="3230"/>
                  <a:pt x="1751" y="3232"/>
                  <a:pt x="1749" y="3234"/>
                </a:cubicBezTo>
                <a:cubicBezTo>
                  <a:pt x="1743" y="3234"/>
                  <a:pt x="1737" y="3234"/>
                  <a:pt x="1732" y="3234"/>
                </a:cubicBezTo>
                <a:cubicBezTo>
                  <a:pt x="1728" y="3238"/>
                  <a:pt x="1725" y="3241"/>
                  <a:pt x="1723" y="3243"/>
                </a:cubicBezTo>
                <a:cubicBezTo>
                  <a:pt x="1715" y="3243"/>
                  <a:pt x="1707" y="3243"/>
                  <a:pt x="1698" y="3243"/>
                </a:cubicBezTo>
                <a:cubicBezTo>
                  <a:pt x="1695" y="3241"/>
                  <a:pt x="1693" y="3238"/>
                  <a:pt x="1690" y="3234"/>
                </a:cubicBezTo>
                <a:cubicBezTo>
                  <a:pt x="1684" y="3234"/>
                  <a:pt x="1678" y="3234"/>
                  <a:pt x="1673" y="3234"/>
                </a:cubicBezTo>
                <a:cubicBezTo>
                  <a:pt x="1656" y="3218"/>
                  <a:pt x="1639" y="3201"/>
                  <a:pt x="1621" y="3184"/>
                </a:cubicBezTo>
                <a:cubicBezTo>
                  <a:pt x="1619" y="3184"/>
                  <a:pt x="1617" y="3184"/>
                  <a:pt x="1613" y="3184"/>
                </a:cubicBezTo>
                <a:cubicBezTo>
                  <a:pt x="1608" y="3179"/>
                  <a:pt x="1602" y="3173"/>
                  <a:pt x="1596" y="3167"/>
                </a:cubicBezTo>
                <a:cubicBezTo>
                  <a:pt x="1594" y="3167"/>
                  <a:pt x="1591" y="3167"/>
                  <a:pt x="1588" y="3167"/>
                </a:cubicBezTo>
                <a:cubicBezTo>
                  <a:pt x="1577" y="3156"/>
                  <a:pt x="1566" y="3144"/>
                  <a:pt x="1554" y="3133"/>
                </a:cubicBezTo>
                <a:cubicBezTo>
                  <a:pt x="1552" y="3133"/>
                  <a:pt x="1549" y="3133"/>
                  <a:pt x="1545" y="3133"/>
                </a:cubicBezTo>
                <a:cubicBezTo>
                  <a:pt x="1532" y="3147"/>
                  <a:pt x="1518" y="3161"/>
                  <a:pt x="1503" y="3175"/>
                </a:cubicBezTo>
                <a:cubicBezTo>
                  <a:pt x="1503" y="3178"/>
                  <a:pt x="1503" y="3181"/>
                  <a:pt x="1503" y="3184"/>
                </a:cubicBezTo>
                <a:cubicBezTo>
                  <a:pt x="1498" y="3184"/>
                  <a:pt x="1493" y="3184"/>
                  <a:pt x="1487" y="3184"/>
                </a:cubicBezTo>
                <a:cubicBezTo>
                  <a:pt x="1487" y="3187"/>
                  <a:pt x="1487" y="3189"/>
                  <a:pt x="1487" y="3192"/>
                </a:cubicBezTo>
                <a:cubicBezTo>
                  <a:pt x="1489" y="3195"/>
                  <a:pt x="1492" y="3198"/>
                  <a:pt x="1495" y="3201"/>
                </a:cubicBezTo>
                <a:cubicBezTo>
                  <a:pt x="1495" y="3204"/>
                  <a:pt x="1495" y="3206"/>
                  <a:pt x="1495" y="3209"/>
                </a:cubicBezTo>
                <a:cubicBezTo>
                  <a:pt x="1497" y="3212"/>
                  <a:pt x="1500" y="3214"/>
                  <a:pt x="1503" y="3217"/>
                </a:cubicBezTo>
                <a:cubicBezTo>
                  <a:pt x="1503" y="3240"/>
                  <a:pt x="1503" y="3263"/>
                  <a:pt x="1503" y="3286"/>
                </a:cubicBezTo>
                <a:cubicBezTo>
                  <a:pt x="1506" y="3288"/>
                  <a:pt x="1509" y="3290"/>
                  <a:pt x="1512" y="3294"/>
                </a:cubicBezTo>
                <a:cubicBezTo>
                  <a:pt x="1512" y="3311"/>
                  <a:pt x="1512" y="3328"/>
                  <a:pt x="1512" y="3345"/>
                </a:cubicBezTo>
                <a:cubicBezTo>
                  <a:pt x="1515" y="3347"/>
                  <a:pt x="1517" y="3350"/>
                  <a:pt x="1520" y="3353"/>
                </a:cubicBezTo>
                <a:cubicBezTo>
                  <a:pt x="1520" y="3355"/>
                  <a:pt x="1520" y="3358"/>
                  <a:pt x="1520" y="3362"/>
                </a:cubicBezTo>
                <a:cubicBezTo>
                  <a:pt x="1523" y="3364"/>
                  <a:pt x="1526" y="3367"/>
                  <a:pt x="1529" y="3370"/>
                </a:cubicBezTo>
                <a:cubicBezTo>
                  <a:pt x="1529" y="3389"/>
                  <a:pt x="1529" y="3409"/>
                  <a:pt x="1529" y="3429"/>
                </a:cubicBezTo>
                <a:cubicBezTo>
                  <a:pt x="1521" y="3429"/>
                  <a:pt x="1512" y="3429"/>
                  <a:pt x="1503" y="3429"/>
                </a:cubicBezTo>
                <a:cubicBezTo>
                  <a:pt x="1501" y="3427"/>
                  <a:pt x="1498" y="3423"/>
                  <a:pt x="1495" y="3420"/>
                </a:cubicBezTo>
                <a:cubicBezTo>
                  <a:pt x="1481" y="3420"/>
                  <a:pt x="1467" y="3420"/>
                  <a:pt x="1453" y="3420"/>
                </a:cubicBezTo>
                <a:cubicBezTo>
                  <a:pt x="1450" y="3418"/>
                  <a:pt x="1447" y="3415"/>
                  <a:pt x="1444" y="3412"/>
                </a:cubicBezTo>
                <a:cubicBezTo>
                  <a:pt x="1442" y="3412"/>
                  <a:pt x="1439" y="3412"/>
                  <a:pt x="1436" y="3412"/>
                </a:cubicBezTo>
                <a:cubicBezTo>
                  <a:pt x="1433" y="3414"/>
                  <a:pt x="1431" y="3417"/>
                  <a:pt x="1428" y="3420"/>
                </a:cubicBezTo>
                <a:cubicBezTo>
                  <a:pt x="1425" y="3418"/>
                  <a:pt x="1422" y="3415"/>
                  <a:pt x="1419" y="3412"/>
                </a:cubicBezTo>
                <a:cubicBezTo>
                  <a:pt x="1416" y="3412"/>
                  <a:pt x="1414" y="3412"/>
                  <a:pt x="1411" y="3412"/>
                </a:cubicBezTo>
                <a:cubicBezTo>
                  <a:pt x="1408" y="3410"/>
                  <a:pt x="1405" y="3407"/>
                  <a:pt x="1402" y="3404"/>
                </a:cubicBezTo>
                <a:cubicBezTo>
                  <a:pt x="1397" y="3404"/>
                  <a:pt x="1391" y="3404"/>
                  <a:pt x="1386" y="3404"/>
                </a:cubicBezTo>
                <a:cubicBezTo>
                  <a:pt x="1383" y="3401"/>
                  <a:pt x="1380" y="3398"/>
                  <a:pt x="1377" y="3395"/>
                </a:cubicBezTo>
                <a:cubicBezTo>
                  <a:pt x="1374" y="3395"/>
                  <a:pt x="1372" y="3395"/>
                  <a:pt x="1369" y="3395"/>
                </a:cubicBezTo>
                <a:cubicBezTo>
                  <a:pt x="1366" y="3393"/>
                  <a:pt x="1363" y="3390"/>
                  <a:pt x="1360" y="3387"/>
                </a:cubicBezTo>
                <a:cubicBezTo>
                  <a:pt x="1357" y="3387"/>
                  <a:pt x="1355" y="3387"/>
                  <a:pt x="1352" y="3387"/>
                </a:cubicBezTo>
                <a:cubicBezTo>
                  <a:pt x="1343" y="3395"/>
                  <a:pt x="1335" y="3403"/>
                  <a:pt x="1326" y="3412"/>
                </a:cubicBezTo>
                <a:cubicBezTo>
                  <a:pt x="1324" y="3412"/>
                  <a:pt x="1321" y="3412"/>
                  <a:pt x="1318" y="3412"/>
                </a:cubicBezTo>
                <a:cubicBezTo>
                  <a:pt x="1315" y="3414"/>
                  <a:pt x="1313" y="3417"/>
                  <a:pt x="1309" y="3420"/>
                </a:cubicBezTo>
                <a:cubicBezTo>
                  <a:pt x="1304" y="3420"/>
                  <a:pt x="1298" y="3420"/>
                  <a:pt x="1292" y="3420"/>
                </a:cubicBezTo>
                <a:cubicBezTo>
                  <a:pt x="1290" y="3422"/>
                  <a:pt x="1288" y="3426"/>
                  <a:pt x="1284" y="3429"/>
                </a:cubicBezTo>
                <a:cubicBezTo>
                  <a:pt x="1262" y="3429"/>
                  <a:pt x="1239" y="3429"/>
                  <a:pt x="1216" y="3429"/>
                </a:cubicBezTo>
                <a:cubicBezTo>
                  <a:pt x="1214" y="3427"/>
                  <a:pt x="1211" y="3423"/>
                  <a:pt x="1208" y="3420"/>
                </a:cubicBezTo>
                <a:cubicBezTo>
                  <a:pt x="1200" y="3420"/>
                  <a:pt x="1191" y="3420"/>
                  <a:pt x="1182" y="3420"/>
                </a:cubicBezTo>
                <a:cubicBezTo>
                  <a:pt x="1180" y="3418"/>
                  <a:pt x="1177" y="3415"/>
                  <a:pt x="1174" y="3412"/>
                </a:cubicBezTo>
                <a:cubicBezTo>
                  <a:pt x="1172" y="3412"/>
                  <a:pt x="1169" y="3412"/>
                  <a:pt x="1166" y="3412"/>
                </a:cubicBezTo>
                <a:cubicBezTo>
                  <a:pt x="1164" y="3410"/>
                  <a:pt x="1160" y="3407"/>
                  <a:pt x="1157" y="3404"/>
                </a:cubicBezTo>
                <a:cubicBezTo>
                  <a:pt x="1151" y="3404"/>
                  <a:pt x="1146" y="3404"/>
                  <a:pt x="1140" y="3404"/>
                </a:cubicBezTo>
                <a:cubicBezTo>
                  <a:pt x="1138" y="3401"/>
                  <a:pt x="1135" y="3398"/>
                  <a:pt x="1132" y="3395"/>
                </a:cubicBezTo>
                <a:cubicBezTo>
                  <a:pt x="1130" y="3395"/>
                  <a:pt x="1127" y="3395"/>
                  <a:pt x="1124" y="3395"/>
                </a:cubicBezTo>
                <a:cubicBezTo>
                  <a:pt x="1121" y="3393"/>
                  <a:pt x="1118" y="3390"/>
                  <a:pt x="1115" y="3387"/>
                </a:cubicBezTo>
                <a:cubicBezTo>
                  <a:pt x="1115" y="3381"/>
                  <a:pt x="1115" y="3375"/>
                  <a:pt x="1115" y="3370"/>
                </a:cubicBezTo>
                <a:cubicBezTo>
                  <a:pt x="1112" y="3367"/>
                  <a:pt x="1110" y="3365"/>
                  <a:pt x="1107" y="3362"/>
                </a:cubicBezTo>
                <a:cubicBezTo>
                  <a:pt x="1107" y="3359"/>
                  <a:pt x="1107" y="3356"/>
                  <a:pt x="1107" y="3353"/>
                </a:cubicBezTo>
                <a:cubicBezTo>
                  <a:pt x="1104" y="3350"/>
                  <a:pt x="1101" y="3348"/>
                  <a:pt x="1098" y="3345"/>
                </a:cubicBezTo>
                <a:cubicBezTo>
                  <a:pt x="1095" y="3345"/>
                  <a:pt x="1093" y="3345"/>
                  <a:pt x="1090" y="3345"/>
                </a:cubicBezTo>
                <a:cubicBezTo>
                  <a:pt x="1087" y="3342"/>
                  <a:pt x="1084" y="3339"/>
                  <a:pt x="1081" y="3336"/>
                </a:cubicBezTo>
                <a:cubicBezTo>
                  <a:pt x="1070" y="3336"/>
                  <a:pt x="1059" y="3336"/>
                  <a:pt x="1048" y="3336"/>
                </a:cubicBezTo>
                <a:cubicBezTo>
                  <a:pt x="1045" y="3333"/>
                  <a:pt x="1042" y="3331"/>
                  <a:pt x="1039" y="3328"/>
                </a:cubicBezTo>
                <a:cubicBezTo>
                  <a:pt x="1036" y="3328"/>
                  <a:pt x="1034" y="3328"/>
                  <a:pt x="1031" y="3328"/>
                </a:cubicBezTo>
                <a:cubicBezTo>
                  <a:pt x="1028" y="3325"/>
                  <a:pt x="1026" y="3322"/>
                  <a:pt x="1023" y="3319"/>
                </a:cubicBezTo>
                <a:cubicBezTo>
                  <a:pt x="1020" y="3319"/>
                  <a:pt x="1017" y="3319"/>
                  <a:pt x="1014" y="3319"/>
                </a:cubicBezTo>
                <a:cubicBezTo>
                  <a:pt x="1011" y="3316"/>
                  <a:pt x="1009" y="3314"/>
                  <a:pt x="1006" y="3311"/>
                </a:cubicBezTo>
                <a:cubicBezTo>
                  <a:pt x="1003" y="3311"/>
                  <a:pt x="1000" y="3311"/>
                  <a:pt x="997" y="3311"/>
                </a:cubicBezTo>
                <a:cubicBezTo>
                  <a:pt x="997" y="3328"/>
                  <a:pt x="997" y="3345"/>
                  <a:pt x="997" y="3362"/>
                </a:cubicBezTo>
                <a:cubicBezTo>
                  <a:pt x="980" y="3362"/>
                  <a:pt x="963" y="3362"/>
                  <a:pt x="946" y="3362"/>
                </a:cubicBezTo>
                <a:cubicBezTo>
                  <a:pt x="941" y="3367"/>
                  <a:pt x="935" y="3372"/>
                  <a:pt x="929" y="3378"/>
                </a:cubicBezTo>
                <a:cubicBezTo>
                  <a:pt x="929" y="3380"/>
                  <a:pt x="929" y="3384"/>
                  <a:pt x="929" y="3387"/>
                </a:cubicBezTo>
                <a:cubicBezTo>
                  <a:pt x="932" y="3389"/>
                  <a:pt x="934" y="3392"/>
                  <a:pt x="937" y="3395"/>
                </a:cubicBezTo>
                <a:cubicBezTo>
                  <a:pt x="940" y="3395"/>
                  <a:pt x="943" y="3395"/>
                  <a:pt x="946" y="3395"/>
                </a:cubicBezTo>
                <a:cubicBezTo>
                  <a:pt x="949" y="3397"/>
                  <a:pt x="951" y="3401"/>
                  <a:pt x="954" y="3404"/>
                </a:cubicBezTo>
                <a:cubicBezTo>
                  <a:pt x="954" y="3406"/>
                  <a:pt x="954" y="3409"/>
                  <a:pt x="954" y="3412"/>
                </a:cubicBezTo>
                <a:cubicBezTo>
                  <a:pt x="954" y="3414"/>
                  <a:pt x="954" y="3417"/>
                  <a:pt x="954" y="3420"/>
                </a:cubicBezTo>
                <a:cubicBezTo>
                  <a:pt x="952" y="3422"/>
                  <a:pt x="950" y="3426"/>
                  <a:pt x="946" y="3429"/>
                </a:cubicBezTo>
                <a:cubicBezTo>
                  <a:pt x="954" y="3437"/>
                  <a:pt x="963" y="3445"/>
                  <a:pt x="971" y="3454"/>
                </a:cubicBezTo>
                <a:cubicBezTo>
                  <a:pt x="985" y="3454"/>
                  <a:pt x="999" y="3454"/>
                  <a:pt x="1014" y="3454"/>
                </a:cubicBezTo>
                <a:cubicBezTo>
                  <a:pt x="1016" y="3457"/>
                  <a:pt x="1019" y="3460"/>
                  <a:pt x="1023" y="3463"/>
                </a:cubicBezTo>
                <a:cubicBezTo>
                  <a:pt x="1025" y="3463"/>
                  <a:pt x="1027" y="3463"/>
                  <a:pt x="1031" y="3463"/>
                </a:cubicBezTo>
                <a:cubicBezTo>
                  <a:pt x="1036" y="3468"/>
                  <a:pt x="1042" y="3474"/>
                  <a:pt x="1048" y="3479"/>
                </a:cubicBezTo>
                <a:cubicBezTo>
                  <a:pt x="1048" y="3482"/>
                  <a:pt x="1048" y="3485"/>
                  <a:pt x="1048" y="3488"/>
                </a:cubicBezTo>
                <a:cubicBezTo>
                  <a:pt x="1050" y="3491"/>
                  <a:pt x="1053" y="3493"/>
                  <a:pt x="1056" y="3496"/>
                </a:cubicBezTo>
                <a:cubicBezTo>
                  <a:pt x="1056" y="3502"/>
                  <a:pt x="1056" y="3508"/>
                  <a:pt x="1056" y="3513"/>
                </a:cubicBezTo>
                <a:cubicBezTo>
                  <a:pt x="1048" y="3513"/>
                  <a:pt x="1040" y="3513"/>
                  <a:pt x="1031" y="3513"/>
                </a:cubicBezTo>
                <a:cubicBezTo>
                  <a:pt x="1028" y="3511"/>
                  <a:pt x="1026" y="3508"/>
                  <a:pt x="1023" y="3505"/>
                </a:cubicBezTo>
                <a:cubicBezTo>
                  <a:pt x="1014" y="3505"/>
                  <a:pt x="1006" y="3505"/>
                  <a:pt x="997" y="3505"/>
                </a:cubicBezTo>
                <a:cubicBezTo>
                  <a:pt x="994" y="3508"/>
                  <a:pt x="992" y="3510"/>
                  <a:pt x="988" y="3513"/>
                </a:cubicBezTo>
                <a:cubicBezTo>
                  <a:pt x="955" y="3513"/>
                  <a:pt x="921" y="3513"/>
                  <a:pt x="887" y="3513"/>
                </a:cubicBezTo>
                <a:cubicBezTo>
                  <a:pt x="885" y="3511"/>
                  <a:pt x="882" y="3508"/>
                  <a:pt x="878" y="3505"/>
                </a:cubicBezTo>
                <a:cubicBezTo>
                  <a:pt x="864" y="3505"/>
                  <a:pt x="851" y="3505"/>
                  <a:pt x="836" y="3505"/>
                </a:cubicBezTo>
                <a:cubicBezTo>
                  <a:pt x="834" y="3503"/>
                  <a:pt x="831" y="3499"/>
                  <a:pt x="828" y="3496"/>
                </a:cubicBezTo>
                <a:cubicBezTo>
                  <a:pt x="822" y="3496"/>
                  <a:pt x="817" y="3496"/>
                  <a:pt x="811" y="3496"/>
                </a:cubicBezTo>
                <a:cubicBezTo>
                  <a:pt x="809" y="3494"/>
                  <a:pt x="806" y="3491"/>
                  <a:pt x="803" y="3488"/>
                </a:cubicBezTo>
                <a:cubicBezTo>
                  <a:pt x="792" y="3488"/>
                  <a:pt x="780" y="3488"/>
                  <a:pt x="769" y="3488"/>
                </a:cubicBezTo>
                <a:cubicBezTo>
                  <a:pt x="766" y="3491"/>
                  <a:pt x="764" y="3493"/>
                  <a:pt x="761" y="3496"/>
                </a:cubicBezTo>
                <a:cubicBezTo>
                  <a:pt x="761" y="3502"/>
                  <a:pt x="761" y="3508"/>
                  <a:pt x="761" y="3513"/>
                </a:cubicBezTo>
                <a:cubicBezTo>
                  <a:pt x="763" y="3516"/>
                  <a:pt x="766" y="3518"/>
                  <a:pt x="769" y="3521"/>
                </a:cubicBezTo>
                <a:cubicBezTo>
                  <a:pt x="769" y="3524"/>
                  <a:pt x="769" y="3527"/>
                  <a:pt x="769" y="3530"/>
                </a:cubicBezTo>
                <a:cubicBezTo>
                  <a:pt x="771" y="3533"/>
                  <a:pt x="774" y="3535"/>
                  <a:pt x="777" y="3538"/>
                </a:cubicBezTo>
                <a:cubicBezTo>
                  <a:pt x="777" y="3546"/>
                  <a:pt x="777" y="3555"/>
                  <a:pt x="777" y="3564"/>
                </a:cubicBezTo>
                <a:cubicBezTo>
                  <a:pt x="779" y="3567"/>
                  <a:pt x="783" y="3569"/>
                  <a:pt x="786" y="3572"/>
                </a:cubicBezTo>
                <a:cubicBezTo>
                  <a:pt x="786" y="3575"/>
                  <a:pt x="786" y="3577"/>
                  <a:pt x="786" y="3581"/>
                </a:cubicBezTo>
                <a:cubicBezTo>
                  <a:pt x="788" y="3583"/>
                  <a:pt x="791" y="3586"/>
                  <a:pt x="794" y="3589"/>
                </a:cubicBezTo>
                <a:cubicBezTo>
                  <a:pt x="794" y="3592"/>
                  <a:pt x="794" y="3594"/>
                  <a:pt x="794" y="3598"/>
                </a:cubicBezTo>
                <a:cubicBezTo>
                  <a:pt x="796" y="3600"/>
                  <a:pt x="800" y="3603"/>
                  <a:pt x="803" y="3606"/>
                </a:cubicBezTo>
                <a:cubicBezTo>
                  <a:pt x="803" y="3617"/>
                  <a:pt x="803" y="3628"/>
                  <a:pt x="803" y="3640"/>
                </a:cubicBezTo>
                <a:cubicBezTo>
                  <a:pt x="800" y="3642"/>
                  <a:pt x="797" y="3645"/>
                  <a:pt x="794" y="3649"/>
                </a:cubicBezTo>
                <a:cubicBezTo>
                  <a:pt x="794" y="3651"/>
                  <a:pt x="794" y="3653"/>
                  <a:pt x="794" y="3657"/>
                </a:cubicBezTo>
                <a:cubicBezTo>
                  <a:pt x="796" y="3659"/>
                  <a:pt x="800" y="3662"/>
                  <a:pt x="803" y="3666"/>
                </a:cubicBezTo>
                <a:cubicBezTo>
                  <a:pt x="803" y="3670"/>
                  <a:pt x="803" y="3676"/>
                  <a:pt x="803" y="3682"/>
                </a:cubicBezTo>
                <a:cubicBezTo>
                  <a:pt x="800" y="3684"/>
                  <a:pt x="797" y="3688"/>
                  <a:pt x="794" y="3691"/>
                </a:cubicBezTo>
                <a:cubicBezTo>
                  <a:pt x="794" y="3693"/>
                  <a:pt x="794" y="3696"/>
                  <a:pt x="794" y="3699"/>
                </a:cubicBezTo>
                <a:cubicBezTo>
                  <a:pt x="802" y="3707"/>
                  <a:pt x="811" y="3716"/>
                  <a:pt x="820" y="3725"/>
                </a:cubicBezTo>
                <a:cubicBezTo>
                  <a:pt x="820" y="3730"/>
                  <a:pt x="820" y="3735"/>
                  <a:pt x="820" y="3741"/>
                </a:cubicBezTo>
                <a:cubicBezTo>
                  <a:pt x="817" y="3741"/>
                  <a:pt x="814" y="3741"/>
                  <a:pt x="811" y="3741"/>
                </a:cubicBezTo>
                <a:cubicBezTo>
                  <a:pt x="809" y="3743"/>
                  <a:pt x="806" y="3747"/>
                  <a:pt x="803" y="3750"/>
                </a:cubicBezTo>
                <a:cubicBezTo>
                  <a:pt x="792" y="3750"/>
                  <a:pt x="780" y="3750"/>
                  <a:pt x="769" y="3750"/>
                </a:cubicBezTo>
                <a:cubicBezTo>
                  <a:pt x="766" y="3747"/>
                  <a:pt x="764" y="3744"/>
                  <a:pt x="761" y="3741"/>
                </a:cubicBezTo>
                <a:cubicBezTo>
                  <a:pt x="755" y="3741"/>
                  <a:pt x="749" y="3741"/>
                  <a:pt x="744" y="3741"/>
                </a:cubicBezTo>
                <a:cubicBezTo>
                  <a:pt x="741" y="3739"/>
                  <a:pt x="738" y="3736"/>
                  <a:pt x="735" y="3733"/>
                </a:cubicBezTo>
                <a:cubicBezTo>
                  <a:pt x="729" y="3733"/>
                  <a:pt x="723" y="3733"/>
                  <a:pt x="718" y="3733"/>
                </a:cubicBezTo>
                <a:cubicBezTo>
                  <a:pt x="713" y="3727"/>
                  <a:pt x="707" y="3722"/>
                  <a:pt x="702" y="3716"/>
                </a:cubicBezTo>
                <a:cubicBezTo>
                  <a:pt x="702" y="3710"/>
                  <a:pt x="702" y="3705"/>
                  <a:pt x="702" y="3699"/>
                </a:cubicBezTo>
                <a:cubicBezTo>
                  <a:pt x="693" y="3699"/>
                  <a:pt x="685" y="3699"/>
                  <a:pt x="676" y="3699"/>
                </a:cubicBezTo>
                <a:cubicBezTo>
                  <a:pt x="673" y="3701"/>
                  <a:pt x="671" y="3705"/>
                  <a:pt x="668" y="3708"/>
                </a:cubicBezTo>
                <a:cubicBezTo>
                  <a:pt x="665" y="3708"/>
                  <a:pt x="663" y="3708"/>
                  <a:pt x="659" y="3708"/>
                </a:cubicBezTo>
                <a:cubicBezTo>
                  <a:pt x="657" y="3710"/>
                  <a:pt x="654" y="3713"/>
                  <a:pt x="651" y="3716"/>
                </a:cubicBezTo>
                <a:cubicBezTo>
                  <a:pt x="645" y="3716"/>
                  <a:pt x="639" y="3716"/>
                  <a:pt x="633" y="3716"/>
                </a:cubicBezTo>
                <a:cubicBezTo>
                  <a:pt x="631" y="3718"/>
                  <a:pt x="629" y="3722"/>
                  <a:pt x="625" y="3725"/>
                </a:cubicBezTo>
                <a:cubicBezTo>
                  <a:pt x="608" y="3725"/>
                  <a:pt x="591" y="3725"/>
                  <a:pt x="574" y="3725"/>
                </a:cubicBezTo>
                <a:cubicBezTo>
                  <a:pt x="574" y="3733"/>
                  <a:pt x="574" y="3741"/>
                  <a:pt x="574" y="3750"/>
                </a:cubicBezTo>
                <a:cubicBezTo>
                  <a:pt x="572" y="3752"/>
                  <a:pt x="569" y="3755"/>
                  <a:pt x="566" y="3758"/>
                </a:cubicBezTo>
                <a:cubicBezTo>
                  <a:pt x="566" y="3760"/>
                  <a:pt x="566" y="3764"/>
                  <a:pt x="566" y="3767"/>
                </a:cubicBezTo>
                <a:cubicBezTo>
                  <a:pt x="555" y="3777"/>
                  <a:pt x="544" y="3789"/>
                  <a:pt x="532" y="3800"/>
                </a:cubicBezTo>
                <a:cubicBezTo>
                  <a:pt x="532" y="3812"/>
                  <a:pt x="532" y="3823"/>
                  <a:pt x="532" y="3834"/>
                </a:cubicBezTo>
                <a:cubicBezTo>
                  <a:pt x="530" y="3837"/>
                  <a:pt x="527" y="3839"/>
                  <a:pt x="524" y="3842"/>
                </a:cubicBezTo>
                <a:cubicBezTo>
                  <a:pt x="524" y="3848"/>
                  <a:pt x="524" y="3854"/>
                  <a:pt x="524" y="3859"/>
                </a:cubicBezTo>
                <a:cubicBezTo>
                  <a:pt x="522" y="3862"/>
                  <a:pt x="518" y="3865"/>
                  <a:pt x="515" y="3868"/>
                </a:cubicBezTo>
                <a:cubicBezTo>
                  <a:pt x="515" y="3873"/>
                  <a:pt x="515" y="3879"/>
                  <a:pt x="515" y="3884"/>
                </a:cubicBezTo>
                <a:cubicBezTo>
                  <a:pt x="499" y="3901"/>
                  <a:pt x="482" y="3919"/>
                  <a:pt x="465" y="3936"/>
                </a:cubicBezTo>
                <a:cubicBezTo>
                  <a:pt x="465" y="3938"/>
                  <a:pt x="465" y="3940"/>
                  <a:pt x="465" y="3944"/>
                </a:cubicBezTo>
                <a:cubicBezTo>
                  <a:pt x="462" y="3944"/>
                  <a:pt x="460" y="3944"/>
                  <a:pt x="457" y="3944"/>
                </a:cubicBezTo>
                <a:cubicBezTo>
                  <a:pt x="454" y="3946"/>
                  <a:pt x="451" y="3949"/>
                  <a:pt x="448" y="3953"/>
                </a:cubicBezTo>
                <a:cubicBezTo>
                  <a:pt x="440" y="3953"/>
                  <a:pt x="432" y="3953"/>
                  <a:pt x="423" y="3953"/>
                </a:cubicBezTo>
                <a:cubicBezTo>
                  <a:pt x="417" y="3947"/>
                  <a:pt x="411" y="3941"/>
                  <a:pt x="406" y="3936"/>
                </a:cubicBezTo>
                <a:cubicBezTo>
                  <a:pt x="406" y="3930"/>
                  <a:pt x="406" y="3924"/>
                  <a:pt x="406" y="3919"/>
                </a:cubicBezTo>
                <a:cubicBezTo>
                  <a:pt x="403" y="3919"/>
                  <a:pt x="401" y="3919"/>
                  <a:pt x="398" y="3919"/>
                </a:cubicBezTo>
                <a:cubicBezTo>
                  <a:pt x="395" y="3921"/>
                  <a:pt x="392" y="3924"/>
                  <a:pt x="389" y="3927"/>
                </a:cubicBezTo>
                <a:cubicBezTo>
                  <a:pt x="386" y="3927"/>
                  <a:pt x="384" y="3927"/>
                  <a:pt x="381" y="3927"/>
                </a:cubicBezTo>
                <a:cubicBezTo>
                  <a:pt x="378" y="3930"/>
                  <a:pt x="375" y="3932"/>
                  <a:pt x="372" y="3936"/>
                </a:cubicBezTo>
                <a:cubicBezTo>
                  <a:pt x="369" y="3936"/>
                  <a:pt x="367" y="3936"/>
                  <a:pt x="364" y="3936"/>
                </a:cubicBezTo>
                <a:cubicBezTo>
                  <a:pt x="361" y="3933"/>
                  <a:pt x="359" y="3931"/>
                  <a:pt x="356" y="3927"/>
                </a:cubicBezTo>
                <a:cubicBezTo>
                  <a:pt x="344" y="3927"/>
                  <a:pt x="333" y="3927"/>
                  <a:pt x="321" y="3927"/>
                </a:cubicBezTo>
                <a:cubicBezTo>
                  <a:pt x="319" y="3925"/>
                  <a:pt x="316" y="3922"/>
                  <a:pt x="313" y="3919"/>
                </a:cubicBezTo>
                <a:cubicBezTo>
                  <a:pt x="313" y="3910"/>
                  <a:pt x="313" y="3902"/>
                  <a:pt x="313" y="3893"/>
                </a:cubicBezTo>
                <a:cubicBezTo>
                  <a:pt x="310" y="3891"/>
                  <a:pt x="308" y="3888"/>
                  <a:pt x="304" y="3884"/>
                </a:cubicBezTo>
                <a:cubicBezTo>
                  <a:pt x="304" y="3874"/>
                  <a:pt x="304" y="3863"/>
                  <a:pt x="304" y="3851"/>
                </a:cubicBezTo>
                <a:cubicBezTo>
                  <a:pt x="302" y="3849"/>
                  <a:pt x="300" y="3846"/>
                  <a:pt x="296" y="3842"/>
                </a:cubicBezTo>
                <a:cubicBezTo>
                  <a:pt x="296" y="3840"/>
                  <a:pt x="296" y="3837"/>
                  <a:pt x="296" y="3834"/>
                </a:cubicBezTo>
                <a:cubicBezTo>
                  <a:pt x="294" y="3832"/>
                  <a:pt x="291" y="3829"/>
                  <a:pt x="287" y="3826"/>
                </a:cubicBezTo>
                <a:cubicBezTo>
                  <a:pt x="279" y="3826"/>
                  <a:pt x="271" y="3826"/>
                  <a:pt x="262" y="3826"/>
                </a:cubicBezTo>
                <a:cubicBezTo>
                  <a:pt x="260" y="3824"/>
                  <a:pt x="257" y="3820"/>
                  <a:pt x="253" y="3817"/>
                </a:cubicBezTo>
                <a:cubicBezTo>
                  <a:pt x="251" y="3817"/>
                  <a:pt x="249" y="3817"/>
                  <a:pt x="245" y="3817"/>
                </a:cubicBezTo>
                <a:cubicBezTo>
                  <a:pt x="245" y="3809"/>
                  <a:pt x="245" y="3801"/>
                  <a:pt x="245" y="3792"/>
                </a:cubicBezTo>
                <a:cubicBezTo>
                  <a:pt x="243" y="3790"/>
                  <a:pt x="240" y="3786"/>
                  <a:pt x="237" y="3783"/>
                </a:cubicBezTo>
                <a:cubicBezTo>
                  <a:pt x="218" y="3783"/>
                  <a:pt x="198" y="3783"/>
                  <a:pt x="178" y="3783"/>
                </a:cubicBezTo>
                <a:cubicBezTo>
                  <a:pt x="176" y="3781"/>
                  <a:pt x="172" y="3778"/>
                  <a:pt x="169" y="3775"/>
                </a:cubicBezTo>
                <a:cubicBezTo>
                  <a:pt x="163" y="3775"/>
                  <a:pt x="158" y="3775"/>
                  <a:pt x="152" y="3775"/>
                </a:cubicBezTo>
                <a:cubicBezTo>
                  <a:pt x="150" y="3773"/>
                  <a:pt x="147" y="3770"/>
                  <a:pt x="144" y="3767"/>
                </a:cubicBezTo>
                <a:cubicBezTo>
                  <a:pt x="142" y="3767"/>
                  <a:pt x="139" y="3767"/>
                  <a:pt x="136" y="3767"/>
                </a:cubicBezTo>
                <a:cubicBezTo>
                  <a:pt x="133" y="3765"/>
                  <a:pt x="130" y="3761"/>
                  <a:pt x="127" y="3758"/>
                </a:cubicBezTo>
                <a:cubicBezTo>
                  <a:pt x="127" y="3756"/>
                  <a:pt x="127" y="3753"/>
                  <a:pt x="127" y="3750"/>
                </a:cubicBezTo>
                <a:cubicBezTo>
                  <a:pt x="121" y="3750"/>
                  <a:pt x="116" y="3750"/>
                  <a:pt x="110" y="3750"/>
                </a:cubicBezTo>
                <a:cubicBezTo>
                  <a:pt x="107" y="3752"/>
                  <a:pt x="105" y="3755"/>
                  <a:pt x="102" y="3758"/>
                </a:cubicBezTo>
                <a:cubicBezTo>
                  <a:pt x="99" y="3756"/>
                  <a:pt x="97" y="3753"/>
                  <a:pt x="94" y="3750"/>
                </a:cubicBezTo>
                <a:cubicBezTo>
                  <a:pt x="91" y="3750"/>
                  <a:pt x="88" y="3750"/>
                  <a:pt x="85" y="3750"/>
                </a:cubicBezTo>
                <a:cubicBezTo>
                  <a:pt x="79" y="3744"/>
                  <a:pt x="73" y="3739"/>
                  <a:pt x="68" y="3733"/>
                </a:cubicBezTo>
                <a:cubicBezTo>
                  <a:pt x="68" y="3727"/>
                  <a:pt x="68" y="3722"/>
                  <a:pt x="68" y="3716"/>
                </a:cubicBezTo>
                <a:cubicBezTo>
                  <a:pt x="65" y="3713"/>
                  <a:pt x="63" y="3711"/>
                  <a:pt x="60" y="3708"/>
                </a:cubicBezTo>
                <a:cubicBezTo>
                  <a:pt x="60" y="3696"/>
                  <a:pt x="60" y="3685"/>
                  <a:pt x="60" y="3674"/>
                </a:cubicBezTo>
                <a:cubicBezTo>
                  <a:pt x="57" y="3671"/>
                  <a:pt x="54" y="3669"/>
                  <a:pt x="51" y="3666"/>
                </a:cubicBezTo>
                <a:cubicBezTo>
                  <a:pt x="51" y="3660"/>
                  <a:pt x="51" y="3654"/>
                  <a:pt x="51" y="3649"/>
                </a:cubicBezTo>
                <a:cubicBezTo>
                  <a:pt x="48" y="3646"/>
                  <a:pt x="46" y="3643"/>
                  <a:pt x="43" y="3640"/>
                </a:cubicBezTo>
                <a:cubicBezTo>
                  <a:pt x="43" y="3635"/>
                  <a:pt x="43" y="3629"/>
                  <a:pt x="43" y="3623"/>
                </a:cubicBezTo>
                <a:cubicBezTo>
                  <a:pt x="37" y="3618"/>
                  <a:pt x="31" y="3612"/>
                  <a:pt x="26" y="3606"/>
                </a:cubicBezTo>
                <a:cubicBezTo>
                  <a:pt x="23" y="3606"/>
                  <a:pt x="21" y="3606"/>
                  <a:pt x="18" y="3606"/>
                </a:cubicBezTo>
                <a:cubicBezTo>
                  <a:pt x="12" y="3601"/>
                  <a:pt x="6" y="3595"/>
                  <a:pt x="0" y="3589"/>
                </a:cubicBezTo>
                <a:cubicBezTo>
                  <a:pt x="3" y="3587"/>
                  <a:pt x="5" y="3584"/>
                  <a:pt x="9" y="3581"/>
                </a:cubicBezTo>
                <a:cubicBezTo>
                  <a:pt x="9" y="3572"/>
                  <a:pt x="9" y="3564"/>
                  <a:pt x="9" y="3555"/>
                </a:cubicBezTo>
                <a:cubicBezTo>
                  <a:pt x="6" y="3553"/>
                  <a:pt x="4" y="3551"/>
                  <a:pt x="0" y="3547"/>
                </a:cubicBezTo>
                <a:cubicBezTo>
                  <a:pt x="0" y="3545"/>
                  <a:pt x="0" y="3542"/>
                  <a:pt x="0" y="3538"/>
                </a:cubicBezTo>
                <a:cubicBezTo>
                  <a:pt x="9" y="3530"/>
                  <a:pt x="17" y="3522"/>
                  <a:pt x="26" y="3513"/>
                </a:cubicBezTo>
                <a:cubicBezTo>
                  <a:pt x="26" y="3508"/>
                  <a:pt x="26" y="3502"/>
                  <a:pt x="26" y="3496"/>
                </a:cubicBezTo>
                <a:cubicBezTo>
                  <a:pt x="23" y="3494"/>
                  <a:pt x="21" y="3491"/>
                  <a:pt x="18" y="3488"/>
                </a:cubicBezTo>
                <a:cubicBezTo>
                  <a:pt x="18" y="3477"/>
                  <a:pt x="18" y="3465"/>
                  <a:pt x="18" y="3454"/>
                </a:cubicBezTo>
                <a:cubicBezTo>
                  <a:pt x="15" y="3452"/>
                  <a:pt x="12" y="3449"/>
                  <a:pt x="9" y="3446"/>
                </a:cubicBezTo>
                <a:cubicBezTo>
                  <a:pt x="9" y="3440"/>
                  <a:pt x="9" y="3435"/>
                  <a:pt x="9" y="3429"/>
                </a:cubicBezTo>
                <a:cubicBezTo>
                  <a:pt x="14" y="3423"/>
                  <a:pt x="20" y="3418"/>
                  <a:pt x="26" y="3412"/>
                </a:cubicBezTo>
                <a:cubicBezTo>
                  <a:pt x="28" y="3412"/>
                  <a:pt x="31" y="3412"/>
                  <a:pt x="35" y="3412"/>
                </a:cubicBezTo>
                <a:cubicBezTo>
                  <a:pt x="39" y="3406"/>
                  <a:pt x="45" y="3401"/>
                  <a:pt x="51" y="3395"/>
                </a:cubicBezTo>
                <a:cubicBezTo>
                  <a:pt x="53" y="3397"/>
                  <a:pt x="56" y="3401"/>
                  <a:pt x="60" y="3404"/>
                </a:cubicBezTo>
                <a:cubicBezTo>
                  <a:pt x="60" y="3406"/>
                  <a:pt x="60" y="3409"/>
                  <a:pt x="60" y="3412"/>
                </a:cubicBezTo>
                <a:cubicBezTo>
                  <a:pt x="62" y="3414"/>
                  <a:pt x="65" y="3417"/>
                  <a:pt x="68" y="3420"/>
                </a:cubicBezTo>
                <a:cubicBezTo>
                  <a:pt x="70" y="3420"/>
                  <a:pt x="73" y="3420"/>
                  <a:pt x="77" y="3420"/>
                </a:cubicBezTo>
                <a:cubicBezTo>
                  <a:pt x="79" y="3422"/>
                  <a:pt x="82" y="3426"/>
                  <a:pt x="85" y="3429"/>
                </a:cubicBezTo>
                <a:cubicBezTo>
                  <a:pt x="90" y="3423"/>
                  <a:pt x="96" y="3418"/>
                  <a:pt x="102" y="3412"/>
                </a:cubicBezTo>
                <a:cubicBezTo>
                  <a:pt x="102" y="3404"/>
                  <a:pt x="102" y="3396"/>
                  <a:pt x="102" y="3387"/>
                </a:cubicBezTo>
                <a:cubicBezTo>
                  <a:pt x="99" y="3384"/>
                  <a:pt x="97" y="3381"/>
                  <a:pt x="94" y="3378"/>
                </a:cubicBezTo>
                <a:cubicBezTo>
                  <a:pt x="94" y="3370"/>
                  <a:pt x="94" y="3362"/>
                  <a:pt x="94" y="3353"/>
                </a:cubicBezTo>
                <a:cubicBezTo>
                  <a:pt x="96" y="3350"/>
                  <a:pt x="99" y="3348"/>
                  <a:pt x="102" y="3345"/>
                </a:cubicBezTo>
                <a:cubicBezTo>
                  <a:pt x="104" y="3345"/>
                  <a:pt x="107" y="3345"/>
                  <a:pt x="110" y="3345"/>
                </a:cubicBezTo>
                <a:cubicBezTo>
                  <a:pt x="110" y="3347"/>
                  <a:pt x="110" y="3350"/>
                  <a:pt x="110" y="3353"/>
                </a:cubicBezTo>
                <a:cubicBezTo>
                  <a:pt x="112" y="3355"/>
                  <a:pt x="116" y="3358"/>
                  <a:pt x="119" y="3362"/>
                </a:cubicBezTo>
                <a:cubicBezTo>
                  <a:pt x="119" y="3364"/>
                  <a:pt x="119" y="3367"/>
                  <a:pt x="119" y="3370"/>
                </a:cubicBezTo>
                <a:cubicBezTo>
                  <a:pt x="121" y="3372"/>
                  <a:pt x="124" y="3375"/>
                  <a:pt x="127" y="3378"/>
                </a:cubicBezTo>
                <a:cubicBezTo>
                  <a:pt x="129" y="3378"/>
                  <a:pt x="133" y="3378"/>
                  <a:pt x="136" y="3378"/>
                </a:cubicBezTo>
                <a:cubicBezTo>
                  <a:pt x="138" y="3375"/>
                  <a:pt x="141" y="3373"/>
                  <a:pt x="144" y="3370"/>
                </a:cubicBezTo>
                <a:cubicBezTo>
                  <a:pt x="144" y="3367"/>
                  <a:pt x="144" y="3365"/>
                  <a:pt x="144" y="3362"/>
                </a:cubicBezTo>
                <a:cubicBezTo>
                  <a:pt x="142" y="3359"/>
                  <a:pt x="139" y="3356"/>
                  <a:pt x="136" y="3353"/>
                </a:cubicBezTo>
                <a:cubicBezTo>
                  <a:pt x="136" y="3350"/>
                  <a:pt x="136" y="3348"/>
                  <a:pt x="136" y="3345"/>
                </a:cubicBezTo>
                <a:cubicBezTo>
                  <a:pt x="133" y="3342"/>
                  <a:pt x="130" y="3339"/>
                  <a:pt x="127" y="3336"/>
                </a:cubicBezTo>
                <a:cubicBezTo>
                  <a:pt x="127" y="3333"/>
                  <a:pt x="127" y="3331"/>
                  <a:pt x="127" y="3328"/>
                </a:cubicBezTo>
                <a:cubicBezTo>
                  <a:pt x="125" y="3325"/>
                  <a:pt x="122" y="3322"/>
                  <a:pt x="119" y="3319"/>
                </a:cubicBezTo>
                <a:cubicBezTo>
                  <a:pt x="119" y="3314"/>
                  <a:pt x="119" y="3308"/>
                  <a:pt x="119" y="3303"/>
                </a:cubicBezTo>
                <a:cubicBezTo>
                  <a:pt x="125" y="3297"/>
                  <a:pt x="130" y="3291"/>
                  <a:pt x="136" y="3286"/>
                </a:cubicBezTo>
                <a:cubicBezTo>
                  <a:pt x="136" y="3280"/>
                  <a:pt x="136" y="3274"/>
                  <a:pt x="136" y="3268"/>
                </a:cubicBezTo>
                <a:cubicBezTo>
                  <a:pt x="138" y="3266"/>
                  <a:pt x="141" y="3264"/>
                  <a:pt x="144" y="3260"/>
                </a:cubicBezTo>
                <a:cubicBezTo>
                  <a:pt x="152" y="3260"/>
                  <a:pt x="160" y="3260"/>
                  <a:pt x="169" y="3260"/>
                </a:cubicBezTo>
                <a:cubicBezTo>
                  <a:pt x="172" y="3263"/>
                  <a:pt x="175" y="3265"/>
                  <a:pt x="178" y="3268"/>
                </a:cubicBezTo>
                <a:cubicBezTo>
                  <a:pt x="189" y="3268"/>
                  <a:pt x="200" y="3268"/>
                  <a:pt x="211" y="3268"/>
                </a:cubicBezTo>
                <a:cubicBezTo>
                  <a:pt x="223" y="3257"/>
                  <a:pt x="234" y="3246"/>
                  <a:pt x="245" y="3234"/>
                </a:cubicBezTo>
                <a:cubicBezTo>
                  <a:pt x="248" y="3234"/>
                  <a:pt x="250" y="3234"/>
                  <a:pt x="253" y="3234"/>
                </a:cubicBezTo>
                <a:cubicBezTo>
                  <a:pt x="259" y="3229"/>
                  <a:pt x="265" y="3223"/>
                  <a:pt x="270" y="3217"/>
                </a:cubicBezTo>
                <a:cubicBezTo>
                  <a:pt x="270" y="3215"/>
                  <a:pt x="270" y="3213"/>
                  <a:pt x="270" y="3209"/>
                </a:cubicBezTo>
                <a:cubicBezTo>
                  <a:pt x="273" y="3207"/>
                  <a:pt x="276" y="3204"/>
                  <a:pt x="279" y="3201"/>
                </a:cubicBezTo>
                <a:cubicBezTo>
                  <a:pt x="282" y="3201"/>
                  <a:pt x="284" y="3201"/>
                  <a:pt x="287" y="3201"/>
                </a:cubicBezTo>
                <a:cubicBezTo>
                  <a:pt x="290" y="3199"/>
                  <a:pt x="293" y="3196"/>
                  <a:pt x="296" y="3192"/>
                </a:cubicBezTo>
                <a:cubicBezTo>
                  <a:pt x="307" y="3192"/>
                  <a:pt x="318" y="3192"/>
                  <a:pt x="330" y="3192"/>
                </a:cubicBezTo>
                <a:cubicBezTo>
                  <a:pt x="332" y="3190"/>
                  <a:pt x="335" y="3187"/>
                  <a:pt x="338" y="3184"/>
                </a:cubicBezTo>
                <a:cubicBezTo>
                  <a:pt x="338" y="3179"/>
                  <a:pt x="338" y="3173"/>
                  <a:pt x="338" y="3167"/>
                </a:cubicBezTo>
                <a:cubicBezTo>
                  <a:pt x="347" y="3159"/>
                  <a:pt x="355" y="3151"/>
                  <a:pt x="364" y="3142"/>
                </a:cubicBezTo>
                <a:cubicBezTo>
                  <a:pt x="366" y="3142"/>
                  <a:pt x="368" y="3142"/>
                  <a:pt x="372" y="3142"/>
                </a:cubicBezTo>
                <a:cubicBezTo>
                  <a:pt x="377" y="3136"/>
                  <a:pt x="383" y="3131"/>
                  <a:pt x="389" y="3125"/>
                </a:cubicBezTo>
                <a:cubicBezTo>
                  <a:pt x="386" y="3123"/>
                  <a:pt x="384" y="3119"/>
                  <a:pt x="381" y="3116"/>
                </a:cubicBezTo>
                <a:cubicBezTo>
                  <a:pt x="381" y="3114"/>
                  <a:pt x="381" y="3111"/>
                  <a:pt x="381" y="3108"/>
                </a:cubicBezTo>
                <a:cubicBezTo>
                  <a:pt x="383" y="3106"/>
                  <a:pt x="385" y="3103"/>
                  <a:pt x="389" y="3100"/>
                </a:cubicBezTo>
                <a:cubicBezTo>
                  <a:pt x="389" y="3094"/>
                  <a:pt x="389" y="3089"/>
                  <a:pt x="389" y="3083"/>
                </a:cubicBezTo>
                <a:cubicBezTo>
                  <a:pt x="391" y="3080"/>
                  <a:pt x="394" y="3077"/>
                  <a:pt x="398" y="3074"/>
                </a:cubicBezTo>
                <a:cubicBezTo>
                  <a:pt x="398" y="3066"/>
                  <a:pt x="398" y="3058"/>
                  <a:pt x="398" y="3049"/>
                </a:cubicBezTo>
                <a:cubicBezTo>
                  <a:pt x="403" y="3043"/>
                  <a:pt x="408" y="3038"/>
                  <a:pt x="414" y="3032"/>
                </a:cubicBezTo>
                <a:cubicBezTo>
                  <a:pt x="416" y="3032"/>
                  <a:pt x="420" y="3032"/>
                  <a:pt x="423" y="3032"/>
                </a:cubicBezTo>
                <a:cubicBezTo>
                  <a:pt x="425" y="3029"/>
                  <a:pt x="428" y="3027"/>
                  <a:pt x="431" y="3024"/>
                </a:cubicBezTo>
                <a:cubicBezTo>
                  <a:pt x="433" y="3024"/>
                  <a:pt x="437" y="3024"/>
                  <a:pt x="440" y="3024"/>
                </a:cubicBezTo>
                <a:cubicBezTo>
                  <a:pt x="440" y="3021"/>
                  <a:pt x="440" y="3018"/>
                  <a:pt x="440" y="3015"/>
                </a:cubicBezTo>
                <a:cubicBezTo>
                  <a:pt x="442" y="3012"/>
                  <a:pt x="445" y="3010"/>
                  <a:pt x="448" y="3007"/>
                </a:cubicBezTo>
                <a:cubicBezTo>
                  <a:pt x="448" y="3001"/>
                  <a:pt x="448" y="2995"/>
                  <a:pt x="448" y="2990"/>
                </a:cubicBezTo>
                <a:cubicBezTo>
                  <a:pt x="459" y="2990"/>
                  <a:pt x="471" y="2990"/>
                  <a:pt x="482" y="2990"/>
                </a:cubicBezTo>
                <a:cubicBezTo>
                  <a:pt x="484" y="2992"/>
                  <a:pt x="487" y="2995"/>
                  <a:pt x="490" y="2999"/>
                </a:cubicBezTo>
                <a:cubicBezTo>
                  <a:pt x="492" y="2999"/>
                  <a:pt x="496" y="2999"/>
                  <a:pt x="499" y="2999"/>
                </a:cubicBezTo>
                <a:cubicBezTo>
                  <a:pt x="501" y="3001"/>
                  <a:pt x="504" y="3003"/>
                  <a:pt x="507" y="3007"/>
                </a:cubicBezTo>
                <a:cubicBezTo>
                  <a:pt x="509" y="3004"/>
                  <a:pt x="512" y="3002"/>
                  <a:pt x="515" y="2999"/>
                </a:cubicBezTo>
                <a:cubicBezTo>
                  <a:pt x="515" y="2987"/>
                  <a:pt x="515" y="2976"/>
                  <a:pt x="515" y="2965"/>
                </a:cubicBezTo>
                <a:cubicBezTo>
                  <a:pt x="518" y="2962"/>
                  <a:pt x="521" y="2959"/>
                  <a:pt x="524" y="2956"/>
                </a:cubicBezTo>
                <a:cubicBezTo>
                  <a:pt x="532" y="2956"/>
                  <a:pt x="540" y="2956"/>
                  <a:pt x="549" y="2956"/>
                </a:cubicBezTo>
                <a:cubicBezTo>
                  <a:pt x="552" y="2953"/>
                  <a:pt x="555" y="2951"/>
                  <a:pt x="558" y="2948"/>
                </a:cubicBezTo>
                <a:cubicBezTo>
                  <a:pt x="558" y="2945"/>
                  <a:pt x="558" y="2943"/>
                  <a:pt x="558" y="2939"/>
                </a:cubicBezTo>
                <a:cubicBezTo>
                  <a:pt x="566" y="2931"/>
                  <a:pt x="574" y="2922"/>
                  <a:pt x="583" y="2913"/>
                </a:cubicBezTo>
                <a:cubicBezTo>
                  <a:pt x="586" y="2913"/>
                  <a:pt x="588" y="2913"/>
                  <a:pt x="591" y="2913"/>
                </a:cubicBezTo>
                <a:cubicBezTo>
                  <a:pt x="597" y="2909"/>
                  <a:pt x="603" y="2903"/>
                  <a:pt x="608" y="2897"/>
                </a:cubicBezTo>
                <a:cubicBezTo>
                  <a:pt x="614" y="2897"/>
                  <a:pt x="620" y="2897"/>
                  <a:pt x="625" y="2897"/>
                </a:cubicBezTo>
                <a:cubicBezTo>
                  <a:pt x="628" y="2895"/>
                  <a:pt x="630" y="2892"/>
                  <a:pt x="633" y="2888"/>
                </a:cubicBezTo>
                <a:cubicBezTo>
                  <a:pt x="633" y="2880"/>
                  <a:pt x="633" y="2872"/>
                  <a:pt x="633" y="2863"/>
                </a:cubicBezTo>
                <a:cubicBezTo>
                  <a:pt x="628" y="2858"/>
                  <a:pt x="622" y="2852"/>
                  <a:pt x="616" y="2846"/>
                </a:cubicBezTo>
                <a:cubicBezTo>
                  <a:pt x="616" y="2841"/>
                  <a:pt x="616" y="2835"/>
                  <a:pt x="616" y="2829"/>
                </a:cubicBezTo>
                <a:cubicBezTo>
                  <a:pt x="625" y="2821"/>
                  <a:pt x="633" y="2813"/>
                  <a:pt x="642" y="2804"/>
                </a:cubicBezTo>
                <a:cubicBezTo>
                  <a:pt x="645" y="2804"/>
                  <a:pt x="647" y="2804"/>
                  <a:pt x="651" y="2804"/>
                </a:cubicBezTo>
                <a:cubicBezTo>
                  <a:pt x="656" y="2798"/>
                  <a:pt x="662" y="2793"/>
                  <a:pt x="668" y="2787"/>
                </a:cubicBezTo>
                <a:cubicBezTo>
                  <a:pt x="668" y="2781"/>
                  <a:pt x="668" y="2776"/>
                  <a:pt x="668" y="2770"/>
                </a:cubicBezTo>
                <a:cubicBezTo>
                  <a:pt x="670" y="2768"/>
                  <a:pt x="672" y="2765"/>
                  <a:pt x="676" y="2762"/>
                </a:cubicBezTo>
                <a:cubicBezTo>
                  <a:pt x="676" y="2754"/>
                  <a:pt x="676" y="2746"/>
                  <a:pt x="676" y="2737"/>
                </a:cubicBezTo>
                <a:cubicBezTo>
                  <a:pt x="678" y="2734"/>
                  <a:pt x="681" y="2731"/>
                  <a:pt x="685" y="2728"/>
                </a:cubicBezTo>
                <a:cubicBezTo>
                  <a:pt x="685" y="2725"/>
                  <a:pt x="685" y="2723"/>
                  <a:pt x="685" y="2720"/>
                </a:cubicBezTo>
                <a:cubicBezTo>
                  <a:pt x="693" y="2712"/>
                  <a:pt x="701" y="2704"/>
                  <a:pt x="710" y="2695"/>
                </a:cubicBezTo>
                <a:cubicBezTo>
                  <a:pt x="710" y="2689"/>
                  <a:pt x="710" y="2683"/>
                  <a:pt x="710" y="2678"/>
                </a:cubicBezTo>
                <a:cubicBezTo>
                  <a:pt x="707" y="2675"/>
                  <a:pt x="705" y="2672"/>
                  <a:pt x="702" y="2669"/>
                </a:cubicBezTo>
                <a:cubicBezTo>
                  <a:pt x="702" y="2655"/>
                  <a:pt x="702" y="2641"/>
                  <a:pt x="702" y="2627"/>
                </a:cubicBezTo>
                <a:cubicBezTo>
                  <a:pt x="704" y="2624"/>
                  <a:pt x="706" y="2622"/>
                  <a:pt x="710" y="2618"/>
                </a:cubicBezTo>
                <a:cubicBezTo>
                  <a:pt x="710" y="2616"/>
                  <a:pt x="710" y="2613"/>
                  <a:pt x="710" y="2610"/>
                </a:cubicBezTo>
                <a:cubicBezTo>
                  <a:pt x="712" y="2607"/>
                  <a:pt x="715" y="2605"/>
                  <a:pt x="718" y="2601"/>
                </a:cubicBezTo>
                <a:cubicBezTo>
                  <a:pt x="718" y="2599"/>
                  <a:pt x="718" y="2596"/>
                  <a:pt x="718" y="2593"/>
                </a:cubicBezTo>
                <a:cubicBezTo>
                  <a:pt x="720" y="2590"/>
                  <a:pt x="723" y="2588"/>
                  <a:pt x="727" y="2584"/>
                </a:cubicBezTo>
                <a:cubicBezTo>
                  <a:pt x="732" y="2584"/>
                  <a:pt x="736" y="2585"/>
                  <a:pt x="742" y="2585"/>
                </a:cubicBezTo>
                <a:cubicBezTo>
                  <a:pt x="747" y="2580"/>
                  <a:pt x="755" y="2573"/>
                  <a:pt x="761" y="2567"/>
                </a:cubicBezTo>
                <a:cubicBezTo>
                  <a:pt x="763" y="2567"/>
                  <a:pt x="766" y="2567"/>
                  <a:pt x="769" y="2567"/>
                </a:cubicBezTo>
                <a:cubicBezTo>
                  <a:pt x="769" y="2565"/>
                  <a:pt x="769" y="2563"/>
                  <a:pt x="769" y="2559"/>
                </a:cubicBezTo>
                <a:cubicBezTo>
                  <a:pt x="777" y="2551"/>
                  <a:pt x="785" y="2543"/>
                  <a:pt x="794" y="2534"/>
                </a:cubicBezTo>
                <a:cubicBezTo>
                  <a:pt x="794" y="2523"/>
                  <a:pt x="794" y="2512"/>
                  <a:pt x="794" y="2500"/>
                </a:cubicBezTo>
                <a:cubicBezTo>
                  <a:pt x="796" y="2498"/>
                  <a:pt x="800" y="2495"/>
                  <a:pt x="803" y="2491"/>
                </a:cubicBezTo>
                <a:cubicBezTo>
                  <a:pt x="803" y="2481"/>
                  <a:pt x="803" y="2469"/>
                  <a:pt x="803" y="2458"/>
                </a:cubicBezTo>
                <a:cubicBezTo>
                  <a:pt x="805" y="2456"/>
                  <a:pt x="808" y="2452"/>
                  <a:pt x="811" y="2449"/>
                </a:cubicBezTo>
                <a:cubicBezTo>
                  <a:pt x="811" y="2441"/>
                  <a:pt x="811" y="2433"/>
                  <a:pt x="811" y="2424"/>
                </a:cubicBezTo>
                <a:cubicBezTo>
                  <a:pt x="800" y="2413"/>
                  <a:pt x="788" y="2401"/>
                  <a:pt x="777" y="2390"/>
                </a:cubicBezTo>
                <a:cubicBezTo>
                  <a:pt x="775" y="2390"/>
                  <a:pt x="772" y="2390"/>
                  <a:pt x="769" y="2390"/>
                </a:cubicBezTo>
                <a:cubicBezTo>
                  <a:pt x="769" y="2388"/>
                  <a:pt x="769" y="2385"/>
                  <a:pt x="769" y="2382"/>
                </a:cubicBezTo>
                <a:cubicBezTo>
                  <a:pt x="766" y="2379"/>
                  <a:pt x="764" y="2377"/>
                  <a:pt x="761" y="2374"/>
                </a:cubicBezTo>
                <a:cubicBezTo>
                  <a:pt x="761" y="2371"/>
                  <a:pt x="761" y="2368"/>
                  <a:pt x="761" y="2365"/>
                </a:cubicBezTo>
                <a:cubicBezTo>
                  <a:pt x="758" y="2362"/>
                  <a:pt x="755" y="2360"/>
                  <a:pt x="752" y="2357"/>
                </a:cubicBezTo>
                <a:cubicBezTo>
                  <a:pt x="752" y="2351"/>
                  <a:pt x="752" y="2345"/>
                  <a:pt x="752" y="2340"/>
                </a:cubicBezTo>
                <a:cubicBezTo>
                  <a:pt x="749" y="2337"/>
                  <a:pt x="747" y="2335"/>
                  <a:pt x="744" y="2332"/>
                </a:cubicBezTo>
                <a:cubicBezTo>
                  <a:pt x="744" y="2298"/>
                  <a:pt x="744" y="2264"/>
                  <a:pt x="744" y="2230"/>
                </a:cubicBezTo>
                <a:cubicBezTo>
                  <a:pt x="741" y="2228"/>
                  <a:pt x="738" y="2225"/>
                  <a:pt x="735" y="2221"/>
                </a:cubicBezTo>
                <a:cubicBezTo>
                  <a:pt x="735" y="2213"/>
                  <a:pt x="735" y="2205"/>
                  <a:pt x="735" y="2196"/>
                </a:cubicBezTo>
                <a:cubicBezTo>
                  <a:pt x="737" y="2194"/>
                  <a:pt x="740" y="2191"/>
                  <a:pt x="744" y="2187"/>
                </a:cubicBezTo>
                <a:cubicBezTo>
                  <a:pt x="754" y="2187"/>
                  <a:pt x="766" y="2187"/>
                  <a:pt x="777" y="2187"/>
                </a:cubicBezTo>
                <a:cubicBezTo>
                  <a:pt x="785" y="2179"/>
                  <a:pt x="794" y="2171"/>
                  <a:pt x="803" y="2162"/>
                </a:cubicBezTo>
                <a:cubicBezTo>
                  <a:pt x="803" y="2146"/>
                  <a:pt x="803" y="2129"/>
                  <a:pt x="803" y="2112"/>
                </a:cubicBezTo>
                <a:cubicBezTo>
                  <a:pt x="809" y="2106"/>
                  <a:pt x="814" y="2101"/>
                  <a:pt x="820" y="2095"/>
                </a:cubicBezTo>
                <a:cubicBezTo>
                  <a:pt x="820" y="2093"/>
                  <a:pt x="820" y="2089"/>
                  <a:pt x="820" y="2086"/>
                </a:cubicBezTo>
                <a:cubicBezTo>
                  <a:pt x="822" y="2084"/>
                  <a:pt x="825" y="2081"/>
                  <a:pt x="828" y="2078"/>
                </a:cubicBezTo>
                <a:cubicBezTo>
                  <a:pt x="828" y="2072"/>
                  <a:pt x="828" y="2067"/>
                  <a:pt x="828" y="2061"/>
                </a:cubicBezTo>
                <a:cubicBezTo>
                  <a:pt x="834" y="2055"/>
                  <a:pt x="839" y="2049"/>
                  <a:pt x="845" y="2044"/>
                </a:cubicBezTo>
                <a:cubicBezTo>
                  <a:pt x="843" y="2041"/>
                  <a:pt x="839" y="2039"/>
                  <a:pt x="836" y="2036"/>
                </a:cubicBezTo>
                <a:cubicBezTo>
                  <a:pt x="836" y="2033"/>
                  <a:pt x="836" y="2030"/>
                  <a:pt x="836" y="2027"/>
                </a:cubicBezTo>
                <a:cubicBezTo>
                  <a:pt x="834" y="2024"/>
                  <a:pt x="831" y="2022"/>
                  <a:pt x="828" y="2019"/>
                </a:cubicBezTo>
                <a:cubicBezTo>
                  <a:pt x="828" y="2016"/>
                  <a:pt x="828" y="2014"/>
                  <a:pt x="828" y="2011"/>
                </a:cubicBezTo>
                <a:cubicBezTo>
                  <a:pt x="826" y="2008"/>
                  <a:pt x="823" y="2005"/>
                  <a:pt x="820" y="2002"/>
                </a:cubicBezTo>
                <a:cubicBezTo>
                  <a:pt x="820" y="1999"/>
                  <a:pt x="820" y="1997"/>
                  <a:pt x="820" y="1994"/>
                </a:cubicBezTo>
                <a:cubicBezTo>
                  <a:pt x="817" y="1991"/>
                  <a:pt x="814" y="1988"/>
                  <a:pt x="811" y="1985"/>
                </a:cubicBezTo>
                <a:cubicBezTo>
                  <a:pt x="809" y="1985"/>
                  <a:pt x="806" y="1985"/>
                  <a:pt x="803" y="1985"/>
                </a:cubicBezTo>
                <a:cubicBezTo>
                  <a:pt x="803" y="1977"/>
                  <a:pt x="803" y="1968"/>
                  <a:pt x="803" y="1960"/>
                </a:cubicBezTo>
                <a:cubicBezTo>
                  <a:pt x="805" y="1957"/>
                  <a:pt x="808" y="1955"/>
                  <a:pt x="811" y="1951"/>
                </a:cubicBezTo>
                <a:cubicBezTo>
                  <a:pt x="819" y="1951"/>
                  <a:pt x="827" y="1951"/>
                  <a:pt x="836" y="1951"/>
                </a:cubicBezTo>
                <a:cubicBezTo>
                  <a:pt x="839" y="1949"/>
                  <a:pt x="842" y="1946"/>
                  <a:pt x="845" y="1943"/>
                </a:cubicBezTo>
                <a:cubicBezTo>
                  <a:pt x="847" y="1943"/>
                  <a:pt x="850" y="1943"/>
                  <a:pt x="853" y="1943"/>
                </a:cubicBezTo>
                <a:cubicBezTo>
                  <a:pt x="856" y="1940"/>
                  <a:pt x="859" y="1938"/>
                  <a:pt x="862" y="1934"/>
                </a:cubicBezTo>
                <a:cubicBezTo>
                  <a:pt x="862" y="1932"/>
                  <a:pt x="862" y="1929"/>
                  <a:pt x="862" y="1926"/>
                </a:cubicBezTo>
                <a:cubicBezTo>
                  <a:pt x="864" y="1923"/>
                  <a:pt x="867" y="1921"/>
                  <a:pt x="870" y="1917"/>
                </a:cubicBezTo>
                <a:cubicBezTo>
                  <a:pt x="870" y="1906"/>
                  <a:pt x="870" y="1895"/>
                  <a:pt x="870" y="1883"/>
                </a:cubicBezTo>
                <a:cubicBezTo>
                  <a:pt x="878" y="1875"/>
                  <a:pt x="886" y="1867"/>
                  <a:pt x="895" y="1858"/>
                </a:cubicBezTo>
                <a:cubicBezTo>
                  <a:pt x="898" y="1858"/>
                  <a:pt x="901" y="1858"/>
                  <a:pt x="904" y="1858"/>
                </a:cubicBezTo>
                <a:cubicBezTo>
                  <a:pt x="907" y="1856"/>
                  <a:pt x="909" y="1853"/>
                  <a:pt x="912" y="1850"/>
                </a:cubicBezTo>
                <a:cubicBezTo>
                  <a:pt x="912" y="1848"/>
                  <a:pt x="912" y="1844"/>
                  <a:pt x="912" y="1841"/>
                </a:cubicBezTo>
                <a:cubicBezTo>
                  <a:pt x="918" y="1836"/>
                  <a:pt x="924" y="1830"/>
                  <a:pt x="929" y="1824"/>
                </a:cubicBezTo>
                <a:cubicBezTo>
                  <a:pt x="932" y="1824"/>
                  <a:pt x="934" y="1824"/>
                  <a:pt x="937" y="1824"/>
                </a:cubicBezTo>
                <a:cubicBezTo>
                  <a:pt x="946" y="1816"/>
                  <a:pt x="954" y="1808"/>
                  <a:pt x="963" y="1799"/>
                </a:cubicBezTo>
                <a:cubicBezTo>
                  <a:pt x="963" y="1791"/>
                  <a:pt x="963" y="1783"/>
                  <a:pt x="963" y="1774"/>
                </a:cubicBezTo>
                <a:cubicBezTo>
                  <a:pt x="961" y="1771"/>
                  <a:pt x="958" y="1769"/>
                  <a:pt x="954" y="1766"/>
                </a:cubicBezTo>
                <a:cubicBezTo>
                  <a:pt x="954" y="1763"/>
                  <a:pt x="954" y="1760"/>
                  <a:pt x="954" y="1757"/>
                </a:cubicBezTo>
                <a:cubicBezTo>
                  <a:pt x="960" y="1751"/>
                  <a:pt x="966" y="1746"/>
                  <a:pt x="971" y="1740"/>
                </a:cubicBezTo>
                <a:cubicBezTo>
                  <a:pt x="974" y="1740"/>
                  <a:pt x="976" y="1740"/>
                  <a:pt x="980" y="1740"/>
                </a:cubicBezTo>
                <a:cubicBezTo>
                  <a:pt x="982" y="1737"/>
                  <a:pt x="985" y="1735"/>
                  <a:pt x="988" y="1732"/>
                </a:cubicBezTo>
                <a:cubicBezTo>
                  <a:pt x="991" y="1732"/>
                  <a:pt x="993" y="1732"/>
                  <a:pt x="997" y="1732"/>
                </a:cubicBezTo>
                <a:cubicBezTo>
                  <a:pt x="999" y="1729"/>
                  <a:pt x="1002" y="1726"/>
                  <a:pt x="1006" y="1723"/>
                </a:cubicBezTo>
                <a:cubicBezTo>
                  <a:pt x="1006" y="1707"/>
                  <a:pt x="1006" y="1690"/>
                  <a:pt x="1006" y="1673"/>
                </a:cubicBezTo>
                <a:cubicBezTo>
                  <a:pt x="1008" y="1670"/>
                  <a:pt x="1010" y="1667"/>
                  <a:pt x="1014" y="1664"/>
                </a:cubicBezTo>
                <a:cubicBezTo>
                  <a:pt x="1014" y="1656"/>
                  <a:pt x="1014" y="1647"/>
                  <a:pt x="1014" y="1639"/>
                </a:cubicBezTo>
                <a:cubicBezTo>
                  <a:pt x="1016" y="1636"/>
                  <a:pt x="1019" y="1634"/>
                  <a:pt x="1023" y="1630"/>
                </a:cubicBezTo>
                <a:cubicBezTo>
                  <a:pt x="1023" y="1628"/>
                  <a:pt x="1023" y="1625"/>
                  <a:pt x="1023" y="1622"/>
                </a:cubicBezTo>
                <a:cubicBezTo>
                  <a:pt x="1020" y="1619"/>
                  <a:pt x="1017" y="1617"/>
                  <a:pt x="1014" y="1613"/>
                </a:cubicBezTo>
                <a:cubicBezTo>
                  <a:pt x="1014" y="1611"/>
                  <a:pt x="1014" y="1609"/>
                  <a:pt x="1014" y="1605"/>
                </a:cubicBezTo>
                <a:cubicBezTo>
                  <a:pt x="1011" y="1603"/>
                  <a:pt x="1009" y="1600"/>
                  <a:pt x="1006" y="1596"/>
                </a:cubicBezTo>
                <a:cubicBezTo>
                  <a:pt x="1006" y="1566"/>
                  <a:pt x="1006" y="1535"/>
                  <a:pt x="1006" y="1504"/>
                </a:cubicBezTo>
                <a:cubicBezTo>
                  <a:pt x="1008" y="1502"/>
                  <a:pt x="1010" y="1498"/>
                  <a:pt x="1014" y="1495"/>
                </a:cubicBezTo>
                <a:cubicBezTo>
                  <a:pt x="1019" y="1495"/>
                  <a:pt x="1025" y="1495"/>
                  <a:pt x="1031" y="1495"/>
                </a:cubicBezTo>
                <a:cubicBezTo>
                  <a:pt x="1036" y="1489"/>
                  <a:pt x="1042" y="1484"/>
                  <a:pt x="1048" y="1478"/>
                </a:cubicBezTo>
                <a:cubicBezTo>
                  <a:pt x="1050" y="1478"/>
                  <a:pt x="1053" y="1478"/>
                  <a:pt x="1056" y="1478"/>
                </a:cubicBezTo>
                <a:cubicBezTo>
                  <a:pt x="1058" y="1476"/>
                  <a:pt x="1061" y="1473"/>
                  <a:pt x="1065" y="1470"/>
                </a:cubicBezTo>
                <a:cubicBezTo>
                  <a:pt x="1065" y="1468"/>
                  <a:pt x="1065" y="1464"/>
                  <a:pt x="1065" y="1461"/>
                </a:cubicBezTo>
                <a:cubicBezTo>
                  <a:pt x="1067" y="1459"/>
                  <a:pt x="1070" y="1456"/>
                  <a:pt x="1073" y="1453"/>
                </a:cubicBezTo>
                <a:cubicBezTo>
                  <a:pt x="1073" y="1451"/>
                  <a:pt x="1073" y="1448"/>
                  <a:pt x="1073" y="1445"/>
                </a:cubicBezTo>
                <a:cubicBezTo>
                  <a:pt x="1075" y="1442"/>
                  <a:pt x="1078" y="1439"/>
                  <a:pt x="1081" y="1436"/>
                </a:cubicBezTo>
                <a:cubicBezTo>
                  <a:pt x="1081" y="1425"/>
                  <a:pt x="1081" y="1414"/>
                  <a:pt x="1081" y="1403"/>
                </a:cubicBezTo>
                <a:cubicBezTo>
                  <a:pt x="1078" y="1400"/>
                  <a:pt x="1076" y="1397"/>
                  <a:pt x="1073" y="1394"/>
                </a:cubicBezTo>
                <a:cubicBezTo>
                  <a:pt x="1073" y="1388"/>
                  <a:pt x="1073" y="1382"/>
                  <a:pt x="1073" y="1377"/>
                </a:cubicBezTo>
                <a:cubicBezTo>
                  <a:pt x="1076" y="1377"/>
                  <a:pt x="1078" y="1377"/>
                  <a:pt x="1081" y="1377"/>
                </a:cubicBezTo>
                <a:cubicBezTo>
                  <a:pt x="1084" y="1380"/>
                  <a:pt x="1087" y="1383"/>
                  <a:pt x="1090" y="1386"/>
                </a:cubicBezTo>
                <a:cubicBezTo>
                  <a:pt x="1093" y="1386"/>
                  <a:pt x="1095" y="1386"/>
                  <a:pt x="1098" y="1386"/>
                </a:cubicBezTo>
                <a:cubicBezTo>
                  <a:pt x="1104" y="1380"/>
                  <a:pt x="1109" y="1374"/>
                  <a:pt x="1115" y="1369"/>
                </a:cubicBezTo>
                <a:cubicBezTo>
                  <a:pt x="1118" y="1369"/>
                  <a:pt x="1121" y="1369"/>
                  <a:pt x="1124" y="1369"/>
                </a:cubicBezTo>
                <a:cubicBezTo>
                  <a:pt x="1124" y="1365"/>
                  <a:pt x="1124" y="1362"/>
                  <a:pt x="1124" y="1360"/>
                </a:cubicBezTo>
                <a:cubicBezTo>
                  <a:pt x="1127" y="1357"/>
                  <a:pt x="1130" y="1354"/>
                  <a:pt x="1132" y="1352"/>
                </a:cubicBezTo>
                <a:cubicBezTo>
                  <a:pt x="1132" y="1346"/>
                  <a:pt x="1132" y="1340"/>
                  <a:pt x="1132" y="1335"/>
                </a:cubicBezTo>
                <a:cubicBezTo>
                  <a:pt x="1135" y="1331"/>
                  <a:pt x="1138" y="1329"/>
                  <a:pt x="1140" y="1327"/>
                </a:cubicBezTo>
                <a:cubicBezTo>
                  <a:pt x="1140" y="1321"/>
                  <a:pt x="1140" y="1315"/>
                  <a:pt x="1140" y="1310"/>
                </a:cubicBezTo>
                <a:cubicBezTo>
                  <a:pt x="1149" y="1301"/>
                  <a:pt x="1158" y="1292"/>
                  <a:pt x="1166" y="1284"/>
                </a:cubicBezTo>
                <a:cubicBezTo>
                  <a:pt x="1177" y="1284"/>
                  <a:pt x="1189" y="1284"/>
                  <a:pt x="1199" y="1284"/>
                </a:cubicBezTo>
                <a:cubicBezTo>
                  <a:pt x="1205" y="1290"/>
                  <a:pt x="1211" y="1296"/>
                  <a:pt x="1216" y="1301"/>
                </a:cubicBezTo>
                <a:cubicBezTo>
                  <a:pt x="1216" y="1305"/>
                  <a:pt x="1216" y="1307"/>
                  <a:pt x="1216" y="1310"/>
                </a:cubicBezTo>
                <a:cubicBezTo>
                  <a:pt x="1219" y="1313"/>
                  <a:pt x="1223" y="1315"/>
                  <a:pt x="1225" y="1318"/>
                </a:cubicBezTo>
                <a:cubicBezTo>
                  <a:pt x="1225" y="1323"/>
                  <a:pt x="1225" y="1329"/>
                  <a:pt x="1225" y="1335"/>
                </a:cubicBezTo>
                <a:cubicBezTo>
                  <a:pt x="1228" y="1338"/>
                  <a:pt x="1231" y="1341"/>
                  <a:pt x="1233" y="1344"/>
                </a:cubicBezTo>
                <a:cubicBezTo>
                  <a:pt x="1233" y="1349"/>
                  <a:pt x="1233" y="1355"/>
                  <a:pt x="1233" y="1360"/>
                </a:cubicBezTo>
                <a:cubicBezTo>
                  <a:pt x="1239" y="1365"/>
                  <a:pt x="1245" y="1371"/>
                  <a:pt x="1250" y="1377"/>
                </a:cubicBezTo>
                <a:cubicBezTo>
                  <a:pt x="1254" y="1377"/>
                  <a:pt x="1256" y="1377"/>
                  <a:pt x="1258" y="1377"/>
                </a:cubicBezTo>
                <a:cubicBezTo>
                  <a:pt x="1262" y="1380"/>
                  <a:pt x="1265" y="1383"/>
                  <a:pt x="1267" y="1386"/>
                </a:cubicBezTo>
                <a:cubicBezTo>
                  <a:pt x="1282" y="1386"/>
                  <a:pt x="1296" y="1386"/>
                  <a:pt x="1309" y="1386"/>
                </a:cubicBezTo>
                <a:cubicBezTo>
                  <a:pt x="1313" y="1382"/>
                  <a:pt x="1315" y="1379"/>
                  <a:pt x="1318" y="1377"/>
                </a:cubicBezTo>
                <a:cubicBezTo>
                  <a:pt x="1321" y="1377"/>
                  <a:pt x="1324" y="1377"/>
                  <a:pt x="1326" y="1377"/>
                </a:cubicBezTo>
                <a:cubicBezTo>
                  <a:pt x="1330" y="1374"/>
                  <a:pt x="1332" y="1371"/>
                  <a:pt x="1335" y="1369"/>
                </a:cubicBezTo>
                <a:cubicBezTo>
                  <a:pt x="1338" y="1369"/>
                  <a:pt x="1340" y="1369"/>
                  <a:pt x="1343" y="1369"/>
                </a:cubicBezTo>
                <a:cubicBezTo>
                  <a:pt x="1343" y="1363"/>
                  <a:pt x="1343" y="1357"/>
                  <a:pt x="1343" y="1352"/>
                </a:cubicBezTo>
                <a:cubicBezTo>
                  <a:pt x="1335" y="1344"/>
                  <a:pt x="1326" y="1335"/>
                  <a:pt x="1317" y="1327"/>
                </a:cubicBezTo>
                <a:cubicBezTo>
                  <a:pt x="1317" y="1324"/>
                  <a:pt x="1317" y="1321"/>
                  <a:pt x="1317" y="1318"/>
                </a:cubicBezTo>
                <a:cubicBezTo>
                  <a:pt x="1301" y="1301"/>
                  <a:pt x="1284" y="1284"/>
                  <a:pt x="1267" y="1267"/>
                </a:cubicBezTo>
                <a:cubicBezTo>
                  <a:pt x="1270" y="1265"/>
                  <a:pt x="1272" y="1262"/>
                  <a:pt x="1275" y="1258"/>
                </a:cubicBezTo>
                <a:cubicBezTo>
                  <a:pt x="1275" y="1256"/>
                  <a:pt x="1275" y="1254"/>
                  <a:pt x="1275" y="1250"/>
                </a:cubicBezTo>
                <a:cubicBezTo>
                  <a:pt x="1278" y="1248"/>
                  <a:pt x="1281" y="1245"/>
                  <a:pt x="1284" y="1242"/>
                </a:cubicBezTo>
                <a:cubicBezTo>
                  <a:pt x="1292" y="1242"/>
                  <a:pt x="1300" y="1242"/>
                  <a:pt x="1309" y="1242"/>
                </a:cubicBezTo>
                <a:cubicBezTo>
                  <a:pt x="1315" y="1237"/>
                  <a:pt x="1321" y="1231"/>
                  <a:pt x="1326" y="1225"/>
                </a:cubicBezTo>
                <a:cubicBezTo>
                  <a:pt x="1326" y="1223"/>
                  <a:pt x="1326" y="1220"/>
                  <a:pt x="1326" y="1216"/>
                </a:cubicBezTo>
                <a:cubicBezTo>
                  <a:pt x="1329" y="1214"/>
                  <a:pt x="1331" y="1211"/>
                  <a:pt x="1334" y="1208"/>
                </a:cubicBezTo>
                <a:cubicBezTo>
                  <a:pt x="1334" y="1206"/>
                  <a:pt x="1334" y="1203"/>
                  <a:pt x="1334" y="1200"/>
                </a:cubicBezTo>
                <a:cubicBezTo>
                  <a:pt x="1332" y="1198"/>
                  <a:pt x="1330" y="1194"/>
                  <a:pt x="1326" y="1191"/>
                </a:cubicBezTo>
                <a:cubicBezTo>
                  <a:pt x="1324" y="1191"/>
                  <a:pt x="1321" y="1191"/>
                  <a:pt x="1317" y="1191"/>
                </a:cubicBezTo>
                <a:cubicBezTo>
                  <a:pt x="1317" y="1189"/>
                  <a:pt x="1317" y="1186"/>
                  <a:pt x="1317" y="1183"/>
                </a:cubicBezTo>
                <a:cubicBezTo>
                  <a:pt x="1320" y="1181"/>
                  <a:pt x="1323" y="1177"/>
                  <a:pt x="1326" y="1174"/>
                </a:cubicBezTo>
                <a:cubicBezTo>
                  <a:pt x="1326" y="1172"/>
                  <a:pt x="1326" y="1169"/>
                  <a:pt x="1326" y="1166"/>
                </a:cubicBezTo>
                <a:cubicBezTo>
                  <a:pt x="1334" y="1166"/>
                  <a:pt x="1343" y="1166"/>
                  <a:pt x="1352" y="1166"/>
                </a:cubicBezTo>
                <a:cubicBezTo>
                  <a:pt x="1352" y="1158"/>
                  <a:pt x="1352" y="1150"/>
                  <a:pt x="1352" y="1141"/>
                </a:cubicBezTo>
                <a:cubicBezTo>
                  <a:pt x="1354" y="1138"/>
                  <a:pt x="1356" y="1135"/>
                  <a:pt x="1360" y="1132"/>
                </a:cubicBezTo>
                <a:cubicBezTo>
                  <a:pt x="1352" y="1124"/>
                  <a:pt x="1343" y="1116"/>
                  <a:pt x="1334" y="1107"/>
                </a:cubicBezTo>
                <a:cubicBezTo>
                  <a:pt x="1332" y="1107"/>
                  <a:pt x="1330" y="1107"/>
                  <a:pt x="1326" y="1107"/>
                </a:cubicBezTo>
                <a:cubicBezTo>
                  <a:pt x="1326" y="1093"/>
                  <a:pt x="1326" y="1079"/>
                  <a:pt x="1326" y="1065"/>
                </a:cubicBezTo>
                <a:cubicBezTo>
                  <a:pt x="1324" y="1065"/>
                  <a:pt x="1321" y="1065"/>
                  <a:pt x="1317" y="1065"/>
                </a:cubicBezTo>
                <a:cubicBezTo>
                  <a:pt x="1315" y="1062"/>
                  <a:pt x="1313" y="1059"/>
                  <a:pt x="1309" y="1056"/>
                </a:cubicBezTo>
                <a:cubicBezTo>
                  <a:pt x="1309" y="1053"/>
                  <a:pt x="1309" y="1051"/>
                  <a:pt x="1309" y="1048"/>
                </a:cubicBezTo>
                <a:cubicBezTo>
                  <a:pt x="1312" y="1045"/>
                  <a:pt x="1314" y="1043"/>
                  <a:pt x="1317" y="1040"/>
                </a:cubicBezTo>
                <a:cubicBezTo>
                  <a:pt x="1348" y="1040"/>
                  <a:pt x="1379" y="1040"/>
                  <a:pt x="1411" y="1040"/>
                </a:cubicBezTo>
                <a:cubicBezTo>
                  <a:pt x="1411" y="1023"/>
                  <a:pt x="1411" y="1006"/>
                  <a:pt x="1411" y="989"/>
                </a:cubicBezTo>
                <a:cubicBezTo>
                  <a:pt x="1413" y="986"/>
                  <a:pt x="1416" y="984"/>
                  <a:pt x="1419" y="980"/>
                </a:cubicBezTo>
                <a:cubicBezTo>
                  <a:pt x="1419" y="975"/>
                  <a:pt x="1419" y="969"/>
                  <a:pt x="1419" y="963"/>
                </a:cubicBezTo>
                <a:cubicBezTo>
                  <a:pt x="1413" y="958"/>
                  <a:pt x="1407" y="952"/>
                  <a:pt x="1402" y="946"/>
                </a:cubicBezTo>
                <a:cubicBezTo>
                  <a:pt x="1402" y="941"/>
                  <a:pt x="1402" y="935"/>
                  <a:pt x="1402" y="929"/>
                </a:cubicBezTo>
                <a:cubicBezTo>
                  <a:pt x="1399" y="927"/>
                  <a:pt x="1397" y="925"/>
                  <a:pt x="1394" y="921"/>
                </a:cubicBezTo>
                <a:cubicBezTo>
                  <a:pt x="1394" y="904"/>
                  <a:pt x="1394" y="887"/>
                  <a:pt x="1394" y="870"/>
                </a:cubicBezTo>
                <a:cubicBezTo>
                  <a:pt x="1396" y="868"/>
                  <a:pt x="1399" y="865"/>
                  <a:pt x="1402" y="862"/>
                </a:cubicBezTo>
                <a:cubicBezTo>
                  <a:pt x="1402" y="854"/>
                  <a:pt x="1402" y="846"/>
                  <a:pt x="1402" y="837"/>
                </a:cubicBezTo>
                <a:cubicBezTo>
                  <a:pt x="1404" y="835"/>
                  <a:pt x="1407" y="831"/>
                  <a:pt x="1411" y="828"/>
                </a:cubicBezTo>
                <a:cubicBezTo>
                  <a:pt x="1408" y="826"/>
                  <a:pt x="1405" y="823"/>
                  <a:pt x="1402" y="820"/>
                </a:cubicBezTo>
                <a:cubicBezTo>
                  <a:pt x="1402" y="814"/>
                  <a:pt x="1402" y="809"/>
                  <a:pt x="1402" y="803"/>
                </a:cubicBezTo>
                <a:cubicBezTo>
                  <a:pt x="1404" y="801"/>
                  <a:pt x="1407" y="797"/>
                  <a:pt x="1411" y="794"/>
                </a:cubicBezTo>
                <a:cubicBezTo>
                  <a:pt x="1411" y="789"/>
                  <a:pt x="1411" y="783"/>
                  <a:pt x="1411" y="778"/>
                </a:cubicBezTo>
                <a:cubicBezTo>
                  <a:pt x="1413" y="778"/>
                  <a:pt x="1416" y="778"/>
                  <a:pt x="1419" y="778"/>
                </a:cubicBezTo>
                <a:cubicBezTo>
                  <a:pt x="1421" y="775"/>
                  <a:pt x="1424" y="772"/>
                  <a:pt x="1428" y="769"/>
                </a:cubicBezTo>
                <a:cubicBezTo>
                  <a:pt x="1436" y="769"/>
                  <a:pt x="1444" y="769"/>
                  <a:pt x="1453" y="769"/>
                </a:cubicBezTo>
                <a:cubicBezTo>
                  <a:pt x="1455" y="766"/>
                  <a:pt x="1458" y="764"/>
                  <a:pt x="1461" y="761"/>
                </a:cubicBezTo>
                <a:cubicBezTo>
                  <a:pt x="1463" y="761"/>
                  <a:pt x="1467" y="761"/>
                  <a:pt x="1470" y="761"/>
                </a:cubicBezTo>
                <a:cubicBezTo>
                  <a:pt x="1476" y="755"/>
                  <a:pt x="1481" y="749"/>
                  <a:pt x="1487" y="744"/>
                </a:cubicBezTo>
                <a:cubicBezTo>
                  <a:pt x="1489" y="744"/>
                  <a:pt x="1492" y="744"/>
                  <a:pt x="1495" y="744"/>
                </a:cubicBezTo>
                <a:cubicBezTo>
                  <a:pt x="1514" y="724"/>
                  <a:pt x="1534" y="705"/>
                  <a:pt x="1554" y="685"/>
                </a:cubicBezTo>
                <a:cubicBezTo>
                  <a:pt x="1557" y="687"/>
                  <a:pt x="1559" y="689"/>
                  <a:pt x="1562" y="693"/>
                </a:cubicBezTo>
                <a:cubicBezTo>
                  <a:pt x="1562" y="695"/>
                  <a:pt x="1562" y="698"/>
                  <a:pt x="1562" y="702"/>
                </a:cubicBezTo>
                <a:cubicBezTo>
                  <a:pt x="1565" y="704"/>
                  <a:pt x="1568" y="706"/>
                  <a:pt x="1571" y="710"/>
                </a:cubicBezTo>
                <a:cubicBezTo>
                  <a:pt x="1571" y="712"/>
                  <a:pt x="1571" y="715"/>
                  <a:pt x="1571" y="719"/>
                </a:cubicBezTo>
                <a:cubicBezTo>
                  <a:pt x="1579" y="719"/>
                  <a:pt x="1587" y="719"/>
                  <a:pt x="1596" y="719"/>
                </a:cubicBezTo>
                <a:cubicBezTo>
                  <a:pt x="1599" y="716"/>
                  <a:pt x="1601" y="713"/>
                  <a:pt x="1604" y="710"/>
                </a:cubicBezTo>
                <a:cubicBezTo>
                  <a:pt x="1604" y="704"/>
                  <a:pt x="1604" y="698"/>
                  <a:pt x="1604" y="693"/>
                </a:cubicBezTo>
                <a:cubicBezTo>
                  <a:pt x="1612" y="693"/>
                  <a:pt x="1621" y="693"/>
                  <a:pt x="1630" y="693"/>
                </a:cubicBezTo>
                <a:cubicBezTo>
                  <a:pt x="1633" y="695"/>
                  <a:pt x="1635" y="698"/>
                  <a:pt x="1638" y="702"/>
                </a:cubicBezTo>
                <a:cubicBezTo>
                  <a:pt x="1638" y="704"/>
                  <a:pt x="1638" y="706"/>
                  <a:pt x="1638" y="710"/>
                </a:cubicBezTo>
                <a:cubicBezTo>
                  <a:pt x="1641" y="712"/>
                  <a:pt x="1643" y="715"/>
                  <a:pt x="1647" y="719"/>
                </a:cubicBezTo>
                <a:cubicBezTo>
                  <a:pt x="1660" y="719"/>
                  <a:pt x="1675" y="719"/>
                  <a:pt x="1689" y="719"/>
                </a:cubicBezTo>
                <a:cubicBezTo>
                  <a:pt x="1689" y="724"/>
                  <a:pt x="1689" y="730"/>
                  <a:pt x="1689" y="736"/>
                </a:cubicBezTo>
                <a:cubicBezTo>
                  <a:pt x="1692" y="738"/>
                  <a:pt x="1694" y="741"/>
                  <a:pt x="1698" y="744"/>
                </a:cubicBezTo>
                <a:cubicBezTo>
                  <a:pt x="1706" y="744"/>
                  <a:pt x="1714" y="744"/>
                  <a:pt x="1723" y="744"/>
                </a:cubicBezTo>
                <a:cubicBezTo>
                  <a:pt x="1725" y="746"/>
                  <a:pt x="1728" y="749"/>
                  <a:pt x="1732" y="752"/>
                </a:cubicBezTo>
                <a:cubicBezTo>
                  <a:pt x="1734" y="752"/>
                  <a:pt x="1736" y="752"/>
                  <a:pt x="1740" y="752"/>
                </a:cubicBezTo>
                <a:cubicBezTo>
                  <a:pt x="1745" y="758"/>
                  <a:pt x="1751" y="763"/>
                  <a:pt x="1757" y="769"/>
                </a:cubicBezTo>
                <a:cubicBezTo>
                  <a:pt x="1757" y="775"/>
                  <a:pt x="1757" y="780"/>
                  <a:pt x="1757" y="786"/>
                </a:cubicBezTo>
                <a:cubicBezTo>
                  <a:pt x="1754" y="788"/>
                  <a:pt x="1752" y="791"/>
                  <a:pt x="1749" y="794"/>
                </a:cubicBezTo>
                <a:cubicBezTo>
                  <a:pt x="1749" y="800"/>
                  <a:pt x="1749" y="805"/>
                  <a:pt x="1749" y="811"/>
                </a:cubicBezTo>
                <a:cubicBezTo>
                  <a:pt x="1743" y="811"/>
                  <a:pt x="1737" y="811"/>
                  <a:pt x="1732" y="811"/>
                </a:cubicBezTo>
                <a:cubicBezTo>
                  <a:pt x="1729" y="809"/>
                  <a:pt x="1726" y="806"/>
                  <a:pt x="1723" y="803"/>
                </a:cubicBezTo>
                <a:cubicBezTo>
                  <a:pt x="1715" y="803"/>
                  <a:pt x="1707" y="803"/>
                  <a:pt x="1698" y="803"/>
                </a:cubicBezTo>
                <a:cubicBezTo>
                  <a:pt x="1698" y="809"/>
                  <a:pt x="1698" y="814"/>
                  <a:pt x="1698" y="820"/>
                </a:cubicBezTo>
                <a:cubicBezTo>
                  <a:pt x="1700" y="822"/>
                  <a:pt x="1702" y="825"/>
                  <a:pt x="1706" y="828"/>
                </a:cubicBezTo>
                <a:cubicBezTo>
                  <a:pt x="1706" y="830"/>
                  <a:pt x="1706" y="834"/>
                  <a:pt x="1706" y="837"/>
                </a:cubicBezTo>
                <a:cubicBezTo>
                  <a:pt x="1717" y="837"/>
                  <a:pt x="1728" y="837"/>
                  <a:pt x="1740" y="837"/>
                </a:cubicBezTo>
                <a:cubicBezTo>
                  <a:pt x="1742" y="835"/>
                  <a:pt x="1745" y="831"/>
                  <a:pt x="1749" y="828"/>
                </a:cubicBezTo>
                <a:cubicBezTo>
                  <a:pt x="1754" y="828"/>
                  <a:pt x="1759" y="828"/>
                  <a:pt x="1765" y="828"/>
                </a:cubicBezTo>
                <a:cubicBezTo>
                  <a:pt x="1767" y="826"/>
                  <a:pt x="1771" y="823"/>
                  <a:pt x="1774" y="820"/>
                </a:cubicBezTo>
                <a:cubicBezTo>
                  <a:pt x="1779" y="820"/>
                  <a:pt x="1785" y="820"/>
                  <a:pt x="1791" y="820"/>
                </a:cubicBezTo>
                <a:cubicBezTo>
                  <a:pt x="1793" y="818"/>
                  <a:pt x="1796" y="814"/>
                  <a:pt x="1799" y="811"/>
                </a:cubicBezTo>
                <a:cubicBezTo>
                  <a:pt x="1807" y="811"/>
                  <a:pt x="1815" y="811"/>
                  <a:pt x="1824" y="811"/>
                </a:cubicBezTo>
                <a:cubicBezTo>
                  <a:pt x="1826" y="809"/>
                  <a:pt x="1830" y="806"/>
                  <a:pt x="1833" y="803"/>
                </a:cubicBezTo>
                <a:cubicBezTo>
                  <a:pt x="1833" y="801"/>
                  <a:pt x="1833" y="797"/>
                  <a:pt x="1833" y="794"/>
                </a:cubicBezTo>
                <a:cubicBezTo>
                  <a:pt x="1827" y="789"/>
                  <a:pt x="1822" y="783"/>
                  <a:pt x="1816" y="778"/>
                </a:cubicBezTo>
                <a:cubicBezTo>
                  <a:pt x="1822" y="772"/>
                  <a:pt x="1827" y="766"/>
                  <a:pt x="1833" y="761"/>
                </a:cubicBezTo>
                <a:cubicBezTo>
                  <a:pt x="1831" y="758"/>
                  <a:pt x="1827" y="755"/>
                  <a:pt x="1824" y="752"/>
                </a:cubicBezTo>
                <a:cubicBezTo>
                  <a:pt x="1824" y="747"/>
                  <a:pt x="1824" y="741"/>
                  <a:pt x="1824" y="736"/>
                </a:cubicBezTo>
                <a:cubicBezTo>
                  <a:pt x="1824" y="733"/>
                  <a:pt x="1824" y="730"/>
                  <a:pt x="1824" y="727"/>
                </a:cubicBezTo>
                <a:cubicBezTo>
                  <a:pt x="1822" y="724"/>
                  <a:pt x="1819" y="722"/>
                  <a:pt x="1816" y="719"/>
                </a:cubicBezTo>
                <a:cubicBezTo>
                  <a:pt x="1813" y="719"/>
                  <a:pt x="1810" y="719"/>
                  <a:pt x="1807" y="719"/>
                </a:cubicBezTo>
                <a:cubicBezTo>
                  <a:pt x="1807" y="716"/>
                  <a:pt x="1807" y="713"/>
                  <a:pt x="1807" y="710"/>
                </a:cubicBezTo>
                <a:cubicBezTo>
                  <a:pt x="1813" y="704"/>
                  <a:pt x="1818" y="698"/>
                  <a:pt x="1824" y="693"/>
                </a:cubicBezTo>
                <a:cubicBezTo>
                  <a:pt x="1824" y="688"/>
                  <a:pt x="1824" y="682"/>
                  <a:pt x="1824" y="677"/>
                </a:cubicBezTo>
                <a:cubicBezTo>
                  <a:pt x="1826" y="674"/>
                  <a:pt x="1830" y="671"/>
                  <a:pt x="1833" y="668"/>
                </a:cubicBezTo>
                <a:cubicBezTo>
                  <a:pt x="1825" y="659"/>
                  <a:pt x="1816" y="651"/>
                  <a:pt x="1807" y="642"/>
                </a:cubicBezTo>
                <a:cubicBezTo>
                  <a:pt x="1805" y="645"/>
                  <a:pt x="1802" y="647"/>
                  <a:pt x="1799" y="651"/>
                </a:cubicBezTo>
                <a:cubicBezTo>
                  <a:pt x="1799" y="653"/>
                  <a:pt x="1799" y="656"/>
                  <a:pt x="1799" y="659"/>
                </a:cubicBezTo>
                <a:cubicBezTo>
                  <a:pt x="1796" y="659"/>
                  <a:pt x="1794" y="659"/>
                  <a:pt x="1791" y="659"/>
                </a:cubicBezTo>
                <a:cubicBezTo>
                  <a:pt x="1785" y="665"/>
                  <a:pt x="1779" y="671"/>
                  <a:pt x="1774" y="677"/>
                </a:cubicBezTo>
                <a:cubicBezTo>
                  <a:pt x="1766" y="668"/>
                  <a:pt x="1758" y="659"/>
                  <a:pt x="1749" y="651"/>
                </a:cubicBezTo>
                <a:cubicBezTo>
                  <a:pt x="1762" y="637"/>
                  <a:pt x="1776" y="623"/>
                  <a:pt x="1791" y="608"/>
                </a:cubicBezTo>
                <a:cubicBezTo>
                  <a:pt x="1793" y="608"/>
                  <a:pt x="1796" y="608"/>
                  <a:pt x="1799" y="608"/>
                </a:cubicBezTo>
                <a:cubicBezTo>
                  <a:pt x="1801" y="606"/>
                  <a:pt x="1804" y="604"/>
                  <a:pt x="1807" y="600"/>
                </a:cubicBezTo>
                <a:cubicBezTo>
                  <a:pt x="1807" y="598"/>
                  <a:pt x="1807" y="595"/>
                  <a:pt x="1807" y="591"/>
                </a:cubicBezTo>
                <a:cubicBezTo>
                  <a:pt x="1815" y="583"/>
                  <a:pt x="1824" y="575"/>
                  <a:pt x="1833" y="566"/>
                </a:cubicBezTo>
                <a:cubicBezTo>
                  <a:pt x="1835" y="566"/>
                  <a:pt x="1838" y="566"/>
                  <a:pt x="1841" y="566"/>
                </a:cubicBezTo>
                <a:cubicBezTo>
                  <a:pt x="1847" y="561"/>
                  <a:pt x="1852" y="555"/>
                  <a:pt x="1858" y="549"/>
                </a:cubicBezTo>
                <a:cubicBezTo>
                  <a:pt x="1858" y="539"/>
                  <a:pt x="1858" y="527"/>
                  <a:pt x="1858" y="516"/>
                </a:cubicBezTo>
                <a:cubicBezTo>
                  <a:pt x="1850" y="508"/>
                  <a:pt x="1842" y="499"/>
                  <a:pt x="1833" y="490"/>
                </a:cubicBezTo>
                <a:cubicBezTo>
                  <a:pt x="1831" y="490"/>
                  <a:pt x="1827" y="490"/>
                  <a:pt x="1824" y="490"/>
                </a:cubicBezTo>
                <a:cubicBezTo>
                  <a:pt x="1824" y="480"/>
                  <a:pt x="1824" y="468"/>
                  <a:pt x="1824" y="457"/>
                </a:cubicBezTo>
                <a:cubicBezTo>
                  <a:pt x="1830" y="451"/>
                  <a:pt x="1835" y="446"/>
                  <a:pt x="1841" y="440"/>
                </a:cubicBezTo>
                <a:cubicBezTo>
                  <a:pt x="1849" y="440"/>
                  <a:pt x="1857" y="440"/>
                  <a:pt x="1866" y="440"/>
                </a:cubicBezTo>
                <a:cubicBezTo>
                  <a:pt x="1869" y="442"/>
                  <a:pt x="1872" y="445"/>
                  <a:pt x="1875" y="448"/>
                </a:cubicBezTo>
                <a:cubicBezTo>
                  <a:pt x="1881" y="448"/>
                  <a:pt x="1886" y="448"/>
                  <a:pt x="1892" y="448"/>
                </a:cubicBezTo>
                <a:cubicBezTo>
                  <a:pt x="1892" y="434"/>
                  <a:pt x="1892" y="420"/>
                  <a:pt x="1892" y="406"/>
                </a:cubicBezTo>
                <a:cubicBezTo>
                  <a:pt x="1895" y="403"/>
                  <a:pt x="1897" y="401"/>
                  <a:pt x="1900" y="398"/>
                </a:cubicBezTo>
                <a:cubicBezTo>
                  <a:pt x="1900" y="392"/>
                  <a:pt x="1900" y="386"/>
                  <a:pt x="1900" y="381"/>
                </a:cubicBezTo>
                <a:cubicBezTo>
                  <a:pt x="1895" y="375"/>
                  <a:pt x="1889" y="369"/>
                  <a:pt x="1883" y="364"/>
                </a:cubicBezTo>
                <a:cubicBezTo>
                  <a:pt x="1883" y="358"/>
                  <a:pt x="1883" y="352"/>
                  <a:pt x="1883" y="347"/>
                </a:cubicBezTo>
                <a:cubicBezTo>
                  <a:pt x="1878" y="341"/>
                  <a:pt x="1872" y="335"/>
                  <a:pt x="1866" y="330"/>
                </a:cubicBezTo>
                <a:cubicBezTo>
                  <a:pt x="1866" y="327"/>
                  <a:pt x="1866" y="325"/>
                  <a:pt x="1866" y="322"/>
                </a:cubicBezTo>
                <a:cubicBezTo>
                  <a:pt x="1864" y="319"/>
                  <a:pt x="1861" y="317"/>
                  <a:pt x="1858" y="313"/>
                </a:cubicBezTo>
                <a:cubicBezTo>
                  <a:pt x="1858" y="308"/>
                  <a:pt x="1858" y="302"/>
                  <a:pt x="1858" y="296"/>
                </a:cubicBezTo>
                <a:cubicBezTo>
                  <a:pt x="1856" y="294"/>
                  <a:pt x="1853" y="291"/>
                  <a:pt x="1850" y="287"/>
                </a:cubicBezTo>
                <a:cubicBezTo>
                  <a:pt x="1850" y="283"/>
                  <a:pt x="1850" y="277"/>
                  <a:pt x="1850" y="271"/>
                </a:cubicBezTo>
                <a:cubicBezTo>
                  <a:pt x="1852" y="269"/>
                  <a:pt x="1855" y="266"/>
                  <a:pt x="1858" y="262"/>
                </a:cubicBezTo>
                <a:cubicBezTo>
                  <a:pt x="1858" y="254"/>
                  <a:pt x="1858" y="246"/>
                  <a:pt x="1858" y="237"/>
                </a:cubicBezTo>
                <a:cubicBezTo>
                  <a:pt x="1861" y="235"/>
                  <a:pt x="1863" y="232"/>
                  <a:pt x="1866" y="228"/>
                </a:cubicBezTo>
                <a:cubicBezTo>
                  <a:pt x="1866" y="223"/>
                  <a:pt x="1866" y="218"/>
                  <a:pt x="1866" y="212"/>
                </a:cubicBezTo>
                <a:cubicBezTo>
                  <a:pt x="1872" y="206"/>
                  <a:pt x="1878" y="201"/>
                  <a:pt x="1883" y="195"/>
                </a:cubicBezTo>
                <a:cubicBezTo>
                  <a:pt x="1883" y="193"/>
                  <a:pt x="1883" y="189"/>
                  <a:pt x="1883" y="186"/>
                </a:cubicBezTo>
                <a:cubicBezTo>
                  <a:pt x="1886" y="184"/>
                  <a:pt x="1889" y="181"/>
                  <a:pt x="1892" y="178"/>
                </a:cubicBezTo>
                <a:cubicBezTo>
                  <a:pt x="1903" y="178"/>
                  <a:pt x="1914" y="178"/>
                  <a:pt x="1925" y="178"/>
                </a:cubicBezTo>
                <a:cubicBezTo>
                  <a:pt x="1928" y="180"/>
                  <a:pt x="1931" y="183"/>
                  <a:pt x="1934" y="186"/>
                </a:cubicBezTo>
                <a:cubicBezTo>
                  <a:pt x="1940" y="186"/>
                  <a:pt x="1946" y="186"/>
                  <a:pt x="1951" y="186"/>
                </a:cubicBezTo>
                <a:cubicBezTo>
                  <a:pt x="1954" y="184"/>
                  <a:pt x="1956" y="181"/>
                  <a:pt x="1959" y="178"/>
                </a:cubicBezTo>
                <a:cubicBezTo>
                  <a:pt x="1967" y="178"/>
                  <a:pt x="1976" y="178"/>
                  <a:pt x="1985" y="178"/>
                </a:cubicBezTo>
                <a:cubicBezTo>
                  <a:pt x="1985" y="170"/>
                  <a:pt x="1985" y="162"/>
                  <a:pt x="1985" y="153"/>
                </a:cubicBezTo>
                <a:cubicBezTo>
                  <a:pt x="1987" y="153"/>
                  <a:pt x="1990" y="153"/>
                  <a:pt x="1993" y="153"/>
                </a:cubicBezTo>
                <a:cubicBezTo>
                  <a:pt x="1996" y="155"/>
                  <a:pt x="1998" y="158"/>
                  <a:pt x="2002" y="161"/>
                </a:cubicBezTo>
                <a:cubicBezTo>
                  <a:pt x="2004" y="161"/>
                  <a:pt x="2006" y="161"/>
                  <a:pt x="2010" y="161"/>
                </a:cubicBezTo>
                <a:cubicBezTo>
                  <a:pt x="2012" y="159"/>
                  <a:pt x="2015" y="156"/>
                  <a:pt x="2019" y="153"/>
                </a:cubicBezTo>
                <a:cubicBezTo>
                  <a:pt x="2022" y="153"/>
                  <a:pt x="2024" y="153"/>
                  <a:pt x="2027" y="153"/>
                </a:cubicBezTo>
                <a:cubicBezTo>
                  <a:pt x="2030" y="156"/>
                  <a:pt x="2033" y="159"/>
                  <a:pt x="2036" y="161"/>
                </a:cubicBezTo>
                <a:cubicBezTo>
                  <a:pt x="2041" y="161"/>
                  <a:pt x="2047" y="161"/>
                  <a:pt x="2053" y="161"/>
                </a:cubicBezTo>
                <a:cubicBezTo>
                  <a:pt x="2056" y="164"/>
                  <a:pt x="2058" y="167"/>
                  <a:pt x="2061" y="169"/>
                </a:cubicBezTo>
                <a:cubicBezTo>
                  <a:pt x="2064" y="169"/>
                  <a:pt x="2066" y="169"/>
                  <a:pt x="2069" y="169"/>
                </a:cubicBezTo>
                <a:cubicBezTo>
                  <a:pt x="2074" y="175"/>
                  <a:pt x="2080" y="180"/>
                  <a:pt x="2086" y="186"/>
                </a:cubicBezTo>
                <a:cubicBezTo>
                  <a:pt x="2091" y="186"/>
                  <a:pt x="2097" y="186"/>
                  <a:pt x="2103" y="186"/>
                </a:cubicBezTo>
                <a:cubicBezTo>
                  <a:pt x="2106" y="183"/>
                  <a:pt x="2109" y="180"/>
                  <a:pt x="2111" y="178"/>
                </a:cubicBezTo>
                <a:cubicBezTo>
                  <a:pt x="2114" y="178"/>
                  <a:pt x="2117" y="178"/>
                  <a:pt x="2120" y="178"/>
                </a:cubicBezTo>
                <a:cubicBezTo>
                  <a:pt x="2123" y="175"/>
                  <a:pt x="2126" y="172"/>
                  <a:pt x="2128" y="169"/>
                </a:cubicBezTo>
                <a:cubicBezTo>
                  <a:pt x="2131" y="169"/>
                  <a:pt x="2134" y="169"/>
                  <a:pt x="2137" y="169"/>
                </a:cubicBezTo>
                <a:cubicBezTo>
                  <a:pt x="2143" y="163"/>
                  <a:pt x="2148" y="158"/>
                  <a:pt x="2154" y="153"/>
                </a:cubicBezTo>
                <a:cubicBezTo>
                  <a:pt x="2160" y="153"/>
                  <a:pt x="2165" y="153"/>
                  <a:pt x="2170" y="153"/>
                </a:cubicBezTo>
                <a:cubicBezTo>
                  <a:pt x="2176" y="159"/>
                  <a:pt x="2181" y="164"/>
                  <a:pt x="2187" y="169"/>
                </a:cubicBezTo>
                <a:cubicBezTo>
                  <a:pt x="2193" y="169"/>
                  <a:pt x="2198" y="169"/>
                  <a:pt x="2204" y="169"/>
                </a:cubicBezTo>
                <a:cubicBezTo>
                  <a:pt x="2207" y="172"/>
                  <a:pt x="2211" y="176"/>
                  <a:pt x="2213" y="178"/>
                </a:cubicBezTo>
                <a:cubicBezTo>
                  <a:pt x="2244" y="178"/>
                  <a:pt x="2275" y="178"/>
                  <a:pt x="2305" y="178"/>
                </a:cubicBezTo>
                <a:cubicBezTo>
                  <a:pt x="2311" y="172"/>
                  <a:pt x="2317" y="167"/>
                  <a:pt x="2322" y="161"/>
                </a:cubicBezTo>
                <a:cubicBezTo>
                  <a:pt x="2326" y="161"/>
                  <a:pt x="2328" y="161"/>
                  <a:pt x="2331" y="161"/>
                </a:cubicBezTo>
                <a:cubicBezTo>
                  <a:pt x="2336" y="155"/>
                  <a:pt x="2342" y="150"/>
                  <a:pt x="2348" y="144"/>
                </a:cubicBezTo>
                <a:cubicBezTo>
                  <a:pt x="2351" y="144"/>
                  <a:pt x="2354" y="144"/>
                  <a:pt x="2357" y="144"/>
                </a:cubicBezTo>
                <a:cubicBezTo>
                  <a:pt x="2357" y="138"/>
                  <a:pt x="2357" y="133"/>
                  <a:pt x="2357" y="127"/>
                </a:cubicBezTo>
                <a:cubicBezTo>
                  <a:pt x="2360" y="124"/>
                  <a:pt x="2362" y="121"/>
                  <a:pt x="2365" y="119"/>
                </a:cubicBezTo>
                <a:cubicBezTo>
                  <a:pt x="2368" y="119"/>
                  <a:pt x="2370" y="119"/>
                  <a:pt x="2373" y="119"/>
                </a:cubicBezTo>
                <a:cubicBezTo>
                  <a:pt x="2378" y="113"/>
                  <a:pt x="2384" y="108"/>
                  <a:pt x="2390" y="102"/>
                </a:cubicBezTo>
                <a:cubicBezTo>
                  <a:pt x="2395" y="102"/>
                  <a:pt x="2401" y="102"/>
                  <a:pt x="2407" y="102"/>
                </a:cubicBezTo>
                <a:cubicBezTo>
                  <a:pt x="2410" y="99"/>
                  <a:pt x="2413" y="96"/>
                  <a:pt x="2416" y="94"/>
                </a:cubicBezTo>
                <a:cubicBezTo>
                  <a:pt x="2419" y="94"/>
                  <a:pt x="2421" y="94"/>
                  <a:pt x="2424" y="94"/>
                </a:cubicBezTo>
                <a:cubicBezTo>
                  <a:pt x="2427" y="97"/>
                  <a:pt x="2429" y="99"/>
                  <a:pt x="2432" y="102"/>
                </a:cubicBezTo>
                <a:cubicBezTo>
                  <a:pt x="2438" y="102"/>
                  <a:pt x="2443" y="102"/>
                  <a:pt x="2449" y="102"/>
                </a:cubicBezTo>
                <a:cubicBezTo>
                  <a:pt x="2452" y="99"/>
                  <a:pt x="2455" y="96"/>
                  <a:pt x="2458" y="94"/>
                </a:cubicBezTo>
                <a:cubicBezTo>
                  <a:pt x="2461" y="94"/>
                  <a:pt x="2464" y="94"/>
                  <a:pt x="2466" y="94"/>
                </a:cubicBezTo>
                <a:cubicBezTo>
                  <a:pt x="2469" y="97"/>
                  <a:pt x="2472" y="99"/>
                  <a:pt x="2474" y="102"/>
                </a:cubicBezTo>
                <a:cubicBezTo>
                  <a:pt x="2483" y="102"/>
                  <a:pt x="2492" y="102"/>
                  <a:pt x="2500" y="102"/>
                </a:cubicBezTo>
                <a:cubicBezTo>
                  <a:pt x="2503" y="105"/>
                  <a:pt x="2506" y="108"/>
                  <a:pt x="2508" y="111"/>
                </a:cubicBezTo>
                <a:cubicBezTo>
                  <a:pt x="2519" y="111"/>
                  <a:pt x="2531" y="111"/>
                  <a:pt x="2542" y="111"/>
                </a:cubicBezTo>
                <a:cubicBezTo>
                  <a:pt x="2551" y="120"/>
                  <a:pt x="2559" y="128"/>
                  <a:pt x="2567" y="136"/>
                </a:cubicBezTo>
                <a:cubicBezTo>
                  <a:pt x="2589" y="136"/>
                  <a:pt x="2612" y="136"/>
                  <a:pt x="2635" y="136"/>
                </a:cubicBezTo>
                <a:cubicBezTo>
                  <a:pt x="2637" y="133"/>
                  <a:pt x="2640" y="130"/>
                  <a:pt x="2644" y="127"/>
                </a:cubicBezTo>
                <a:cubicBezTo>
                  <a:pt x="2646" y="127"/>
                  <a:pt x="2648" y="127"/>
                  <a:pt x="2652" y="127"/>
                </a:cubicBezTo>
                <a:cubicBezTo>
                  <a:pt x="2654" y="124"/>
                  <a:pt x="2657" y="122"/>
                  <a:pt x="2661" y="119"/>
                </a:cubicBezTo>
                <a:cubicBezTo>
                  <a:pt x="2661" y="116"/>
                  <a:pt x="2661" y="114"/>
                  <a:pt x="2661" y="111"/>
                </a:cubicBezTo>
                <a:cubicBezTo>
                  <a:pt x="2663" y="108"/>
                  <a:pt x="2665" y="105"/>
                  <a:pt x="2669" y="102"/>
                </a:cubicBezTo>
                <a:cubicBezTo>
                  <a:pt x="2666" y="99"/>
                  <a:pt x="2664" y="97"/>
                  <a:pt x="2661" y="94"/>
                </a:cubicBezTo>
                <a:cubicBezTo>
                  <a:pt x="2661" y="86"/>
                  <a:pt x="2661" y="77"/>
                  <a:pt x="2661" y="68"/>
                </a:cubicBezTo>
                <a:cubicBezTo>
                  <a:pt x="2665" y="68"/>
                  <a:pt x="2671" y="68"/>
                  <a:pt x="2677" y="68"/>
                </a:cubicBezTo>
                <a:cubicBezTo>
                  <a:pt x="2682" y="73"/>
                  <a:pt x="2688" y="79"/>
                  <a:pt x="2694" y="85"/>
                </a:cubicBezTo>
                <a:cubicBezTo>
                  <a:pt x="2694" y="87"/>
                  <a:pt x="2694" y="90"/>
                  <a:pt x="2694" y="94"/>
                </a:cubicBezTo>
                <a:cubicBezTo>
                  <a:pt x="2713" y="94"/>
                  <a:pt x="2733" y="94"/>
                  <a:pt x="2753" y="94"/>
                </a:cubicBezTo>
                <a:cubicBezTo>
                  <a:pt x="2755" y="91"/>
                  <a:pt x="2759" y="88"/>
                  <a:pt x="2762" y="85"/>
                </a:cubicBezTo>
                <a:cubicBezTo>
                  <a:pt x="2770" y="85"/>
                  <a:pt x="2778" y="85"/>
                  <a:pt x="2787" y="85"/>
                </a:cubicBezTo>
                <a:cubicBezTo>
                  <a:pt x="2787" y="79"/>
                  <a:pt x="2787" y="73"/>
                  <a:pt x="2787" y="68"/>
                </a:cubicBezTo>
                <a:cubicBezTo>
                  <a:pt x="2789" y="65"/>
                  <a:pt x="2792" y="63"/>
                  <a:pt x="2795" y="60"/>
                </a:cubicBezTo>
                <a:cubicBezTo>
                  <a:pt x="2806" y="60"/>
                  <a:pt x="2818" y="60"/>
                  <a:pt x="2829" y="60"/>
                </a:cubicBezTo>
                <a:cubicBezTo>
                  <a:pt x="2832" y="57"/>
                  <a:pt x="2834" y="55"/>
                  <a:pt x="2837" y="52"/>
                </a:cubicBezTo>
                <a:cubicBezTo>
                  <a:pt x="2837" y="49"/>
                  <a:pt x="2837" y="46"/>
                  <a:pt x="2837" y="43"/>
                </a:cubicBezTo>
                <a:cubicBezTo>
                  <a:pt x="2843" y="43"/>
                  <a:pt x="2849" y="43"/>
                  <a:pt x="2854" y="43"/>
                </a:cubicBezTo>
                <a:cubicBezTo>
                  <a:pt x="2854" y="37"/>
                  <a:pt x="2854" y="31"/>
                  <a:pt x="2854" y="26"/>
                </a:cubicBezTo>
                <a:cubicBezTo>
                  <a:pt x="2862" y="18"/>
                  <a:pt x="2871" y="9"/>
                  <a:pt x="2880" y="0"/>
                </a:cubicBezTo>
                <a:cubicBezTo>
                  <a:pt x="2888" y="0"/>
                  <a:pt x="2896" y="0"/>
                  <a:pt x="2905" y="0"/>
                </a:cubicBezTo>
                <a:cubicBezTo>
                  <a:pt x="2908" y="3"/>
                  <a:pt x="2910" y="6"/>
                  <a:pt x="2913" y="9"/>
                </a:cubicBezTo>
                <a:cubicBezTo>
                  <a:pt x="2916" y="9"/>
                  <a:pt x="2919" y="9"/>
                  <a:pt x="2922" y="9"/>
                </a:cubicBezTo>
                <a:cubicBezTo>
                  <a:pt x="2925" y="12"/>
                  <a:pt x="2927" y="14"/>
                  <a:pt x="2930" y="18"/>
                </a:cubicBezTo>
                <a:cubicBezTo>
                  <a:pt x="2933" y="18"/>
                  <a:pt x="2935" y="18"/>
                  <a:pt x="2939" y="18"/>
                </a:cubicBezTo>
                <a:cubicBezTo>
                  <a:pt x="2941" y="20"/>
                  <a:pt x="2944" y="22"/>
                  <a:pt x="2947" y="26"/>
                </a:cubicBezTo>
                <a:cubicBezTo>
                  <a:pt x="2950" y="26"/>
                  <a:pt x="2952" y="26"/>
                  <a:pt x="2956" y="26"/>
                </a:cubicBezTo>
                <a:cubicBezTo>
                  <a:pt x="2958" y="23"/>
                  <a:pt x="2961" y="21"/>
                  <a:pt x="2964" y="18"/>
                </a:cubicBezTo>
                <a:cubicBezTo>
                  <a:pt x="2964" y="15"/>
                  <a:pt x="2964" y="13"/>
                  <a:pt x="2964" y="9"/>
                </a:cubicBezTo>
                <a:cubicBezTo>
                  <a:pt x="2967" y="7"/>
                  <a:pt x="2969" y="4"/>
                  <a:pt x="2973" y="0"/>
                </a:cubicBezTo>
                <a:cubicBezTo>
                  <a:pt x="2981" y="0"/>
                  <a:pt x="2989" y="0"/>
                  <a:pt x="2998" y="0"/>
                </a:cubicBezTo>
                <a:cubicBezTo>
                  <a:pt x="3001" y="4"/>
                  <a:pt x="3004" y="7"/>
                  <a:pt x="3007" y="9"/>
                </a:cubicBezTo>
                <a:cubicBezTo>
                  <a:pt x="3007" y="13"/>
                  <a:pt x="3007" y="15"/>
                  <a:pt x="3007" y="18"/>
                </a:cubicBezTo>
                <a:cubicBezTo>
                  <a:pt x="3003" y="21"/>
                  <a:pt x="3000" y="23"/>
                  <a:pt x="2998" y="26"/>
                </a:cubicBezTo>
                <a:cubicBezTo>
                  <a:pt x="2998" y="29"/>
                  <a:pt x="2998" y="32"/>
                  <a:pt x="2998" y="35"/>
                </a:cubicBezTo>
                <a:cubicBezTo>
                  <a:pt x="3001" y="38"/>
                  <a:pt x="3004" y="40"/>
                  <a:pt x="3007" y="43"/>
                </a:cubicBezTo>
                <a:cubicBezTo>
                  <a:pt x="3007" y="46"/>
                  <a:pt x="3007" y="49"/>
                  <a:pt x="3007" y="52"/>
                </a:cubicBezTo>
                <a:cubicBezTo>
                  <a:pt x="3010" y="55"/>
                  <a:pt x="3012" y="57"/>
                  <a:pt x="3015" y="60"/>
                </a:cubicBezTo>
                <a:cubicBezTo>
                  <a:pt x="3015" y="63"/>
                  <a:pt x="3015" y="65"/>
                  <a:pt x="3015" y="68"/>
                </a:cubicBezTo>
                <a:cubicBezTo>
                  <a:pt x="3018" y="71"/>
                  <a:pt x="3021" y="74"/>
                  <a:pt x="3024" y="77"/>
                </a:cubicBezTo>
                <a:cubicBezTo>
                  <a:pt x="3024" y="80"/>
                  <a:pt x="3024" y="82"/>
                  <a:pt x="3024" y="85"/>
                </a:cubicBezTo>
                <a:cubicBezTo>
                  <a:pt x="3027" y="88"/>
                  <a:pt x="3029" y="91"/>
                  <a:pt x="3032" y="94"/>
                </a:cubicBezTo>
                <a:cubicBezTo>
                  <a:pt x="3032" y="97"/>
                  <a:pt x="3032" y="99"/>
                  <a:pt x="3032" y="102"/>
                </a:cubicBezTo>
                <a:cubicBezTo>
                  <a:pt x="3035" y="105"/>
                  <a:pt x="3037" y="108"/>
                  <a:pt x="3040" y="111"/>
                </a:cubicBezTo>
                <a:cubicBezTo>
                  <a:pt x="3040" y="116"/>
                  <a:pt x="3040" y="122"/>
                  <a:pt x="3040" y="127"/>
                </a:cubicBezTo>
                <a:cubicBezTo>
                  <a:pt x="3043" y="130"/>
                  <a:pt x="3046" y="133"/>
                  <a:pt x="3049" y="136"/>
                </a:cubicBezTo>
                <a:cubicBezTo>
                  <a:pt x="3049" y="147"/>
                  <a:pt x="3049" y="159"/>
                  <a:pt x="3049" y="169"/>
                </a:cubicBezTo>
                <a:cubicBezTo>
                  <a:pt x="3052" y="172"/>
                  <a:pt x="3054" y="176"/>
                  <a:pt x="3057" y="178"/>
                </a:cubicBezTo>
                <a:cubicBezTo>
                  <a:pt x="3057" y="184"/>
                  <a:pt x="3057" y="189"/>
                  <a:pt x="3057" y="195"/>
                </a:cubicBezTo>
                <a:cubicBezTo>
                  <a:pt x="3060" y="198"/>
                  <a:pt x="3063" y="201"/>
                  <a:pt x="3066" y="203"/>
                </a:cubicBezTo>
                <a:cubicBezTo>
                  <a:pt x="3066" y="214"/>
                  <a:pt x="3066" y="226"/>
                  <a:pt x="3066" y="237"/>
                </a:cubicBezTo>
                <a:cubicBezTo>
                  <a:pt x="3069" y="240"/>
                  <a:pt x="3071" y="243"/>
                  <a:pt x="3074" y="245"/>
                </a:cubicBezTo>
                <a:cubicBezTo>
                  <a:pt x="3074" y="249"/>
                  <a:pt x="3074" y="252"/>
                  <a:pt x="3074" y="254"/>
                </a:cubicBezTo>
                <a:cubicBezTo>
                  <a:pt x="3080" y="254"/>
                  <a:pt x="3085" y="254"/>
                  <a:pt x="3091" y="254"/>
                </a:cubicBezTo>
                <a:cubicBezTo>
                  <a:pt x="3094" y="251"/>
                  <a:pt x="3097" y="248"/>
                  <a:pt x="3099" y="245"/>
                </a:cubicBezTo>
                <a:cubicBezTo>
                  <a:pt x="3105" y="245"/>
                  <a:pt x="3110" y="245"/>
                  <a:pt x="3116" y="245"/>
                </a:cubicBezTo>
                <a:cubicBezTo>
                  <a:pt x="3119" y="242"/>
                  <a:pt x="3123" y="240"/>
                  <a:pt x="3125" y="237"/>
                </a:cubicBezTo>
                <a:cubicBezTo>
                  <a:pt x="3134" y="237"/>
                  <a:pt x="3142" y="237"/>
                  <a:pt x="3150" y="237"/>
                </a:cubicBezTo>
                <a:cubicBezTo>
                  <a:pt x="3153" y="234"/>
                  <a:pt x="3156" y="231"/>
                  <a:pt x="3158" y="228"/>
                </a:cubicBezTo>
                <a:cubicBezTo>
                  <a:pt x="3164" y="228"/>
                  <a:pt x="3170" y="228"/>
                  <a:pt x="3175" y="228"/>
                </a:cubicBezTo>
                <a:cubicBezTo>
                  <a:pt x="3178" y="225"/>
                  <a:pt x="3182" y="223"/>
                  <a:pt x="3184" y="220"/>
                </a:cubicBezTo>
                <a:cubicBezTo>
                  <a:pt x="3190" y="220"/>
                  <a:pt x="3195" y="220"/>
                  <a:pt x="3200" y="220"/>
                </a:cubicBezTo>
                <a:cubicBezTo>
                  <a:pt x="3204" y="217"/>
                  <a:pt x="3207" y="214"/>
                  <a:pt x="3209" y="212"/>
                </a:cubicBezTo>
                <a:cubicBezTo>
                  <a:pt x="3221" y="212"/>
                  <a:pt x="3232" y="212"/>
                  <a:pt x="3243" y="212"/>
                </a:cubicBezTo>
                <a:cubicBezTo>
                  <a:pt x="3247" y="209"/>
                  <a:pt x="3249" y="206"/>
                  <a:pt x="3251" y="203"/>
                </a:cubicBezTo>
                <a:cubicBezTo>
                  <a:pt x="3263" y="203"/>
                  <a:pt x="3274" y="203"/>
                  <a:pt x="3285" y="203"/>
                </a:cubicBezTo>
                <a:cubicBezTo>
                  <a:pt x="3289" y="200"/>
                  <a:pt x="3291" y="197"/>
                  <a:pt x="3294" y="195"/>
                </a:cubicBezTo>
                <a:cubicBezTo>
                  <a:pt x="3308" y="195"/>
                  <a:pt x="3322" y="195"/>
                  <a:pt x="3336" y="195"/>
                </a:cubicBezTo>
                <a:cubicBezTo>
                  <a:pt x="3339" y="192"/>
                  <a:pt x="3342" y="189"/>
                  <a:pt x="3345" y="186"/>
                </a:cubicBezTo>
                <a:cubicBezTo>
                  <a:pt x="3354" y="186"/>
                  <a:pt x="3362" y="186"/>
                  <a:pt x="3370" y="186"/>
                </a:cubicBezTo>
                <a:cubicBezTo>
                  <a:pt x="3370" y="189"/>
                  <a:pt x="3370" y="193"/>
                  <a:pt x="3370" y="195"/>
                </a:cubicBezTo>
                <a:cubicBezTo>
                  <a:pt x="3373" y="198"/>
                  <a:pt x="3375" y="201"/>
                  <a:pt x="3378" y="203"/>
                </a:cubicBezTo>
                <a:cubicBezTo>
                  <a:pt x="3378" y="206"/>
                  <a:pt x="3378" y="210"/>
                  <a:pt x="3378" y="212"/>
                </a:cubicBezTo>
                <a:cubicBezTo>
                  <a:pt x="3392" y="212"/>
                  <a:pt x="3406" y="212"/>
                  <a:pt x="3420" y="212"/>
                </a:cubicBezTo>
                <a:cubicBezTo>
                  <a:pt x="3423" y="209"/>
                  <a:pt x="3426" y="206"/>
                  <a:pt x="3429" y="203"/>
                </a:cubicBezTo>
                <a:cubicBezTo>
                  <a:pt x="3435" y="203"/>
                  <a:pt x="3440" y="203"/>
                  <a:pt x="3446" y="203"/>
                </a:cubicBezTo>
                <a:cubicBezTo>
                  <a:pt x="3449" y="200"/>
                  <a:pt x="3452" y="197"/>
                  <a:pt x="3454" y="195"/>
                </a:cubicBezTo>
                <a:cubicBezTo>
                  <a:pt x="3463" y="195"/>
                  <a:pt x="3471" y="195"/>
                  <a:pt x="3479" y="195"/>
                </a:cubicBezTo>
                <a:cubicBezTo>
                  <a:pt x="3482" y="192"/>
                  <a:pt x="3486" y="189"/>
                  <a:pt x="3488" y="186"/>
                </a:cubicBezTo>
                <a:cubicBezTo>
                  <a:pt x="3494" y="186"/>
                  <a:pt x="3499" y="186"/>
                  <a:pt x="3504" y="186"/>
                </a:cubicBezTo>
                <a:cubicBezTo>
                  <a:pt x="3508" y="183"/>
                  <a:pt x="3511" y="180"/>
                  <a:pt x="3513" y="178"/>
                </a:cubicBezTo>
                <a:cubicBezTo>
                  <a:pt x="3530" y="178"/>
                  <a:pt x="3547" y="178"/>
                  <a:pt x="3563" y="178"/>
                </a:cubicBezTo>
                <a:cubicBezTo>
                  <a:pt x="3567" y="175"/>
                  <a:pt x="3570" y="172"/>
                  <a:pt x="3572" y="169"/>
                </a:cubicBezTo>
                <a:cubicBezTo>
                  <a:pt x="3581" y="169"/>
                  <a:pt x="3589" y="169"/>
                  <a:pt x="3597" y="169"/>
                </a:cubicBezTo>
                <a:cubicBezTo>
                  <a:pt x="3601" y="166"/>
                  <a:pt x="3603" y="163"/>
                  <a:pt x="3606" y="161"/>
                </a:cubicBezTo>
                <a:cubicBezTo>
                  <a:pt x="3611" y="161"/>
                  <a:pt x="3617" y="161"/>
                  <a:pt x="3623" y="161"/>
                </a:cubicBezTo>
                <a:cubicBezTo>
                  <a:pt x="3623" y="170"/>
                  <a:pt x="3623" y="178"/>
                  <a:pt x="3623" y="186"/>
                </a:cubicBezTo>
                <a:cubicBezTo>
                  <a:pt x="3626" y="189"/>
                  <a:pt x="3629" y="193"/>
                  <a:pt x="3632" y="195"/>
                </a:cubicBezTo>
                <a:cubicBezTo>
                  <a:pt x="3632" y="206"/>
                  <a:pt x="3632" y="218"/>
                  <a:pt x="3632" y="228"/>
                </a:cubicBezTo>
                <a:cubicBezTo>
                  <a:pt x="3635" y="231"/>
                  <a:pt x="3637" y="235"/>
                  <a:pt x="3640" y="237"/>
                </a:cubicBezTo>
                <a:cubicBezTo>
                  <a:pt x="3640" y="249"/>
                  <a:pt x="3640" y="260"/>
                  <a:pt x="3640" y="271"/>
                </a:cubicBezTo>
                <a:cubicBezTo>
                  <a:pt x="3643" y="274"/>
                  <a:pt x="3646" y="277"/>
                  <a:pt x="3649" y="279"/>
                </a:cubicBezTo>
                <a:cubicBezTo>
                  <a:pt x="3652" y="279"/>
                  <a:pt x="3654" y="279"/>
                  <a:pt x="3657" y="279"/>
                </a:cubicBezTo>
                <a:cubicBezTo>
                  <a:pt x="3660" y="276"/>
                  <a:pt x="3662" y="274"/>
                  <a:pt x="3665" y="271"/>
                </a:cubicBezTo>
                <a:cubicBezTo>
                  <a:pt x="3679" y="271"/>
                  <a:pt x="3694" y="271"/>
                  <a:pt x="3708" y="271"/>
                </a:cubicBezTo>
                <a:cubicBezTo>
                  <a:pt x="3708" y="274"/>
                  <a:pt x="3708" y="277"/>
                  <a:pt x="3708" y="279"/>
                </a:cubicBezTo>
                <a:cubicBezTo>
                  <a:pt x="3711" y="283"/>
                  <a:pt x="3713" y="285"/>
                  <a:pt x="3716" y="287"/>
                </a:cubicBezTo>
                <a:cubicBezTo>
                  <a:pt x="3716" y="296"/>
                  <a:pt x="3716" y="305"/>
                  <a:pt x="3716" y="313"/>
                </a:cubicBezTo>
                <a:cubicBezTo>
                  <a:pt x="3719" y="317"/>
                  <a:pt x="3721" y="319"/>
                  <a:pt x="3724" y="321"/>
                </a:cubicBezTo>
                <a:cubicBezTo>
                  <a:pt x="3724" y="330"/>
                  <a:pt x="3724" y="338"/>
                  <a:pt x="3724" y="347"/>
                </a:cubicBezTo>
                <a:cubicBezTo>
                  <a:pt x="3727" y="350"/>
                  <a:pt x="3730" y="353"/>
                  <a:pt x="3733" y="355"/>
                </a:cubicBezTo>
                <a:cubicBezTo>
                  <a:pt x="3733" y="361"/>
                  <a:pt x="3733" y="367"/>
                  <a:pt x="3733" y="373"/>
                </a:cubicBezTo>
                <a:cubicBezTo>
                  <a:pt x="3736" y="376"/>
                  <a:pt x="3739" y="378"/>
                  <a:pt x="3741" y="381"/>
                </a:cubicBezTo>
                <a:cubicBezTo>
                  <a:pt x="3747" y="381"/>
                  <a:pt x="3752" y="381"/>
                  <a:pt x="3758" y="381"/>
                </a:cubicBezTo>
                <a:cubicBezTo>
                  <a:pt x="3764" y="375"/>
                  <a:pt x="3769" y="369"/>
                  <a:pt x="3775" y="364"/>
                </a:cubicBezTo>
                <a:cubicBezTo>
                  <a:pt x="3778" y="364"/>
                  <a:pt x="3781" y="364"/>
                  <a:pt x="3783" y="364"/>
                </a:cubicBezTo>
                <a:cubicBezTo>
                  <a:pt x="3789" y="358"/>
                  <a:pt x="3794" y="352"/>
                  <a:pt x="3800" y="347"/>
                </a:cubicBezTo>
                <a:cubicBezTo>
                  <a:pt x="3803" y="347"/>
                  <a:pt x="3807" y="347"/>
                  <a:pt x="3809" y="347"/>
                </a:cubicBezTo>
                <a:cubicBezTo>
                  <a:pt x="3809" y="343"/>
                  <a:pt x="3809" y="341"/>
                  <a:pt x="3809" y="338"/>
                </a:cubicBezTo>
                <a:cubicBezTo>
                  <a:pt x="3815" y="333"/>
                  <a:pt x="3820" y="327"/>
                  <a:pt x="3825" y="321"/>
                </a:cubicBezTo>
                <a:cubicBezTo>
                  <a:pt x="3828" y="321"/>
                  <a:pt x="3832" y="321"/>
                  <a:pt x="3834" y="321"/>
                </a:cubicBezTo>
                <a:cubicBezTo>
                  <a:pt x="3837" y="318"/>
                  <a:pt x="3840" y="316"/>
                  <a:pt x="3842" y="313"/>
                </a:cubicBezTo>
                <a:cubicBezTo>
                  <a:pt x="3848" y="313"/>
                  <a:pt x="3854" y="313"/>
                  <a:pt x="3859" y="313"/>
                </a:cubicBezTo>
                <a:cubicBezTo>
                  <a:pt x="3863" y="310"/>
                  <a:pt x="3865" y="307"/>
                  <a:pt x="3867" y="304"/>
                </a:cubicBezTo>
                <a:cubicBezTo>
                  <a:pt x="3871" y="304"/>
                  <a:pt x="3874" y="304"/>
                  <a:pt x="3876" y="304"/>
                </a:cubicBezTo>
                <a:cubicBezTo>
                  <a:pt x="3880" y="301"/>
                  <a:pt x="3882" y="299"/>
                  <a:pt x="3884" y="296"/>
                </a:cubicBezTo>
                <a:cubicBezTo>
                  <a:pt x="3888" y="296"/>
                  <a:pt x="3891" y="296"/>
                  <a:pt x="3893" y="296"/>
                </a:cubicBezTo>
                <a:cubicBezTo>
                  <a:pt x="3899" y="291"/>
                  <a:pt x="3905" y="285"/>
                  <a:pt x="3910" y="279"/>
                </a:cubicBezTo>
                <a:cubicBezTo>
                  <a:pt x="3914" y="279"/>
                  <a:pt x="3916" y="279"/>
                  <a:pt x="3918" y="279"/>
                </a:cubicBezTo>
                <a:cubicBezTo>
                  <a:pt x="3922" y="276"/>
                  <a:pt x="3924" y="274"/>
                  <a:pt x="3927" y="271"/>
                </a:cubicBezTo>
                <a:cubicBezTo>
                  <a:pt x="3932" y="271"/>
                  <a:pt x="3938" y="271"/>
                  <a:pt x="3944" y="271"/>
                </a:cubicBezTo>
                <a:cubicBezTo>
                  <a:pt x="3947" y="268"/>
                  <a:pt x="3950" y="265"/>
                  <a:pt x="3952" y="262"/>
                </a:cubicBezTo>
                <a:cubicBezTo>
                  <a:pt x="3969" y="262"/>
                  <a:pt x="3987" y="262"/>
                  <a:pt x="4003" y="262"/>
                </a:cubicBezTo>
                <a:cubicBezTo>
                  <a:pt x="4006" y="259"/>
                  <a:pt x="4009" y="257"/>
                  <a:pt x="4012" y="254"/>
                </a:cubicBezTo>
                <a:cubicBezTo>
                  <a:pt x="4015" y="254"/>
                  <a:pt x="4017" y="254"/>
                  <a:pt x="4020" y="254"/>
                </a:cubicBezTo>
                <a:cubicBezTo>
                  <a:pt x="4023" y="251"/>
                  <a:pt x="4025" y="248"/>
                  <a:pt x="4028" y="245"/>
                </a:cubicBezTo>
                <a:cubicBezTo>
                  <a:pt x="4039" y="245"/>
                  <a:pt x="4051" y="245"/>
                  <a:pt x="4062" y="245"/>
                </a:cubicBezTo>
                <a:cubicBezTo>
                  <a:pt x="4065" y="242"/>
                  <a:pt x="4068" y="240"/>
                  <a:pt x="4070" y="237"/>
                </a:cubicBezTo>
                <a:cubicBezTo>
                  <a:pt x="4079" y="237"/>
                  <a:pt x="4088" y="237"/>
                  <a:pt x="4096" y="237"/>
                </a:cubicBezTo>
                <a:cubicBezTo>
                  <a:pt x="4099" y="234"/>
                  <a:pt x="4102" y="231"/>
                  <a:pt x="4104" y="228"/>
                </a:cubicBezTo>
                <a:cubicBezTo>
                  <a:pt x="4113" y="228"/>
                  <a:pt x="4121" y="228"/>
                  <a:pt x="4129" y="228"/>
                </a:cubicBezTo>
                <a:cubicBezTo>
                  <a:pt x="4141" y="240"/>
                  <a:pt x="4152" y="251"/>
                  <a:pt x="4163" y="262"/>
                </a:cubicBezTo>
                <a:cubicBezTo>
                  <a:pt x="4163" y="266"/>
                  <a:pt x="4163" y="269"/>
                  <a:pt x="4163" y="271"/>
                </a:cubicBezTo>
                <a:cubicBezTo>
                  <a:pt x="4166" y="274"/>
                  <a:pt x="4170" y="277"/>
                  <a:pt x="4172" y="279"/>
                </a:cubicBezTo>
                <a:cubicBezTo>
                  <a:pt x="4172" y="283"/>
                  <a:pt x="4172" y="285"/>
                  <a:pt x="4172" y="287"/>
                </a:cubicBezTo>
                <a:cubicBezTo>
                  <a:pt x="4178" y="293"/>
                  <a:pt x="4183" y="299"/>
                  <a:pt x="4188" y="304"/>
                </a:cubicBezTo>
                <a:cubicBezTo>
                  <a:pt x="4192" y="304"/>
                  <a:pt x="4195" y="304"/>
                  <a:pt x="4197" y="304"/>
                </a:cubicBezTo>
                <a:cubicBezTo>
                  <a:pt x="4206" y="313"/>
                  <a:pt x="4214" y="321"/>
                  <a:pt x="4222" y="330"/>
                </a:cubicBezTo>
                <a:cubicBezTo>
                  <a:pt x="4237" y="330"/>
                  <a:pt x="4251" y="330"/>
                  <a:pt x="4265" y="330"/>
                </a:cubicBezTo>
                <a:cubicBezTo>
                  <a:pt x="4265" y="338"/>
                  <a:pt x="4265" y="347"/>
                  <a:pt x="4265" y="355"/>
                </a:cubicBezTo>
                <a:cubicBezTo>
                  <a:pt x="4261" y="359"/>
                  <a:pt x="4259" y="361"/>
                  <a:pt x="4256" y="364"/>
                </a:cubicBezTo>
                <a:cubicBezTo>
                  <a:pt x="4256" y="375"/>
                  <a:pt x="4256" y="386"/>
                  <a:pt x="4256" y="398"/>
                </a:cubicBezTo>
                <a:cubicBezTo>
                  <a:pt x="4251" y="403"/>
                  <a:pt x="4245" y="409"/>
                  <a:pt x="4239" y="415"/>
                </a:cubicBezTo>
                <a:cubicBezTo>
                  <a:pt x="4236" y="415"/>
                  <a:pt x="4233" y="415"/>
                  <a:pt x="4230" y="415"/>
                </a:cubicBezTo>
                <a:cubicBezTo>
                  <a:pt x="4225" y="420"/>
                  <a:pt x="4219" y="426"/>
                  <a:pt x="4214" y="431"/>
                </a:cubicBezTo>
                <a:cubicBezTo>
                  <a:pt x="4214" y="437"/>
                  <a:pt x="4214" y="442"/>
                  <a:pt x="4214" y="448"/>
                </a:cubicBezTo>
                <a:cubicBezTo>
                  <a:pt x="4211" y="448"/>
                  <a:pt x="4208" y="448"/>
                  <a:pt x="4205" y="448"/>
                </a:cubicBezTo>
                <a:cubicBezTo>
                  <a:pt x="4202" y="451"/>
                  <a:pt x="4200" y="454"/>
                  <a:pt x="4197" y="457"/>
                </a:cubicBezTo>
                <a:cubicBezTo>
                  <a:pt x="4197" y="471"/>
                  <a:pt x="4197" y="485"/>
                  <a:pt x="4197" y="499"/>
                </a:cubicBezTo>
                <a:cubicBezTo>
                  <a:pt x="4194" y="502"/>
                  <a:pt x="4191" y="505"/>
                  <a:pt x="4188" y="507"/>
                </a:cubicBezTo>
                <a:cubicBezTo>
                  <a:pt x="4188" y="513"/>
                  <a:pt x="4188" y="518"/>
                  <a:pt x="4188" y="524"/>
                </a:cubicBezTo>
                <a:cubicBezTo>
                  <a:pt x="4185" y="527"/>
                  <a:pt x="4183" y="530"/>
                  <a:pt x="4180" y="532"/>
                </a:cubicBezTo>
                <a:cubicBezTo>
                  <a:pt x="4180" y="547"/>
                  <a:pt x="4180" y="561"/>
                  <a:pt x="4180" y="575"/>
                </a:cubicBezTo>
                <a:cubicBezTo>
                  <a:pt x="4177" y="578"/>
                  <a:pt x="4175" y="581"/>
                  <a:pt x="4172" y="583"/>
                </a:cubicBezTo>
                <a:cubicBezTo>
                  <a:pt x="4172" y="592"/>
                  <a:pt x="4172" y="600"/>
                  <a:pt x="4172" y="608"/>
                </a:cubicBezTo>
                <a:cubicBezTo>
                  <a:pt x="4166" y="614"/>
                  <a:pt x="4161" y="620"/>
                  <a:pt x="4155" y="625"/>
                </a:cubicBezTo>
                <a:cubicBezTo>
                  <a:pt x="4155" y="629"/>
                  <a:pt x="4155" y="631"/>
                  <a:pt x="4155" y="633"/>
                </a:cubicBezTo>
                <a:cubicBezTo>
                  <a:pt x="4152" y="637"/>
                  <a:pt x="4149" y="640"/>
                  <a:pt x="4146" y="642"/>
                </a:cubicBezTo>
                <a:cubicBezTo>
                  <a:pt x="4146" y="648"/>
                  <a:pt x="4146" y="654"/>
                  <a:pt x="4146" y="659"/>
                </a:cubicBezTo>
                <a:cubicBezTo>
                  <a:pt x="4149" y="663"/>
                  <a:pt x="4153" y="665"/>
                  <a:pt x="4155" y="668"/>
                </a:cubicBezTo>
                <a:cubicBezTo>
                  <a:pt x="4155" y="679"/>
                  <a:pt x="4155" y="690"/>
                  <a:pt x="4155" y="702"/>
                </a:cubicBezTo>
                <a:cubicBezTo>
                  <a:pt x="4152" y="705"/>
                  <a:pt x="4149" y="707"/>
                  <a:pt x="4146" y="710"/>
                </a:cubicBezTo>
                <a:cubicBezTo>
                  <a:pt x="4146" y="721"/>
                  <a:pt x="4146" y="732"/>
                  <a:pt x="4146" y="744"/>
                </a:cubicBezTo>
                <a:cubicBezTo>
                  <a:pt x="4143" y="747"/>
                  <a:pt x="4141" y="749"/>
                  <a:pt x="4138" y="752"/>
                </a:cubicBezTo>
                <a:cubicBezTo>
                  <a:pt x="4138" y="763"/>
                  <a:pt x="4138" y="775"/>
                  <a:pt x="4138" y="786"/>
                </a:cubicBezTo>
                <a:cubicBezTo>
                  <a:pt x="4135" y="789"/>
                  <a:pt x="4132" y="792"/>
                  <a:pt x="4129" y="794"/>
                </a:cubicBezTo>
                <a:cubicBezTo>
                  <a:pt x="4129" y="800"/>
                  <a:pt x="4129" y="805"/>
                  <a:pt x="4129" y="811"/>
                </a:cubicBezTo>
                <a:cubicBezTo>
                  <a:pt x="4126" y="814"/>
                  <a:pt x="4123" y="817"/>
                  <a:pt x="4121" y="820"/>
                </a:cubicBezTo>
                <a:cubicBezTo>
                  <a:pt x="4121" y="823"/>
                  <a:pt x="4121" y="826"/>
                  <a:pt x="4121" y="828"/>
                </a:cubicBezTo>
                <a:cubicBezTo>
                  <a:pt x="4118" y="831"/>
                  <a:pt x="4115" y="835"/>
                  <a:pt x="4113" y="837"/>
                </a:cubicBezTo>
                <a:cubicBezTo>
                  <a:pt x="4113" y="848"/>
                  <a:pt x="4113" y="860"/>
                  <a:pt x="4113" y="870"/>
                </a:cubicBezTo>
                <a:cubicBezTo>
                  <a:pt x="4122" y="879"/>
                  <a:pt x="4130" y="887"/>
                  <a:pt x="4138" y="895"/>
                </a:cubicBezTo>
                <a:cubicBezTo>
                  <a:pt x="4138" y="899"/>
                  <a:pt x="4138" y="902"/>
                  <a:pt x="4138" y="904"/>
                </a:cubicBezTo>
                <a:cubicBezTo>
                  <a:pt x="4147" y="913"/>
                  <a:pt x="4155" y="921"/>
                  <a:pt x="4163" y="929"/>
                </a:cubicBezTo>
                <a:cubicBezTo>
                  <a:pt x="4163" y="935"/>
                  <a:pt x="4163" y="941"/>
                  <a:pt x="4163" y="946"/>
                </a:cubicBezTo>
                <a:cubicBezTo>
                  <a:pt x="4166" y="950"/>
                  <a:pt x="4170" y="952"/>
                  <a:pt x="4172" y="954"/>
                </a:cubicBezTo>
                <a:cubicBezTo>
                  <a:pt x="4172" y="958"/>
                  <a:pt x="4172" y="961"/>
                  <a:pt x="4172" y="963"/>
                </a:cubicBezTo>
                <a:cubicBezTo>
                  <a:pt x="4178" y="969"/>
                  <a:pt x="4183" y="975"/>
                  <a:pt x="4188" y="980"/>
                </a:cubicBezTo>
                <a:cubicBezTo>
                  <a:pt x="4188" y="984"/>
                  <a:pt x="4188" y="986"/>
                  <a:pt x="4188" y="988"/>
                </a:cubicBezTo>
                <a:cubicBezTo>
                  <a:pt x="4185" y="992"/>
                  <a:pt x="4183" y="994"/>
                  <a:pt x="4180" y="997"/>
                </a:cubicBezTo>
                <a:cubicBezTo>
                  <a:pt x="4180" y="1000"/>
                  <a:pt x="4180" y="1003"/>
                  <a:pt x="4180" y="1006"/>
                </a:cubicBezTo>
                <a:cubicBezTo>
                  <a:pt x="4177" y="1009"/>
                  <a:pt x="4175" y="1011"/>
                  <a:pt x="4172" y="1014"/>
                </a:cubicBezTo>
                <a:cubicBezTo>
                  <a:pt x="4172" y="1017"/>
                  <a:pt x="4172" y="1020"/>
                  <a:pt x="4172" y="1023"/>
                </a:cubicBezTo>
                <a:cubicBezTo>
                  <a:pt x="4169" y="1026"/>
                  <a:pt x="4166" y="1028"/>
                  <a:pt x="4163" y="1031"/>
                </a:cubicBezTo>
                <a:cubicBezTo>
                  <a:pt x="4160" y="1031"/>
                  <a:pt x="4158" y="1031"/>
                  <a:pt x="4155" y="1031"/>
                </a:cubicBezTo>
                <a:cubicBezTo>
                  <a:pt x="4146" y="1040"/>
                  <a:pt x="4137" y="1048"/>
                  <a:pt x="4129" y="1056"/>
                </a:cubicBezTo>
                <a:cubicBezTo>
                  <a:pt x="4129" y="1061"/>
                  <a:pt x="4129" y="1067"/>
                  <a:pt x="4129" y="1073"/>
                </a:cubicBezTo>
                <a:cubicBezTo>
                  <a:pt x="4126" y="1076"/>
                  <a:pt x="4123" y="1079"/>
                  <a:pt x="4121" y="1082"/>
                </a:cubicBezTo>
                <a:cubicBezTo>
                  <a:pt x="4121" y="1087"/>
                  <a:pt x="4121" y="1093"/>
                  <a:pt x="4121" y="1098"/>
                </a:cubicBezTo>
                <a:cubicBezTo>
                  <a:pt x="4118" y="1101"/>
                  <a:pt x="4115" y="1104"/>
                  <a:pt x="4113" y="1107"/>
                </a:cubicBezTo>
                <a:cubicBezTo>
                  <a:pt x="4113" y="1113"/>
                  <a:pt x="4113" y="1118"/>
                  <a:pt x="4113" y="1124"/>
                </a:cubicBezTo>
                <a:cubicBezTo>
                  <a:pt x="4110" y="1127"/>
                  <a:pt x="4106" y="1130"/>
                  <a:pt x="4104" y="1132"/>
                </a:cubicBezTo>
                <a:cubicBezTo>
                  <a:pt x="4101" y="1132"/>
                  <a:pt x="4098" y="1132"/>
                  <a:pt x="4096" y="1132"/>
                </a:cubicBezTo>
                <a:cubicBezTo>
                  <a:pt x="4096" y="1151"/>
                  <a:pt x="4096" y="1171"/>
                  <a:pt x="4096" y="1191"/>
                </a:cubicBezTo>
                <a:cubicBezTo>
                  <a:pt x="4094" y="1191"/>
                  <a:pt x="4090" y="1191"/>
                  <a:pt x="4087" y="1191"/>
                </a:cubicBezTo>
                <a:cubicBezTo>
                  <a:pt x="4085" y="1194"/>
                  <a:pt x="4082" y="1197"/>
                  <a:pt x="4079" y="1200"/>
                </a:cubicBezTo>
                <a:cubicBezTo>
                  <a:pt x="4077" y="1200"/>
                  <a:pt x="4073" y="1200"/>
                  <a:pt x="4070" y="1200"/>
                </a:cubicBezTo>
                <a:cubicBezTo>
                  <a:pt x="4068" y="1203"/>
                  <a:pt x="4065" y="1205"/>
                  <a:pt x="4062" y="1208"/>
                </a:cubicBezTo>
                <a:cubicBezTo>
                  <a:pt x="4062" y="1214"/>
                  <a:pt x="4062" y="1220"/>
                  <a:pt x="4062" y="1225"/>
                </a:cubicBezTo>
                <a:cubicBezTo>
                  <a:pt x="4064" y="1228"/>
                  <a:pt x="4067" y="1230"/>
                  <a:pt x="4070" y="1233"/>
                </a:cubicBezTo>
                <a:cubicBezTo>
                  <a:pt x="4070" y="1264"/>
                  <a:pt x="4070" y="1295"/>
                  <a:pt x="4070" y="1327"/>
                </a:cubicBezTo>
                <a:cubicBezTo>
                  <a:pt x="4068" y="1329"/>
                  <a:pt x="4065" y="1331"/>
                  <a:pt x="4062" y="1335"/>
                </a:cubicBezTo>
                <a:cubicBezTo>
                  <a:pt x="4064" y="1337"/>
                  <a:pt x="4067" y="1340"/>
                  <a:pt x="4070" y="1344"/>
                </a:cubicBezTo>
                <a:cubicBezTo>
                  <a:pt x="4070" y="1352"/>
                  <a:pt x="4070" y="1360"/>
                  <a:pt x="4070" y="1369"/>
                </a:cubicBezTo>
                <a:cubicBezTo>
                  <a:pt x="4076" y="1374"/>
                  <a:pt x="4081" y="1380"/>
                  <a:pt x="4087" y="1386"/>
                </a:cubicBezTo>
                <a:cubicBezTo>
                  <a:pt x="4087" y="1388"/>
                  <a:pt x="4087" y="1391"/>
                  <a:pt x="4087" y="1394"/>
                </a:cubicBezTo>
                <a:cubicBezTo>
                  <a:pt x="4090" y="1396"/>
                  <a:pt x="4093" y="1399"/>
                  <a:pt x="4096" y="1403"/>
                </a:cubicBezTo>
                <a:cubicBezTo>
                  <a:pt x="4096" y="1405"/>
                  <a:pt x="4096" y="1408"/>
                  <a:pt x="4096" y="1411"/>
                </a:cubicBezTo>
                <a:cubicBezTo>
                  <a:pt x="4098" y="1413"/>
                  <a:pt x="4101" y="1416"/>
                  <a:pt x="4104" y="1419"/>
                </a:cubicBezTo>
                <a:cubicBezTo>
                  <a:pt x="4104" y="1421"/>
                  <a:pt x="4104" y="1425"/>
                  <a:pt x="4104" y="1428"/>
                </a:cubicBezTo>
                <a:cubicBezTo>
                  <a:pt x="4102" y="1428"/>
                  <a:pt x="4099" y="1428"/>
                  <a:pt x="4096" y="1428"/>
                </a:cubicBezTo>
                <a:cubicBezTo>
                  <a:pt x="4094" y="1430"/>
                  <a:pt x="4090" y="1433"/>
                  <a:pt x="4087" y="1436"/>
                </a:cubicBezTo>
                <a:cubicBezTo>
                  <a:pt x="4081" y="1436"/>
                  <a:pt x="4076" y="1436"/>
                  <a:pt x="4070" y="1436"/>
                </a:cubicBezTo>
                <a:cubicBezTo>
                  <a:pt x="4065" y="1430"/>
                  <a:pt x="4060" y="1425"/>
                  <a:pt x="4054" y="1419"/>
                </a:cubicBezTo>
                <a:cubicBezTo>
                  <a:pt x="4051" y="1419"/>
                  <a:pt x="4048" y="1419"/>
                  <a:pt x="4045" y="1419"/>
                </a:cubicBezTo>
                <a:cubicBezTo>
                  <a:pt x="4045" y="1425"/>
                  <a:pt x="4045" y="1430"/>
                  <a:pt x="4045" y="1436"/>
                </a:cubicBezTo>
                <a:cubicBezTo>
                  <a:pt x="4042" y="1438"/>
                  <a:pt x="4040" y="1442"/>
                  <a:pt x="4037" y="1445"/>
                </a:cubicBezTo>
                <a:cubicBezTo>
                  <a:pt x="4037" y="1447"/>
                  <a:pt x="4037" y="1450"/>
                  <a:pt x="4037" y="1453"/>
                </a:cubicBezTo>
                <a:cubicBezTo>
                  <a:pt x="4034" y="1455"/>
                  <a:pt x="4031" y="1458"/>
                  <a:pt x="4028" y="1461"/>
                </a:cubicBezTo>
                <a:cubicBezTo>
                  <a:pt x="4030" y="1463"/>
                  <a:pt x="4034" y="1467"/>
                  <a:pt x="4037" y="1470"/>
                </a:cubicBezTo>
                <a:cubicBezTo>
                  <a:pt x="4031" y="1476"/>
                  <a:pt x="4025" y="1481"/>
                  <a:pt x="4020" y="1487"/>
                </a:cubicBezTo>
                <a:cubicBezTo>
                  <a:pt x="4017" y="1487"/>
                  <a:pt x="4015" y="1487"/>
                  <a:pt x="4012" y="1487"/>
                </a:cubicBezTo>
                <a:cubicBezTo>
                  <a:pt x="4009" y="1485"/>
                  <a:pt x="4006" y="1481"/>
                  <a:pt x="4003" y="1478"/>
                </a:cubicBezTo>
                <a:cubicBezTo>
                  <a:pt x="4003" y="1468"/>
                  <a:pt x="4003" y="1456"/>
                  <a:pt x="4003" y="1445"/>
                </a:cubicBezTo>
                <a:cubicBezTo>
                  <a:pt x="3997" y="1439"/>
                  <a:pt x="3991" y="1433"/>
                  <a:pt x="3986" y="1428"/>
                </a:cubicBezTo>
                <a:cubicBezTo>
                  <a:pt x="3986" y="1416"/>
                  <a:pt x="3986" y="1405"/>
                  <a:pt x="3986" y="1394"/>
                </a:cubicBezTo>
                <a:cubicBezTo>
                  <a:pt x="3983" y="1391"/>
                  <a:pt x="3980" y="1388"/>
                  <a:pt x="3978" y="1386"/>
                </a:cubicBezTo>
                <a:cubicBezTo>
                  <a:pt x="3974" y="1386"/>
                  <a:pt x="3971" y="1386"/>
                  <a:pt x="3969" y="1386"/>
                </a:cubicBezTo>
                <a:cubicBezTo>
                  <a:pt x="3969" y="1397"/>
                  <a:pt x="3969" y="1408"/>
                  <a:pt x="3969" y="1419"/>
                </a:cubicBezTo>
                <a:cubicBezTo>
                  <a:pt x="3972" y="1422"/>
                  <a:pt x="3975" y="1425"/>
                  <a:pt x="3978" y="1428"/>
                </a:cubicBezTo>
                <a:cubicBezTo>
                  <a:pt x="3978" y="1433"/>
                  <a:pt x="3978" y="1439"/>
                  <a:pt x="3978" y="1445"/>
                </a:cubicBezTo>
                <a:cubicBezTo>
                  <a:pt x="3974" y="1448"/>
                  <a:pt x="3971" y="1451"/>
                  <a:pt x="3969" y="1453"/>
                </a:cubicBezTo>
                <a:cubicBezTo>
                  <a:pt x="3963" y="1453"/>
                  <a:pt x="3957" y="1453"/>
                  <a:pt x="3953" y="1453"/>
                </a:cubicBezTo>
                <a:cubicBezTo>
                  <a:pt x="3953" y="1468"/>
                  <a:pt x="3953" y="1481"/>
                  <a:pt x="3953" y="1495"/>
                </a:cubicBezTo>
                <a:cubicBezTo>
                  <a:pt x="3949" y="1498"/>
                  <a:pt x="3946" y="1502"/>
                  <a:pt x="3944" y="1504"/>
                </a:cubicBezTo>
                <a:cubicBezTo>
                  <a:pt x="3940" y="1504"/>
                  <a:pt x="3938" y="1504"/>
                  <a:pt x="3936" y="1504"/>
                </a:cubicBezTo>
                <a:cubicBezTo>
                  <a:pt x="3932" y="1501"/>
                  <a:pt x="3929" y="1498"/>
                  <a:pt x="3927" y="1495"/>
                </a:cubicBezTo>
                <a:cubicBezTo>
                  <a:pt x="3921" y="1495"/>
                  <a:pt x="3915" y="1495"/>
                  <a:pt x="3910" y="1495"/>
                </a:cubicBezTo>
                <a:cubicBezTo>
                  <a:pt x="3910" y="1504"/>
                  <a:pt x="3910" y="1512"/>
                  <a:pt x="3910" y="1520"/>
                </a:cubicBezTo>
                <a:cubicBezTo>
                  <a:pt x="3914" y="1523"/>
                  <a:pt x="3916" y="1527"/>
                  <a:pt x="3918" y="1529"/>
                </a:cubicBezTo>
                <a:cubicBezTo>
                  <a:pt x="3918" y="1532"/>
                  <a:pt x="3918" y="1535"/>
                  <a:pt x="3918" y="1537"/>
                </a:cubicBezTo>
                <a:cubicBezTo>
                  <a:pt x="3915" y="1540"/>
                  <a:pt x="3913" y="1544"/>
                  <a:pt x="3910" y="1546"/>
                </a:cubicBezTo>
                <a:cubicBezTo>
                  <a:pt x="3910" y="1555"/>
                  <a:pt x="3910" y="1563"/>
                  <a:pt x="3910" y="1571"/>
                </a:cubicBezTo>
                <a:cubicBezTo>
                  <a:pt x="3919" y="1571"/>
                  <a:pt x="3927" y="1571"/>
                  <a:pt x="3936" y="1571"/>
                </a:cubicBezTo>
                <a:cubicBezTo>
                  <a:pt x="3936" y="1588"/>
                  <a:pt x="3936" y="1605"/>
                  <a:pt x="3936" y="1622"/>
                </a:cubicBezTo>
                <a:cubicBezTo>
                  <a:pt x="3939" y="1625"/>
                  <a:pt x="3941" y="1628"/>
                  <a:pt x="3944" y="1630"/>
                </a:cubicBezTo>
                <a:cubicBezTo>
                  <a:pt x="3944" y="1634"/>
                  <a:pt x="3944" y="1636"/>
                  <a:pt x="3944" y="1639"/>
                </a:cubicBezTo>
                <a:cubicBezTo>
                  <a:pt x="3947" y="1642"/>
                  <a:pt x="3950" y="1645"/>
                  <a:pt x="3953" y="1647"/>
                </a:cubicBezTo>
                <a:cubicBezTo>
                  <a:pt x="3953" y="1651"/>
                  <a:pt x="3953" y="1653"/>
                  <a:pt x="3953" y="1656"/>
                </a:cubicBezTo>
                <a:cubicBezTo>
                  <a:pt x="3953" y="1661"/>
                  <a:pt x="3953" y="1667"/>
                  <a:pt x="3953" y="1673"/>
                </a:cubicBezTo>
                <a:cubicBezTo>
                  <a:pt x="3956" y="1676"/>
                  <a:pt x="3958" y="1678"/>
                  <a:pt x="3961" y="1681"/>
                </a:cubicBezTo>
                <a:cubicBezTo>
                  <a:pt x="3961" y="1712"/>
                  <a:pt x="3961" y="1743"/>
                  <a:pt x="3961" y="1774"/>
                </a:cubicBezTo>
                <a:cubicBezTo>
                  <a:pt x="3964" y="1777"/>
                  <a:pt x="3966" y="1780"/>
                  <a:pt x="3969" y="1782"/>
                </a:cubicBezTo>
                <a:cubicBezTo>
                  <a:pt x="3969" y="1785"/>
                  <a:pt x="3969" y="1789"/>
                  <a:pt x="3969" y="1791"/>
                </a:cubicBezTo>
                <a:cubicBezTo>
                  <a:pt x="3972" y="1794"/>
                  <a:pt x="3975" y="1797"/>
                  <a:pt x="3978" y="1799"/>
                </a:cubicBezTo>
                <a:cubicBezTo>
                  <a:pt x="3978" y="1802"/>
                  <a:pt x="3978" y="1806"/>
                  <a:pt x="3978" y="1808"/>
                </a:cubicBezTo>
                <a:cubicBezTo>
                  <a:pt x="3974" y="1811"/>
                  <a:pt x="3971" y="1814"/>
                  <a:pt x="3969" y="1816"/>
                </a:cubicBezTo>
                <a:cubicBezTo>
                  <a:pt x="3960" y="1816"/>
                  <a:pt x="3952" y="1816"/>
                  <a:pt x="3944" y="1816"/>
                </a:cubicBezTo>
                <a:cubicBezTo>
                  <a:pt x="3944" y="1819"/>
                  <a:pt x="3944" y="1822"/>
                  <a:pt x="3944" y="1824"/>
                </a:cubicBezTo>
                <a:cubicBezTo>
                  <a:pt x="3940" y="1827"/>
                  <a:pt x="3938" y="1831"/>
                  <a:pt x="3935" y="1833"/>
                </a:cubicBezTo>
                <a:cubicBezTo>
                  <a:pt x="3935" y="1836"/>
                  <a:pt x="3935" y="1839"/>
                  <a:pt x="3935" y="1841"/>
                </a:cubicBezTo>
                <a:cubicBezTo>
                  <a:pt x="3932" y="1844"/>
                  <a:pt x="3929" y="1848"/>
                  <a:pt x="3927" y="1850"/>
                </a:cubicBezTo>
                <a:cubicBezTo>
                  <a:pt x="3927" y="1853"/>
                  <a:pt x="3927" y="1856"/>
                  <a:pt x="3927" y="1858"/>
                </a:cubicBezTo>
                <a:cubicBezTo>
                  <a:pt x="3930" y="1861"/>
                  <a:pt x="3933" y="1865"/>
                  <a:pt x="3935" y="1867"/>
                </a:cubicBezTo>
                <a:cubicBezTo>
                  <a:pt x="3935" y="1870"/>
                  <a:pt x="3935" y="1873"/>
                  <a:pt x="3935" y="1875"/>
                </a:cubicBezTo>
                <a:cubicBezTo>
                  <a:pt x="3944" y="1884"/>
                  <a:pt x="3953" y="1892"/>
                  <a:pt x="3961" y="1900"/>
                </a:cubicBezTo>
                <a:cubicBezTo>
                  <a:pt x="3961" y="1904"/>
                  <a:pt x="3961" y="1907"/>
                  <a:pt x="3961" y="1909"/>
                </a:cubicBezTo>
                <a:cubicBezTo>
                  <a:pt x="3964" y="1913"/>
                  <a:pt x="3966" y="1915"/>
                  <a:pt x="3969" y="1917"/>
                </a:cubicBezTo>
                <a:cubicBezTo>
                  <a:pt x="3969" y="1926"/>
                  <a:pt x="3969" y="1934"/>
                  <a:pt x="3969" y="1943"/>
                </a:cubicBezTo>
                <a:cubicBezTo>
                  <a:pt x="3972" y="1946"/>
                  <a:pt x="3975" y="1949"/>
                  <a:pt x="3978" y="1951"/>
                </a:cubicBezTo>
                <a:cubicBezTo>
                  <a:pt x="3978" y="1960"/>
                  <a:pt x="3978" y="1968"/>
                  <a:pt x="3978" y="1977"/>
                </a:cubicBezTo>
                <a:cubicBezTo>
                  <a:pt x="3974" y="1980"/>
                  <a:pt x="3971" y="1982"/>
                  <a:pt x="3969" y="1985"/>
                </a:cubicBezTo>
                <a:cubicBezTo>
                  <a:pt x="3965" y="1985"/>
                  <a:pt x="3963" y="1985"/>
                  <a:pt x="3961" y="1985"/>
                </a:cubicBezTo>
                <a:cubicBezTo>
                  <a:pt x="3955" y="1990"/>
                  <a:pt x="3949" y="1996"/>
                  <a:pt x="3944" y="2002"/>
                </a:cubicBezTo>
                <a:cubicBezTo>
                  <a:pt x="3940" y="2002"/>
                  <a:pt x="3938" y="2002"/>
                  <a:pt x="3935" y="2002"/>
                </a:cubicBezTo>
                <a:cubicBezTo>
                  <a:pt x="3927" y="2011"/>
                  <a:pt x="3918" y="2019"/>
                  <a:pt x="3910" y="2027"/>
                </a:cubicBezTo>
                <a:cubicBezTo>
                  <a:pt x="3907" y="2027"/>
                  <a:pt x="3904" y="2027"/>
                  <a:pt x="3901" y="2027"/>
                </a:cubicBezTo>
                <a:cubicBezTo>
                  <a:pt x="3896" y="2032"/>
                  <a:pt x="3890" y="2038"/>
                  <a:pt x="3884" y="2044"/>
                </a:cubicBezTo>
                <a:cubicBezTo>
                  <a:pt x="3884" y="2047"/>
                  <a:pt x="3884" y="2050"/>
                  <a:pt x="3884" y="2053"/>
                </a:cubicBezTo>
                <a:cubicBezTo>
                  <a:pt x="3881" y="2056"/>
                  <a:pt x="3879" y="2058"/>
                  <a:pt x="3876" y="2061"/>
                </a:cubicBezTo>
                <a:cubicBezTo>
                  <a:pt x="3876" y="2078"/>
                  <a:pt x="3876" y="2095"/>
                  <a:pt x="3876" y="2112"/>
                </a:cubicBezTo>
                <a:cubicBezTo>
                  <a:pt x="3873" y="2115"/>
                  <a:pt x="3870" y="2118"/>
                  <a:pt x="3867" y="2120"/>
                </a:cubicBezTo>
                <a:cubicBezTo>
                  <a:pt x="3867" y="2123"/>
                  <a:pt x="3867" y="2126"/>
                  <a:pt x="3867" y="2128"/>
                </a:cubicBezTo>
                <a:cubicBezTo>
                  <a:pt x="3864" y="2131"/>
                  <a:pt x="3862" y="2135"/>
                  <a:pt x="3859" y="2137"/>
                </a:cubicBezTo>
                <a:cubicBezTo>
                  <a:pt x="3863" y="2140"/>
                  <a:pt x="3865" y="2143"/>
                  <a:pt x="3867" y="2145"/>
                </a:cubicBezTo>
                <a:cubicBezTo>
                  <a:pt x="3867" y="2148"/>
                  <a:pt x="3867" y="2152"/>
                  <a:pt x="3867" y="2154"/>
                </a:cubicBezTo>
                <a:cubicBezTo>
                  <a:pt x="3871" y="2157"/>
                  <a:pt x="3874" y="2160"/>
                  <a:pt x="3876" y="2162"/>
                </a:cubicBezTo>
                <a:cubicBezTo>
                  <a:pt x="3882" y="2162"/>
                  <a:pt x="3888" y="2162"/>
                  <a:pt x="3893" y="2162"/>
                </a:cubicBezTo>
                <a:cubicBezTo>
                  <a:pt x="3897" y="2165"/>
                  <a:pt x="3899" y="2169"/>
                  <a:pt x="3901" y="2171"/>
                </a:cubicBezTo>
                <a:cubicBezTo>
                  <a:pt x="3907" y="2171"/>
                  <a:pt x="3913" y="2171"/>
                  <a:pt x="3918" y="2171"/>
                </a:cubicBezTo>
                <a:cubicBezTo>
                  <a:pt x="3924" y="2177"/>
                  <a:pt x="3930" y="2182"/>
                  <a:pt x="3935" y="2187"/>
                </a:cubicBezTo>
                <a:cubicBezTo>
                  <a:pt x="3935" y="2191"/>
                  <a:pt x="3935" y="2194"/>
                  <a:pt x="3935" y="2196"/>
                </a:cubicBezTo>
                <a:cubicBezTo>
                  <a:pt x="3939" y="2199"/>
                  <a:pt x="3941" y="2202"/>
                  <a:pt x="3944" y="2204"/>
                </a:cubicBezTo>
                <a:cubicBezTo>
                  <a:pt x="3944" y="2210"/>
                  <a:pt x="3944" y="2216"/>
                  <a:pt x="3944" y="2221"/>
                </a:cubicBezTo>
                <a:cubicBezTo>
                  <a:pt x="3947" y="2225"/>
                  <a:pt x="3950" y="2228"/>
                  <a:pt x="3953" y="2230"/>
                </a:cubicBezTo>
                <a:cubicBezTo>
                  <a:pt x="3953" y="2233"/>
                  <a:pt x="3953" y="2236"/>
                  <a:pt x="3953" y="2238"/>
                </a:cubicBezTo>
                <a:cubicBezTo>
                  <a:pt x="3956" y="2242"/>
                  <a:pt x="3958" y="2244"/>
                  <a:pt x="3961" y="2246"/>
                </a:cubicBezTo>
                <a:cubicBezTo>
                  <a:pt x="3961" y="2258"/>
                  <a:pt x="3961" y="2269"/>
                  <a:pt x="3961" y="2280"/>
                </a:cubicBezTo>
                <a:cubicBezTo>
                  <a:pt x="3964" y="2284"/>
                  <a:pt x="3966" y="2286"/>
                  <a:pt x="3969" y="2289"/>
                </a:cubicBezTo>
                <a:cubicBezTo>
                  <a:pt x="3969" y="2300"/>
                  <a:pt x="3969" y="2311"/>
                  <a:pt x="3969" y="2323"/>
                </a:cubicBezTo>
                <a:cubicBezTo>
                  <a:pt x="3972" y="2326"/>
                  <a:pt x="3975" y="2329"/>
                  <a:pt x="3978" y="2332"/>
                </a:cubicBezTo>
                <a:cubicBezTo>
                  <a:pt x="3978" y="2337"/>
                  <a:pt x="3978" y="2343"/>
                  <a:pt x="3978" y="2348"/>
                </a:cubicBezTo>
                <a:cubicBezTo>
                  <a:pt x="3974" y="2351"/>
                  <a:pt x="3971" y="2354"/>
                  <a:pt x="3969" y="2357"/>
                </a:cubicBezTo>
                <a:cubicBezTo>
                  <a:pt x="3969" y="2360"/>
                  <a:pt x="3969" y="2362"/>
                  <a:pt x="3969" y="2365"/>
                </a:cubicBezTo>
                <a:cubicBezTo>
                  <a:pt x="3965" y="2368"/>
                  <a:pt x="3963" y="2371"/>
                  <a:pt x="3961" y="2374"/>
                </a:cubicBezTo>
                <a:cubicBezTo>
                  <a:pt x="3961" y="2379"/>
                  <a:pt x="3961" y="2385"/>
                  <a:pt x="3961" y="2390"/>
                </a:cubicBezTo>
                <a:cubicBezTo>
                  <a:pt x="3957" y="2393"/>
                  <a:pt x="3955" y="2396"/>
                  <a:pt x="3953" y="2399"/>
                </a:cubicBezTo>
                <a:cubicBezTo>
                  <a:pt x="3953" y="2404"/>
                  <a:pt x="3953" y="2410"/>
                  <a:pt x="3953" y="2416"/>
                </a:cubicBezTo>
                <a:cubicBezTo>
                  <a:pt x="3953" y="2419"/>
                  <a:pt x="3953" y="2422"/>
                  <a:pt x="3953" y="2424"/>
                </a:cubicBezTo>
                <a:cubicBezTo>
                  <a:pt x="3956" y="2427"/>
                  <a:pt x="3958" y="2430"/>
                  <a:pt x="3961" y="2433"/>
                </a:cubicBezTo>
                <a:cubicBezTo>
                  <a:pt x="3964" y="2433"/>
                  <a:pt x="3966" y="2433"/>
                  <a:pt x="3969" y="2433"/>
                </a:cubicBezTo>
                <a:cubicBezTo>
                  <a:pt x="3974" y="2439"/>
                  <a:pt x="3980" y="2444"/>
                  <a:pt x="3986" y="2449"/>
                </a:cubicBezTo>
                <a:cubicBezTo>
                  <a:pt x="3989" y="2449"/>
                  <a:pt x="3992" y="2449"/>
                  <a:pt x="3995" y="2449"/>
                </a:cubicBezTo>
                <a:cubicBezTo>
                  <a:pt x="3998" y="2452"/>
                  <a:pt x="4000" y="2456"/>
                  <a:pt x="4003" y="2458"/>
                </a:cubicBezTo>
                <a:cubicBezTo>
                  <a:pt x="4003" y="2461"/>
                  <a:pt x="4003" y="2464"/>
                  <a:pt x="4003" y="2466"/>
                </a:cubicBezTo>
                <a:cubicBezTo>
                  <a:pt x="4008" y="2472"/>
                  <a:pt x="4014" y="2477"/>
                  <a:pt x="4020" y="2483"/>
                </a:cubicBezTo>
                <a:cubicBezTo>
                  <a:pt x="4020" y="2489"/>
                  <a:pt x="4020" y="2494"/>
                  <a:pt x="4020" y="2500"/>
                </a:cubicBezTo>
                <a:cubicBezTo>
                  <a:pt x="4023" y="2503"/>
                  <a:pt x="4025" y="2506"/>
                  <a:pt x="4028" y="2508"/>
                </a:cubicBezTo>
                <a:cubicBezTo>
                  <a:pt x="4028" y="2517"/>
                  <a:pt x="4028" y="2526"/>
                  <a:pt x="4028" y="2534"/>
                </a:cubicBezTo>
                <a:cubicBezTo>
                  <a:pt x="4025" y="2537"/>
                  <a:pt x="4022" y="2540"/>
                  <a:pt x="4020" y="2542"/>
                </a:cubicBezTo>
                <a:cubicBezTo>
                  <a:pt x="4020" y="2546"/>
                  <a:pt x="4020" y="2548"/>
                  <a:pt x="4020" y="2550"/>
                </a:cubicBezTo>
                <a:cubicBezTo>
                  <a:pt x="4017" y="2554"/>
                  <a:pt x="4014" y="2557"/>
                  <a:pt x="4012" y="2559"/>
                </a:cubicBezTo>
                <a:cubicBezTo>
                  <a:pt x="4012" y="2563"/>
                  <a:pt x="4012" y="2565"/>
                  <a:pt x="4012" y="2567"/>
                </a:cubicBezTo>
                <a:cubicBezTo>
                  <a:pt x="4008" y="2571"/>
                  <a:pt x="4005" y="2574"/>
                  <a:pt x="4003" y="2576"/>
                </a:cubicBezTo>
                <a:cubicBezTo>
                  <a:pt x="4003" y="2582"/>
                  <a:pt x="4003" y="2588"/>
                  <a:pt x="4003" y="2593"/>
                </a:cubicBezTo>
                <a:cubicBezTo>
                  <a:pt x="4000" y="2596"/>
                  <a:pt x="3997" y="2599"/>
                  <a:pt x="3995" y="2601"/>
                </a:cubicBezTo>
                <a:cubicBezTo>
                  <a:pt x="3995" y="2605"/>
                  <a:pt x="3995" y="2607"/>
                  <a:pt x="3995" y="2610"/>
                </a:cubicBezTo>
                <a:cubicBezTo>
                  <a:pt x="3991" y="2613"/>
                  <a:pt x="3988" y="2616"/>
                  <a:pt x="3986" y="2618"/>
                </a:cubicBezTo>
                <a:cubicBezTo>
                  <a:pt x="3986" y="2622"/>
                  <a:pt x="3986" y="2624"/>
                  <a:pt x="3986" y="2627"/>
                </a:cubicBezTo>
                <a:cubicBezTo>
                  <a:pt x="3983" y="2630"/>
                  <a:pt x="3980" y="2633"/>
                  <a:pt x="3978" y="2635"/>
                </a:cubicBezTo>
                <a:cubicBezTo>
                  <a:pt x="3978" y="2639"/>
                  <a:pt x="3978" y="2641"/>
                  <a:pt x="3978" y="2644"/>
                </a:cubicBezTo>
                <a:cubicBezTo>
                  <a:pt x="3974" y="2647"/>
                  <a:pt x="3971" y="2649"/>
                  <a:pt x="3969" y="2652"/>
                </a:cubicBezTo>
                <a:cubicBezTo>
                  <a:pt x="3969" y="2655"/>
                  <a:pt x="3969" y="2658"/>
                  <a:pt x="3969" y="2661"/>
                </a:cubicBezTo>
                <a:cubicBezTo>
                  <a:pt x="3963" y="2666"/>
                  <a:pt x="3957" y="2672"/>
                  <a:pt x="3953" y="2678"/>
                </a:cubicBezTo>
                <a:cubicBezTo>
                  <a:pt x="3953" y="2683"/>
                  <a:pt x="3953" y="2689"/>
                  <a:pt x="3953" y="2695"/>
                </a:cubicBezTo>
                <a:cubicBezTo>
                  <a:pt x="3949" y="2698"/>
                  <a:pt x="3946" y="2700"/>
                  <a:pt x="3944" y="2703"/>
                </a:cubicBezTo>
                <a:cubicBezTo>
                  <a:pt x="3944" y="2708"/>
                  <a:pt x="3944" y="2714"/>
                  <a:pt x="3944" y="2720"/>
                </a:cubicBezTo>
                <a:cubicBezTo>
                  <a:pt x="3938" y="2725"/>
                  <a:pt x="3932" y="2731"/>
                  <a:pt x="3927" y="2737"/>
                </a:cubicBezTo>
                <a:cubicBezTo>
                  <a:pt x="3927" y="2746"/>
                  <a:pt x="3927" y="2754"/>
                  <a:pt x="3927" y="2762"/>
                </a:cubicBezTo>
                <a:cubicBezTo>
                  <a:pt x="3923" y="2765"/>
                  <a:pt x="3921" y="2768"/>
                  <a:pt x="3918" y="2770"/>
                </a:cubicBezTo>
                <a:cubicBezTo>
                  <a:pt x="3918" y="2773"/>
                  <a:pt x="3918" y="2777"/>
                  <a:pt x="3918" y="2779"/>
                </a:cubicBezTo>
                <a:cubicBezTo>
                  <a:pt x="3915" y="2782"/>
                  <a:pt x="3913" y="2785"/>
                  <a:pt x="3910" y="2787"/>
                </a:cubicBezTo>
                <a:cubicBezTo>
                  <a:pt x="3907" y="2787"/>
                  <a:pt x="3904" y="2787"/>
                  <a:pt x="3901" y="2787"/>
                </a:cubicBezTo>
                <a:cubicBezTo>
                  <a:pt x="3898" y="2790"/>
                  <a:pt x="3896" y="2794"/>
                  <a:pt x="3893" y="2796"/>
                </a:cubicBezTo>
                <a:cubicBezTo>
                  <a:pt x="3871" y="2796"/>
                  <a:pt x="3848" y="2796"/>
                  <a:pt x="3825" y="2796"/>
                </a:cubicBezTo>
                <a:cubicBezTo>
                  <a:pt x="3822" y="2793"/>
                  <a:pt x="3820" y="2789"/>
                  <a:pt x="3817" y="2787"/>
                </a:cubicBezTo>
                <a:cubicBezTo>
                  <a:pt x="3808" y="2787"/>
                  <a:pt x="3800" y="2787"/>
                  <a:pt x="3792" y="2787"/>
                </a:cubicBezTo>
                <a:cubicBezTo>
                  <a:pt x="3789" y="2784"/>
                  <a:pt x="3786" y="2781"/>
                  <a:pt x="3783" y="2779"/>
                </a:cubicBezTo>
                <a:cubicBezTo>
                  <a:pt x="3780" y="2779"/>
                  <a:pt x="3777" y="2779"/>
                  <a:pt x="3775" y="2779"/>
                </a:cubicBezTo>
                <a:cubicBezTo>
                  <a:pt x="3772" y="2782"/>
                  <a:pt x="3769" y="2785"/>
                  <a:pt x="3766" y="2787"/>
                </a:cubicBezTo>
                <a:cubicBezTo>
                  <a:pt x="3766" y="2790"/>
                  <a:pt x="3766" y="2794"/>
                  <a:pt x="3766" y="2796"/>
                </a:cubicBezTo>
                <a:cubicBezTo>
                  <a:pt x="3757" y="2805"/>
                  <a:pt x="3749" y="2813"/>
                  <a:pt x="3741" y="2821"/>
                </a:cubicBezTo>
                <a:cubicBezTo>
                  <a:pt x="3741" y="2824"/>
                  <a:pt x="3741" y="2827"/>
                  <a:pt x="3741" y="2829"/>
                </a:cubicBezTo>
                <a:cubicBezTo>
                  <a:pt x="3738" y="2832"/>
                  <a:pt x="3735" y="2836"/>
                  <a:pt x="3733" y="2838"/>
                </a:cubicBezTo>
                <a:cubicBezTo>
                  <a:pt x="3733" y="2841"/>
                  <a:pt x="3733" y="2844"/>
                  <a:pt x="3733" y="2846"/>
                </a:cubicBezTo>
                <a:cubicBezTo>
                  <a:pt x="3730" y="2849"/>
                  <a:pt x="3726" y="2852"/>
                  <a:pt x="3724" y="2854"/>
                </a:cubicBezTo>
                <a:cubicBezTo>
                  <a:pt x="3724" y="2860"/>
                  <a:pt x="3724" y="2866"/>
                  <a:pt x="3724" y="2871"/>
                </a:cubicBezTo>
                <a:cubicBezTo>
                  <a:pt x="3721" y="2875"/>
                  <a:pt x="3718" y="2878"/>
                  <a:pt x="3716" y="2880"/>
                </a:cubicBezTo>
                <a:cubicBezTo>
                  <a:pt x="3716" y="2886"/>
                  <a:pt x="3716" y="2892"/>
                  <a:pt x="3716" y="2897"/>
                </a:cubicBezTo>
                <a:cubicBezTo>
                  <a:pt x="3710" y="2903"/>
                  <a:pt x="3704" y="2909"/>
                  <a:pt x="3699" y="2913"/>
                </a:cubicBezTo>
                <a:cubicBezTo>
                  <a:pt x="3699" y="2917"/>
                  <a:pt x="3699" y="2920"/>
                  <a:pt x="3699" y="2922"/>
                </a:cubicBezTo>
                <a:cubicBezTo>
                  <a:pt x="3696" y="2926"/>
                  <a:pt x="3693" y="2928"/>
                  <a:pt x="3691" y="2931"/>
                </a:cubicBezTo>
                <a:cubicBezTo>
                  <a:pt x="3691" y="2956"/>
                  <a:pt x="3691" y="2982"/>
                  <a:pt x="3691" y="3007"/>
                </a:cubicBezTo>
                <a:cubicBezTo>
                  <a:pt x="3694" y="3010"/>
                  <a:pt x="3696" y="3012"/>
                  <a:pt x="3699" y="3015"/>
                </a:cubicBezTo>
                <a:cubicBezTo>
                  <a:pt x="3699" y="3026"/>
                  <a:pt x="3699" y="3037"/>
                  <a:pt x="3699" y="3049"/>
                </a:cubicBezTo>
                <a:cubicBezTo>
                  <a:pt x="3690" y="3058"/>
                  <a:pt x="3682" y="3066"/>
                  <a:pt x="3674" y="3074"/>
                </a:cubicBezTo>
                <a:cubicBezTo>
                  <a:pt x="3674" y="3077"/>
                  <a:pt x="3674" y="3080"/>
                  <a:pt x="3674" y="3083"/>
                </a:cubicBezTo>
                <a:cubicBezTo>
                  <a:pt x="3670" y="3086"/>
                  <a:pt x="3667" y="3089"/>
                  <a:pt x="3665" y="3091"/>
                </a:cubicBezTo>
                <a:cubicBezTo>
                  <a:pt x="3654" y="3091"/>
                  <a:pt x="3643" y="3091"/>
                  <a:pt x="3632" y="3091"/>
                </a:cubicBezTo>
                <a:cubicBezTo>
                  <a:pt x="3629" y="3089"/>
                  <a:pt x="3626" y="3086"/>
                  <a:pt x="3623" y="3083"/>
                </a:cubicBezTo>
                <a:cubicBezTo>
                  <a:pt x="3615" y="3083"/>
                  <a:pt x="3606" y="3083"/>
                  <a:pt x="3598" y="3083"/>
                </a:cubicBezTo>
                <a:cubicBezTo>
                  <a:pt x="3595" y="3080"/>
                  <a:pt x="3593" y="3077"/>
                  <a:pt x="3589" y="3074"/>
                </a:cubicBezTo>
                <a:cubicBezTo>
                  <a:pt x="3561" y="3074"/>
                  <a:pt x="3533" y="3074"/>
                  <a:pt x="3504" y="3074"/>
                </a:cubicBezTo>
                <a:cubicBezTo>
                  <a:pt x="3502" y="3076"/>
                  <a:pt x="3499" y="3080"/>
                  <a:pt x="3496" y="3083"/>
                </a:cubicBezTo>
                <a:cubicBezTo>
                  <a:pt x="3494" y="3083"/>
                  <a:pt x="3491" y="3083"/>
                  <a:pt x="3488" y="3083"/>
                </a:cubicBezTo>
                <a:cubicBezTo>
                  <a:pt x="3482" y="3089"/>
                  <a:pt x="3477" y="3094"/>
                  <a:pt x="3471" y="3100"/>
                </a:cubicBezTo>
                <a:cubicBezTo>
                  <a:pt x="3471" y="3102"/>
                  <a:pt x="3471" y="3105"/>
                  <a:pt x="3471" y="3108"/>
                </a:cubicBezTo>
                <a:cubicBezTo>
                  <a:pt x="3463" y="3108"/>
                  <a:pt x="3455" y="3108"/>
                  <a:pt x="3446" y="3108"/>
                </a:cubicBezTo>
                <a:cubicBezTo>
                  <a:pt x="3444" y="3110"/>
                  <a:pt x="3440" y="3113"/>
                  <a:pt x="3437" y="3116"/>
                </a:cubicBezTo>
                <a:cubicBezTo>
                  <a:pt x="3431" y="3116"/>
                  <a:pt x="3426" y="3116"/>
                  <a:pt x="3420" y="3116"/>
                </a:cubicBezTo>
                <a:cubicBezTo>
                  <a:pt x="3418" y="3119"/>
                  <a:pt x="3415" y="3122"/>
                  <a:pt x="3412" y="3125"/>
                </a:cubicBezTo>
                <a:cubicBezTo>
                  <a:pt x="3404" y="3125"/>
                  <a:pt x="3396" y="3125"/>
                  <a:pt x="3387" y="3125"/>
                </a:cubicBezTo>
                <a:cubicBezTo>
                  <a:pt x="3384" y="3127"/>
                  <a:pt x="3381" y="3130"/>
                  <a:pt x="3378" y="3133"/>
                </a:cubicBezTo>
                <a:cubicBezTo>
                  <a:pt x="3370" y="3133"/>
                  <a:pt x="3362" y="3133"/>
                  <a:pt x="3353" y="3133"/>
                </a:cubicBezTo>
                <a:cubicBezTo>
                  <a:pt x="3347" y="3139"/>
                  <a:pt x="3341" y="3144"/>
                  <a:pt x="3336" y="3150"/>
                </a:cubicBezTo>
                <a:cubicBezTo>
                  <a:pt x="3336" y="3156"/>
                  <a:pt x="3336" y="3162"/>
                  <a:pt x="3336" y="3167"/>
                </a:cubicBezTo>
                <a:cubicBezTo>
                  <a:pt x="3315" y="3187"/>
                  <a:pt x="3296" y="3207"/>
                  <a:pt x="3277" y="3226"/>
                </a:cubicBezTo>
                <a:cubicBezTo>
                  <a:pt x="3273" y="3223"/>
                  <a:pt x="3271" y="3220"/>
                  <a:pt x="3268" y="3217"/>
                </a:cubicBezTo>
                <a:cubicBezTo>
                  <a:pt x="3254" y="3217"/>
                  <a:pt x="3240" y="3217"/>
                  <a:pt x="3226" y="3217"/>
                </a:cubicBezTo>
                <a:cubicBezTo>
                  <a:pt x="3226" y="3221"/>
                  <a:pt x="3226" y="3224"/>
                  <a:pt x="3226" y="3226"/>
                </a:cubicBezTo>
                <a:cubicBezTo>
                  <a:pt x="3223" y="3230"/>
                  <a:pt x="3220" y="3232"/>
                  <a:pt x="3217" y="3234"/>
                </a:cubicBezTo>
                <a:cubicBezTo>
                  <a:pt x="3217" y="3240"/>
                  <a:pt x="3217" y="3246"/>
                  <a:pt x="3217" y="3251"/>
                </a:cubicBezTo>
                <a:cubicBezTo>
                  <a:pt x="3214" y="3251"/>
                  <a:pt x="3212" y="3251"/>
                  <a:pt x="3209" y="3251"/>
                </a:cubicBezTo>
                <a:cubicBezTo>
                  <a:pt x="3204" y="3257"/>
                  <a:pt x="3198" y="3263"/>
                  <a:pt x="3192" y="3269"/>
                </a:cubicBezTo>
                <a:cubicBezTo>
                  <a:pt x="3187" y="3269"/>
                  <a:pt x="3181" y="3269"/>
                  <a:pt x="3175" y="3269"/>
                </a:cubicBezTo>
                <a:cubicBezTo>
                  <a:pt x="3172" y="3272"/>
                  <a:pt x="3170" y="3274"/>
                  <a:pt x="3167" y="3277"/>
                </a:cubicBezTo>
                <a:cubicBezTo>
                  <a:pt x="3161" y="3277"/>
                  <a:pt x="3156" y="3277"/>
                  <a:pt x="3150" y="3277"/>
                </a:cubicBezTo>
                <a:cubicBezTo>
                  <a:pt x="3147" y="3280"/>
                  <a:pt x="3144" y="3283"/>
                  <a:pt x="3141" y="3286"/>
                </a:cubicBezTo>
                <a:cubicBezTo>
                  <a:pt x="3135" y="3286"/>
                  <a:pt x="3130" y="3286"/>
                  <a:pt x="3125" y="3286"/>
                </a:cubicBezTo>
                <a:cubicBezTo>
                  <a:pt x="3116" y="3294"/>
                  <a:pt x="3107" y="3303"/>
                  <a:pt x="3099" y="3311"/>
                </a:cubicBezTo>
                <a:cubicBezTo>
                  <a:pt x="3096" y="3311"/>
                  <a:pt x="3093" y="3311"/>
                  <a:pt x="3091" y="3311"/>
                </a:cubicBezTo>
                <a:cubicBezTo>
                  <a:pt x="3088" y="3314"/>
                  <a:pt x="3085" y="3316"/>
                  <a:pt x="3083" y="3319"/>
                </a:cubicBezTo>
                <a:cubicBezTo>
                  <a:pt x="3080" y="3319"/>
                  <a:pt x="3076" y="3319"/>
                  <a:pt x="3074" y="3319"/>
                </a:cubicBezTo>
                <a:cubicBezTo>
                  <a:pt x="3071" y="3322"/>
                  <a:pt x="3068" y="3325"/>
                  <a:pt x="3066" y="3328"/>
                </a:cubicBezTo>
                <a:cubicBezTo>
                  <a:pt x="3063" y="3328"/>
                  <a:pt x="3059" y="3328"/>
                  <a:pt x="3057" y="3328"/>
                </a:cubicBezTo>
                <a:cubicBezTo>
                  <a:pt x="3051" y="3333"/>
                  <a:pt x="3046" y="3339"/>
                  <a:pt x="3040" y="3345"/>
                </a:cubicBezTo>
                <a:cubicBezTo>
                  <a:pt x="3037" y="3345"/>
                  <a:pt x="3034" y="3345"/>
                  <a:pt x="3032" y="3345"/>
                </a:cubicBezTo>
                <a:cubicBezTo>
                  <a:pt x="3029" y="3348"/>
                  <a:pt x="3026" y="3350"/>
                  <a:pt x="3024" y="3353"/>
                </a:cubicBezTo>
                <a:cubicBezTo>
                  <a:pt x="3020" y="3353"/>
                  <a:pt x="3017" y="3353"/>
                  <a:pt x="3015" y="3353"/>
                </a:cubicBezTo>
                <a:cubicBezTo>
                  <a:pt x="3011" y="3356"/>
                  <a:pt x="3009" y="3359"/>
                  <a:pt x="3007" y="3362"/>
                </a:cubicBezTo>
                <a:cubicBezTo>
                  <a:pt x="3001" y="3362"/>
                  <a:pt x="2995" y="3362"/>
                  <a:pt x="2990" y="3362"/>
                </a:cubicBezTo>
                <a:cubicBezTo>
                  <a:pt x="2986" y="3365"/>
                  <a:pt x="2984" y="3367"/>
                  <a:pt x="2981" y="3370"/>
                </a:cubicBezTo>
                <a:cubicBezTo>
                  <a:pt x="2973" y="3370"/>
                  <a:pt x="2964" y="3370"/>
                  <a:pt x="2956" y="3370"/>
                </a:cubicBezTo>
                <a:cubicBezTo>
                  <a:pt x="2950" y="3375"/>
                  <a:pt x="2944" y="3381"/>
                  <a:pt x="2939" y="3387"/>
                </a:cubicBezTo>
                <a:cubicBezTo>
                  <a:pt x="2930" y="3387"/>
                  <a:pt x="2922" y="3387"/>
                  <a:pt x="2913" y="3387"/>
                </a:cubicBezTo>
                <a:cubicBezTo>
                  <a:pt x="2892" y="3387"/>
                  <a:pt x="2869" y="3387"/>
                  <a:pt x="2846" y="3387"/>
                </a:cubicBezTo>
                <a:cubicBezTo>
                  <a:pt x="2844" y="3389"/>
                  <a:pt x="2840" y="3392"/>
                  <a:pt x="2837" y="3395"/>
                </a:cubicBezTo>
                <a:cubicBezTo>
                  <a:pt x="2821" y="3395"/>
                  <a:pt x="2804" y="3395"/>
                  <a:pt x="2787" y="3395"/>
                </a:cubicBezTo>
                <a:cubicBezTo>
                  <a:pt x="2785" y="3393"/>
                  <a:pt x="2782" y="3390"/>
                  <a:pt x="2779" y="3387"/>
                </a:cubicBezTo>
                <a:cubicBezTo>
                  <a:pt x="2776" y="3387"/>
                  <a:pt x="2773" y="3387"/>
                  <a:pt x="2770" y="3387"/>
                </a:cubicBezTo>
                <a:cubicBezTo>
                  <a:pt x="2756" y="3373"/>
                  <a:pt x="2742" y="3359"/>
                  <a:pt x="2728" y="3345"/>
                </a:cubicBezTo>
                <a:cubicBezTo>
                  <a:pt x="2728" y="3322"/>
                  <a:pt x="2728" y="3299"/>
                  <a:pt x="2728" y="3277"/>
                </a:cubicBezTo>
                <a:cubicBezTo>
                  <a:pt x="2722" y="3277"/>
                  <a:pt x="2716" y="3277"/>
                  <a:pt x="2711" y="3277"/>
                </a:cubicBezTo>
                <a:cubicBezTo>
                  <a:pt x="2708" y="3274"/>
                  <a:pt x="2706" y="3272"/>
                  <a:pt x="2703" y="3269"/>
                </a:cubicBezTo>
                <a:cubicBezTo>
                  <a:pt x="2697" y="3269"/>
                  <a:pt x="2691" y="3269"/>
                  <a:pt x="2686" y="3269"/>
                </a:cubicBezTo>
                <a:cubicBezTo>
                  <a:pt x="2678" y="3260"/>
                  <a:pt x="2669" y="3252"/>
                  <a:pt x="2661" y="3243"/>
                </a:cubicBezTo>
                <a:cubicBezTo>
                  <a:pt x="2658" y="3243"/>
                  <a:pt x="2655" y="3243"/>
                  <a:pt x="2652" y="3243"/>
                </a:cubicBezTo>
                <a:cubicBezTo>
                  <a:pt x="2649" y="3241"/>
                  <a:pt x="2647" y="3238"/>
                  <a:pt x="2644" y="3234"/>
                </a:cubicBezTo>
                <a:cubicBezTo>
                  <a:pt x="2641" y="3234"/>
                  <a:pt x="2638" y="3234"/>
                  <a:pt x="2635" y="3234"/>
                </a:cubicBezTo>
                <a:cubicBezTo>
                  <a:pt x="2632" y="3232"/>
                  <a:pt x="2630" y="3230"/>
                  <a:pt x="2626" y="3226"/>
                </a:cubicBezTo>
                <a:cubicBezTo>
                  <a:pt x="2615" y="3226"/>
                  <a:pt x="2604" y="3226"/>
                  <a:pt x="2592" y="3226"/>
                </a:cubicBezTo>
                <a:cubicBezTo>
                  <a:pt x="2590" y="3224"/>
                  <a:pt x="2588" y="3221"/>
                  <a:pt x="2584" y="3217"/>
                </a:cubicBezTo>
                <a:cubicBezTo>
                  <a:pt x="2582" y="3217"/>
                  <a:pt x="2579" y="3217"/>
                  <a:pt x="2575" y="3217"/>
                </a:cubicBezTo>
                <a:cubicBezTo>
                  <a:pt x="2573" y="3215"/>
                  <a:pt x="2571" y="3213"/>
                  <a:pt x="2567" y="3209"/>
                </a:cubicBezTo>
                <a:cubicBezTo>
                  <a:pt x="2562" y="3209"/>
                  <a:pt x="2556" y="3209"/>
                  <a:pt x="2550" y="3209"/>
                </a:cubicBezTo>
                <a:cubicBezTo>
                  <a:pt x="2548" y="3207"/>
                  <a:pt x="2545" y="3204"/>
                  <a:pt x="2542" y="3201"/>
                </a:cubicBezTo>
                <a:cubicBezTo>
                  <a:pt x="2537" y="3201"/>
                  <a:pt x="2531" y="3201"/>
                  <a:pt x="2525" y="3201"/>
                </a:cubicBezTo>
                <a:cubicBezTo>
                  <a:pt x="2514" y="3190"/>
                  <a:pt x="2502" y="3179"/>
                  <a:pt x="2491" y="3167"/>
                </a:cubicBezTo>
                <a:cubicBezTo>
                  <a:pt x="2489" y="3167"/>
                  <a:pt x="2486" y="3167"/>
                  <a:pt x="2483" y="3167"/>
                </a:cubicBezTo>
                <a:cubicBezTo>
                  <a:pt x="2477" y="3162"/>
                  <a:pt x="2472" y="3156"/>
                  <a:pt x="2466" y="3150"/>
                </a:cubicBezTo>
                <a:cubicBezTo>
                  <a:pt x="2464" y="3150"/>
                  <a:pt x="2461" y="3150"/>
                  <a:pt x="2458" y="3150"/>
                </a:cubicBezTo>
                <a:cubicBezTo>
                  <a:pt x="2450" y="3142"/>
                  <a:pt x="2441" y="3134"/>
                  <a:pt x="2432" y="3125"/>
                </a:cubicBezTo>
                <a:cubicBezTo>
                  <a:pt x="2430" y="3127"/>
                  <a:pt x="2427" y="3130"/>
                  <a:pt x="2424" y="3133"/>
                </a:cubicBezTo>
                <a:cubicBezTo>
                  <a:pt x="2421" y="3133"/>
                  <a:pt x="2419" y="3133"/>
                  <a:pt x="2416" y="3133"/>
                </a:cubicBezTo>
                <a:cubicBezTo>
                  <a:pt x="2413" y="3136"/>
                  <a:pt x="2410" y="3139"/>
                  <a:pt x="2407" y="3142"/>
                </a:cubicBezTo>
                <a:cubicBezTo>
                  <a:pt x="2404" y="3142"/>
                  <a:pt x="2402" y="3142"/>
                  <a:pt x="2399" y="3142"/>
                </a:cubicBezTo>
                <a:cubicBezTo>
                  <a:pt x="2396" y="3144"/>
                  <a:pt x="2393" y="3147"/>
                  <a:pt x="2390" y="3150"/>
                </a:cubicBezTo>
                <a:cubicBezTo>
                  <a:pt x="2379" y="3150"/>
                  <a:pt x="2368" y="3150"/>
                  <a:pt x="2357" y="3150"/>
                </a:cubicBezTo>
                <a:cubicBezTo>
                  <a:pt x="2354" y="3153"/>
                  <a:pt x="2351" y="3156"/>
                  <a:pt x="2348" y="3159"/>
                </a:cubicBezTo>
                <a:cubicBezTo>
                  <a:pt x="2340" y="3159"/>
                  <a:pt x="2331" y="3159"/>
                  <a:pt x="2323" y="3159"/>
                </a:cubicBezTo>
                <a:cubicBezTo>
                  <a:pt x="2320" y="3162"/>
                  <a:pt x="2318" y="3164"/>
                  <a:pt x="2314" y="3167"/>
                </a:cubicBezTo>
                <a:cubicBezTo>
                  <a:pt x="2312" y="3167"/>
                  <a:pt x="2309" y="3167"/>
                  <a:pt x="2306" y="3167"/>
                </a:cubicBezTo>
                <a:cubicBezTo>
                  <a:pt x="2303" y="3165"/>
                  <a:pt x="2301" y="3162"/>
                  <a:pt x="2297" y="3159"/>
                </a:cubicBezTo>
                <a:cubicBezTo>
                  <a:pt x="2292" y="3159"/>
                  <a:pt x="2286" y="3159"/>
                  <a:pt x="2280" y="3159"/>
                </a:cubicBezTo>
                <a:cubicBezTo>
                  <a:pt x="2278" y="3162"/>
                  <a:pt x="2275" y="3164"/>
                  <a:pt x="2272" y="3167"/>
                </a:cubicBezTo>
                <a:cubicBezTo>
                  <a:pt x="2246" y="3167"/>
                  <a:pt x="2221" y="3167"/>
                  <a:pt x="2196" y="3167"/>
                </a:cubicBezTo>
                <a:cubicBezTo>
                  <a:pt x="2196" y="3162"/>
                  <a:pt x="2196" y="3156"/>
                  <a:pt x="2196" y="3150"/>
                </a:cubicBezTo>
                <a:cubicBezTo>
                  <a:pt x="2194" y="3148"/>
                  <a:pt x="2190" y="3145"/>
                  <a:pt x="2187" y="3142"/>
                </a:cubicBezTo>
                <a:cubicBezTo>
                  <a:pt x="2187" y="3140"/>
                  <a:pt x="2187" y="3136"/>
                  <a:pt x="2187" y="3133"/>
                </a:cubicBezTo>
                <a:cubicBezTo>
                  <a:pt x="2179" y="3133"/>
                  <a:pt x="2171" y="3133"/>
                  <a:pt x="2162" y="3133"/>
                </a:cubicBezTo>
                <a:cubicBezTo>
                  <a:pt x="2162" y="3127"/>
                  <a:pt x="2162" y="3122"/>
                  <a:pt x="2162" y="3116"/>
                </a:cubicBezTo>
                <a:cubicBezTo>
                  <a:pt x="2145" y="3116"/>
                  <a:pt x="2128" y="3116"/>
                  <a:pt x="2111" y="3116"/>
                </a:cubicBezTo>
                <a:cubicBezTo>
                  <a:pt x="2109" y="3114"/>
                  <a:pt x="2106" y="3111"/>
                  <a:pt x="2103" y="3108"/>
                </a:cubicBezTo>
                <a:cubicBezTo>
                  <a:pt x="2100" y="3108"/>
                  <a:pt x="2098" y="3108"/>
                  <a:pt x="2095" y="3108"/>
                </a:cubicBezTo>
                <a:cubicBezTo>
                  <a:pt x="2092" y="3106"/>
                  <a:pt x="2089" y="3103"/>
                  <a:pt x="2086" y="3100"/>
                </a:cubicBezTo>
                <a:cubicBezTo>
                  <a:pt x="2080" y="3100"/>
                  <a:pt x="2075" y="3100"/>
                  <a:pt x="2069" y="3100"/>
                </a:cubicBezTo>
                <a:cubicBezTo>
                  <a:pt x="2055" y="3086"/>
                  <a:pt x="2041" y="3072"/>
                  <a:pt x="2027" y="3057"/>
                </a:cubicBezTo>
                <a:cubicBezTo>
                  <a:pt x="2021" y="3057"/>
                  <a:pt x="2015" y="3057"/>
                  <a:pt x="2010" y="3057"/>
                </a:cubicBezTo>
                <a:cubicBezTo>
                  <a:pt x="2007" y="3055"/>
                  <a:pt x="2005" y="3052"/>
                  <a:pt x="2002" y="3049"/>
                </a:cubicBezTo>
                <a:cubicBezTo>
                  <a:pt x="1999" y="3049"/>
                  <a:pt x="1997" y="3049"/>
                  <a:pt x="1994" y="3049"/>
                </a:cubicBezTo>
                <a:close/>
              </a:path>
            </a:pathLst>
          </a:custGeom>
          <a:solidFill>
            <a:srgbClr val="FBCFCF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5146642" y="3105772"/>
            <a:ext cx="1497013" cy="873125"/>
          </a:xfrm>
          <a:custGeom>
            <a:avLst/>
            <a:gdLst>
              <a:gd name="T0" fmla="*/ 2373 w 4459"/>
              <a:gd name="T1" fmla="*/ 2390 h 2601"/>
              <a:gd name="T2" fmla="*/ 2213 w 4459"/>
              <a:gd name="T3" fmla="*/ 2508 h 2601"/>
              <a:gd name="T4" fmla="*/ 2035 w 4459"/>
              <a:gd name="T5" fmla="*/ 2516 h 2601"/>
              <a:gd name="T6" fmla="*/ 1833 w 4459"/>
              <a:gd name="T7" fmla="*/ 2542 h 2601"/>
              <a:gd name="T8" fmla="*/ 1680 w 4459"/>
              <a:gd name="T9" fmla="*/ 2542 h 2601"/>
              <a:gd name="T10" fmla="*/ 1622 w 4459"/>
              <a:gd name="T11" fmla="*/ 2424 h 2601"/>
              <a:gd name="T12" fmla="*/ 1284 w 4459"/>
              <a:gd name="T13" fmla="*/ 2331 h 2601"/>
              <a:gd name="T14" fmla="*/ 1174 w 4459"/>
              <a:gd name="T15" fmla="*/ 2238 h 2601"/>
              <a:gd name="T16" fmla="*/ 1132 w 4459"/>
              <a:gd name="T17" fmla="*/ 2002 h 2601"/>
              <a:gd name="T18" fmla="*/ 1183 w 4459"/>
              <a:gd name="T19" fmla="*/ 1715 h 2601"/>
              <a:gd name="T20" fmla="*/ 1148 w 4459"/>
              <a:gd name="T21" fmla="*/ 1529 h 2601"/>
              <a:gd name="T22" fmla="*/ 896 w 4459"/>
              <a:gd name="T23" fmla="*/ 1537 h 2601"/>
              <a:gd name="T24" fmla="*/ 726 w 4459"/>
              <a:gd name="T25" fmla="*/ 1639 h 2601"/>
              <a:gd name="T26" fmla="*/ 617 w 4459"/>
              <a:gd name="T27" fmla="*/ 1453 h 2601"/>
              <a:gd name="T28" fmla="*/ 363 w 4459"/>
              <a:gd name="T29" fmla="*/ 1470 h 2601"/>
              <a:gd name="T30" fmla="*/ 135 w 4459"/>
              <a:gd name="T31" fmla="*/ 1495 h 2601"/>
              <a:gd name="T32" fmla="*/ 17 w 4459"/>
              <a:gd name="T33" fmla="*/ 1360 h 2601"/>
              <a:gd name="T34" fmla="*/ 101 w 4459"/>
              <a:gd name="T35" fmla="*/ 1267 h 2601"/>
              <a:gd name="T36" fmla="*/ 287 w 4459"/>
              <a:gd name="T37" fmla="*/ 1267 h 2601"/>
              <a:gd name="T38" fmla="*/ 388 w 4459"/>
              <a:gd name="T39" fmla="*/ 1157 h 2601"/>
              <a:gd name="T40" fmla="*/ 414 w 4459"/>
              <a:gd name="T41" fmla="*/ 1022 h 2601"/>
              <a:gd name="T42" fmla="*/ 583 w 4459"/>
              <a:gd name="T43" fmla="*/ 1022 h 2601"/>
              <a:gd name="T44" fmla="*/ 718 w 4459"/>
              <a:gd name="T45" fmla="*/ 870 h 2601"/>
              <a:gd name="T46" fmla="*/ 667 w 4459"/>
              <a:gd name="T47" fmla="*/ 642 h 2601"/>
              <a:gd name="T48" fmla="*/ 879 w 4459"/>
              <a:gd name="T49" fmla="*/ 583 h 2601"/>
              <a:gd name="T50" fmla="*/ 836 w 4459"/>
              <a:gd name="T51" fmla="*/ 304 h 2601"/>
              <a:gd name="T52" fmla="*/ 1005 w 4459"/>
              <a:gd name="T53" fmla="*/ 136 h 2601"/>
              <a:gd name="T54" fmla="*/ 1250 w 4459"/>
              <a:gd name="T55" fmla="*/ 18 h 2601"/>
              <a:gd name="T56" fmla="*/ 1368 w 4459"/>
              <a:gd name="T57" fmla="*/ 68 h 2601"/>
              <a:gd name="T58" fmla="*/ 1520 w 4459"/>
              <a:gd name="T59" fmla="*/ 43 h 2601"/>
              <a:gd name="T60" fmla="*/ 1824 w 4459"/>
              <a:gd name="T61" fmla="*/ 85 h 2601"/>
              <a:gd name="T62" fmla="*/ 2018 w 4459"/>
              <a:gd name="T63" fmla="*/ 93 h 2601"/>
              <a:gd name="T64" fmla="*/ 2263 w 4459"/>
              <a:gd name="T65" fmla="*/ 178 h 2601"/>
              <a:gd name="T66" fmla="*/ 2449 w 4459"/>
              <a:gd name="T67" fmla="*/ 253 h 2601"/>
              <a:gd name="T68" fmla="*/ 2694 w 4459"/>
              <a:gd name="T69" fmla="*/ 304 h 2601"/>
              <a:gd name="T70" fmla="*/ 2855 w 4459"/>
              <a:gd name="T71" fmla="*/ 389 h 2601"/>
              <a:gd name="T72" fmla="*/ 3040 w 4459"/>
              <a:gd name="T73" fmla="*/ 431 h 2601"/>
              <a:gd name="T74" fmla="*/ 3175 w 4459"/>
              <a:gd name="T75" fmla="*/ 676 h 2601"/>
              <a:gd name="T76" fmla="*/ 3378 w 4459"/>
              <a:gd name="T77" fmla="*/ 819 h 2601"/>
              <a:gd name="T78" fmla="*/ 3513 w 4459"/>
              <a:gd name="T79" fmla="*/ 904 h 2601"/>
              <a:gd name="T80" fmla="*/ 3665 w 4459"/>
              <a:gd name="T81" fmla="*/ 870 h 2601"/>
              <a:gd name="T82" fmla="*/ 3800 w 4459"/>
              <a:gd name="T83" fmla="*/ 777 h 2601"/>
              <a:gd name="T84" fmla="*/ 3927 w 4459"/>
              <a:gd name="T85" fmla="*/ 710 h 2601"/>
              <a:gd name="T86" fmla="*/ 4231 w 4459"/>
              <a:gd name="T87" fmla="*/ 735 h 2601"/>
              <a:gd name="T88" fmla="*/ 4290 w 4459"/>
              <a:gd name="T89" fmla="*/ 904 h 2601"/>
              <a:gd name="T90" fmla="*/ 4264 w 4459"/>
              <a:gd name="T91" fmla="*/ 996 h 2601"/>
              <a:gd name="T92" fmla="*/ 4459 w 4459"/>
              <a:gd name="T93" fmla="*/ 962 h 2601"/>
              <a:gd name="T94" fmla="*/ 4306 w 4459"/>
              <a:gd name="T95" fmla="*/ 1166 h 2601"/>
              <a:gd name="T96" fmla="*/ 4306 w 4459"/>
              <a:gd name="T97" fmla="*/ 1453 h 2601"/>
              <a:gd name="T98" fmla="*/ 4256 w 4459"/>
              <a:gd name="T99" fmla="*/ 1638 h 2601"/>
              <a:gd name="T100" fmla="*/ 4062 w 4459"/>
              <a:gd name="T101" fmla="*/ 1672 h 2601"/>
              <a:gd name="T102" fmla="*/ 3960 w 4459"/>
              <a:gd name="T103" fmla="*/ 1680 h 2601"/>
              <a:gd name="T104" fmla="*/ 3665 w 4459"/>
              <a:gd name="T105" fmla="*/ 1816 h 2601"/>
              <a:gd name="T106" fmla="*/ 3572 w 4459"/>
              <a:gd name="T107" fmla="*/ 1976 h 2601"/>
              <a:gd name="T108" fmla="*/ 3386 w 4459"/>
              <a:gd name="T109" fmla="*/ 1959 h 2601"/>
              <a:gd name="T110" fmla="*/ 3209 w 4459"/>
              <a:gd name="T111" fmla="*/ 2019 h 2601"/>
              <a:gd name="T112" fmla="*/ 3074 w 4459"/>
              <a:gd name="T113" fmla="*/ 1900 h 2601"/>
              <a:gd name="T114" fmla="*/ 2964 w 4459"/>
              <a:gd name="T115" fmla="*/ 1993 h 2601"/>
              <a:gd name="T116" fmla="*/ 2838 w 4459"/>
              <a:gd name="T117" fmla="*/ 2153 h 2601"/>
              <a:gd name="T118" fmla="*/ 2660 w 4459"/>
              <a:gd name="T119" fmla="*/ 2314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59" h="2601">
                <a:moveTo>
                  <a:pt x="2584" y="2356"/>
                </a:moveTo>
                <a:cubicBezTo>
                  <a:pt x="2578" y="2361"/>
                  <a:pt x="2573" y="2367"/>
                  <a:pt x="2567" y="2373"/>
                </a:cubicBezTo>
                <a:cubicBezTo>
                  <a:pt x="2567" y="2378"/>
                  <a:pt x="2567" y="2384"/>
                  <a:pt x="2567" y="2390"/>
                </a:cubicBezTo>
                <a:cubicBezTo>
                  <a:pt x="2553" y="2390"/>
                  <a:pt x="2539" y="2390"/>
                  <a:pt x="2525" y="2390"/>
                </a:cubicBezTo>
                <a:cubicBezTo>
                  <a:pt x="2522" y="2387"/>
                  <a:pt x="2520" y="2385"/>
                  <a:pt x="2517" y="2382"/>
                </a:cubicBezTo>
                <a:cubicBezTo>
                  <a:pt x="2514" y="2382"/>
                  <a:pt x="2511" y="2382"/>
                  <a:pt x="2508" y="2382"/>
                </a:cubicBezTo>
                <a:cubicBezTo>
                  <a:pt x="2508" y="2390"/>
                  <a:pt x="2508" y="2398"/>
                  <a:pt x="2508" y="2407"/>
                </a:cubicBezTo>
                <a:cubicBezTo>
                  <a:pt x="2500" y="2407"/>
                  <a:pt x="2492" y="2407"/>
                  <a:pt x="2483" y="2407"/>
                </a:cubicBezTo>
                <a:cubicBezTo>
                  <a:pt x="2483" y="2393"/>
                  <a:pt x="2483" y="2379"/>
                  <a:pt x="2483" y="2365"/>
                </a:cubicBezTo>
                <a:cubicBezTo>
                  <a:pt x="2480" y="2362"/>
                  <a:pt x="2478" y="2359"/>
                  <a:pt x="2475" y="2356"/>
                </a:cubicBezTo>
                <a:cubicBezTo>
                  <a:pt x="2472" y="2358"/>
                  <a:pt x="2469" y="2361"/>
                  <a:pt x="2466" y="2365"/>
                </a:cubicBezTo>
                <a:cubicBezTo>
                  <a:pt x="2449" y="2365"/>
                  <a:pt x="2432" y="2365"/>
                  <a:pt x="2415" y="2365"/>
                </a:cubicBezTo>
                <a:cubicBezTo>
                  <a:pt x="2413" y="2367"/>
                  <a:pt x="2410" y="2370"/>
                  <a:pt x="2407" y="2373"/>
                </a:cubicBezTo>
                <a:cubicBezTo>
                  <a:pt x="2402" y="2373"/>
                  <a:pt x="2396" y="2373"/>
                  <a:pt x="2390" y="2373"/>
                </a:cubicBezTo>
                <a:cubicBezTo>
                  <a:pt x="2385" y="2378"/>
                  <a:pt x="2379" y="2384"/>
                  <a:pt x="2373" y="2390"/>
                </a:cubicBezTo>
                <a:cubicBezTo>
                  <a:pt x="2373" y="2392"/>
                  <a:pt x="2373" y="2395"/>
                  <a:pt x="2373" y="2399"/>
                </a:cubicBezTo>
                <a:cubicBezTo>
                  <a:pt x="2368" y="2399"/>
                  <a:pt x="2362" y="2399"/>
                  <a:pt x="2356" y="2399"/>
                </a:cubicBezTo>
                <a:cubicBezTo>
                  <a:pt x="2351" y="2404"/>
                  <a:pt x="2345" y="2409"/>
                  <a:pt x="2339" y="2415"/>
                </a:cubicBezTo>
                <a:cubicBezTo>
                  <a:pt x="2337" y="2415"/>
                  <a:pt x="2334" y="2415"/>
                  <a:pt x="2331" y="2415"/>
                </a:cubicBezTo>
                <a:cubicBezTo>
                  <a:pt x="2320" y="2426"/>
                  <a:pt x="2308" y="2438"/>
                  <a:pt x="2297" y="2449"/>
                </a:cubicBezTo>
                <a:cubicBezTo>
                  <a:pt x="2297" y="2451"/>
                  <a:pt x="2297" y="2455"/>
                  <a:pt x="2297" y="2458"/>
                </a:cubicBezTo>
                <a:cubicBezTo>
                  <a:pt x="2295" y="2460"/>
                  <a:pt x="2292" y="2463"/>
                  <a:pt x="2289" y="2466"/>
                </a:cubicBezTo>
                <a:cubicBezTo>
                  <a:pt x="2289" y="2468"/>
                  <a:pt x="2289" y="2471"/>
                  <a:pt x="2289" y="2474"/>
                </a:cubicBezTo>
                <a:cubicBezTo>
                  <a:pt x="2287" y="2477"/>
                  <a:pt x="2283" y="2480"/>
                  <a:pt x="2280" y="2483"/>
                </a:cubicBezTo>
                <a:cubicBezTo>
                  <a:pt x="2278" y="2483"/>
                  <a:pt x="2275" y="2483"/>
                  <a:pt x="2272" y="2483"/>
                </a:cubicBezTo>
                <a:cubicBezTo>
                  <a:pt x="2270" y="2485"/>
                  <a:pt x="2266" y="2488"/>
                  <a:pt x="2263" y="2491"/>
                </a:cubicBezTo>
                <a:cubicBezTo>
                  <a:pt x="2261" y="2491"/>
                  <a:pt x="2258" y="2491"/>
                  <a:pt x="2255" y="2491"/>
                </a:cubicBezTo>
                <a:cubicBezTo>
                  <a:pt x="2253" y="2494"/>
                  <a:pt x="2249" y="2497"/>
                  <a:pt x="2246" y="2500"/>
                </a:cubicBezTo>
                <a:cubicBezTo>
                  <a:pt x="2238" y="2500"/>
                  <a:pt x="2230" y="2500"/>
                  <a:pt x="2221" y="2500"/>
                </a:cubicBezTo>
                <a:cubicBezTo>
                  <a:pt x="2218" y="2502"/>
                  <a:pt x="2216" y="2505"/>
                  <a:pt x="2213" y="2508"/>
                </a:cubicBezTo>
                <a:cubicBezTo>
                  <a:pt x="2205" y="2508"/>
                  <a:pt x="2197" y="2508"/>
                  <a:pt x="2188" y="2508"/>
                </a:cubicBezTo>
                <a:cubicBezTo>
                  <a:pt x="2180" y="2516"/>
                  <a:pt x="2171" y="2524"/>
                  <a:pt x="2162" y="2533"/>
                </a:cubicBezTo>
                <a:cubicBezTo>
                  <a:pt x="2162" y="2536"/>
                  <a:pt x="2162" y="2539"/>
                  <a:pt x="2162" y="2542"/>
                </a:cubicBezTo>
                <a:cubicBezTo>
                  <a:pt x="2156" y="2548"/>
                  <a:pt x="2150" y="2554"/>
                  <a:pt x="2145" y="2559"/>
                </a:cubicBezTo>
                <a:cubicBezTo>
                  <a:pt x="2145" y="2562"/>
                  <a:pt x="2145" y="2564"/>
                  <a:pt x="2145" y="2567"/>
                </a:cubicBezTo>
                <a:cubicBezTo>
                  <a:pt x="2137" y="2567"/>
                  <a:pt x="2128" y="2567"/>
                  <a:pt x="2120" y="2567"/>
                </a:cubicBezTo>
                <a:cubicBezTo>
                  <a:pt x="2117" y="2565"/>
                  <a:pt x="2115" y="2562"/>
                  <a:pt x="2111" y="2559"/>
                </a:cubicBezTo>
                <a:cubicBezTo>
                  <a:pt x="2109" y="2559"/>
                  <a:pt x="2106" y="2559"/>
                  <a:pt x="2103" y="2559"/>
                </a:cubicBezTo>
                <a:cubicBezTo>
                  <a:pt x="2100" y="2557"/>
                  <a:pt x="2098" y="2554"/>
                  <a:pt x="2094" y="2550"/>
                </a:cubicBezTo>
                <a:cubicBezTo>
                  <a:pt x="2092" y="2550"/>
                  <a:pt x="2089" y="2550"/>
                  <a:pt x="2086" y="2550"/>
                </a:cubicBezTo>
                <a:cubicBezTo>
                  <a:pt x="2081" y="2545"/>
                  <a:pt x="2075" y="2539"/>
                  <a:pt x="2069" y="2533"/>
                </a:cubicBezTo>
                <a:cubicBezTo>
                  <a:pt x="2067" y="2533"/>
                  <a:pt x="2064" y="2533"/>
                  <a:pt x="2060" y="2533"/>
                </a:cubicBezTo>
                <a:cubicBezTo>
                  <a:pt x="2058" y="2531"/>
                  <a:pt x="2056" y="2528"/>
                  <a:pt x="2052" y="2525"/>
                </a:cubicBezTo>
                <a:cubicBezTo>
                  <a:pt x="2050" y="2525"/>
                  <a:pt x="2047" y="2525"/>
                  <a:pt x="2043" y="2525"/>
                </a:cubicBezTo>
                <a:cubicBezTo>
                  <a:pt x="2041" y="2523"/>
                  <a:pt x="2039" y="2520"/>
                  <a:pt x="2035" y="2516"/>
                </a:cubicBezTo>
                <a:cubicBezTo>
                  <a:pt x="2033" y="2516"/>
                  <a:pt x="2030" y="2516"/>
                  <a:pt x="2027" y="2516"/>
                </a:cubicBezTo>
                <a:cubicBezTo>
                  <a:pt x="2022" y="2511"/>
                  <a:pt x="2016" y="2506"/>
                  <a:pt x="2010" y="2500"/>
                </a:cubicBezTo>
                <a:cubicBezTo>
                  <a:pt x="2008" y="2500"/>
                  <a:pt x="2004" y="2500"/>
                  <a:pt x="2001" y="2500"/>
                </a:cubicBezTo>
                <a:cubicBezTo>
                  <a:pt x="1999" y="2498"/>
                  <a:pt x="1996" y="2494"/>
                  <a:pt x="1993" y="2491"/>
                </a:cubicBezTo>
                <a:cubicBezTo>
                  <a:pt x="1991" y="2494"/>
                  <a:pt x="1987" y="2497"/>
                  <a:pt x="1984" y="2500"/>
                </a:cubicBezTo>
                <a:cubicBezTo>
                  <a:pt x="1976" y="2500"/>
                  <a:pt x="1968" y="2500"/>
                  <a:pt x="1959" y="2500"/>
                </a:cubicBezTo>
                <a:cubicBezTo>
                  <a:pt x="1953" y="2494"/>
                  <a:pt x="1948" y="2489"/>
                  <a:pt x="1942" y="2483"/>
                </a:cubicBezTo>
                <a:cubicBezTo>
                  <a:pt x="1937" y="2483"/>
                  <a:pt x="1932" y="2483"/>
                  <a:pt x="1926" y="2483"/>
                </a:cubicBezTo>
                <a:cubicBezTo>
                  <a:pt x="1923" y="2481"/>
                  <a:pt x="1920" y="2477"/>
                  <a:pt x="1917" y="2474"/>
                </a:cubicBezTo>
                <a:cubicBezTo>
                  <a:pt x="1911" y="2474"/>
                  <a:pt x="1906" y="2474"/>
                  <a:pt x="1900" y="2474"/>
                </a:cubicBezTo>
                <a:cubicBezTo>
                  <a:pt x="1892" y="2482"/>
                  <a:pt x="1884" y="2491"/>
                  <a:pt x="1875" y="2500"/>
                </a:cubicBezTo>
                <a:cubicBezTo>
                  <a:pt x="1872" y="2500"/>
                  <a:pt x="1870" y="2500"/>
                  <a:pt x="1867" y="2500"/>
                </a:cubicBezTo>
                <a:cubicBezTo>
                  <a:pt x="1861" y="2505"/>
                  <a:pt x="1855" y="2511"/>
                  <a:pt x="1850" y="2516"/>
                </a:cubicBezTo>
                <a:cubicBezTo>
                  <a:pt x="1844" y="2516"/>
                  <a:pt x="1838" y="2516"/>
                  <a:pt x="1833" y="2516"/>
                </a:cubicBezTo>
                <a:cubicBezTo>
                  <a:pt x="1833" y="2524"/>
                  <a:pt x="1833" y="2533"/>
                  <a:pt x="1833" y="2542"/>
                </a:cubicBezTo>
                <a:cubicBezTo>
                  <a:pt x="1821" y="2542"/>
                  <a:pt x="1810" y="2542"/>
                  <a:pt x="1799" y="2542"/>
                </a:cubicBezTo>
                <a:cubicBezTo>
                  <a:pt x="1796" y="2545"/>
                  <a:pt x="1794" y="2547"/>
                  <a:pt x="1791" y="2550"/>
                </a:cubicBezTo>
                <a:cubicBezTo>
                  <a:pt x="1791" y="2553"/>
                  <a:pt x="1791" y="2556"/>
                  <a:pt x="1791" y="2559"/>
                </a:cubicBezTo>
                <a:cubicBezTo>
                  <a:pt x="1785" y="2564"/>
                  <a:pt x="1779" y="2570"/>
                  <a:pt x="1774" y="2575"/>
                </a:cubicBezTo>
                <a:cubicBezTo>
                  <a:pt x="1774" y="2578"/>
                  <a:pt x="1774" y="2581"/>
                  <a:pt x="1774" y="2584"/>
                </a:cubicBezTo>
                <a:cubicBezTo>
                  <a:pt x="1768" y="2584"/>
                  <a:pt x="1762" y="2584"/>
                  <a:pt x="1756" y="2584"/>
                </a:cubicBezTo>
                <a:cubicBezTo>
                  <a:pt x="1751" y="2590"/>
                  <a:pt x="1745" y="2596"/>
                  <a:pt x="1739" y="2601"/>
                </a:cubicBezTo>
                <a:cubicBezTo>
                  <a:pt x="1737" y="2601"/>
                  <a:pt x="1735" y="2601"/>
                  <a:pt x="1731" y="2601"/>
                </a:cubicBezTo>
                <a:cubicBezTo>
                  <a:pt x="1729" y="2599"/>
                  <a:pt x="1727" y="2596"/>
                  <a:pt x="1723" y="2592"/>
                </a:cubicBezTo>
                <a:cubicBezTo>
                  <a:pt x="1721" y="2592"/>
                  <a:pt x="1718" y="2592"/>
                  <a:pt x="1714" y="2592"/>
                </a:cubicBezTo>
                <a:cubicBezTo>
                  <a:pt x="1712" y="2590"/>
                  <a:pt x="1709" y="2588"/>
                  <a:pt x="1706" y="2584"/>
                </a:cubicBezTo>
                <a:cubicBezTo>
                  <a:pt x="1706" y="2582"/>
                  <a:pt x="1706" y="2579"/>
                  <a:pt x="1706" y="2575"/>
                </a:cubicBezTo>
                <a:cubicBezTo>
                  <a:pt x="1701" y="2571"/>
                  <a:pt x="1695" y="2565"/>
                  <a:pt x="1689" y="2559"/>
                </a:cubicBezTo>
                <a:cubicBezTo>
                  <a:pt x="1689" y="2557"/>
                  <a:pt x="1689" y="2554"/>
                  <a:pt x="1689" y="2550"/>
                </a:cubicBezTo>
                <a:cubicBezTo>
                  <a:pt x="1687" y="2548"/>
                  <a:pt x="1684" y="2545"/>
                  <a:pt x="1680" y="2542"/>
                </a:cubicBezTo>
                <a:cubicBezTo>
                  <a:pt x="1680" y="2540"/>
                  <a:pt x="1680" y="2537"/>
                  <a:pt x="1680" y="2533"/>
                </a:cubicBezTo>
                <a:cubicBezTo>
                  <a:pt x="1688" y="2525"/>
                  <a:pt x="1697" y="2517"/>
                  <a:pt x="1706" y="2508"/>
                </a:cubicBezTo>
                <a:cubicBezTo>
                  <a:pt x="1706" y="2494"/>
                  <a:pt x="1706" y="2481"/>
                  <a:pt x="1706" y="2466"/>
                </a:cubicBezTo>
                <a:cubicBezTo>
                  <a:pt x="1712" y="2460"/>
                  <a:pt x="1718" y="2455"/>
                  <a:pt x="1723" y="2449"/>
                </a:cubicBezTo>
                <a:cubicBezTo>
                  <a:pt x="1726" y="2449"/>
                  <a:pt x="1728" y="2449"/>
                  <a:pt x="1731" y="2449"/>
                </a:cubicBezTo>
                <a:cubicBezTo>
                  <a:pt x="1737" y="2443"/>
                  <a:pt x="1743" y="2438"/>
                  <a:pt x="1748" y="2432"/>
                </a:cubicBezTo>
                <a:cubicBezTo>
                  <a:pt x="1751" y="2432"/>
                  <a:pt x="1753" y="2432"/>
                  <a:pt x="1756" y="2432"/>
                </a:cubicBezTo>
                <a:cubicBezTo>
                  <a:pt x="1756" y="2426"/>
                  <a:pt x="1756" y="2421"/>
                  <a:pt x="1756" y="2415"/>
                </a:cubicBezTo>
                <a:cubicBezTo>
                  <a:pt x="1751" y="2415"/>
                  <a:pt x="1745" y="2415"/>
                  <a:pt x="1739" y="2415"/>
                </a:cubicBezTo>
                <a:cubicBezTo>
                  <a:pt x="1737" y="2413"/>
                  <a:pt x="1735" y="2410"/>
                  <a:pt x="1731" y="2407"/>
                </a:cubicBezTo>
                <a:cubicBezTo>
                  <a:pt x="1723" y="2407"/>
                  <a:pt x="1715" y="2407"/>
                  <a:pt x="1706" y="2407"/>
                </a:cubicBezTo>
                <a:cubicBezTo>
                  <a:pt x="1704" y="2409"/>
                  <a:pt x="1701" y="2412"/>
                  <a:pt x="1697" y="2415"/>
                </a:cubicBezTo>
                <a:cubicBezTo>
                  <a:pt x="1695" y="2415"/>
                  <a:pt x="1692" y="2415"/>
                  <a:pt x="1689" y="2415"/>
                </a:cubicBezTo>
                <a:cubicBezTo>
                  <a:pt x="1687" y="2417"/>
                  <a:pt x="1684" y="2421"/>
                  <a:pt x="1680" y="2424"/>
                </a:cubicBezTo>
                <a:cubicBezTo>
                  <a:pt x="1661" y="2424"/>
                  <a:pt x="1641" y="2424"/>
                  <a:pt x="1622" y="2424"/>
                </a:cubicBezTo>
                <a:cubicBezTo>
                  <a:pt x="1620" y="2421"/>
                  <a:pt x="1616" y="2418"/>
                  <a:pt x="1613" y="2415"/>
                </a:cubicBezTo>
                <a:cubicBezTo>
                  <a:pt x="1571" y="2415"/>
                  <a:pt x="1529" y="2415"/>
                  <a:pt x="1487" y="2415"/>
                </a:cubicBezTo>
                <a:cubicBezTo>
                  <a:pt x="1478" y="2407"/>
                  <a:pt x="1470" y="2399"/>
                  <a:pt x="1461" y="2390"/>
                </a:cubicBezTo>
                <a:cubicBezTo>
                  <a:pt x="1459" y="2390"/>
                  <a:pt x="1456" y="2390"/>
                  <a:pt x="1453" y="2390"/>
                </a:cubicBezTo>
                <a:cubicBezTo>
                  <a:pt x="1450" y="2387"/>
                  <a:pt x="1448" y="2385"/>
                  <a:pt x="1444" y="2382"/>
                </a:cubicBezTo>
                <a:cubicBezTo>
                  <a:pt x="1439" y="2382"/>
                  <a:pt x="1433" y="2382"/>
                  <a:pt x="1427" y="2382"/>
                </a:cubicBezTo>
                <a:cubicBezTo>
                  <a:pt x="1425" y="2379"/>
                  <a:pt x="1422" y="2376"/>
                  <a:pt x="1419" y="2373"/>
                </a:cubicBezTo>
                <a:cubicBezTo>
                  <a:pt x="1414" y="2373"/>
                  <a:pt x="1408" y="2373"/>
                  <a:pt x="1402" y="2373"/>
                </a:cubicBezTo>
                <a:cubicBezTo>
                  <a:pt x="1397" y="2367"/>
                  <a:pt x="1391" y="2361"/>
                  <a:pt x="1385" y="2356"/>
                </a:cubicBezTo>
                <a:cubicBezTo>
                  <a:pt x="1380" y="2356"/>
                  <a:pt x="1374" y="2356"/>
                  <a:pt x="1368" y="2356"/>
                </a:cubicBezTo>
                <a:cubicBezTo>
                  <a:pt x="1366" y="2353"/>
                  <a:pt x="1363" y="2351"/>
                  <a:pt x="1360" y="2348"/>
                </a:cubicBezTo>
                <a:cubicBezTo>
                  <a:pt x="1346" y="2348"/>
                  <a:pt x="1332" y="2348"/>
                  <a:pt x="1317" y="2348"/>
                </a:cubicBezTo>
                <a:cubicBezTo>
                  <a:pt x="1315" y="2345"/>
                  <a:pt x="1312" y="2343"/>
                  <a:pt x="1309" y="2340"/>
                </a:cubicBezTo>
                <a:cubicBezTo>
                  <a:pt x="1303" y="2340"/>
                  <a:pt x="1298" y="2340"/>
                  <a:pt x="1292" y="2340"/>
                </a:cubicBezTo>
                <a:cubicBezTo>
                  <a:pt x="1290" y="2337"/>
                  <a:pt x="1287" y="2334"/>
                  <a:pt x="1284" y="2331"/>
                </a:cubicBezTo>
                <a:cubicBezTo>
                  <a:pt x="1284" y="2328"/>
                  <a:pt x="1284" y="2326"/>
                  <a:pt x="1284" y="2323"/>
                </a:cubicBezTo>
                <a:cubicBezTo>
                  <a:pt x="1282" y="2320"/>
                  <a:pt x="1278" y="2317"/>
                  <a:pt x="1275" y="2314"/>
                </a:cubicBezTo>
                <a:cubicBezTo>
                  <a:pt x="1275" y="2311"/>
                  <a:pt x="1275" y="2309"/>
                  <a:pt x="1275" y="2306"/>
                </a:cubicBezTo>
                <a:cubicBezTo>
                  <a:pt x="1277" y="2303"/>
                  <a:pt x="1281" y="2301"/>
                  <a:pt x="1284" y="2297"/>
                </a:cubicBezTo>
                <a:cubicBezTo>
                  <a:pt x="1282" y="2295"/>
                  <a:pt x="1278" y="2292"/>
                  <a:pt x="1275" y="2289"/>
                </a:cubicBezTo>
                <a:cubicBezTo>
                  <a:pt x="1273" y="2289"/>
                  <a:pt x="1270" y="2289"/>
                  <a:pt x="1267" y="2289"/>
                </a:cubicBezTo>
                <a:cubicBezTo>
                  <a:pt x="1261" y="2283"/>
                  <a:pt x="1256" y="2277"/>
                  <a:pt x="1250" y="2271"/>
                </a:cubicBezTo>
                <a:cubicBezTo>
                  <a:pt x="1247" y="2271"/>
                  <a:pt x="1245" y="2271"/>
                  <a:pt x="1242" y="2271"/>
                </a:cubicBezTo>
                <a:cubicBezTo>
                  <a:pt x="1239" y="2269"/>
                  <a:pt x="1236" y="2267"/>
                  <a:pt x="1233" y="2263"/>
                </a:cubicBezTo>
                <a:cubicBezTo>
                  <a:pt x="1230" y="2263"/>
                  <a:pt x="1228" y="2263"/>
                  <a:pt x="1225" y="2263"/>
                </a:cubicBezTo>
                <a:cubicBezTo>
                  <a:pt x="1222" y="2261"/>
                  <a:pt x="1219" y="2258"/>
                  <a:pt x="1216" y="2254"/>
                </a:cubicBezTo>
                <a:cubicBezTo>
                  <a:pt x="1216" y="2252"/>
                  <a:pt x="1216" y="2250"/>
                  <a:pt x="1216" y="2246"/>
                </a:cubicBezTo>
                <a:cubicBezTo>
                  <a:pt x="1208" y="2246"/>
                  <a:pt x="1200" y="2246"/>
                  <a:pt x="1191" y="2246"/>
                </a:cubicBezTo>
                <a:cubicBezTo>
                  <a:pt x="1188" y="2244"/>
                  <a:pt x="1186" y="2242"/>
                  <a:pt x="1183" y="2238"/>
                </a:cubicBezTo>
                <a:cubicBezTo>
                  <a:pt x="1180" y="2238"/>
                  <a:pt x="1177" y="2238"/>
                  <a:pt x="1174" y="2238"/>
                </a:cubicBezTo>
                <a:cubicBezTo>
                  <a:pt x="1169" y="2233"/>
                  <a:pt x="1163" y="2227"/>
                  <a:pt x="1158" y="2221"/>
                </a:cubicBezTo>
                <a:cubicBezTo>
                  <a:pt x="1158" y="2219"/>
                  <a:pt x="1158" y="2216"/>
                  <a:pt x="1158" y="2212"/>
                </a:cubicBezTo>
                <a:cubicBezTo>
                  <a:pt x="1155" y="2210"/>
                  <a:pt x="1152" y="2207"/>
                  <a:pt x="1149" y="2204"/>
                </a:cubicBezTo>
                <a:cubicBezTo>
                  <a:pt x="1149" y="2199"/>
                  <a:pt x="1149" y="2193"/>
                  <a:pt x="1149" y="2187"/>
                </a:cubicBezTo>
                <a:cubicBezTo>
                  <a:pt x="1141" y="2179"/>
                  <a:pt x="1132" y="2171"/>
                  <a:pt x="1123" y="2162"/>
                </a:cubicBezTo>
                <a:cubicBezTo>
                  <a:pt x="1123" y="2160"/>
                  <a:pt x="1123" y="2156"/>
                  <a:pt x="1123" y="2153"/>
                </a:cubicBezTo>
                <a:cubicBezTo>
                  <a:pt x="1115" y="2145"/>
                  <a:pt x="1107" y="2137"/>
                  <a:pt x="1098" y="2128"/>
                </a:cubicBezTo>
                <a:cubicBezTo>
                  <a:pt x="1098" y="2118"/>
                  <a:pt x="1098" y="2106"/>
                  <a:pt x="1098" y="2095"/>
                </a:cubicBezTo>
                <a:cubicBezTo>
                  <a:pt x="1101" y="2092"/>
                  <a:pt x="1103" y="2089"/>
                  <a:pt x="1106" y="2086"/>
                </a:cubicBezTo>
                <a:cubicBezTo>
                  <a:pt x="1106" y="2083"/>
                  <a:pt x="1106" y="2081"/>
                  <a:pt x="1106" y="2078"/>
                </a:cubicBezTo>
                <a:cubicBezTo>
                  <a:pt x="1109" y="2075"/>
                  <a:pt x="1111" y="2072"/>
                  <a:pt x="1115" y="2069"/>
                </a:cubicBezTo>
                <a:cubicBezTo>
                  <a:pt x="1115" y="2063"/>
                  <a:pt x="1115" y="2058"/>
                  <a:pt x="1115" y="2052"/>
                </a:cubicBezTo>
                <a:cubicBezTo>
                  <a:pt x="1117" y="2049"/>
                  <a:pt x="1120" y="2047"/>
                  <a:pt x="1123" y="2044"/>
                </a:cubicBezTo>
                <a:cubicBezTo>
                  <a:pt x="1123" y="2032"/>
                  <a:pt x="1123" y="2021"/>
                  <a:pt x="1123" y="2010"/>
                </a:cubicBezTo>
                <a:cubicBezTo>
                  <a:pt x="1126" y="2007"/>
                  <a:pt x="1128" y="2005"/>
                  <a:pt x="1132" y="2002"/>
                </a:cubicBezTo>
                <a:cubicBezTo>
                  <a:pt x="1132" y="1990"/>
                  <a:pt x="1132" y="1979"/>
                  <a:pt x="1132" y="1968"/>
                </a:cubicBezTo>
                <a:cubicBezTo>
                  <a:pt x="1134" y="1965"/>
                  <a:pt x="1137" y="1963"/>
                  <a:pt x="1141" y="1959"/>
                </a:cubicBezTo>
                <a:cubicBezTo>
                  <a:pt x="1141" y="1948"/>
                  <a:pt x="1141" y="1937"/>
                  <a:pt x="1141" y="1925"/>
                </a:cubicBezTo>
                <a:cubicBezTo>
                  <a:pt x="1138" y="1923"/>
                  <a:pt x="1135" y="1921"/>
                  <a:pt x="1132" y="1917"/>
                </a:cubicBezTo>
                <a:cubicBezTo>
                  <a:pt x="1132" y="1912"/>
                  <a:pt x="1132" y="1906"/>
                  <a:pt x="1132" y="1900"/>
                </a:cubicBezTo>
                <a:cubicBezTo>
                  <a:pt x="1134" y="1898"/>
                  <a:pt x="1137" y="1895"/>
                  <a:pt x="1141" y="1891"/>
                </a:cubicBezTo>
                <a:cubicBezTo>
                  <a:pt x="1141" y="1889"/>
                  <a:pt x="1141" y="1887"/>
                  <a:pt x="1141" y="1883"/>
                </a:cubicBezTo>
                <a:cubicBezTo>
                  <a:pt x="1146" y="1878"/>
                  <a:pt x="1152" y="1872"/>
                  <a:pt x="1158" y="1866"/>
                </a:cubicBezTo>
                <a:cubicBezTo>
                  <a:pt x="1158" y="1858"/>
                  <a:pt x="1158" y="1850"/>
                  <a:pt x="1158" y="1841"/>
                </a:cubicBezTo>
                <a:cubicBezTo>
                  <a:pt x="1160" y="1839"/>
                  <a:pt x="1162" y="1836"/>
                  <a:pt x="1166" y="1833"/>
                </a:cubicBezTo>
                <a:cubicBezTo>
                  <a:pt x="1166" y="1819"/>
                  <a:pt x="1166" y="1805"/>
                  <a:pt x="1166" y="1790"/>
                </a:cubicBezTo>
                <a:cubicBezTo>
                  <a:pt x="1168" y="1788"/>
                  <a:pt x="1170" y="1785"/>
                  <a:pt x="1174" y="1782"/>
                </a:cubicBezTo>
                <a:cubicBezTo>
                  <a:pt x="1174" y="1776"/>
                  <a:pt x="1174" y="1771"/>
                  <a:pt x="1174" y="1765"/>
                </a:cubicBezTo>
                <a:cubicBezTo>
                  <a:pt x="1176" y="1763"/>
                  <a:pt x="1179" y="1760"/>
                  <a:pt x="1183" y="1757"/>
                </a:cubicBezTo>
                <a:cubicBezTo>
                  <a:pt x="1183" y="1743"/>
                  <a:pt x="1183" y="1729"/>
                  <a:pt x="1183" y="1715"/>
                </a:cubicBezTo>
                <a:cubicBezTo>
                  <a:pt x="1185" y="1712"/>
                  <a:pt x="1188" y="1709"/>
                  <a:pt x="1191" y="1706"/>
                </a:cubicBezTo>
                <a:cubicBezTo>
                  <a:pt x="1193" y="1706"/>
                  <a:pt x="1196" y="1706"/>
                  <a:pt x="1200" y="1706"/>
                </a:cubicBezTo>
                <a:cubicBezTo>
                  <a:pt x="1200" y="1700"/>
                  <a:pt x="1200" y="1694"/>
                  <a:pt x="1200" y="1689"/>
                </a:cubicBezTo>
                <a:cubicBezTo>
                  <a:pt x="1205" y="1684"/>
                  <a:pt x="1210" y="1678"/>
                  <a:pt x="1216" y="1673"/>
                </a:cubicBezTo>
                <a:cubicBezTo>
                  <a:pt x="1218" y="1673"/>
                  <a:pt x="1222" y="1673"/>
                  <a:pt x="1225" y="1673"/>
                </a:cubicBezTo>
                <a:cubicBezTo>
                  <a:pt x="1230" y="1667"/>
                  <a:pt x="1236" y="1661"/>
                  <a:pt x="1242" y="1656"/>
                </a:cubicBezTo>
                <a:cubicBezTo>
                  <a:pt x="1242" y="1644"/>
                  <a:pt x="1242" y="1633"/>
                  <a:pt x="1242" y="1621"/>
                </a:cubicBezTo>
                <a:cubicBezTo>
                  <a:pt x="1244" y="1619"/>
                  <a:pt x="1247" y="1617"/>
                  <a:pt x="1250" y="1613"/>
                </a:cubicBezTo>
                <a:cubicBezTo>
                  <a:pt x="1250" y="1605"/>
                  <a:pt x="1250" y="1596"/>
                  <a:pt x="1250" y="1587"/>
                </a:cubicBezTo>
                <a:cubicBezTo>
                  <a:pt x="1236" y="1587"/>
                  <a:pt x="1222" y="1587"/>
                  <a:pt x="1208" y="1587"/>
                </a:cubicBezTo>
                <a:cubicBezTo>
                  <a:pt x="1200" y="1579"/>
                  <a:pt x="1191" y="1571"/>
                  <a:pt x="1183" y="1562"/>
                </a:cubicBezTo>
                <a:cubicBezTo>
                  <a:pt x="1180" y="1562"/>
                  <a:pt x="1177" y="1562"/>
                  <a:pt x="1174" y="1562"/>
                </a:cubicBezTo>
                <a:cubicBezTo>
                  <a:pt x="1169" y="1557"/>
                  <a:pt x="1163" y="1551"/>
                  <a:pt x="1157" y="1545"/>
                </a:cubicBezTo>
                <a:cubicBezTo>
                  <a:pt x="1157" y="1543"/>
                  <a:pt x="1157" y="1540"/>
                  <a:pt x="1157" y="1537"/>
                </a:cubicBezTo>
                <a:cubicBezTo>
                  <a:pt x="1155" y="1535"/>
                  <a:pt x="1152" y="1532"/>
                  <a:pt x="1148" y="1529"/>
                </a:cubicBezTo>
                <a:cubicBezTo>
                  <a:pt x="1148" y="1527"/>
                  <a:pt x="1148" y="1523"/>
                  <a:pt x="1148" y="1520"/>
                </a:cubicBezTo>
                <a:cubicBezTo>
                  <a:pt x="1137" y="1509"/>
                  <a:pt x="1126" y="1497"/>
                  <a:pt x="1114" y="1486"/>
                </a:cubicBezTo>
                <a:cubicBezTo>
                  <a:pt x="1106" y="1486"/>
                  <a:pt x="1098" y="1486"/>
                  <a:pt x="1089" y="1486"/>
                </a:cubicBezTo>
                <a:cubicBezTo>
                  <a:pt x="1087" y="1489"/>
                  <a:pt x="1084" y="1492"/>
                  <a:pt x="1081" y="1495"/>
                </a:cubicBezTo>
                <a:cubicBezTo>
                  <a:pt x="1073" y="1495"/>
                  <a:pt x="1064" y="1495"/>
                  <a:pt x="1055" y="1495"/>
                </a:cubicBezTo>
                <a:cubicBezTo>
                  <a:pt x="1053" y="1497"/>
                  <a:pt x="1050" y="1500"/>
                  <a:pt x="1047" y="1503"/>
                </a:cubicBezTo>
                <a:cubicBezTo>
                  <a:pt x="1036" y="1503"/>
                  <a:pt x="1024" y="1503"/>
                  <a:pt x="1013" y="1503"/>
                </a:cubicBezTo>
                <a:cubicBezTo>
                  <a:pt x="1011" y="1506"/>
                  <a:pt x="1008" y="1509"/>
                  <a:pt x="1005" y="1512"/>
                </a:cubicBezTo>
                <a:cubicBezTo>
                  <a:pt x="1003" y="1512"/>
                  <a:pt x="1000" y="1512"/>
                  <a:pt x="997" y="1512"/>
                </a:cubicBezTo>
                <a:cubicBezTo>
                  <a:pt x="995" y="1514"/>
                  <a:pt x="991" y="1517"/>
                  <a:pt x="988" y="1520"/>
                </a:cubicBezTo>
                <a:cubicBezTo>
                  <a:pt x="972" y="1520"/>
                  <a:pt x="955" y="1520"/>
                  <a:pt x="938" y="1520"/>
                </a:cubicBezTo>
                <a:cubicBezTo>
                  <a:pt x="935" y="1523"/>
                  <a:pt x="932" y="1526"/>
                  <a:pt x="929" y="1529"/>
                </a:cubicBezTo>
                <a:cubicBezTo>
                  <a:pt x="923" y="1529"/>
                  <a:pt x="917" y="1529"/>
                  <a:pt x="912" y="1529"/>
                </a:cubicBezTo>
                <a:cubicBezTo>
                  <a:pt x="909" y="1532"/>
                  <a:pt x="907" y="1534"/>
                  <a:pt x="904" y="1537"/>
                </a:cubicBezTo>
                <a:cubicBezTo>
                  <a:pt x="901" y="1537"/>
                  <a:pt x="899" y="1537"/>
                  <a:pt x="896" y="1537"/>
                </a:cubicBezTo>
                <a:cubicBezTo>
                  <a:pt x="890" y="1543"/>
                  <a:pt x="884" y="1549"/>
                  <a:pt x="879" y="1554"/>
                </a:cubicBezTo>
                <a:cubicBezTo>
                  <a:pt x="876" y="1554"/>
                  <a:pt x="873" y="1554"/>
                  <a:pt x="870" y="1554"/>
                </a:cubicBezTo>
                <a:cubicBezTo>
                  <a:pt x="867" y="1557"/>
                  <a:pt x="865" y="1559"/>
                  <a:pt x="862" y="1562"/>
                </a:cubicBezTo>
                <a:cubicBezTo>
                  <a:pt x="859" y="1562"/>
                  <a:pt x="856" y="1562"/>
                  <a:pt x="853" y="1562"/>
                </a:cubicBezTo>
                <a:cubicBezTo>
                  <a:pt x="850" y="1565"/>
                  <a:pt x="848" y="1568"/>
                  <a:pt x="845" y="1571"/>
                </a:cubicBezTo>
                <a:cubicBezTo>
                  <a:pt x="839" y="1571"/>
                  <a:pt x="833" y="1571"/>
                  <a:pt x="828" y="1571"/>
                </a:cubicBezTo>
                <a:cubicBezTo>
                  <a:pt x="825" y="1574"/>
                  <a:pt x="823" y="1576"/>
                  <a:pt x="819" y="1579"/>
                </a:cubicBezTo>
                <a:cubicBezTo>
                  <a:pt x="817" y="1579"/>
                  <a:pt x="814" y="1579"/>
                  <a:pt x="811" y="1579"/>
                </a:cubicBezTo>
                <a:cubicBezTo>
                  <a:pt x="806" y="1585"/>
                  <a:pt x="800" y="1591"/>
                  <a:pt x="794" y="1596"/>
                </a:cubicBezTo>
                <a:cubicBezTo>
                  <a:pt x="794" y="1599"/>
                  <a:pt x="794" y="1601"/>
                  <a:pt x="794" y="1604"/>
                </a:cubicBezTo>
                <a:cubicBezTo>
                  <a:pt x="792" y="1604"/>
                  <a:pt x="789" y="1604"/>
                  <a:pt x="785" y="1604"/>
                </a:cubicBezTo>
                <a:cubicBezTo>
                  <a:pt x="780" y="1610"/>
                  <a:pt x="774" y="1616"/>
                  <a:pt x="768" y="1621"/>
                </a:cubicBezTo>
                <a:cubicBezTo>
                  <a:pt x="766" y="1621"/>
                  <a:pt x="764" y="1621"/>
                  <a:pt x="760" y="1621"/>
                </a:cubicBezTo>
                <a:cubicBezTo>
                  <a:pt x="755" y="1627"/>
                  <a:pt x="749" y="1633"/>
                  <a:pt x="743" y="1639"/>
                </a:cubicBezTo>
                <a:cubicBezTo>
                  <a:pt x="738" y="1639"/>
                  <a:pt x="732" y="1639"/>
                  <a:pt x="726" y="1639"/>
                </a:cubicBezTo>
                <a:cubicBezTo>
                  <a:pt x="724" y="1636"/>
                  <a:pt x="721" y="1634"/>
                  <a:pt x="718" y="1630"/>
                </a:cubicBezTo>
                <a:cubicBezTo>
                  <a:pt x="718" y="1625"/>
                  <a:pt x="718" y="1619"/>
                  <a:pt x="718" y="1613"/>
                </a:cubicBezTo>
                <a:cubicBezTo>
                  <a:pt x="716" y="1611"/>
                  <a:pt x="712" y="1608"/>
                  <a:pt x="709" y="1604"/>
                </a:cubicBezTo>
                <a:cubicBezTo>
                  <a:pt x="709" y="1596"/>
                  <a:pt x="709" y="1588"/>
                  <a:pt x="709" y="1579"/>
                </a:cubicBezTo>
                <a:cubicBezTo>
                  <a:pt x="707" y="1577"/>
                  <a:pt x="704" y="1574"/>
                  <a:pt x="701" y="1571"/>
                </a:cubicBezTo>
                <a:cubicBezTo>
                  <a:pt x="701" y="1563"/>
                  <a:pt x="701" y="1554"/>
                  <a:pt x="701" y="1545"/>
                </a:cubicBezTo>
                <a:cubicBezTo>
                  <a:pt x="699" y="1543"/>
                  <a:pt x="696" y="1540"/>
                  <a:pt x="693" y="1537"/>
                </a:cubicBezTo>
                <a:cubicBezTo>
                  <a:pt x="693" y="1535"/>
                  <a:pt x="693" y="1532"/>
                  <a:pt x="693" y="1529"/>
                </a:cubicBezTo>
                <a:cubicBezTo>
                  <a:pt x="679" y="1529"/>
                  <a:pt x="665" y="1529"/>
                  <a:pt x="650" y="1529"/>
                </a:cubicBezTo>
                <a:cubicBezTo>
                  <a:pt x="648" y="1532"/>
                  <a:pt x="645" y="1534"/>
                  <a:pt x="642" y="1537"/>
                </a:cubicBezTo>
                <a:cubicBezTo>
                  <a:pt x="640" y="1537"/>
                  <a:pt x="637" y="1537"/>
                  <a:pt x="634" y="1537"/>
                </a:cubicBezTo>
                <a:cubicBezTo>
                  <a:pt x="631" y="1535"/>
                  <a:pt x="628" y="1532"/>
                  <a:pt x="625" y="1529"/>
                </a:cubicBezTo>
                <a:cubicBezTo>
                  <a:pt x="625" y="1518"/>
                  <a:pt x="625" y="1506"/>
                  <a:pt x="625" y="1495"/>
                </a:cubicBezTo>
                <a:cubicBezTo>
                  <a:pt x="622" y="1493"/>
                  <a:pt x="620" y="1489"/>
                  <a:pt x="617" y="1486"/>
                </a:cubicBezTo>
                <a:cubicBezTo>
                  <a:pt x="617" y="1476"/>
                  <a:pt x="617" y="1464"/>
                  <a:pt x="617" y="1453"/>
                </a:cubicBezTo>
                <a:cubicBezTo>
                  <a:pt x="614" y="1450"/>
                  <a:pt x="611" y="1447"/>
                  <a:pt x="608" y="1444"/>
                </a:cubicBezTo>
                <a:cubicBezTo>
                  <a:pt x="608" y="1436"/>
                  <a:pt x="608" y="1428"/>
                  <a:pt x="608" y="1419"/>
                </a:cubicBezTo>
                <a:cubicBezTo>
                  <a:pt x="602" y="1419"/>
                  <a:pt x="597" y="1419"/>
                  <a:pt x="591" y="1419"/>
                </a:cubicBezTo>
                <a:cubicBezTo>
                  <a:pt x="588" y="1421"/>
                  <a:pt x="586" y="1424"/>
                  <a:pt x="583" y="1427"/>
                </a:cubicBezTo>
                <a:cubicBezTo>
                  <a:pt x="575" y="1427"/>
                  <a:pt x="567" y="1427"/>
                  <a:pt x="558" y="1427"/>
                </a:cubicBezTo>
                <a:cubicBezTo>
                  <a:pt x="555" y="1429"/>
                  <a:pt x="552" y="1433"/>
                  <a:pt x="549" y="1436"/>
                </a:cubicBezTo>
                <a:cubicBezTo>
                  <a:pt x="533" y="1436"/>
                  <a:pt x="515" y="1436"/>
                  <a:pt x="498" y="1436"/>
                </a:cubicBezTo>
                <a:cubicBezTo>
                  <a:pt x="496" y="1438"/>
                  <a:pt x="493" y="1441"/>
                  <a:pt x="490" y="1444"/>
                </a:cubicBezTo>
                <a:cubicBezTo>
                  <a:pt x="485" y="1444"/>
                  <a:pt x="479" y="1444"/>
                  <a:pt x="473" y="1444"/>
                </a:cubicBezTo>
                <a:cubicBezTo>
                  <a:pt x="471" y="1446"/>
                  <a:pt x="468" y="1450"/>
                  <a:pt x="464" y="1453"/>
                </a:cubicBezTo>
                <a:cubicBezTo>
                  <a:pt x="456" y="1453"/>
                  <a:pt x="448" y="1453"/>
                  <a:pt x="439" y="1453"/>
                </a:cubicBezTo>
                <a:cubicBezTo>
                  <a:pt x="437" y="1455"/>
                  <a:pt x="434" y="1458"/>
                  <a:pt x="431" y="1461"/>
                </a:cubicBezTo>
                <a:cubicBezTo>
                  <a:pt x="426" y="1461"/>
                  <a:pt x="420" y="1461"/>
                  <a:pt x="414" y="1461"/>
                </a:cubicBezTo>
                <a:cubicBezTo>
                  <a:pt x="412" y="1463"/>
                  <a:pt x="409" y="1467"/>
                  <a:pt x="405" y="1470"/>
                </a:cubicBezTo>
                <a:cubicBezTo>
                  <a:pt x="391" y="1470"/>
                  <a:pt x="378" y="1470"/>
                  <a:pt x="363" y="1470"/>
                </a:cubicBezTo>
                <a:cubicBezTo>
                  <a:pt x="363" y="1467"/>
                  <a:pt x="363" y="1464"/>
                  <a:pt x="363" y="1461"/>
                </a:cubicBezTo>
                <a:cubicBezTo>
                  <a:pt x="361" y="1459"/>
                  <a:pt x="358" y="1456"/>
                  <a:pt x="355" y="1453"/>
                </a:cubicBezTo>
                <a:cubicBezTo>
                  <a:pt x="355" y="1450"/>
                  <a:pt x="355" y="1447"/>
                  <a:pt x="355" y="1444"/>
                </a:cubicBezTo>
                <a:cubicBezTo>
                  <a:pt x="347" y="1444"/>
                  <a:pt x="339" y="1444"/>
                  <a:pt x="330" y="1444"/>
                </a:cubicBezTo>
                <a:cubicBezTo>
                  <a:pt x="327" y="1446"/>
                  <a:pt x="324" y="1450"/>
                  <a:pt x="321" y="1453"/>
                </a:cubicBezTo>
                <a:cubicBezTo>
                  <a:pt x="307" y="1453"/>
                  <a:pt x="293" y="1453"/>
                  <a:pt x="279" y="1453"/>
                </a:cubicBezTo>
                <a:cubicBezTo>
                  <a:pt x="276" y="1455"/>
                  <a:pt x="274" y="1458"/>
                  <a:pt x="271" y="1461"/>
                </a:cubicBezTo>
                <a:cubicBezTo>
                  <a:pt x="259" y="1461"/>
                  <a:pt x="248" y="1461"/>
                  <a:pt x="237" y="1461"/>
                </a:cubicBezTo>
                <a:cubicBezTo>
                  <a:pt x="234" y="1463"/>
                  <a:pt x="232" y="1467"/>
                  <a:pt x="229" y="1470"/>
                </a:cubicBezTo>
                <a:cubicBezTo>
                  <a:pt x="217" y="1470"/>
                  <a:pt x="206" y="1470"/>
                  <a:pt x="195" y="1470"/>
                </a:cubicBezTo>
                <a:cubicBezTo>
                  <a:pt x="192" y="1472"/>
                  <a:pt x="189" y="1475"/>
                  <a:pt x="186" y="1478"/>
                </a:cubicBezTo>
                <a:cubicBezTo>
                  <a:pt x="181" y="1478"/>
                  <a:pt x="175" y="1478"/>
                  <a:pt x="169" y="1478"/>
                </a:cubicBezTo>
                <a:cubicBezTo>
                  <a:pt x="167" y="1480"/>
                  <a:pt x="164" y="1483"/>
                  <a:pt x="161" y="1486"/>
                </a:cubicBezTo>
                <a:cubicBezTo>
                  <a:pt x="155" y="1486"/>
                  <a:pt x="149" y="1486"/>
                  <a:pt x="143" y="1486"/>
                </a:cubicBezTo>
                <a:cubicBezTo>
                  <a:pt x="141" y="1489"/>
                  <a:pt x="139" y="1492"/>
                  <a:pt x="135" y="1495"/>
                </a:cubicBezTo>
                <a:cubicBezTo>
                  <a:pt x="127" y="1495"/>
                  <a:pt x="119" y="1495"/>
                  <a:pt x="110" y="1495"/>
                </a:cubicBezTo>
                <a:cubicBezTo>
                  <a:pt x="108" y="1497"/>
                  <a:pt x="105" y="1500"/>
                  <a:pt x="101" y="1503"/>
                </a:cubicBezTo>
                <a:cubicBezTo>
                  <a:pt x="96" y="1503"/>
                  <a:pt x="90" y="1503"/>
                  <a:pt x="84" y="1503"/>
                </a:cubicBezTo>
                <a:cubicBezTo>
                  <a:pt x="82" y="1506"/>
                  <a:pt x="79" y="1509"/>
                  <a:pt x="76" y="1512"/>
                </a:cubicBezTo>
                <a:cubicBezTo>
                  <a:pt x="71" y="1512"/>
                  <a:pt x="65" y="1512"/>
                  <a:pt x="59" y="1512"/>
                </a:cubicBezTo>
                <a:cubicBezTo>
                  <a:pt x="59" y="1510"/>
                  <a:pt x="59" y="1506"/>
                  <a:pt x="59" y="1503"/>
                </a:cubicBezTo>
                <a:cubicBezTo>
                  <a:pt x="57" y="1501"/>
                  <a:pt x="54" y="1498"/>
                  <a:pt x="51" y="1495"/>
                </a:cubicBezTo>
                <a:cubicBezTo>
                  <a:pt x="51" y="1484"/>
                  <a:pt x="51" y="1472"/>
                  <a:pt x="51" y="1461"/>
                </a:cubicBezTo>
                <a:cubicBezTo>
                  <a:pt x="49" y="1459"/>
                  <a:pt x="45" y="1456"/>
                  <a:pt x="42" y="1453"/>
                </a:cubicBezTo>
                <a:cubicBezTo>
                  <a:pt x="42" y="1447"/>
                  <a:pt x="42" y="1442"/>
                  <a:pt x="42" y="1436"/>
                </a:cubicBezTo>
                <a:cubicBezTo>
                  <a:pt x="40" y="1433"/>
                  <a:pt x="37" y="1430"/>
                  <a:pt x="34" y="1427"/>
                </a:cubicBezTo>
                <a:cubicBezTo>
                  <a:pt x="34" y="1416"/>
                  <a:pt x="34" y="1405"/>
                  <a:pt x="34" y="1394"/>
                </a:cubicBezTo>
                <a:cubicBezTo>
                  <a:pt x="32" y="1391"/>
                  <a:pt x="28" y="1388"/>
                  <a:pt x="25" y="1385"/>
                </a:cubicBezTo>
                <a:cubicBezTo>
                  <a:pt x="25" y="1380"/>
                  <a:pt x="25" y="1374"/>
                  <a:pt x="25" y="1369"/>
                </a:cubicBezTo>
                <a:cubicBezTo>
                  <a:pt x="23" y="1366"/>
                  <a:pt x="20" y="1363"/>
                  <a:pt x="17" y="1360"/>
                </a:cubicBezTo>
                <a:cubicBezTo>
                  <a:pt x="17" y="1357"/>
                  <a:pt x="17" y="1355"/>
                  <a:pt x="17" y="1352"/>
                </a:cubicBezTo>
                <a:cubicBezTo>
                  <a:pt x="15" y="1349"/>
                  <a:pt x="12" y="1346"/>
                  <a:pt x="9" y="1343"/>
                </a:cubicBezTo>
                <a:cubicBezTo>
                  <a:pt x="9" y="1340"/>
                  <a:pt x="9" y="1338"/>
                  <a:pt x="9" y="1335"/>
                </a:cubicBezTo>
                <a:cubicBezTo>
                  <a:pt x="6" y="1332"/>
                  <a:pt x="3" y="1329"/>
                  <a:pt x="0" y="1326"/>
                </a:cubicBezTo>
                <a:cubicBezTo>
                  <a:pt x="0" y="1323"/>
                  <a:pt x="0" y="1321"/>
                  <a:pt x="0" y="1318"/>
                </a:cubicBezTo>
                <a:cubicBezTo>
                  <a:pt x="11" y="1318"/>
                  <a:pt x="23" y="1318"/>
                  <a:pt x="34" y="1318"/>
                </a:cubicBezTo>
                <a:cubicBezTo>
                  <a:pt x="34" y="1314"/>
                  <a:pt x="34" y="1312"/>
                  <a:pt x="34" y="1309"/>
                </a:cubicBezTo>
                <a:cubicBezTo>
                  <a:pt x="37" y="1306"/>
                  <a:pt x="40" y="1303"/>
                  <a:pt x="42" y="1301"/>
                </a:cubicBezTo>
                <a:cubicBezTo>
                  <a:pt x="42" y="1295"/>
                  <a:pt x="42" y="1289"/>
                  <a:pt x="42" y="1284"/>
                </a:cubicBezTo>
                <a:cubicBezTo>
                  <a:pt x="45" y="1280"/>
                  <a:pt x="49" y="1278"/>
                  <a:pt x="51" y="1275"/>
                </a:cubicBezTo>
                <a:cubicBezTo>
                  <a:pt x="54" y="1275"/>
                  <a:pt x="57" y="1275"/>
                  <a:pt x="59" y="1275"/>
                </a:cubicBezTo>
                <a:cubicBezTo>
                  <a:pt x="62" y="1272"/>
                  <a:pt x="66" y="1270"/>
                  <a:pt x="68" y="1267"/>
                </a:cubicBezTo>
                <a:cubicBezTo>
                  <a:pt x="74" y="1267"/>
                  <a:pt x="79" y="1267"/>
                  <a:pt x="84" y="1267"/>
                </a:cubicBezTo>
                <a:cubicBezTo>
                  <a:pt x="88" y="1271"/>
                  <a:pt x="91" y="1273"/>
                  <a:pt x="93" y="1275"/>
                </a:cubicBezTo>
                <a:cubicBezTo>
                  <a:pt x="96" y="1272"/>
                  <a:pt x="99" y="1270"/>
                  <a:pt x="101" y="1267"/>
                </a:cubicBezTo>
                <a:cubicBezTo>
                  <a:pt x="105" y="1267"/>
                  <a:pt x="108" y="1267"/>
                  <a:pt x="110" y="1267"/>
                </a:cubicBezTo>
                <a:cubicBezTo>
                  <a:pt x="113" y="1264"/>
                  <a:pt x="116" y="1261"/>
                  <a:pt x="118" y="1258"/>
                </a:cubicBezTo>
                <a:cubicBezTo>
                  <a:pt x="122" y="1258"/>
                  <a:pt x="124" y="1258"/>
                  <a:pt x="126" y="1258"/>
                </a:cubicBezTo>
                <a:cubicBezTo>
                  <a:pt x="130" y="1255"/>
                  <a:pt x="133" y="1253"/>
                  <a:pt x="135" y="1250"/>
                </a:cubicBezTo>
                <a:cubicBezTo>
                  <a:pt x="152" y="1250"/>
                  <a:pt x="169" y="1250"/>
                  <a:pt x="186" y="1250"/>
                </a:cubicBezTo>
                <a:cubicBezTo>
                  <a:pt x="191" y="1256"/>
                  <a:pt x="197" y="1262"/>
                  <a:pt x="203" y="1267"/>
                </a:cubicBezTo>
                <a:cubicBezTo>
                  <a:pt x="203" y="1271"/>
                  <a:pt x="203" y="1273"/>
                  <a:pt x="203" y="1275"/>
                </a:cubicBezTo>
                <a:cubicBezTo>
                  <a:pt x="206" y="1275"/>
                  <a:pt x="209" y="1275"/>
                  <a:pt x="212" y="1275"/>
                </a:cubicBezTo>
                <a:cubicBezTo>
                  <a:pt x="215" y="1279"/>
                  <a:pt x="217" y="1281"/>
                  <a:pt x="220" y="1284"/>
                </a:cubicBezTo>
                <a:cubicBezTo>
                  <a:pt x="220" y="1287"/>
                  <a:pt x="220" y="1290"/>
                  <a:pt x="220" y="1292"/>
                </a:cubicBezTo>
                <a:cubicBezTo>
                  <a:pt x="231" y="1292"/>
                  <a:pt x="242" y="1292"/>
                  <a:pt x="254" y="1292"/>
                </a:cubicBezTo>
                <a:cubicBezTo>
                  <a:pt x="257" y="1289"/>
                  <a:pt x="259" y="1286"/>
                  <a:pt x="262" y="1284"/>
                </a:cubicBezTo>
                <a:cubicBezTo>
                  <a:pt x="267" y="1284"/>
                  <a:pt x="273" y="1284"/>
                  <a:pt x="279" y="1284"/>
                </a:cubicBezTo>
                <a:cubicBezTo>
                  <a:pt x="279" y="1280"/>
                  <a:pt x="279" y="1278"/>
                  <a:pt x="279" y="1275"/>
                </a:cubicBezTo>
                <a:cubicBezTo>
                  <a:pt x="282" y="1272"/>
                  <a:pt x="285" y="1270"/>
                  <a:pt x="287" y="1267"/>
                </a:cubicBezTo>
                <a:cubicBezTo>
                  <a:pt x="290" y="1267"/>
                  <a:pt x="293" y="1267"/>
                  <a:pt x="296" y="1267"/>
                </a:cubicBezTo>
                <a:cubicBezTo>
                  <a:pt x="299" y="1264"/>
                  <a:pt x="302" y="1261"/>
                  <a:pt x="304" y="1258"/>
                </a:cubicBezTo>
                <a:cubicBezTo>
                  <a:pt x="307" y="1262"/>
                  <a:pt x="310" y="1265"/>
                  <a:pt x="313" y="1267"/>
                </a:cubicBezTo>
                <a:cubicBezTo>
                  <a:pt x="322" y="1267"/>
                  <a:pt x="330" y="1267"/>
                  <a:pt x="338" y="1267"/>
                </a:cubicBezTo>
                <a:cubicBezTo>
                  <a:pt x="341" y="1264"/>
                  <a:pt x="344" y="1261"/>
                  <a:pt x="346" y="1258"/>
                </a:cubicBezTo>
                <a:cubicBezTo>
                  <a:pt x="349" y="1258"/>
                  <a:pt x="353" y="1258"/>
                  <a:pt x="355" y="1258"/>
                </a:cubicBezTo>
                <a:cubicBezTo>
                  <a:pt x="355" y="1255"/>
                  <a:pt x="355" y="1253"/>
                  <a:pt x="355" y="1250"/>
                </a:cubicBezTo>
                <a:cubicBezTo>
                  <a:pt x="361" y="1245"/>
                  <a:pt x="366" y="1239"/>
                  <a:pt x="372" y="1233"/>
                </a:cubicBezTo>
                <a:cubicBezTo>
                  <a:pt x="372" y="1230"/>
                  <a:pt x="372" y="1227"/>
                  <a:pt x="372" y="1224"/>
                </a:cubicBezTo>
                <a:cubicBezTo>
                  <a:pt x="375" y="1221"/>
                  <a:pt x="378" y="1219"/>
                  <a:pt x="380" y="1216"/>
                </a:cubicBezTo>
                <a:cubicBezTo>
                  <a:pt x="380" y="1205"/>
                  <a:pt x="380" y="1194"/>
                  <a:pt x="380" y="1182"/>
                </a:cubicBezTo>
                <a:cubicBezTo>
                  <a:pt x="383" y="1182"/>
                  <a:pt x="386" y="1182"/>
                  <a:pt x="388" y="1182"/>
                </a:cubicBezTo>
                <a:cubicBezTo>
                  <a:pt x="391" y="1179"/>
                  <a:pt x="395" y="1177"/>
                  <a:pt x="397" y="1174"/>
                </a:cubicBezTo>
                <a:cubicBezTo>
                  <a:pt x="394" y="1171"/>
                  <a:pt x="391" y="1168"/>
                  <a:pt x="388" y="1166"/>
                </a:cubicBezTo>
                <a:cubicBezTo>
                  <a:pt x="388" y="1163"/>
                  <a:pt x="388" y="1159"/>
                  <a:pt x="388" y="1157"/>
                </a:cubicBezTo>
                <a:cubicBezTo>
                  <a:pt x="383" y="1151"/>
                  <a:pt x="377" y="1146"/>
                  <a:pt x="372" y="1140"/>
                </a:cubicBezTo>
                <a:cubicBezTo>
                  <a:pt x="369" y="1140"/>
                  <a:pt x="366" y="1140"/>
                  <a:pt x="363" y="1140"/>
                </a:cubicBezTo>
                <a:cubicBezTo>
                  <a:pt x="357" y="1134"/>
                  <a:pt x="352" y="1129"/>
                  <a:pt x="346" y="1123"/>
                </a:cubicBezTo>
                <a:cubicBezTo>
                  <a:pt x="346" y="1120"/>
                  <a:pt x="346" y="1117"/>
                  <a:pt x="346" y="1115"/>
                </a:cubicBezTo>
                <a:cubicBezTo>
                  <a:pt x="343" y="1112"/>
                  <a:pt x="340" y="1109"/>
                  <a:pt x="338" y="1107"/>
                </a:cubicBezTo>
                <a:cubicBezTo>
                  <a:pt x="338" y="1104"/>
                  <a:pt x="338" y="1100"/>
                  <a:pt x="338" y="1098"/>
                </a:cubicBezTo>
                <a:cubicBezTo>
                  <a:pt x="335" y="1095"/>
                  <a:pt x="332" y="1092"/>
                  <a:pt x="330" y="1090"/>
                </a:cubicBezTo>
                <a:cubicBezTo>
                  <a:pt x="330" y="1087"/>
                  <a:pt x="330" y="1083"/>
                  <a:pt x="330" y="1081"/>
                </a:cubicBezTo>
                <a:cubicBezTo>
                  <a:pt x="333" y="1078"/>
                  <a:pt x="336" y="1075"/>
                  <a:pt x="338" y="1073"/>
                </a:cubicBezTo>
                <a:cubicBezTo>
                  <a:pt x="341" y="1073"/>
                  <a:pt x="344" y="1073"/>
                  <a:pt x="346" y="1073"/>
                </a:cubicBezTo>
                <a:cubicBezTo>
                  <a:pt x="349" y="1070"/>
                  <a:pt x="353" y="1067"/>
                  <a:pt x="355" y="1065"/>
                </a:cubicBezTo>
                <a:cubicBezTo>
                  <a:pt x="358" y="1065"/>
                  <a:pt x="361" y="1065"/>
                  <a:pt x="363" y="1065"/>
                </a:cubicBezTo>
                <a:cubicBezTo>
                  <a:pt x="374" y="1053"/>
                  <a:pt x="386" y="1042"/>
                  <a:pt x="397" y="1031"/>
                </a:cubicBezTo>
                <a:cubicBezTo>
                  <a:pt x="400" y="1031"/>
                  <a:pt x="403" y="1031"/>
                  <a:pt x="405" y="1031"/>
                </a:cubicBezTo>
                <a:cubicBezTo>
                  <a:pt x="409" y="1027"/>
                  <a:pt x="412" y="1024"/>
                  <a:pt x="414" y="1022"/>
                </a:cubicBezTo>
                <a:cubicBezTo>
                  <a:pt x="417" y="1022"/>
                  <a:pt x="420" y="1022"/>
                  <a:pt x="422" y="1022"/>
                </a:cubicBezTo>
                <a:cubicBezTo>
                  <a:pt x="437" y="1007"/>
                  <a:pt x="451" y="993"/>
                  <a:pt x="464" y="980"/>
                </a:cubicBezTo>
                <a:cubicBezTo>
                  <a:pt x="476" y="991"/>
                  <a:pt x="487" y="1002"/>
                  <a:pt x="498" y="1014"/>
                </a:cubicBezTo>
                <a:cubicBezTo>
                  <a:pt x="498" y="1023"/>
                  <a:pt x="498" y="1031"/>
                  <a:pt x="498" y="1039"/>
                </a:cubicBezTo>
                <a:cubicBezTo>
                  <a:pt x="493" y="1044"/>
                  <a:pt x="487" y="1050"/>
                  <a:pt x="481" y="1056"/>
                </a:cubicBezTo>
                <a:cubicBezTo>
                  <a:pt x="481" y="1059"/>
                  <a:pt x="481" y="1062"/>
                  <a:pt x="481" y="1065"/>
                </a:cubicBezTo>
                <a:cubicBezTo>
                  <a:pt x="487" y="1070"/>
                  <a:pt x="493" y="1076"/>
                  <a:pt x="498" y="1081"/>
                </a:cubicBezTo>
                <a:cubicBezTo>
                  <a:pt x="507" y="1081"/>
                  <a:pt x="515" y="1081"/>
                  <a:pt x="524" y="1081"/>
                </a:cubicBezTo>
                <a:cubicBezTo>
                  <a:pt x="527" y="1078"/>
                  <a:pt x="530" y="1075"/>
                  <a:pt x="533" y="1073"/>
                </a:cubicBezTo>
                <a:cubicBezTo>
                  <a:pt x="536" y="1073"/>
                  <a:pt x="538" y="1073"/>
                  <a:pt x="541" y="1073"/>
                </a:cubicBezTo>
                <a:cubicBezTo>
                  <a:pt x="544" y="1070"/>
                  <a:pt x="546" y="1067"/>
                  <a:pt x="549" y="1065"/>
                </a:cubicBezTo>
                <a:cubicBezTo>
                  <a:pt x="552" y="1065"/>
                  <a:pt x="555" y="1065"/>
                  <a:pt x="558" y="1065"/>
                </a:cubicBezTo>
                <a:cubicBezTo>
                  <a:pt x="563" y="1059"/>
                  <a:pt x="569" y="1053"/>
                  <a:pt x="575" y="1048"/>
                </a:cubicBezTo>
                <a:cubicBezTo>
                  <a:pt x="575" y="1042"/>
                  <a:pt x="575" y="1036"/>
                  <a:pt x="575" y="1031"/>
                </a:cubicBezTo>
                <a:cubicBezTo>
                  <a:pt x="578" y="1027"/>
                  <a:pt x="580" y="1024"/>
                  <a:pt x="583" y="1022"/>
                </a:cubicBezTo>
                <a:cubicBezTo>
                  <a:pt x="583" y="1018"/>
                  <a:pt x="583" y="1016"/>
                  <a:pt x="583" y="1014"/>
                </a:cubicBezTo>
                <a:cubicBezTo>
                  <a:pt x="588" y="1008"/>
                  <a:pt x="594" y="1002"/>
                  <a:pt x="600" y="997"/>
                </a:cubicBezTo>
                <a:cubicBezTo>
                  <a:pt x="600" y="993"/>
                  <a:pt x="600" y="991"/>
                  <a:pt x="600" y="988"/>
                </a:cubicBezTo>
                <a:cubicBezTo>
                  <a:pt x="603" y="985"/>
                  <a:pt x="605" y="982"/>
                  <a:pt x="608" y="980"/>
                </a:cubicBezTo>
                <a:cubicBezTo>
                  <a:pt x="608" y="976"/>
                  <a:pt x="608" y="974"/>
                  <a:pt x="608" y="971"/>
                </a:cubicBezTo>
                <a:cubicBezTo>
                  <a:pt x="614" y="966"/>
                  <a:pt x="619" y="960"/>
                  <a:pt x="625" y="954"/>
                </a:cubicBezTo>
                <a:cubicBezTo>
                  <a:pt x="628" y="954"/>
                  <a:pt x="631" y="954"/>
                  <a:pt x="634" y="954"/>
                </a:cubicBezTo>
                <a:cubicBezTo>
                  <a:pt x="640" y="949"/>
                  <a:pt x="645" y="943"/>
                  <a:pt x="650" y="937"/>
                </a:cubicBezTo>
                <a:cubicBezTo>
                  <a:pt x="659" y="937"/>
                  <a:pt x="668" y="937"/>
                  <a:pt x="676" y="937"/>
                </a:cubicBezTo>
                <a:cubicBezTo>
                  <a:pt x="676" y="934"/>
                  <a:pt x="676" y="932"/>
                  <a:pt x="676" y="929"/>
                </a:cubicBezTo>
                <a:cubicBezTo>
                  <a:pt x="679" y="926"/>
                  <a:pt x="682" y="923"/>
                  <a:pt x="684" y="920"/>
                </a:cubicBezTo>
                <a:cubicBezTo>
                  <a:pt x="684" y="917"/>
                  <a:pt x="684" y="915"/>
                  <a:pt x="684" y="912"/>
                </a:cubicBezTo>
                <a:cubicBezTo>
                  <a:pt x="693" y="903"/>
                  <a:pt x="701" y="895"/>
                  <a:pt x="709" y="887"/>
                </a:cubicBezTo>
                <a:cubicBezTo>
                  <a:pt x="709" y="884"/>
                  <a:pt x="709" y="881"/>
                  <a:pt x="709" y="878"/>
                </a:cubicBezTo>
                <a:cubicBezTo>
                  <a:pt x="712" y="875"/>
                  <a:pt x="716" y="873"/>
                  <a:pt x="718" y="870"/>
                </a:cubicBezTo>
                <a:cubicBezTo>
                  <a:pt x="718" y="867"/>
                  <a:pt x="718" y="864"/>
                  <a:pt x="718" y="861"/>
                </a:cubicBezTo>
                <a:cubicBezTo>
                  <a:pt x="724" y="861"/>
                  <a:pt x="729" y="861"/>
                  <a:pt x="735" y="861"/>
                </a:cubicBezTo>
                <a:cubicBezTo>
                  <a:pt x="738" y="858"/>
                  <a:pt x="741" y="856"/>
                  <a:pt x="743" y="853"/>
                </a:cubicBezTo>
                <a:cubicBezTo>
                  <a:pt x="749" y="853"/>
                  <a:pt x="755" y="853"/>
                  <a:pt x="760" y="853"/>
                </a:cubicBezTo>
                <a:cubicBezTo>
                  <a:pt x="766" y="847"/>
                  <a:pt x="772" y="842"/>
                  <a:pt x="777" y="836"/>
                </a:cubicBezTo>
                <a:cubicBezTo>
                  <a:pt x="783" y="836"/>
                  <a:pt x="789" y="836"/>
                  <a:pt x="794" y="836"/>
                </a:cubicBezTo>
                <a:cubicBezTo>
                  <a:pt x="794" y="833"/>
                  <a:pt x="794" y="830"/>
                  <a:pt x="794" y="828"/>
                </a:cubicBezTo>
                <a:cubicBezTo>
                  <a:pt x="798" y="825"/>
                  <a:pt x="800" y="822"/>
                  <a:pt x="802" y="819"/>
                </a:cubicBezTo>
                <a:cubicBezTo>
                  <a:pt x="785" y="802"/>
                  <a:pt x="768" y="785"/>
                  <a:pt x="751" y="769"/>
                </a:cubicBezTo>
                <a:cubicBezTo>
                  <a:pt x="748" y="769"/>
                  <a:pt x="746" y="769"/>
                  <a:pt x="743" y="769"/>
                </a:cubicBezTo>
                <a:cubicBezTo>
                  <a:pt x="723" y="749"/>
                  <a:pt x="704" y="729"/>
                  <a:pt x="684" y="710"/>
                </a:cubicBezTo>
                <a:cubicBezTo>
                  <a:pt x="675" y="710"/>
                  <a:pt x="667" y="710"/>
                  <a:pt x="659" y="710"/>
                </a:cubicBezTo>
                <a:cubicBezTo>
                  <a:pt x="659" y="695"/>
                  <a:pt x="659" y="681"/>
                  <a:pt x="659" y="668"/>
                </a:cubicBezTo>
                <a:cubicBezTo>
                  <a:pt x="662" y="664"/>
                  <a:pt x="665" y="661"/>
                  <a:pt x="667" y="659"/>
                </a:cubicBezTo>
                <a:cubicBezTo>
                  <a:pt x="667" y="653"/>
                  <a:pt x="667" y="647"/>
                  <a:pt x="667" y="642"/>
                </a:cubicBezTo>
                <a:cubicBezTo>
                  <a:pt x="670" y="639"/>
                  <a:pt x="674" y="636"/>
                  <a:pt x="676" y="634"/>
                </a:cubicBezTo>
                <a:cubicBezTo>
                  <a:pt x="676" y="622"/>
                  <a:pt x="676" y="611"/>
                  <a:pt x="676" y="600"/>
                </a:cubicBezTo>
                <a:cubicBezTo>
                  <a:pt x="679" y="597"/>
                  <a:pt x="682" y="594"/>
                  <a:pt x="684" y="591"/>
                </a:cubicBezTo>
                <a:cubicBezTo>
                  <a:pt x="690" y="591"/>
                  <a:pt x="695" y="591"/>
                  <a:pt x="701" y="591"/>
                </a:cubicBezTo>
                <a:cubicBezTo>
                  <a:pt x="701" y="588"/>
                  <a:pt x="701" y="586"/>
                  <a:pt x="701" y="583"/>
                </a:cubicBezTo>
                <a:cubicBezTo>
                  <a:pt x="704" y="580"/>
                  <a:pt x="707" y="577"/>
                  <a:pt x="709" y="574"/>
                </a:cubicBezTo>
                <a:cubicBezTo>
                  <a:pt x="712" y="574"/>
                  <a:pt x="716" y="574"/>
                  <a:pt x="718" y="574"/>
                </a:cubicBezTo>
                <a:cubicBezTo>
                  <a:pt x="721" y="578"/>
                  <a:pt x="724" y="581"/>
                  <a:pt x="726" y="583"/>
                </a:cubicBezTo>
                <a:cubicBezTo>
                  <a:pt x="749" y="583"/>
                  <a:pt x="772" y="583"/>
                  <a:pt x="794" y="583"/>
                </a:cubicBezTo>
                <a:cubicBezTo>
                  <a:pt x="798" y="586"/>
                  <a:pt x="800" y="589"/>
                  <a:pt x="802" y="591"/>
                </a:cubicBezTo>
                <a:cubicBezTo>
                  <a:pt x="817" y="591"/>
                  <a:pt x="831" y="591"/>
                  <a:pt x="845" y="591"/>
                </a:cubicBezTo>
                <a:cubicBezTo>
                  <a:pt x="848" y="588"/>
                  <a:pt x="850" y="586"/>
                  <a:pt x="853" y="583"/>
                </a:cubicBezTo>
                <a:cubicBezTo>
                  <a:pt x="856" y="583"/>
                  <a:pt x="859" y="583"/>
                  <a:pt x="862" y="583"/>
                </a:cubicBezTo>
                <a:cubicBezTo>
                  <a:pt x="865" y="586"/>
                  <a:pt x="867" y="589"/>
                  <a:pt x="870" y="591"/>
                </a:cubicBezTo>
                <a:cubicBezTo>
                  <a:pt x="873" y="588"/>
                  <a:pt x="876" y="586"/>
                  <a:pt x="879" y="583"/>
                </a:cubicBezTo>
                <a:cubicBezTo>
                  <a:pt x="884" y="583"/>
                  <a:pt x="890" y="583"/>
                  <a:pt x="896" y="583"/>
                </a:cubicBezTo>
                <a:cubicBezTo>
                  <a:pt x="896" y="561"/>
                  <a:pt x="896" y="538"/>
                  <a:pt x="896" y="515"/>
                </a:cubicBezTo>
                <a:cubicBezTo>
                  <a:pt x="892" y="512"/>
                  <a:pt x="889" y="509"/>
                  <a:pt x="887" y="507"/>
                </a:cubicBezTo>
                <a:cubicBezTo>
                  <a:pt x="887" y="498"/>
                  <a:pt x="887" y="490"/>
                  <a:pt x="887" y="482"/>
                </a:cubicBezTo>
                <a:cubicBezTo>
                  <a:pt x="883" y="479"/>
                  <a:pt x="881" y="475"/>
                  <a:pt x="879" y="473"/>
                </a:cubicBezTo>
                <a:cubicBezTo>
                  <a:pt x="879" y="467"/>
                  <a:pt x="879" y="462"/>
                  <a:pt x="879" y="456"/>
                </a:cubicBezTo>
                <a:cubicBezTo>
                  <a:pt x="875" y="453"/>
                  <a:pt x="872" y="450"/>
                  <a:pt x="870" y="448"/>
                </a:cubicBezTo>
                <a:cubicBezTo>
                  <a:pt x="870" y="445"/>
                  <a:pt x="870" y="442"/>
                  <a:pt x="870" y="440"/>
                </a:cubicBezTo>
                <a:cubicBezTo>
                  <a:pt x="866" y="437"/>
                  <a:pt x="864" y="433"/>
                  <a:pt x="862" y="431"/>
                </a:cubicBezTo>
                <a:cubicBezTo>
                  <a:pt x="862" y="425"/>
                  <a:pt x="862" y="420"/>
                  <a:pt x="862" y="414"/>
                </a:cubicBezTo>
                <a:cubicBezTo>
                  <a:pt x="858" y="411"/>
                  <a:pt x="855" y="408"/>
                  <a:pt x="853" y="406"/>
                </a:cubicBezTo>
                <a:cubicBezTo>
                  <a:pt x="853" y="403"/>
                  <a:pt x="853" y="399"/>
                  <a:pt x="853" y="397"/>
                </a:cubicBezTo>
                <a:cubicBezTo>
                  <a:pt x="849" y="394"/>
                  <a:pt x="847" y="391"/>
                  <a:pt x="845" y="389"/>
                </a:cubicBezTo>
                <a:cubicBezTo>
                  <a:pt x="841" y="389"/>
                  <a:pt x="839" y="389"/>
                  <a:pt x="836" y="389"/>
                </a:cubicBezTo>
                <a:cubicBezTo>
                  <a:pt x="836" y="360"/>
                  <a:pt x="836" y="332"/>
                  <a:pt x="836" y="304"/>
                </a:cubicBezTo>
                <a:cubicBezTo>
                  <a:pt x="862" y="304"/>
                  <a:pt x="887" y="304"/>
                  <a:pt x="912" y="304"/>
                </a:cubicBezTo>
                <a:cubicBezTo>
                  <a:pt x="912" y="301"/>
                  <a:pt x="912" y="298"/>
                  <a:pt x="912" y="296"/>
                </a:cubicBezTo>
                <a:cubicBezTo>
                  <a:pt x="917" y="290"/>
                  <a:pt x="923" y="284"/>
                  <a:pt x="929" y="279"/>
                </a:cubicBezTo>
                <a:cubicBezTo>
                  <a:pt x="929" y="274"/>
                  <a:pt x="929" y="268"/>
                  <a:pt x="929" y="262"/>
                </a:cubicBezTo>
                <a:cubicBezTo>
                  <a:pt x="932" y="259"/>
                  <a:pt x="935" y="256"/>
                  <a:pt x="938" y="253"/>
                </a:cubicBezTo>
                <a:cubicBezTo>
                  <a:pt x="941" y="253"/>
                  <a:pt x="943" y="253"/>
                  <a:pt x="946" y="253"/>
                </a:cubicBezTo>
                <a:cubicBezTo>
                  <a:pt x="949" y="250"/>
                  <a:pt x="952" y="248"/>
                  <a:pt x="954" y="245"/>
                </a:cubicBezTo>
                <a:cubicBezTo>
                  <a:pt x="954" y="242"/>
                  <a:pt x="954" y="240"/>
                  <a:pt x="954" y="237"/>
                </a:cubicBezTo>
                <a:cubicBezTo>
                  <a:pt x="957" y="234"/>
                  <a:pt x="960" y="231"/>
                  <a:pt x="963" y="228"/>
                </a:cubicBezTo>
                <a:cubicBezTo>
                  <a:pt x="963" y="225"/>
                  <a:pt x="963" y="223"/>
                  <a:pt x="963" y="220"/>
                </a:cubicBezTo>
                <a:cubicBezTo>
                  <a:pt x="966" y="217"/>
                  <a:pt x="969" y="214"/>
                  <a:pt x="971" y="211"/>
                </a:cubicBezTo>
                <a:cubicBezTo>
                  <a:pt x="971" y="202"/>
                  <a:pt x="971" y="194"/>
                  <a:pt x="971" y="186"/>
                </a:cubicBezTo>
                <a:cubicBezTo>
                  <a:pt x="977" y="180"/>
                  <a:pt x="982" y="175"/>
                  <a:pt x="988" y="169"/>
                </a:cubicBezTo>
                <a:cubicBezTo>
                  <a:pt x="988" y="163"/>
                  <a:pt x="988" y="158"/>
                  <a:pt x="988" y="152"/>
                </a:cubicBezTo>
                <a:cubicBezTo>
                  <a:pt x="994" y="146"/>
                  <a:pt x="999" y="141"/>
                  <a:pt x="1005" y="136"/>
                </a:cubicBezTo>
                <a:cubicBezTo>
                  <a:pt x="1005" y="127"/>
                  <a:pt x="1005" y="118"/>
                  <a:pt x="1005" y="110"/>
                </a:cubicBezTo>
                <a:cubicBezTo>
                  <a:pt x="1008" y="107"/>
                  <a:pt x="1011" y="104"/>
                  <a:pt x="1013" y="102"/>
                </a:cubicBezTo>
                <a:cubicBezTo>
                  <a:pt x="1013" y="82"/>
                  <a:pt x="1013" y="62"/>
                  <a:pt x="1013" y="43"/>
                </a:cubicBezTo>
                <a:cubicBezTo>
                  <a:pt x="1016" y="39"/>
                  <a:pt x="1020" y="37"/>
                  <a:pt x="1022" y="35"/>
                </a:cubicBezTo>
                <a:cubicBezTo>
                  <a:pt x="1033" y="35"/>
                  <a:pt x="1045" y="35"/>
                  <a:pt x="1055" y="35"/>
                </a:cubicBezTo>
                <a:cubicBezTo>
                  <a:pt x="1059" y="31"/>
                  <a:pt x="1062" y="28"/>
                  <a:pt x="1064" y="26"/>
                </a:cubicBezTo>
                <a:cubicBezTo>
                  <a:pt x="1070" y="26"/>
                  <a:pt x="1076" y="26"/>
                  <a:pt x="1081" y="26"/>
                </a:cubicBezTo>
                <a:cubicBezTo>
                  <a:pt x="1084" y="29"/>
                  <a:pt x="1087" y="32"/>
                  <a:pt x="1089" y="35"/>
                </a:cubicBezTo>
                <a:cubicBezTo>
                  <a:pt x="1104" y="35"/>
                  <a:pt x="1118" y="35"/>
                  <a:pt x="1131" y="35"/>
                </a:cubicBezTo>
                <a:cubicBezTo>
                  <a:pt x="1135" y="38"/>
                  <a:pt x="1138" y="40"/>
                  <a:pt x="1140" y="43"/>
                </a:cubicBezTo>
                <a:cubicBezTo>
                  <a:pt x="1146" y="43"/>
                  <a:pt x="1152" y="43"/>
                  <a:pt x="1157" y="43"/>
                </a:cubicBezTo>
                <a:cubicBezTo>
                  <a:pt x="1169" y="31"/>
                  <a:pt x="1180" y="20"/>
                  <a:pt x="1191" y="9"/>
                </a:cubicBezTo>
                <a:cubicBezTo>
                  <a:pt x="1194" y="9"/>
                  <a:pt x="1197" y="9"/>
                  <a:pt x="1200" y="9"/>
                </a:cubicBezTo>
                <a:cubicBezTo>
                  <a:pt x="1203" y="12"/>
                  <a:pt x="1205" y="15"/>
                  <a:pt x="1208" y="18"/>
                </a:cubicBezTo>
                <a:cubicBezTo>
                  <a:pt x="1222" y="18"/>
                  <a:pt x="1236" y="18"/>
                  <a:pt x="1250" y="18"/>
                </a:cubicBezTo>
                <a:cubicBezTo>
                  <a:pt x="1250" y="12"/>
                  <a:pt x="1250" y="6"/>
                  <a:pt x="1250" y="0"/>
                </a:cubicBezTo>
                <a:cubicBezTo>
                  <a:pt x="1261" y="0"/>
                  <a:pt x="1272" y="0"/>
                  <a:pt x="1284" y="0"/>
                </a:cubicBezTo>
                <a:cubicBezTo>
                  <a:pt x="1284" y="6"/>
                  <a:pt x="1284" y="12"/>
                  <a:pt x="1284" y="18"/>
                </a:cubicBezTo>
                <a:cubicBezTo>
                  <a:pt x="1281" y="21"/>
                  <a:pt x="1277" y="23"/>
                  <a:pt x="1275" y="26"/>
                </a:cubicBezTo>
                <a:cubicBezTo>
                  <a:pt x="1275" y="29"/>
                  <a:pt x="1275" y="32"/>
                  <a:pt x="1275" y="35"/>
                </a:cubicBezTo>
                <a:cubicBezTo>
                  <a:pt x="1278" y="38"/>
                  <a:pt x="1281" y="40"/>
                  <a:pt x="1284" y="43"/>
                </a:cubicBezTo>
                <a:cubicBezTo>
                  <a:pt x="1284" y="48"/>
                  <a:pt x="1284" y="54"/>
                  <a:pt x="1284" y="60"/>
                </a:cubicBezTo>
                <a:cubicBezTo>
                  <a:pt x="1287" y="63"/>
                  <a:pt x="1290" y="65"/>
                  <a:pt x="1292" y="68"/>
                </a:cubicBezTo>
                <a:cubicBezTo>
                  <a:pt x="1295" y="65"/>
                  <a:pt x="1298" y="62"/>
                  <a:pt x="1301" y="60"/>
                </a:cubicBezTo>
                <a:cubicBezTo>
                  <a:pt x="1307" y="60"/>
                  <a:pt x="1312" y="60"/>
                  <a:pt x="1317" y="60"/>
                </a:cubicBezTo>
                <a:cubicBezTo>
                  <a:pt x="1320" y="56"/>
                  <a:pt x="1324" y="53"/>
                  <a:pt x="1326" y="51"/>
                </a:cubicBezTo>
                <a:cubicBezTo>
                  <a:pt x="1329" y="51"/>
                  <a:pt x="1332" y="51"/>
                  <a:pt x="1334" y="51"/>
                </a:cubicBezTo>
                <a:cubicBezTo>
                  <a:pt x="1337" y="54"/>
                  <a:pt x="1341" y="57"/>
                  <a:pt x="1343" y="60"/>
                </a:cubicBezTo>
                <a:cubicBezTo>
                  <a:pt x="1349" y="60"/>
                  <a:pt x="1354" y="60"/>
                  <a:pt x="1360" y="60"/>
                </a:cubicBezTo>
                <a:cubicBezTo>
                  <a:pt x="1363" y="63"/>
                  <a:pt x="1366" y="65"/>
                  <a:pt x="1368" y="68"/>
                </a:cubicBezTo>
                <a:cubicBezTo>
                  <a:pt x="1377" y="68"/>
                  <a:pt x="1385" y="68"/>
                  <a:pt x="1393" y="68"/>
                </a:cubicBezTo>
                <a:cubicBezTo>
                  <a:pt x="1396" y="71"/>
                  <a:pt x="1400" y="74"/>
                  <a:pt x="1402" y="77"/>
                </a:cubicBezTo>
                <a:cubicBezTo>
                  <a:pt x="1408" y="77"/>
                  <a:pt x="1414" y="77"/>
                  <a:pt x="1418" y="77"/>
                </a:cubicBezTo>
                <a:cubicBezTo>
                  <a:pt x="1422" y="80"/>
                  <a:pt x="1425" y="82"/>
                  <a:pt x="1427" y="85"/>
                </a:cubicBezTo>
                <a:cubicBezTo>
                  <a:pt x="1431" y="85"/>
                  <a:pt x="1433" y="85"/>
                  <a:pt x="1435" y="85"/>
                </a:cubicBezTo>
                <a:cubicBezTo>
                  <a:pt x="1435" y="88"/>
                  <a:pt x="1435" y="90"/>
                  <a:pt x="1435" y="93"/>
                </a:cubicBezTo>
                <a:cubicBezTo>
                  <a:pt x="1439" y="96"/>
                  <a:pt x="1442" y="99"/>
                  <a:pt x="1444" y="102"/>
                </a:cubicBezTo>
                <a:cubicBezTo>
                  <a:pt x="1448" y="102"/>
                  <a:pt x="1450" y="102"/>
                  <a:pt x="1452" y="102"/>
                </a:cubicBezTo>
                <a:cubicBezTo>
                  <a:pt x="1456" y="105"/>
                  <a:pt x="1459" y="107"/>
                  <a:pt x="1461" y="110"/>
                </a:cubicBezTo>
                <a:cubicBezTo>
                  <a:pt x="1476" y="110"/>
                  <a:pt x="1490" y="110"/>
                  <a:pt x="1503" y="110"/>
                </a:cubicBezTo>
                <a:cubicBezTo>
                  <a:pt x="1503" y="101"/>
                  <a:pt x="1503" y="93"/>
                  <a:pt x="1503" y="85"/>
                </a:cubicBezTo>
                <a:cubicBezTo>
                  <a:pt x="1507" y="82"/>
                  <a:pt x="1509" y="79"/>
                  <a:pt x="1512" y="77"/>
                </a:cubicBezTo>
                <a:cubicBezTo>
                  <a:pt x="1512" y="73"/>
                  <a:pt x="1512" y="70"/>
                  <a:pt x="1512" y="68"/>
                </a:cubicBezTo>
                <a:cubicBezTo>
                  <a:pt x="1515" y="65"/>
                  <a:pt x="1517" y="62"/>
                  <a:pt x="1520" y="60"/>
                </a:cubicBezTo>
                <a:cubicBezTo>
                  <a:pt x="1520" y="54"/>
                  <a:pt x="1520" y="48"/>
                  <a:pt x="1520" y="43"/>
                </a:cubicBezTo>
                <a:cubicBezTo>
                  <a:pt x="1523" y="39"/>
                  <a:pt x="1526" y="37"/>
                  <a:pt x="1529" y="35"/>
                </a:cubicBezTo>
                <a:cubicBezTo>
                  <a:pt x="1529" y="26"/>
                  <a:pt x="1529" y="17"/>
                  <a:pt x="1529" y="9"/>
                </a:cubicBezTo>
                <a:cubicBezTo>
                  <a:pt x="1534" y="9"/>
                  <a:pt x="1540" y="9"/>
                  <a:pt x="1546" y="9"/>
                </a:cubicBezTo>
                <a:cubicBezTo>
                  <a:pt x="1549" y="5"/>
                  <a:pt x="1551" y="3"/>
                  <a:pt x="1554" y="0"/>
                </a:cubicBezTo>
                <a:cubicBezTo>
                  <a:pt x="1563" y="0"/>
                  <a:pt x="1571" y="0"/>
                  <a:pt x="1579" y="0"/>
                </a:cubicBezTo>
                <a:cubicBezTo>
                  <a:pt x="1582" y="4"/>
                  <a:pt x="1585" y="6"/>
                  <a:pt x="1588" y="9"/>
                </a:cubicBezTo>
                <a:cubicBezTo>
                  <a:pt x="1591" y="9"/>
                  <a:pt x="1593" y="9"/>
                  <a:pt x="1596" y="9"/>
                </a:cubicBezTo>
                <a:cubicBezTo>
                  <a:pt x="1599" y="12"/>
                  <a:pt x="1602" y="15"/>
                  <a:pt x="1605" y="18"/>
                </a:cubicBezTo>
                <a:cubicBezTo>
                  <a:pt x="1627" y="18"/>
                  <a:pt x="1650" y="18"/>
                  <a:pt x="1672" y="18"/>
                </a:cubicBezTo>
                <a:cubicBezTo>
                  <a:pt x="1675" y="21"/>
                  <a:pt x="1678" y="23"/>
                  <a:pt x="1680" y="26"/>
                </a:cubicBezTo>
                <a:cubicBezTo>
                  <a:pt x="1695" y="26"/>
                  <a:pt x="1709" y="26"/>
                  <a:pt x="1723" y="26"/>
                </a:cubicBezTo>
                <a:cubicBezTo>
                  <a:pt x="1726" y="29"/>
                  <a:pt x="1729" y="32"/>
                  <a:pt x="1731" y="35"/>
                </a:cubicBezTo>
                <a:cubicBezTo>
                  <a:pt x="1743" y="35"/>
                  <a:pt x="1754" y="35"/>
                  <a:pt x="1765" y="35"/>
                </a:cubicBezTo>
                <a:cubicBezTo>
                  <a:pt x="1782" y="52"/>
                  <a:pt x="1799" y="69"/>
                  <a:pt x="1816" y="85"/>
                </a:cubicBezTo>
                <a:cubicBezTo>
                  <a:pt x="1819" y="85"/>
                  <a:pt x="1822" y="85"/>
                  <a:pt x="1824" y="85"/>
                </a:cubicBezTo>
                <a:cubicBezTo>
                  <a:pt x="1828" y="88"/>
                  <a:pt x="1830" y="90"/>
                  <a:pt x="1833" y="93"/>
                </a:cubicBezTo>
                <a:cubicBezTo>
                  <a:pt x="1835" y="93"/>
                  <a:pt x="1837" y="93"/>
                  <a:pt x="1841" y="93"/>
                </a:cubicBezTo>
                <a:cubicBezTo>
                  <a:pt x="1843" y="90"/>
                  <a:pt x="1846" y="88"/>
                  <a:pt x="1850" y="85"/>
                </a:cubicBezTo>
                <a:cubicBezTo>
                  <a:pt x="1852" y="85"/>
                  <a:pt x="1854" y="85"/>
                  <a:pt x="1858" y="85"/>
                </a:cubicBezTo>
                <a:cubicBezTo>
                  <a:pt x="1860" y="82"/>
                  <a:pt x="1863" y="80"/>
                  <a:pt x="1867" y="77"/>
                </a:cubicBezTo>
                <a:cubicBezTo>
                  <a:pt x="1877" y="77"/>
                  <a:pt x="1888" y="77"/>
                  <a:pt x="1900" y="77"/>
                </a:cubicBezTo>
                <a:cubicBezTo>
                  <a:pt x="1902" y="74"/>
                  <a:pt x="1905" y="71"/>
                  <a:pt x="1909" y="68"/>
                </a:cubicBezTo>
                <a:cubicBezTo>
                  <a:pt x="1919" y="68"/>
                  <a:pt x="1931" y="68"/>
                  <a:pt x="1942" y="68"/>
                </a:cubicBezTo>
                <a:cubicBezTo>
                  <a:pt x="1944" y="65"/>
                  <a:pt x="1948" y="63"/>
                  <a:pt x="1951" y="60"/>
                </a:cubicBezTo>
                <a:cubicBezTo>
                  <a:pt x="1965" y="60"/>
                  <a:pt x="1978" y="60"/>
                  <a:pt x="1993" y="60"/>
                </a:cubicBezTo>
                <a:cubicBezTo>
                  <a:pt x="1995" y="57"/>
                  <a:pt x="1998" y="54"/>
                  <a:pt x="2001" y="51"/>
                </a:cubicBezTo>
                <a:cubicBezTo>
                  <a:pt x="2004" y="51"/>
                  <a:pt x="2007" y="51"/>
                  <a:pt x="2010" y="51"/>
                </a:cubicBezTo>
                <a:cubicBezTo>
                  <a:pt x="2010" y="56"/>
                  <a:pt x="2010" y="62"/>
                  <a:pt x="2010" y="68"/>
                </a:cubicBezTo>
                <a:cubicBezTo>
                  <a:pt x="2013" y="71"/>
                  <a:pt x="2016" y="74"/>
                  <a:pt x="2018" y="77"/>
                </a:cubicBezTo>
                <a:cubicBezTo>
                  <a:pt x="2018" y="82"/>
                  <a:pt x="2018" y="88"/>
                  <a:pt x="2018" y="93"/>
                </a:cubicBezTo>
                <a:cubicBezTo>
                  <a:pt x="2021" y="96"/>
                  <a:pt x="2025" y="99"/>
                  <a:pt x="2027" y="102"/>
                </a:cubicBezTo>
                <a:cubicBezTo>
                  <a:pt x="2027" y="107"/>
                  <a:pt x="2027" y="113"/>
                  <a:pt x="2027" y="119"/>
                </a:cubicBezTo>
                <a:cubicBezTo>
                  <a:pt x="2030" y="122"/>
                  <a:pt x="2033" y="124"/>
                  <a:pt x="2035" y="127"/>
                </a:cubicBezTo>
                <a:cubicBezTo>
                  <a:pt x="2041" y="127"/>
                  <a:pt x="2047" y="127"/>
                  <a:pt x="2052" y="127"/>
                </a:cubicBezTo>
                <a:cubicBezTo>
                  <a:pt x="2055" y="124"/>
                  <a:pt x="2058" y="121"/>
                  <a:pt x="2060" y="119"/>
                </a:cubicBezTo>
                <a:cubicBezTo>
                  <a:pt x="2072" y="119"/>
                  <a:pt x="2083" y="119"/>
                  <a:pt x="2094" y="119"/>
                </a:cubicBezTo>
                <a:cubicBezTo>
                  <a:pt x="2100" y="124"/>
                  <a:pt x="2106" y="130"/>
                  <a:pt x="2111" y="136"/>
                </a:cubicBezTo>
                <a:cubicBezTo>
                  <a:pt x="2111" y="159"/>
                  <a:pt x="2111" y="181"/>
                  <a:pt x="2111" y="203"/>
                </a:cubicBezTo>
                <a:cubicBezTo>
                  <a:pt x="2117" y="203"/>
                  <a:pt x="2123" y="203"/>
                  <a:pt x="2128" y="203"/>
                </a:cubicBezTo>
                <a:cubicBezTo>
                  <a:pt x="2132" y="200"/>
                  <a:pt x="2134" y="197"/>
                  <a:pt x="2136" y="194"/>
                </a:cubicBezTo>
                <a:cubicBezTo>
                  <a:pt x="2154" y="194"/>
                  <a:pt x="2171" y="194"/>
                  <a:pt x="2188" y="194"/>
                </a:cubicBezTo>
                <a:cubicBezTo>
                  <a:pt x="2191" y="191"/>
                  <a:pt x="2193" y="189"/>
                  <a:pt x="2196" y="186"/>
                </a:cubicBezTo>
                <a:cubicBezTo>
                  <a:pt x="2210" y="186"/>
                  <a:pt x="2224" y="186"/>
                  <a:pt x="2238" y="186"/>
                </a:cubicBezTo>
                <a:cubicBezTo>
                  <a:pt x="2241" y="183"/>
                  <a:pt x="2243" y="180"/>
                  <a:pt x="2246" y="178"/>
                </a:cubicBezTo>
                <a:cubicBezTo>
                  <a:pt x="2252" y="178"/>
                  <a:pt x="2257" y="178"/>
                  <a:pt x="2263" y="178"/>
                </a:cubicBezTo>
                <a:cubicBezTo>
                  <a:pt x="2266" y="175"/>
                  <a:pt x="2269" y="171"/>
                  <a:pt x="2272" y="169"/>
                </a:cubicBezTo>
                <a:cubicBezTo>
                  <a:pt x="2289" y="169"/>
                  <a:pt x="2306" y="169"/>
                  <a:pt x="2322" y="169"/>
                </a:cubicBezTo>
                <a:cubicBezTo>
                  <a:pt x="2322" y="172"/>
                  <a:pt x="2322" y="176"/>
                  <a:pt x="2322" y="178"/>
                </a:cubicBezTo>
                <a:cubicBezTo>
                  <a:pt x="2325" y="181"/>
                  <a:pt x="2329" y="184"/>
                  <a:pt x="2331" y="186"/>
                </a:cubicBezTo>
                <a:cubicBezTo>
                  <a:pt x="2334" y="186"/>
                  <a:pt x="2337" y="186"/>
                  <a:pt x="2339" y="186"/>
                </a:cubicBezTo>
                <a:cubicBezTo>
                  <a:pt x="2339" y="195"/>
                  <a:pt x="2339" y="203"/>
                  <a:pt x="2339" y="211"/>
                </a:cubicBezTo>
                <a:cubicBezTo>
                  <a:pt x="2342" y="214"/>
                  <a:pt x="2345" y="218"/>
                  <a:pt x="2347" y="220"/>
                </a:cubicBezTo>
                <a:cubicBezTo>
                  <a:pt x="2350" y="220"/>
                  <a:pt x="2354" y="220"/>
                  <a:pt x="2356" y="220"/>
                </a:cubicBezTo>
                <a:cubicBezTo>
                  <a:pt x="2359" y="223"/>
                  <a:pt x="2362" y="226"/>
                  <a:pt x="2364" y="228"/>
                </a:cubicBezTo>
                <a:cubicBezTo>
                  <a:pt x="2370" y="228"/>
                  <a:pt x="2376" y="228"/>
                  <a:pt x="2381" y="228"/>
                </a:cubicBezTo>
                <a:cubicBezTo>
                  <a:pt x="2385" y="231"/>
                  <a:pt x="2388" y="235"/>
                  <a:pt x="2390" y="237"/>
                </a:cubicBezTo>
                <a:cubicBezTo>
                  <a:pt x="2396" y="237"/>
                  <a:pt x="2402" y="237"/>
                  <a:pt x="2406" y="237"/>
                </a:cubicBezTo>
                <a:cubicBezTo>
                  <a:pt x="2410" y="240"/>
                  <a:pt x="2413" y="243"/>
                  <a:pt x="2415" y="245"/>
                </a:cubicBezTo>
                <a:cubicBezTo>
                  <a:pt x="2424" y="245"/>
                  <a:pt x="2432" y="245"/>
                  <a:pt x="2441" y="245"/>
                </a:cubicBezTo>
                <a:cubicBezTo>
                  <a:pt x="2444" y="248"/>
                  <a:pt x="2446" y="251"/>
                  <a:pt x="2449" y="253"/>
                </a:cubicBezTo>
                <a:cubicBezTo>
                  <a:pt x="2458" y="253"/>
                  <a:pt x="2466" y="253"/>
                  <a:pt x="2475" y="253"/>
                </a:cubicBezTo>
                <a:cubicBezTo>
                  <a:pt x="2478" y="257"/>
                  <a:pt x="2480" y="260"/>
                  <a:pt x="2483" y="262"/>
                </a:cubicBezTo>
                <a:cubicBezTo>
                  <a:pt x="2492" y="262"/>
                  <a:pt x="2500" y="262"/>
                  <a:pt x="2508" y="262"/>
                </a:cubicBezTo>
                <a:cubicBezTo>
                  <a:pt x="2511" y="266"/>
                  <a:pt x="2514" y="268"/>
                  <a:pt x="2517" y="270"/>
                </a:cubicBezTo>
                <a:cubicBezTo>
                  <a:pt x="2539" y="270"/>
                  <a:pt x="2562" y="270"/>
                  <a:pt x="2584" y="270"/>
                </a:cubicBezTo>
                <a:cubicBezTo>
                  <a:pt x="2587" y="274"/>
                  <a:pt x="2590" y="277"/>
                  <a:pt x="2593" y="279"/>
                </a:cubicBezTo>
                <a:cubicBezTo>
                  <a:pt x="2599" y="279"/>
                  <a:pt x="2604" y="279"/>
                  <a:pt x="2609" y="279"/>
                </a:cubicBezTo>
                <a:cubicBezTo>
                  <a:pt x="2612" y="283"/>
                  <a:pt x="2616" y="285"/>
                  <a:pt x="2618" y="287"/>
                </a:cubicBezTo>
                <a:cubicBezTo>
                  <a:pt x="2627" y="287"/>
                  <a:pt x="2635" y="287"/>
                  <a:pt x="2643" y="287"/>
                </a:cubicBezTo>
                <a:cubicBezTo>
                  <a:pt x="2646" y="291"/>
                  <a:pt x="2650" y="293"/>
                  <a:pt x="2652" y="295"/>
                </a:cubicBezTo>
                <a:cubicBezTo>
                  <a:pt x="2655" y="292"/>
                  <a:pt x="2658" y="290"/>
                  <a:pt x="2660" y="287"/>
                </a:cubicBezTo>
                <a:cubicBezTo>
                  <a:pt x="2663" y="287"/>
                  <a:pt x="2666" y="287"/>
                  <a:pt x="2668" y="287"/>
                </a:cubicBezTo>
                <a:cubicBezTo>
                  <a:pt x="2672" y="291"/>
                  <a:pt x="2675" y="293"/>
                  <a:pt x="2677" y="295"/>
                </a:cubicBezTo>
                <a:cubicBezTo>
                  <a:pt x="2680" y="295"/>
                  <a:pt x="2683" y="295"/>
                  <a:pt x="2685" y="295"/>
                </a:cubicBezTo>
                <a:cubicBezTo>
                  <a:pt x="2689" y="299"/>
                  <a:pt x="2692" y="302"/>
                  <a:pt x="2694" y="304"/>
                </a:cubicBezTo>
                <a:cubicBezTo>
                  <a:pt x="2697" y="304"/>
                  <a:pt x="2700" y="304"/>
                  <a:pt x="2702" y="304"/>
                </a:cubicBezTo>
                <a:cubicBezTo>
                  <a:pt x="2711" y="313"/>
                  <a:pt x="2719" y="321"/>
                  <a:pt x="2727" y="330"/>
                </a:cubicBezTo>
                <a:cubicBezTo>
                  <a:pt x="2731" y="330"/>
                  <a:pt x="2734" y="330"/>
                  <a:pt x="2736" y="330"/>
                </a:cubicBezTo>
                <a:cubicBezTo>
                  <a:pt x="2736" y="333"/>
                  <a:pt x="2736" y="336"/>
                  <a:pt x="2736" y="338"/>
                </a:cubicBezTo>
                <a:cubicBezTo>
                  <a:pt x="2733" y="342"/>
                  <a:pt x="2730" y="344"/>
                  <a:pt x="2727" y="347"/>
                </a:cubicBezTo>
                <a:cubicBezTo>
                  <a:pt x="2731" y="350"/>
                  <a:pt x="2734" y="352"/>
                  <a:pt x="2736" y="355"/>
                </a:cubicBezTo>
                <a:cubicBezTo>
                  <a:pt x="2731" y="360"/>
                  <a:pt x="2725" y="366"/>
                  <a:pt x="2719" y="372"/>
                </a:cubicBezTo>
                <a:cubicBezTo>
                  <a:pt x="2728" y="381"/>
                  <a:pt x="2736" y="389"/>
                  <a:pt x="2744" y="397"/>
                </a:cubicBezTo>
                <a:cubicBezTo>
                  <a:pt x="2748" y="397"/>
                  <a:pt x="2751" y="397"/>
                  <a:pt x="2753" y="397"/>
                </a:cubicBezTo>
                <a:cubicBezTo>
                  <a:pt x="2757" y="394"/>
                  <a:pt x="2759" y="391"/>
                  <a:pt x="2761" y="389"/>
                </a:cubicBezTo>
                <a:cubicBezTo>
                  <a:pt x="2770" y="389"/>
                  <a:pt x="2779" y="389"/>
                  <a:pt x="2787" y="389"/>
                </a:cubicBezTo>
                <a:cubicBezTo>
                  <a:pt x="2792" y="383"/>
                  <a:pt x="2798" y="377"/>
                  <a:pt x="2804" y="372"/>
                </a:cubicBezTo>
                <a:cubicBezTo>
                  <a:pt x="2818" y="372"/>
                  <a:pt x="2832" y="372"/>
                  <a:pt x="2846" y="372"/>
                </a:cubicBezTo>
                <a:cubicBezTo>
                  <a:pt x="2846" y="375"/>
                  <a:pt x="2846" y="378"/>
                  <a:pt x="2846" y="381"/>
                </a:cubicBezTo>
                <a:cubicBezTo>
                  <a:pt x="2849" y="384"/>
                  <a:pt x="2852" y="386"/>
                  <a:pt x="2855" y="389"/>
                </a:cubicBezTo>
                <a:cubicBezTo>
                  <a:pt x="2858" y="389"/>
                  <a:pt x="2860" y="389"/>
                  <a:pt x="2863" y="389"/>
                </a:cubicBezTo>
                <a:cubicBezTo>
                  <a:pt x="2866" y="392"/>
                  <a:pt x="2868" y="394"/>
                  <a:pt x="2871" y="397"/>
                </a:cubicBezTo>
                <a:cubicBezTo>
                  <a:pt x="2885" y="397"/>
                  <a:pt x="2899" y="397"/>
                  <a:pt x="2913" y="397"/>
                </a:cubicBezTo>
                <a:cubicBezTo>
                  <a:pt x="2916" y="394"/>
                  <a:pt x="2920" y="391"/>
                  <a:pt x="2922" y="389"/>
                </a:cubicBezTo>
                <a:cubicBezTo>
                  <a:pt x="2928" y="389"/>
                  <a:pt x="2933" y="389"/>
                  <a:pt x="2939" y="389"/>
                </a:cubicBezTo>
                <a:cubicBezTo>
                  <a:pt x="2942" y="392"/>
                  <a:pt x="2945" y="394"/>
                  <a:pt x="2947" y="397"/>
                </a:cubicBezTo>
                <a:cubicBezTo>
                  <a:pt x="2956" y="397"/>
                  <a:pt x="2964" y="397"/>
                  <a:pt x="2972" y="397"/>
                </a:cubicBezTo>
                <a:cubicBezTo>
                  <a:pt x="2975" y="400"/>
                  <a:pt x="2979" y="403"/>
                  <a:pt x="2981" y="406"/>
                </a:cubicBezTo>
                <a:cubicBezTo>
                  <a:pt x="2987" y="406"/>
                  <a:pt x="2992" y="406"/>
                  <a:pt x="2998" y="406"/>
                </a:cubicBezTo>
                <a:cubicBezTo>
                  <a:pt x="3001" y="409"/>
                  <a:pt x="3004" y="411"/>
                  <a:pt x="3006" y="414"/>
                </a:cubicBezTo>
                <a:cubicBezTo>
                  <a:pt x="3009" y="414"/>
                  <a:pt x="3012" y="414"/>
                  <a:pt x="3014" y="414"/>
                </a:cubicBezTo>
                <a:cubicBezTo>
                  <a:pt x="3018" y="411"/>
                  <a:pt x="3021" y="408"/>
                  <a:pt x="3023" y="406"/>
                </a:cubicBezTo>
                <a:cubicBezTo>
                  <a:pt x="3027" y="406"/>
                  <a:pt x="3029" y="406"/>
                  <a:pt x="3031" y="406"/>
                </a:cubicBezTo>
                <a:cubicBezTo>
                  <a:pt x="3031" y="411"/>
                  <a:pt x="3031" y="417"/>
                  <a:pt x="3031" y="423"/>
                </a:cubicBezTo>
                <a:cubicBezTo>
                  <a:pt x="3035" y="426"/>
                  <a:pt x="3038" y="428"/>
                  <a:pt x="3040" y="431"/>
                </a:cubicBezTo>
                <a:cubicBezTo>
                  <a:pt x="3040" y="473"/>
                  <a:pt x="3040" y="515"/>
                  <a:pt x="3040" y="557"/>
                </a:cubicBezTo>
                <a:cubicBezTo>
                  <a:pt x="3044" y="561"/>
                  <a:pt x="3046" y="564"/>
                  <a:pt x="3048" y="566"/>
                </a:cubicBezTo>
                <a:cubicBezTo>
                  <a:pt x="3045" y="569"/>
                  <a:pt x="3043" y="572"/>
                  <a:pt x="3040" y="574"/>
                </a:cubicBezTo>
                <a:cubicBezTo>
                  <a:pt x="3040" y="578"/>
                  <a:pt x="3040" y="581"/>
                  <a:pt x="3040" y="583"/>
                </a:cubicBezTo>
                <a:cubicBezTo>
                  <a:pt x="3044" y="586"/>
                  <a:pt x="3046" y="589"/>
                  <a:pt x="3048" y="591"/>
                </a:cubicBezTo>
                <a:cubicBezTo>
                  <a:pt x="3048" y="595"/>
                  <a:pt x="3048" y="598"/>
                  <a:pt x="3048" y="600"/>
                </a:cubicBezTo>
                <a:cubicBezTo>
                  <a:pt x="3054" y="600"/>
                  <a:pt x="3060" y="600"/>
                  <a:pt x="3065" y="600"/>
                </a:cubicBezTo>
                <a:cubicBezTo>
                  <a:pt x="3071" y="595"/>
                  <a:pt x="3077" y="589"/>
                  <a:pt x="3082" y="583"/>
                </a:cubicBezTo>
                <a:cubicBezTo>
                  <a:pt x="3086" y="583"/>
                  <a:pt x="3088" y="583"/>
                  <a:pt x="3091" y="583"/>
                </a:cubicBezTo>
                <a:cubicBezTo>
                  <a:pt x="3094" y="587"/>
                  <a:pt x="3097" y="589"/>
                  <a:pt x="3100" y="591"/>
                </a:cubicBezTo>
                <a:cubicBezTo>
                  <a:pt x="3108" y="591"/>
                  <a:pt x="3117" y="591"/>
                  <a:pt x="3125" y="591"/>
                </a:cubicBezTo>
                <a:cubicBezTo>
                  <a:pt x="3139" y="606"/>
                  <a:pt x="3153" y="620"/>
                  <a:pt x="3167" y="634"/>
                </a:cubicBezTo>
                <a:cubicBezTo>
                  <a:pt x="3167" y="637"/>
                  <a:pt x="3167" y="640"/>
                  <a:pt x="3167" y="642"/>
                </a:cubicBezTo>
                <a:cubicBezTo>
                  <a:pt x="3170" y="646"/>
                  <a:pt x="3172" y="648"/>
                  <a:pt x="3175" y="651"/>
                </a:cubicBezTo>
                <a:cubicBezTo>
                  <a:pt x="3175" y="659"/>
                  <a:pt x="3175" y="668"/>
                  <a:pt x="3175" y="676"/>
                </a:cubicBezTo>
                <a:cubicBezTo>
                  <a:pt x="3172" y="679"/>
                  <a:pt x="3169" y="682"/>
                  <a:pt x="3167" y="685"/>
                </a:cubicBezTo>
                <a:cubicBezTo>
                  <a:pt x="3167" y="688"/>
                  <a:pt x="3167" y="690"/>
                  <a:pt x="3167" y="693"/>
                </a:cubicBezTo>
                <a:cubicBezTo>
                  <a:pt x="3172" y="698"/>
                  <a:pt x="3178" y="704"/>
                  <a:pt x="3184" y="710"/>
                </a:cubicBezTo>
                <a:cubicBezTo>
                  <a:pt x="3187" y="710"/>
                  <a:pt x="3189" y="710"/>
                  <a:pt x="3192" y="710"/>
                </a:cubicBezTo>
                <a:cubicBezTo>
                  <a:pt x="3206" y="724"/>
                  <a:pt x="3220" y="738"/>
                  <a:pt x="3234" y="752"/>
                </a:cubicBezTo>
                <a:cubicBezTo>
                  <a:pt x="3243" y="752"/>
                  <a:pt x="3252" y="752"/>
                  <a:pt x="3260" y="752"/>
                </a:cubicBezTo>
                <a:cubicBezTo>
                  <a:pt x="3266" y="758"/>
                  <a:pt x="3271" y="763"/>
                  <a:pt x="3276" y="769"/>
                </a:cubicBezTo>
                <a:cubicBezTo>
                  <a:pt x="3279" y="769"/>
                  <a:pt x="3283" y="769"/>
                  <a:pt x="3285" y="769"/>
                </a:cubicBezTo>
                <a:cubicBezTo>
                  <a:pt x="3291" y="775"/>
                  <a:pt x="3296" y="780"/>
                  <a:pt x="3302" y="786"/>
                </a:cubicBezTo>
                <a:cubicBezTo>
                  <a:pt x="3305" y="786"/>
                  <a:pt x="3308" y="786"/>
                  <a:pt x="3310" y="786"/>
                </a:cubicBezTo>
                <a:cubicBezTo>
                  <a:pt x="3313" y="789"/>
                  <a:pt x="3317" y="792"/>
                  <a:pt x="3319" y="794"/>
                </a:cubicBezTo>
                <a:cubicBezTo>
                  <a:pt x="3328" y="794"/>
                  <a:pt x="3336" y="794"/>
                  <a:pt x="3344" y="794"/>
                </a:cubicBezTo>
                <a:cubicBezTo>
                  <a:pt x="3350" y="800"/>
                  <a:pt x="3356" y="805"/>
                  <a:pt x="3361" y="811"/>
                </a:cubicBezTo>
                <a:cubicBezTo>
                  <a:pt x="3365" y="811"/>
                  <a:pt x="3367" y="811"/>
                  <a:pt x="3369" y="811"/>
                </a:cubicBezTo>
                <a:cubicBezTo>
                  <a:pt x="3373" y="814"/>
                  <a:pt x="3375" y="817"/>
                  <a:pt x="3378" y="819"/>
                </a:cubicBezTo>
                <a:cubicBezTo>
                  <a:pt x="3381" y="819"/>
                  <a:pt x="3384" y="819"/>
                  <a:pt x="3386" y="819"/>
                </a:cubicBezTo>
                <a:cubicBezTo>
                  <a:pt x="3390" y="822"/>
                  <a:pt x="3392" y="826"/>
                  <a:pt x="3395" y="828"/>
                </a:cubicBezTo>
                <a:cubicBezTo>
                  <a:pt x="3398" y="828"/>
                  <a:pt x="3401" y="828"/>
                  <a:pt x="3403" y="828"/>
                </a:cubicBezTo>
                <a:cubicBezTo>
                  <a:pt x="3412" y="837"/>
                  <a:pt x="3420" y="845"/>
                  <a:pt x="3429" y="853"/>
                </a:cubicBezTo>
                <a:cubicBezTo>
                  <a:pt x="3429" y="859"/>
                  <a:pt x="3429" y="865"/>
                  <a:pt x="3429" y="870"/>
                </a:cubicBezTo>
                <a:cubicBezTo>
                  <a:pt x="3432" y="873"/>
                  <a:pt x="3434" y="876"/>
                  <a:pt x="3437" y="878"/>
                </a:cubicBezTo>
                <a:cubicBezTo>
                  <a:pt x="3437" y="882"/>
                  <a:pt x="3437" y="885"/>
                  <a:pt x="3437" y="887"/>
                </a:cubicBezTo>
                <a:cubicBezTo>
                  <a:pt x="3440" y="890"/>
                  <a:pt x="3443" y="893"/>
                  <a:pt x="3446" y="895"/>
                </a:cubicBezTo>
                <a:cubicBezTo>
                  <a:pt x="3449" y="895"/>
                  <a:pt x="3451" y="895"/>
                  <a:pt x="3454" y="895"/>
                </a:cubicBezTo>
                <a:cubicBezTo>
                  <a:pt x="3457" y="892"/>
                  <a:pt x="3460" y="890"/>
                  <a:pt x="3463" y="887"/>
                </a:cubicBezTo>
                <a:cubicBezTo>
                  <a:pt x="3466" y="887"/>
                  <a:pt x="3468" y="887"/>
                  <a:pt x="3471" y="887"/>
                </a:cubicBezTo>
                <a:cubicBezTo>
                  <a:pt x="3474" y="890"/>
                  <a:pt x="3476" y="893"/>
                  <a:pt x="3479" y="895"/>
                </a:cubicBezTo>
                <a:cubicBezTo>
                  <a:pt x="3482" y="895"/>
                  <a:pt x="3485" y="895"/>
                  <a:pt x="3488" y="895"/>
                </a:cubicBezTo>
                <a:cubicBezTo>
                  <a:pt x="3493" y="901"/>
                  <a:pt x="3499" y="906"/>
                  <a:pt x="3505" y="912"/>
                </a:cubicBezTo>
                <a:cubicBezTo>
                  <a:pt x="3508" y="909"/>
                  <a:pt x="3510" y="906"/>
                  <a:pt x="3513" y="904"/>
                </a:cubicBezTo>
                <a:cubicBezTo>
                  <a:pt x="3519" y="904"/>
                  <a:pt x="3524" y="904"/>
                  <a:pt x="3530" y="904"/>
                </a:cubicBezTo>
                <a:cubicBezTo>
                  <a:pt x="3533" y="901"/>
                  <a:pt x="3536" y="898"/>
                  <a:pt x="3538" y="895"/>
                </a:cubicBezTo>
                <a:cubicBezTo>
                  <a:pt x="3541" y="895"/>
                  <a:pt x="3544" y="895"/>
                  <a:pt x="3547" y="895"/>
                </a:cubicBezTo>
                <a:cubicBezTo>
                  <a:pt x="3550" y="892"/>
                  <a:pt x="3553" y="889"/>
                  <a:pt x="3555" y="887"/>
                </a:cubicBezTo>
                <a:cubicBezTo>
                  <a:pt x="3558" y="890"/>
                  <a:pt x="3561" y="893"/>
                  <a:pt x="3564" y="895"/>
                </a:cubicBezTo>
                <a:cubicBezTo>
                  <a:pt x="3567" y="895"/>
                  <a:pt x="3570" y="895"/>
                  <a:pt x="3572" y="895"/>
                </a:cubicBezTo>
                <a:cubicBezTo>
                  <a:pt x="3575" y="898"/>
                  <a:pt x="3579" y="902"/>
                  <a:pt x="3581" y="904"/>
                </a:cubicBezTo>
                <a:cubicBezTo>
                  <a:pt x="3590" y="904"/>
                  <a:pt x="3598" y="904"/>
                  <a:pt x="3606" y="904"/>
                </a:cubicBezTo>
                <a:cubicBezTo>
                  <a:pt x="3609" y="901"/>
                  <a:pt x="3612" y="898"/>
                  <a:pt x="3614" y="895"/>
                </a:cubicBezTo>
                <a:cubicBezTo>
                  <a:pt x="3617" y="895"/>
                  <a:pt x="3621" y="895"/>
                  <a:pt x="3623" y="895"/>
                </a:cubicBezTo>
                <a:cubicBezTo>
                  <a:pt x="3626" y="892"/>
                  <a:pt x="3629" y="889"/>
                  <a:pt x="3631" y="887"/>
                </a:cubicBezTo>
                <a:cubicBezTo>
                  <a:pt x="3634" y="887"/>
                  <a:pt x="3637" y="887"/>
                  <a:pt x="3639" y="887"/>
                </a:cubicBezTo>
                <a:cubicBezTo>
                  <a:pt x="3643" y="884"/>
                  <a:pt x="3646" y="881"/>
                  <a:pt x="3648" y="878"/>
                </a:cubicBezTo>
                <a:cubicBezTo>
                  <a:pt x="3651" y="878"/>
                  <a:pt x="3654" y="878"/>
                  <a:pt x="3656" y="878"/>
                </a:cubicBezTo>
                <a:cubicBezTo>
                  <a:pt x="3660" y="875"/>
                  <a:pt x="3663" y="872"/>
                  <a:pt x="3665" y="870"/>
                </a:cubicBezTo>
                <a:cubicBezTo>
                  <a:pt x="3671" y="870"/>
                  <a:pt x="3677" y="870"/>
                  <a:pt x="3682" y="870"/>
                </a:cubicBezTo>
                <a:cubicBezTo>
                  <a:pt x="3685" y="867"/>
                  <a:pt x="3688" y="864"/>
                  <a:pt x="3690" y="861"/>
                </a:cubicBezTo>
                <a:cubicBezTo>
                  <a:pt x="3694" y="861"/>
                  <a:pt x="3696" y="861"/>
                  <a:pt x="3698" y="861"/>
                </a:cubicBezTo>
                <a:cubicBezTo>
                  <a:pt x="3704" y="855"/>
                  <a:pt x="3710" y="850"/>
                  <a:pt x="3715" y="845"/>
                </a:cubicBezTo>
                <a:cubicBezTo>
                  <a:pt x="3719" y="845"/>
                  <a:pt x="3722" y="845"/>
                  <a:pt x="3724" y="845"/>
                </a:cubicBezTo>
                <a:cubicBezTo>
                  <a:pt x="3728" y="842"/>
                  <a:pt x="3730" y="838"/>
                  <a:pt x="3733" y="836"/>
                </a:cubicBezTo>
                <a:cubicBezTo>
                  <a:pt x="3736" y="836"/>
                  <a:pt x="3738" y="836"/>
                  <a:pt x="3741" y="836"/>
                </a:cubicBezTo>
                <a:cubicBezTo>
                  <a:pt x="3744" y="833"/>
                  <a:pt x="3747" y="830"/>
                  <a:pt x="3750" y="828"/>
                </a:cubicBezTo>
                <a:cubicBezTo>
                  <a:pt x="3753" y="828"/>
                  <a:pt x="3755" y="828"/>
                  <a:pt x="3758" y="828"/>
                </a:cubicBezTo>
                <a:cubicBezTo>
                  <a:pt x="3763" y="822"/>
                  <a:pt x="3769" y="817"/>
                  <a:pt x="3775" y="811"/>
                </a:cubicBezTo>
                <a:cubicBezTo>
                  <a:pt x="3780" y="811"/>
                  <a:pt x="3786" y="811"/>
                  <a:pt x="3792" y="811"/>
                </a:cubicBezTo>
                <a:cubicBezTo>
                  <a:pt x="3795" y="808"/>
                  <a:pt x="3797" y="805"/>
                  <a:pt x="3800" y="803"/>
                </a:cubicBezTo>
                <a:cubicBezTo>
                  <a:pt x="3803" y="803"/>
                  <a:pt x="3806" y="803"/>
                  <a:pt x="3809" y="803"/>
                </a:cubicBezTo>
                <a:cubicBezTo>
                  <a:pt x="3809" y="797"/>
                  <a:pt x="3809" y="791"/>
                  <a:pt x="3809" y="786"/>
                </a:cubicBezTo>
                <a:cubicBezTo>
                  <a:pt x="3805" y="782"/>
                  <a:pt x="3802" y="779"/>
                  <a:pt x="3800" y="777"/>
                </a:cubicBezTo>
                <a:cubicBezTo>
                  <a:pt x="3800" y="774"/>
                  <a:pt x="3800" y="771"/>
                  <a:pt x="3800" y="769"/>
                </a:cubicBezTo>
                <a:cubicBezTo>
                  <a:pt x="3803" y="765"/>
                  <a:pt x="3806" y="762"/>
                  <a:pt x="3809" y="760"/>
                </a:cubicBezTo>
                <a:cubicBezTo>
                  <a:pt x="3812" y="760"/>
                  <a:pt x="3814" y="760"/>
                  <a:pt x="3817" y="760"/>
                </a:cubicBezTo>
                <a:cubicBezTo>
                  <a:pt x="3820" y="757"/>
                  <a:pt x="3823" y="754"/>
                  <a:pt x="3826" y="752"/>
                </a:cubicBezTo>
                <a:cubicBezTo>
                  <a:pt x="3829" y="752"/>
                  <a:pt x="3831" y="752"/>
                  <a:pt x="3834" y="752"/>
                </a:cubicBezTo>
                <a:cubicBezTo>
                  <a:pt x="3837" y="748"/>
                  <a:pt x="3839" y="746"/>
                  <a:pt x="3842" y="744"/>
                </a:cubicBezTo>
                <a:cubicBezTo>
                  <a:pt x="3845" y="744"/>
                  <a:pt x="3848" y="744"/>
                  <a:pt x="3851" y="744"/>
                </a:cubicBezTo>
                <a:cubicBezTo>
                  <a:pt x="3854" y="740"/>
                  <a:pt x="3857" y="737"/>
                  <a:pt x="3859" y="735"/>
                </a:cubicBezTo>
                <a:cubicBezTo>
                  <a:pt x="3865" y="735"/>
                  <a:pt x="3870" y="735"/>
                  <a:pt x="3876" y="735"/>
                </a:cubicBezTo>
                <a:cubicBezTo>
                  <a:pt x="3879" y="731"/>
                  <a:pt x="3882" y="729"/>
                  <a:pt x="3885" y="727"/>
                </a:cubicBezTo>
                <a:cubicBezTo>
                  <a:pt x="3888" y="727"/>
                  <a:pt x="3891" y="727"/>
                  <a:pt x="3893" y="727"/>
                </a:cubicBezTo>
                <a:cubicBezTo>
                  <a:pt x="3896" y="723"/>
                  <a:pt x="3899" y="720"/>
                  <a:pt x="3901" y="718"/>
                </a:cubicBezTo>
                <a:cubicBezTo>
                  <a:pt x="3904" y="718"/>
                  <a:pt x="3908" y="718"/>
                  <a:pt x="3910" y="718"/>
                </a:cubicBezTo>
                <a:cubicBezTo>
                  <a:pt x="3913" y="714"/>
                  <a:pt x="3916" y="712"/>
                  <a:pt x="3918" y="710"/>
                </a:cubicBezTo>
                <a:cubicBezTo>
                  <a:pt x="3921" y="710"/>
                  <a:pt x="3925" y="710"/>
                  <a:pt x="3927" y="710"/>
                </a:cubicBezTo>
                <a:cubicBezTo>
                  <a:pt x="3930" y="706"/>
                  <a:pt x="3933" y="704"/>
                  <a:pt x="3935" y="701"/>
                </a:cubicBezTo>
                <a:cubicBezTo>
                  <a:pt x="3944" y="701"/>
                  <a:pt x="3952" y="701"/>
                  <a:pt x="3960" y="701"/>
                </a:cubicBezTo>
                <a:cubicBezTo>
                  <a:pt x="3963" y="698"/>
                  <a:pt x="3967" y="695"/>
                  <a:pt x="3969" y="693"/>
                </a:cubicBezTo>
                <a:cubicBezTo>
                  <a:pt x="3975" y="693"/>
                  <a:pt x="3981" y="693"/>
                  <a:pt x="3986" y="693"/>
                </a:cubicBezTo>
                <a:cubicBezTo>
                  <a:pt x="3989" y="689"/>
                  <a:pt x="3992" y="687"/>
                  <a:pt x="3994" y="684"/>
                </a:cubicBezTo>
                <a:cubicBezTo>
                  <a:pt x="3994" y="681"/>
                  <a:pt x="3994" y="678"/>
                  <a:pt x="3994" y="675"/>
                </a:cubicBezTo>
                <a:cubicBezTo>
                  <a:pt x="4015" y="675"/>
                  <a:pt x="4034" y="675"/>
                  <a:pt x="4053" y="675"/>
                </a:cubicBezTo>
                <a:cubicBezTo>
                  <a:pt x="4057" y="672"/>
                  <a:pt x="4059" y="670"/>
                  <a:pt x="4062" y="667"/>
                </a:cubicBezTo>
                <a:cubicBezTo>
                  <a:pt x="4105" y="667"/>
                  <a:pt x="4147" y="667"/>
                  <a:pt x="4189" y="667"/>
                </a:cubicBezTo>
                <a:cubicBezTo>
                  <a:pt x="4189" y="682"/>
                  <a:pt x="4189" y="696"/>
                  <a:pt x="4189" y="710"/>
                </a:cubicBezTo>
                <a:cubicBezTo>
                  <a:pt x="4192" y="713"/>
                  <a:pt x="4194" y="715"/>
                  <a:pt x="4197" y="718"/>
                </a:cubicBezTo>
                <a:cubicBezTo>
                  <a:pt x="4197" y="723"/>
                  <a:pt x="4197" y="729"/>
                  <a:pt x="4197" y="735"/>
                </a:cubicBezTo>
                <a:cubicBezTo>
                  <a:pt x="4200" y="738"/>
                  <a:pt x="4203" y="741"/>
                  <a:pt x="4205" y="744"/>
                </a:cubicBezTo>
                <a:cubicBezTo>
                  <a:pt x="4208" y="740"/>
                  <a:pt x="4212" y="737"/>
                  <a:pt x="4214" y="735"/>
                </a:cubicBezTo>
                <a:cubicBezTo>
                  <a:pt x="4220" y="735"/>
                  <a:pt x="4225" y="735"/>
                  <a:pt x="4231" y="735"/>
                </a:cubicBezTo>
                <a:cubicBezTo>
                  <a:pt x="4234" y="738"/>
                  <a:pt x="4237" y="741"/>
                  <a:pt x="4239" y="744"/>
                </a:cubicBezTo>
                <a:cubicBezTo>
                  <a:pt x="4242" y="744"/>
                  <a:pt x="4246" y="744"/>
                  <a:pt x="4248" y="744"/>
                </a:cubicBezTo>
                <a:cubicBezTo>
                  <a:pt x="4254" y="749"/>
                  <a:pt x="4259" y="755"/>
                  <a:pt x="4264" y="760"/>
                </a:cubicBezTo>
                <a:cubicBezTo>
                  <a:pt x="4264" y="763"/>
                  <a:pt x="4264" y="766"/>
                  <a:pt x="4264" y="769"/>
                </a:cubicBezTo>
                <a:cubicBezTo>
                  <a:pt x="4270" y="769"/>
                  <a:pt x="4276" y="769"/>
                  <a:pt x="4281" y="769"/>
                </a:cubicBezTo>
                <a:cubicBezTo>
                  <a:pt x="4284" y="772"/>
                  <a:pt x="4288" y="774"/>
                  <a:pt x="4290" y="777"/>
                </a:cubicBezTo>
                <a:cubicBezTo>
                  <a:pt x="4293" y="777"/>
                  <a:pt x="4296" y="777"/>
                  <a:pt x="4298" y="777"/>
                </a:cubicBezTo>
                <a:cubicBezTo>
                  <a:pt x="4298" y="782"/>
                  <a:pt x="4298" y="788"/>
                  <a:pt x="4298" y="794"/>
                </a:cubicBezTo>
                <a:cubicBezTo>
                  <a:pt x="4295" y="797"/>
                  <a:pt x="4293" y="800"/>
                  <a:pt x="4290" y="803"/>
                </a:cubicBezTo>
                <a:cubicBezTo>
                  <a:pt x="4290" y="817"/>
                  <a:pt x="4290" y="831"/>
                  <a:pt x="4290" y="845"/>
                </a:cubicBezTo>
                <a:cubicBezTo>
                  <a:pt x="4293" y="848"/>
                  <a:pt x="4296" y="851"/>
                  <a:pt x="4298" y="853"/>
                </a:cubicBezTo>
                <a:cubicBezTo>
                  <a:pt x="4293" y="859"/>
                  <a:pt x="4287" y="864"/>
                  <a:pt x="4281" y="870"/>
                </a:cubicBezTo>
                <a:cubicBezTo>
                  <a:pt x="4281" y="876"/>
                  <a:pt x="4281" y="881"/>
                  <a:pt x="4281" y="887"/>
                </a:cubicBezTo>
                <a:cubicBezTo>
                  <a:pt x="4284" y="890"/>
                  <a:pt x="4288" y="893"/>
                  <a:pt x="4290" y="895"/>
                </a:cubicBezTo>
                <a:cubicBezTo>
                  <a:pt x="4290" y="898"/>
                  <a:pt x="4290" y="902"/>
                  <a:pt x="4290" y="904"/>
                </a:cubicBezTo>
                <a:cubicBezTo>
                  <a:pt x="4284" y="910"/>
                  <a:pt x="4279" y="915"/>
                  <a:pt x="4273" y="920"/>
                </a:cubicBezTo>
                <a:cubicBezTo>
                  <a:pt x="4270" y="920"/>
                  <a:pt x="4267" y="920"/>
                  <a:pt x="4264" y="920"/>
                </a:cubicBezTo>
                <a:cubicBezTo>
                  <a:pt x="4261" y="924"/>
                  <a:pt x="4259" y="927"/>
                  <a:pt x="4256" y="929"/>
                </a:cubicBezTo>
                <a:cubicBezTo>
                  <a:pt x="4253" y="929"/>
                  <a:pt x="4250" y="929"/>
                  <a:pt x="4248" y="929"/>
                </a:cubicBezTo>
                <a:cubicBezTo>
                  <a:pt x="4242" y="935"/>
                  <a:pt x="4237" y="941"/>
                  <a:pt x="4231" y="946"/>
                </a:cubicBezTo>
                <a:cubicBezTo>
                  <a:pt x="4225" y="946"/>
                  <a:pt x="4220" y="946"/>
                  <a:pt x="4214" y="946"/>
                </a:cubicBezTo>
                <a:cubicBezTo>
                  <a:pt x="4211" y="949"/>
                  <a:pt x="4207" y="952"/>
                  <a:pt x="4205" y="954"/>
                </a:cubicBezTo>
                <a:cubicBezTo>
                  <a:pt x="4196" y="954"/>
                  <a:pt x="4188" y="954"/>
                  <a:pt x="4180" y="954"/>
                </a:cubicBezTo>
                <a:cubicBezTo>
                  <a:pt x="4171" y="963"/>
                  <a:pt x="4163" y="971"/>
                  <a:pt x="4155" y="979"/>
                </a:cubicBezTo>
                <a:cubicBezTo>
                  <a:pt x="4155" y="985"/>
                  <a:pt x="4155" y="991"/>
                  <a:pt x="4155" y="996"/>
                </a:cubicBezTo>
                <a:cubicBezTo>
                  <a:pt x="4164" y="996"/>
                  <a:pt x="4172" y="996"/>
                  <a:pt x="4180" y="996"/>
                </a:cubicBezTo>
                <a:cubicBezTo>
                  <a:pt x="4183" y="1000"/>
                  <a:pt x="4186" y="1003"/>
                  <a:pt x="4189" y="1005"/>
                </a:cubicBezTo>
                <a:cubicBezTo>
                  <a:pt x="4192" y="1005"/>
                  <a:pt x="4194" y="1005"/>
                  <a:pt x="4197" y="1005"/>
                </a:cubicBezTo>
                <a:cubicBezTo>
                  <a:pt x="4200" y="1002"/>
                  <a:pt x="4203" y="999"/>
                  <a:pt x="4205" y="996"/>
                </a:cubicBezTo>
                <a:cubicBezTo>
                  <a:pt x="4225" y="996"/>
                  <a:pt x="4245" y="996"/>
                  <a:pt x="4264" y="996"/>
                </a:cubicBezTo>
                <a:cubicBezTo>
                  <a:pt x="4267" y="993"/>
                  <a:pt x="4271" y="991"/>
                  <a:pt x="4273" y="988"/>
                </a:cubicBezTo>
                <a:cubicBezTo>
                  <a:pt x="4279" y="988"/>
                  <a:pt x="4284" y="988"/>
                  <a:pt x="4290" y="988"/>
                </a:cubicBezTo>
                <a:cubicBezTo>
                  <a:pt x="4293" y="992"/>
                  <a:pt x="4296" y="994"/>
                  <a:pt x="4298" y="996"/>
                </a:cubicBezTo>
                <a:cubicBezTo>
                  <a:pt x="4301" y="996"/>
                  <a:pt x="4304" y="996"/>
                  <a:pt x="4306" y="996"/>
                </a:cubicBezTo>
                <a:cubicBezTo>
                  <a:pt x="4310" y="993"/>
                  <a:pt x="4313" y="991"/>
                  <a:pt x="4315" y="988"/>
                </a:cubicBezTo>
                <a:cubicBezTo>
                  <a:pt x="4324" y="988"/>
                  <a:pt x="4332" y="988"/>
                  <a:pt x="4340" y="988"/>
                </a:cubicBezTo>
                <a:cubicBezTo>
                  <a:pt x="4344" y="985"/>
                  <a:pt x="4347" y="982"/>
                  <a:pt x="4349" y="979"/>
                </a:cubicBezTo>
                <a:cubicBezTo>
                  <a:pt x="4358" y="979"/>
                  <a:pt x="4366" y="979"/>
                  <a:pt x="4374" y="979"/>
                </a:cubicBezTo>
                <a:cubicBezTo>
                  <a:pt x="4378" y="976"/>
                  <a:pt x="4380" y="974"/>
                  <a:pt x="4383" y="971"/>
                </a:cubicBezTo>
                <a:cubicBezTo>
                  <a:pt x="4388" y="971"/>
                  <a:pt x="4394" y="971"/>
                  <a:pt x="4400" y="971"/>
                </a:cubicBezTo>
                <a:cubicBezTo>
                  <a:pt x="4403" y="968"/>
                  <a:pt x="4405" y="965"/>
                  <a:pt x="4408" y="962"/>
                </a:cubicBezTo>
                <a:cubicBezTo>
                  <a:pt x="4417" y="962"/>
                  <a:pt x="4425" y="962"/>
                  <a:pt x="4434" y="962"/>
                </a:cubicBezTo>
                <a:cubicBezTo>
                  <a:pt x="4437" y="959"/>
                  <a:pt x="4439" y="957"/>
                  <a:pt x="4442" y="954"/>
                </a:cubicBezTo>
                <a:cubicBezTo>
                  <a:pt x="4445" y="954"/>
                  <a:pt x="4448" y="954"/>
                  <a:pt x="4451" y="954"/>
                </a:cubicBezTo>
                <a:cubicBezTo>
                  <a:pt x="4454" y="958"/>
                  <a:pt x="4456" y="960"/>
                  <a:pt x="4459" y="962"/>
                </a:cubicBezTo>
                <a:cubicBezTo>
                  <a:pt x="4455" y="966"/>
                  <a:pt x="4453" y="969"/>
                  <a:pt x="4451" y="971"/>
                </a:cubicBezTo>
                <a:cubicBezTo>
                  <a:pt x="4451" y="983"/>
                  <a:pt x="4451" y="994"/>
                  <a:pt x="4451" y="1005"/>
                </a:cubicBezTo>
                <a:cubicBezTo>
                  <a:pt x="4445" y="1011"/>
                  <a:pt x="4439" y="1017"/>
                  <a:pt x="4434" y="1022"/>
                </a:cubicBezTo>
                <a:cubicBezTo>
                  <a:pt x="4428" y="1022"/>
                  <a:pt x="4422" y="1022"/>
                  <a:pt x="4417" y="1022"/>
                </a:cubicBezTo>
                <a:cubicBezTo>
                  <a:pt x="4413" y="1025"/>
                  <a:pt x="4410" y="1028"/>
                  <a:pt x="4408" y="1030"/>
                </a:cubicBezTo>
                <a:cubicBezTo>
                  <a:pt x="4404" y="1030"/>
                  <a:pt x="4402" y="1030"/>
                  <a:pt x="4400" y="1030"/>
                </a:cubicBezTo>
                <a:cubicBezTo>
                  <a:pt x="4396" y="1034"/>
                  <a:pt x="4394" y="1036"/>
                  <a:pt x="4391" y="1039"/>
                </a:cubicBezTo>
                <a:cubicBezTo>
                  <a:pt x="4391" y="1044"/>
                  <a:pt x="4391" y="1050"/>
                  <a:pt x="4391" y="1056"/>
                </a:cubicBezTo>
                <a:cubicBezTo>
                  <a:pt x="4395" y="1059"/>
                  <a:pt x="4397" y="1062"/>
                  <a:pt x="4400" y="1065"/>
                </a:cubicBezTo>
                <a:cubicBezTo>
                  <a:pt x="4391" y="1073"/>
                  <a:pt x="4383" y="1082"/>
                  <a:pt x="4374" y="1090"/>
                </a:cubicBezTo>
                <a:cubicBezTo>
                  <a:pt x="4374" y="1095"/>
                  <a:pt x="4374" y="1101"/>
                  <a:pt x="4374" y="1107"/>
                </a:cubicBezTo>
                <a:cubicBezTo>
                  <a:pt x="4360" y="1121"/>
                  <a:pt x="4346" y="1135"/>
                  <a:pt x="4332" y="1149"/>
                </a:cubicBezTo>
                <a:cubicBezTo>
                  <a:pt x="4327" y="1149"/>
                  <a:pt x="4321" y="1149"/>
                  <a:pt x="4315" y="1149"/>
                </a:cubicBezTo>
                <a:cubicBezTo>
                  <a:pt x="4312" y="1152"/>
                  <a:pt x="4309" y="1154"/>
                  <a:pt x="4306" y="1157"/>
                </a:cubicBezTo>
                <a:cubicBezTo>
                  <a:pt x="4306" y="1160"/>
                  <a:pt x="4306" y="1163"/>
                  <a:pt x="4306" y="1166"/>
                </a:cubicBezTo>
                <a:cubicBezTo>
                  <a:pt x="4303" y="1169"/>
                  <a:pt x="4301" y="1172"/>
                  <a:pt x="4298" y="1174"/>
                </a:cubicBezTo>
                <a:cubicBezTo>
                  <a:pt x="4298" y="1177"/>
                  <a:pt x="4298" y="1180"/>
                  <a:pt x="4298" y="1182"/>
                </a:cubicBezTo>
                <a:cubicBezTo>
                  <a:pt x="4295" y="1185"/>
                  <a:pt x="4293" y="1189"/>
                  <a:pt x="4290" y="1191"/>
                </a:cubicBezTo>
                <a:cubicBezTo>
                  <a:pt x="4290" y="1194"/>
                  <a:pt x="4290" y="1197"/>
                  <a:pt x="4290" y="1199"/>
                </a:cubicBezTo>
                <a:cubicBezTo>
                  <a:pt x="4293" y="1202"/>
                  <a:pt x="4296" y="1206"/>
                  <a:pt x="4298" y="1208"/>
                </a:cubicBezTo>
                <a:cubicBezTo>
                  <a:pt x="4298" y="1214"/>
                  <a:pt x="4298" y="1219"/>
                  <a:pt x="4298" y="1224"/>
                </a:cubicBezTo>
                <a:cubicBezTo>
                  <a:pt x="4293" y="1230"/>
                  <a:pt x="4287" y="1236"/>
                  <a:pt x="4281" y="1241"/>
                </a:cubicBezTo>
                <a:cubicBezTo>
                  <a:pt x="4281" y="1256"/>
                  <a:pt x="4281" y="1270"/>
                  <a:pt x="4281" y="1283"/>
                </a:cubicBezTo>
                <a:cubicBezTo>
                  <a:pt x="4287" y="1289"/>
                  <a:pt x="4293" y="1295"/>
                  <a:pt x="4298" y="1300"/>
                </a:cubicBezTo>
                <a:cubicBezTo>
                  <a:pt x="4298" y="1304"/>
                  <a:pt x="4298" y="1307"/>
                  <a:pt x="4298" y="1309"/>
                </a:cubicBezTo>
                <a:cubicBezTo>
                  <a:pt x="4301" y="1313"/>
                  <a:pt x="4304" y="1315"/>
                  <a:pt x="4306" y="1317"/>
                </a:cubicBezTo>
                <a:cubicBezTo>
                  <a:pt x="4306" y="1338"/>
                  <a:pt x="4306" y="1357"/>
                  <a:pt x="4306" y="1377"/>
                </a:cubicBezTo>
                <a:cubicBezTo>
                  <a:pt x="4310" y="1380"/>
                  <a:pt x="4313" y="1382"/>
                  <a:pt x="4315" y="1385"/>
                </a:cubicBezTo>
                <a:cubicBezTo>
                  <a:pt x="4315" y="1405"/>
                  <a:pt x="4315" y="1424"/>
                  <a:pt x="4315" y="1444"/>
                </a:cubicBezTo>
                <a:cubicBezTo>
                  <a:pt x="4312" y="1447"/>
                  <a:pt x="4309" y="1450"/>
                  <a:pt x="4306" y="1453"/>
                </a:cubicBezTo>
                <a:cubicBezTo>
                  <a:pt x="4306" y="1458"/>
                  <a:pt x="4306" y="1464"/>
                  <a:pt x="4306" y="1470"/>
                </a:cubicBezTo>
                <a:cubicBezTo>
                  <a:pt x="4310" y="1473"/>
                  <a:pt x="4313" y="1475"/>
                  <a:pt x="4315" y="1478"/>
                </a:cubicBezTo>
                <a:cubicBezTo>
                  <a:pt x="4315" y="1495"/>
                  <a:pt x="4315" y="1512"/>
                  <a:pt x="4315" y="1529"/>
                </a:cubicBezTo>
                <a:cubicBezTo>
                  <a:pt x="4310" y="1535"/>
                  <a:pt x="4304" y="1540"/>
                  <a:pt x="4298" y="1545"/>
                </a:cubicBezTo>
                <a:cubicBezTo>
                  <a:pt x="4298" y="1548"/>
                  <a:pt x="4298" y="1552"/>
                  <a:pt x="4298" y="1554"/>
                </a:cubicBezTo>
                <a:cubicBezTo>
                  <a:pt x="4295" y="1557"/>
                  <a:pt x="4293" y="1560"/>
                  <a:pt x="4290" y="1562"/>
                </a:cubicBezTo>
                <a:cubicBezTo>
                  <a:pt x="4290" y="1565"/>
                  <a:pt x="4290" y="1569"/>
                  <a:pt x="4290" y="1571"/>
                </a:cubicBezTo>
                <a:cubicBezTo>
                  <a:pt x="4287" y="1574"/>
                  <a:pt x="4284" y="1577"/>
                  <a:pt x="4281" y="1579"/>
                </a:cubicBezTo>
                <a:cubicBezTo>
                  <a:pt x="4281" y="1582"/>
                  <a:pt x="4281" y="1585"/>
                  <a:pt x="4281" y="1587"/>
                </a:cubicBezTo>
                <a:cubicBezTo>
                  <a:pt x="4278" y="1591"/>
                  <a:pt x="4276" y="1594"/>
                  <a:pt x="4273" y="1596"/>
                </a:cubicBezTo>
                <a:cubicBezTo>
                  <a:pt x="4273" y="1599"/>
                  <a:pt x="4273" y="1602"/>
                  <a:pt x="4273" y="1604"/>
                </a:cubicBezTo>
                <a:cubicBezTo>
                  <a:pt x="4270" y="1608"/>
                  <a:pt x="4267" y="1611"/>
                  <a:pt x="4264" y="1613"/>
                </a:cubicBezTo>
                <a:cubicBezTo>
                  <a:pt x="4264" y="1616"/>
                  <a:pt x="4264" y="1619"/>
                  <a:pt x="4264" y="1621"/>
                </a:cubicBezTo>
                <a:cubicBezTo>
                  <a:pt x="4261" y="1625"/>
                  <a:pt x="4259" y="1628"/>
                  <a:pt x="4256" y="1630"/>
                </a:cubicBezTo>
                <a:cubicBezTo>
                  <a:pt x="4256" y="1633"/>
                  <a:pt x="4256" y="1636"/>
                  <a:pt x="4256" y="1638"/>
                </a:cubicBezTo>
                <a:cubicBezTo>
                  <a:pt x="4254" y="1641"/>
                  <a:pt x="4251" y="1643"/>
                  <a:pt x="4248" y="1646"/>
                </a:cubicBezTo>
                <a:cubicBezTo>
                  <a:pt x="4246" y="1646"/>
                  <a:pt x="4242" y="1646"/>
                  <a:pt x="4239" y="1646"/>
                </a:cubicBezTo>
                <a:cubicBezTo>
                  <a:pt x="4237" y="1649"/>
                  <a:pt x="4234" y="1652"/>
                  <a:pt x="4231" y="1655"/>
                </a:cubicBezTo>
                <a:cubicBezTo>
                  <a:pt x="4229" y="1655"/>
                  <a:pt x="4225" y="1655"/>
                  <a:pt x="4222" y="1655"/>
                </a:cubicBezTo>
                <a:cubicBezTo>
                  <a:pt x="4220" y="1658"/>
                  <a:pt x="4217" y="1660"/>
                  <a:pt x="4214" y="1663"/>
                </a:cubicBezTo>
                <a:cubicBezTo>
                  <a:pt x="4208" y="1663"/>
                  <a:pt x="4203" y="1663"/>
                  <a:pt x="4197" y="1663"/>
                </a:cubicBezTo>
                <a:cubicBezTo>
                  <a:pt x="4194" y="1666"/>
                  <a:pt x="4192" y="1669"/>
                  <a:pt x="4189" y="1672"/>
                </a:cubicBezTo>
                <a:cubicBezTo>
                  <a:pt x="4186" y="1672"/>
                  <a:pt x="4183" y="1672"/>
                  <a:pt x="4180" y="1672"/>
                </a:cubicBezTo>
                <a:cubicBezTo>
                  <a:pt x="4177" y="1675"/>
                  <a:pt x="4175" y="1677"/>
                  <a:pt x="4172" y="1680"/>
                </a:cubicBezTo>
                <a:cubicBezTo>
                  <a:pt x="4166" y="1680"/>
                  <a:pt x="4160" y="1680"/>
                  <a:pt x="4155" y="1680"/>
                </a:cubicBezTo>
                <a:cubicBezTo>
                  <a:pt x="4152" y="1683"/>
                  <a:pt x="4150" y="1685"/>
                  <a:pt x="4147" y="1689"/>
                </a:cubicBezTo>
                <a:cubicBezTo>
                  <a:pt x="4127" y="1689"/>
                  <a:pt x="4108" y="1689"/>
                  <a:pt x="4088" y="1689"/>
                </a:cubicBezTo>
                <a:cubicBezTo>
                  <a:pt x="4085" y="1686"/>
                  <a:pt x="4082" y="1684"/>
                  <a:pt x="4079" y="1680"/>
                </a:cubicBezTo>
                <a:cubicBezTo>
                  <a:pt x="4076" y="1680"/>
                  <a:pt x="4074" y="1680"/>
                  <a:pt x="4070" y="1680"/>
                </a:cubicBezTo>
                <a:cubicBezTo>
                  <a:pt x="4068" y="1678"/>
                  <a:pt x="4065" y="1676"/>
                  <a:pt x="4062" y="1672"/>
                </a:cubicBezTo>
                <a:cubicBezTo>
                  <a:pt x="4057" y="1672"/>
                  <a:pt x="4051" y="1672"/>
                  <a:pt x="4045" y="1672"/>
                </a:cubicBezTo>
                <a:cubicBezTo>
                  <a:pt x="4043" y="1670"/>
                  <a:pt x="4040" y="1667"/>
                  <a:pt x="4036" y="1663"/>
                </a:cubicBezTo>
                <a:cubicBezTo>
                  <a:pt x="4036" y="1661"/>
                  <a:pt x="4036" y="1659"/>
                  <a:pt x="4036" y="1655"/>
                </a:cubicBezTo>
                <a:cubicBezTo>
                  <a:pt x="4031" y="1650"/>
                  <a:pt x="4025" y="1644"/>
                  <a:pt x="4019" y="1638"/>
                </a:cubicBezTo>
                <a:cubicBezTo>
                  <a:pt x="4019" y="1630"/>
                  <a:pt x="4019" y="1622"/>
                  <a:pt x="4019" y="1613"/>
                </a:cubicBezTo>
                <a:cubicBezTo>
                  <a:pt x="4017" y="1613"/>
                  <a:pt x="4015" y="1613"/>
                  <a:pt x="4011" y="1613"/>
                </a:cubicBezTo>
                <a:cubicBezTo>
                  <a:pt x="4009" y="1616"/>
                  <a:pt x="4006" y="1618"/>
                  <a:pt x="4002" y="1621"/>
                </a:cubicBezTo>
                <a:cubicBezTo>
                  <a:pt x="3998" y="1621"/>
                  <a:pt x="3992" y="1621"/>
                  <a:pt x="3986" y="1621"/>
                </a:cubicBezTo>
                <a:cubicBezTo>
                  <a:pt x="3984" y="1624"/>
                  <a:pt x="3981" y="1627"/>
                  <a:pt x="3977" y="1630"/>
                </a:cubicBezTo>
                <a:cubicBezTo>
                  <a:pt x="3977" y="1633"/>
                  <a:pt x="3977" y="1635"/>
                  <a:pt x="3977" y="1638"/>
                </a:cubicBezTo>
                <a:cubicBezTo>
                  <a:pt x="3980" y="1641"/>
                  <a:pt x="3983" y="1643"/>
                  <a:pt x="3986" y="1646"/>
                </a:cubicBezTo>
                <a:cubicBezTo>
                  <a:pt x="3986" y="1652"/>
                  <a:pt x="3986" y="1658"/>
                  <a:pt x="3986" y="1663"/>
                </a:cubicBezTo>
                <a:cubicBezTo>
                  <a:pt x="3984" y="1666"/>
                  <a:pt x="3981" y="1669"/>
                  <a:pt x="3977" y="1672"/>
                </a:cubicBezTo>
                <a:cubicBezTo>
                  <a:pt x="3975" y="1672"/>
                  <a:pt x="3972" y="1672"/>
                  <a:pt x="3969" y="1672"/>
                </a:cubicBezTo>
                <a:cubicBezTo>
                  <a:pt x="3967" y="1675"/>
                  <a:pt x="3963" y="1677"/>
                  <a:pt x="3960" y="1680"/>
                </a:cubicBezTo>
                <a:cubicBezTo>
                  <a:pt x="3958" y="1680"/>
                  <a:pt x="3955" y="1680"/>
                  <a:pt x="3952" y="1680"/>
                </a:cubicBezTo>
                <a:cubicBezTo>
                  <a:pt x="3944" y="1689"/>
                  <a:pt x="3936" y="1697"/>
                  <a:pt x="3927" y="1706"/>
                </a:cubicBezTo>
                <a:cubicBezTo>
                  <a:pt x="3925" y="1706"/>
                  <a:pt x="3921" y="1706"/>
                  <a:pt x="3918" y="1706"/>
                </a:cubicBezTo>
                <a:cubicBezTo>
                  <a:pt x="3910" y="1714"/>
                  <a:pt x="3902" y="1723"/>
                  <a:pt x="3893" y="1732"/>
                </a:cubicBezTo>
                <a:cubicBezTo>
                  <a:pt x="3893" y="1734"/>
                  <a:pt x="3893" y="1736"/>
                  <a:pt x="3893" y="1740"/>
                </a:cubicBezTo>
                <a:cubicBezTo>
                  <a:pt x="3887" y="1745"/>
                  <a:pt x="3882" y="1751"/>
                  <a:pt x="3876" y="1757"/>
                </a:cubicBezTo>
                <a:cubicBezTo>
                  <a:pt x="3874" y="1757"/>
                  <a:pt x="3871" y="1757"/>
                  <a:pt x="3868" y="1757"/>
                </a:cubicBezTo>
                <a:cubicBezTo>
                  <a:pt x="3862" y="1762"/>
                  <a:pt x="3857" y="1768"/>
                  <a:pt x="3851" y="1774"/>
                </a:cubicBezTo>
                <a:cubicBezTo>
                  <a:pt x="3848" y="1774"/>
                  <a:pt x="3845" y="1774"/>
                  <a:pt x="3842" y="1774"/>
                </a:cubicBezTo>
                <a:cubicBezTo>
                  <a:pt x="3834" y="1782"/>
                  <a:pt x="3826" y="1790"/>
                  <a:pt x="3817" y="1799"/>
                </a:cubicBezTo>
                <a:cubicBezTo>
                  <a:pt x="3814" y="1799"/>
                  <a:pt x="3812" y="1799"/>
                  <a:pt x="3809" y="1799"/>
                </a:cubicBezTo>
                <a:cubicBezTo>
                  <a:pt x="3806" y="1801"/>
                  <a:pt x="3803" y="1804"/>
                  <a:pt x="3800" y="1807"/>
                </a:cubicBezTo>
                <a:cubicBezTo>
                  <a:pt x="3767" y="1807"/>
                  <a:pt x="3733" y="1807"/>
                  <a:pt x="3698" y="1807"/>
                </a:cubicBezTo>
                <a:cubicBezTo>
                  <a:pt x="3696" y="1809"/>
                  <a:pt x="3694" y="1813"/>
                  <a:pt x="3690" y="1816"/>
                </a:cubicBezTo>
                <a:cubicBezTo>
                  <a:pt x="3682" y="1816"/>
                  <a:pt x="3674" y="1816"/>
                  <a:pt x="3665" y="1816"/>
                </a:cubicBezTo>
                <a:cubicBezTo>
                  <a:pt x="3663" y="1813"/>
                  <a:pt x="3660" y="1810"/>
                  <a:pt x="3656" y="1807"/>
                </a:cubicBezTo>
                <a:cubicBezTo>
                  <a:pt x="3648" y="1807"/>
                  <a:pt x="3640" y="1807"/>
                  <a:pt x="3631" y="1807"/>
                </a:cubicBezTo>
                <a:cubicBezTo>
                  <a:pt x="3622" y="1807"/>
                  <a:pt x="3614" y="1807"/>
                  <a:pt x="3606" y="1807"/>
                </a:cubicBezTo>
                <a:cubicBezTo>
                  <a:pt x="3606" y="1827"/>
                  <a:pt x="3606" y="1847"/>
                  <a:pt x="3606" y="1866"/>
                </a:cubicBezTo>
                <a:cubicBezTo>
                  <a:pt x="3609" y="1870"/>
                  <a:pt x="3612" y="1873"/>
                  <a:pt x="3614" y="1875"/>
                </a:cubicBezTo>
                <a:cubicBezTo>
                  <a:pt x="3614" y="1878"/>
                  <a:pt x="3614" y="1881"/>
                  <a:pt x="3614" y="1883"/>
                </a:cubicBezTo>
                <a:cubicBezTo>
                  <a:pt x="3611" y="1887"/>
                  <a:pt x="3609" y="1889"/>
                  <a:pt x="3606" y="1891"/>
                </a:cubicBezTo>
                <a:cubicBezTo>
                  <a:pt x="3606" y="1895"/>
                  <a:pt x="3606" y="1898"/>
                  <a:pt x="3606" y="1900"/>
                </a:cubicBezTo>
                <a:cubicBezTo>
                  <a:pt x="3603" y="1900"/>
                  <a:pt x="3600" y="1900"/>
                  <a:pt x="3597" y="1900"/>
                </a:cubicBezTo>
                <a:cubicBezTo>
                  <a:pt x="3594" y="1904"/>
                  <a:pt x="3591" y="1906"/>
                  <a:pt x="3589" y="1908"/>
                </a:cubicBezTo>
                <a:cubicBezTo>
                  <a:pt x="3589" y="1917"/>
                  <a:pt x="3589" y="1926"/>
                  <a:pt x="3589" y="1934"/>
                </a:cubicBezTo>
                <a:cubicBezTo>
                  <a:pt x="3586" y="1938"/>
                  <a:pt x="3583" y="1940"/>
                  <a:pt x="3581" y="1942"/>
                </a:cubicBezTo>
                <a:cubicBezTo>
                  <a:pt x="3581" y="1948"/>
                  <a:pt x="3581" y="1954"/>
                  <a:pt x="3581" y="1959"/>
                </a:cubicBezTo>
                <a:cubicBezTo>
                  <a:pt x="3578" y="1963"/>
                  <a:pt x="3574" y="1965"/>
                  <a:pt x="3572" y="1968"/>
                </a:cubicBezTo>
                <a:cubicBezTo>
                  <a:pt x="3572" y="1971"/>
                  <a:pt x="3572" y="1974"/>
                  <a:pt x="3572" y="1976"/>
                </a:cubicBezTo>
                <a:cubicBezTo>
                  <a:pt x="3563" y="1985"/>
                  <a:pt x="3555" y="1994"/>
                  <a:pt x="3547" y="2002"/>
                </a:cubicBezTo>
                <a:cubicBezTo>
                  <a:pt x="3547" y="2005"/>
                  <a:pt x="3547" y="2007"/>
                  <a:pt x="3547" y="2010"/>
                </a:cubicBezTo>
                <a:cubicBezTo>
                  <a:pt x="3544" y="2013"/>
                  <a:pt x="3540" y="2016"/>
                  <a:pt x="3538" y="2019"/>
                </a:cubicBezTo>
                <a:cubicBezTo>
                  <a:pt x="3535" y="2019"/>
                  <a:pt x="3532" y="2019"/>
                  <a:pt x="3530" y="2019"/>
                </a:cubicBezTo>
                <a:cubicBezTo>
                  <a:pt x="3522" y="2019"/>
                  <a:pt x="3514" y="2019"/>
                  <a:pt x="3505" y="2019"/>
                </a:cubicBezTo>
                <a:cubicBezTo>
                  <a:pt x="3502" y="2021"/>
                  <a:pt x="3499" y="2024"/>
                  <a:pt x="3496" y="2027"/>
                </a:cubicBezTo>
                <a:cubicBezTo>
                  <a:pt x="3485" y="2027"/>
                  <a:pt x="3474" y="2027"/>
                  <a:pt x="3463" y="2027"/>
                </a:cubicBezTo>
                <a:cubicBezTo>
                  <a:pt x="3460" y="2029"/>
                  <a:pt x="3457" y="2032"/>
                  <a:pt x="3454" y="2036"/>
                </a:cubicBezTo>
                <a:cubicBezTo>
                  <a:pt x="3437" y="2036"/>
                  <a:pt x="3420" y="2036"/>
                  <a:pt x="3403" y="2036"/>
                </a:cubicBezTo>
                <a:cubicBezTo>
                  <a:pt x="3401" y="2033"/>
                  <a:pt x="3398" y="2030"/>
                  <a:pt x="3395" y="2027"/>
                </a:cubicBezTo>
                <a:cubicBezTo>
                  <a:pt x="3395" y="2016"/>
                  <a:pt x="3395" y="2005"/>
                  <a:pt x="3395" y="1994"/>
                </a:cubicBezTo>
                <a:cubicBezTo>
                  <a:pt x="3397" y="1991"/>
                  <a:pt x="3400" y="1988"/>
                  <a:pt x="3403" y="1985"/>
                </a:cubicBezTo>
                <a:cubicBezTo>
                  <a:pt x="3401" y="1982"/>
                  <a:pt x="3398" y="1980"/>
                  <a:pt x="3395" y="1976"/>
                </a:cubicBezTo>
                <a:cubicBezTo>
                  <a:pt x="3395" y="1974"/>
                  <a:pt x="3395" y="1971"/>
                  <a:pt x="3395" y="1968"/>
                </a:cubicBezTo>
                <a:cubicBezTo>
                  <a:pt x="3392" y="1965"/>
                  <a:pt x="3390" y="1963"/>
                  <a:pt x="3386" y="1959"/>
                </a:cubicBezTo>
                <a:cubicBezTo>
                  <a:pt x="3375" y="1959"/>
                  <a:pt x="3364" y="1959"/>
                  <a:pt x="3352" y="1959"/>
                </a:cubicBezTo>
                <a:cubicBezTo>
                  <a:pt x="3347" y="1965"/>
                  <a:pt x="3341" y="1971"/>
                  <a:pt x="3335" y="1976"/>
                </a:cubicBezTo>
                <a:cubicBezTo>
                  <a:pt x="3335" y="1996"/>
                  <a:pt x="3335" y="2015"/>
                  <a:pt x="3335" y="2036"/>
                </a:cubicBezTo>
                <a:cubicBezTo>
                  <a:pt x="3333" y="2036"/>
                  <a:pt x="3330" y="2036"/>
                  <a:pt x="3327" y="2036"/>
                </a:cubicBezTo>
                <a:cubicBezTo>
                  <a:pt x="3325" y="2038"/>
                  <a:pt x="3322" y="2041"/>
                  <a:pt x="3319" y="2044"/>
                </a:cubicBezTo>
                <a:cubicBezTo>
                  <a:pt x="3308" y="2044"/>
                  <a:pt x="3296" y="2044"/>
                  <a:pt x="3285" y="2044"/>
                </a:cubicBezTo>
                <a:cubicBezTo>
                  <a:pt x="3283" y="2046"/>
                  <a:pt x="3279" y="2049"/>
                  <a:pt x="3276" y="2052"/>
                </a:cubicBezTo>
                <a:cubicBezTo>
                  <a:pt x="3274" y="2052"/>
                  <a:pt x="3271" y="2052"/>
                  <a:pt x="3268" y="2052"/>
                </a:cubicBezTo>
                <a:cubicBezTo>
                  <a:pt x="3266" y="2054"/>
                  <a:pt x="3263" y="2058"/>
                  <a:pt x="3260" y="2061"/>
                </a:cubicBezTo>
                <a:cubicBezTo>
                  <a:pt x="3258" y="2061"/>
                  <a:pt x="3254" y="2061"/>
                  <a:pt x="3251" y="2061"/>
                </a:cubicBezTo>
                <a:cubicBezTo>
                  <a:pt x="3245" y="2066"/>
                  <a:pt x="3240" y="2072"/>
                  <a:pt x="3234" y="2078"/>
                </a:cubicBezTo>
                <a:cubicBezTo>
                  <a:pt x="3232" y="2075"/>
                  <a:pt x="3229" y="2072"/>
                  <a:pt x="3226" y="2069"/>
                </a:cubicBezTo>
                <a:cubicBezTo>
                  <a:pt x="3226" y="2066"/>
                  <a:pt x="3226" y="2064"/>
                  <a:pt x="3226" y="2061"/>
                </a:cubicBezTo>
                <a:cubicBezTo>
                  <a:pt x="3220" y="2055"/>
                  <a:pt x="3215" y="2049"/>
                  <a:pt x="3209" y="2044"/>
                </a:cubicBezTo>
                <a:cubicBezTo>
                  <a:pt x="3209" y="2036"/>
                  <a:pt x="3209" y="2028"/>
                  <a:pt x="3209" y="2019"/>
                </a:cubicBezTo>
                <a:cubicBezTo>
                  <a:pt x="3206" y="2016"/>
                  <a:pt x="3204" y="2013"/>
                  <a:pt x="3201" y="2010"/>
                </a:cubicBezTo>
                <a:cubicBezTo>
                  <a:pt x="3201" y="2005"/>
                  <a:pt x="3201" y="1999"/>
                  <a:pt x="3201" y="1994"/>
                </a:cubicBezTo>
                <a:cubicBezTo>
                  <a:pt x="3198" y="1991"/>
                  <a:pt x="3195" y="1988"/>
                  <a:pt x="3192" y="1985"/>
                </a:cubicBezTo>
                <a:cubicBezTo>
                  <a:pt x="3192" y="1968"/>
                  <a:pt x="3192" y="1951"/>
                  <a:pt x="3192" y="1934"/>
                </a:cubicBezTo>
                <a:cubicBezTo>
                  <a:pt x="3189" y="1934"/>
                  <a:pt x="3187" y="1934"/>
                  <a:pt x="3184" y="1934"/>
                </a:cubicBezTo>
                <a:cubicBezTo>
                  <a:pt x="3181" y="1932"/>
                  <a:pt x="3178" y="1929"/>
                  <a:pt x="3175" y="1925"/>
                </a:cubicBezTo>
                <a:cubicBezTo>
                  <a:pt x="3175" y="1920"/>
                  <a:pt x="3175" y="1914"/>
                  <a:pt x="3175" y="1908"/>
                </a:cubicBezTo>
                <a:cubicBezTo>
                  <a:pt x="3172" y="1906"/>
                  <a:pt x="3170" y="1904"/>
                  <a:pt x="3167" y="1900"/>
                </a:cubicBezTo>
                <a:cubicBezTo>
                  <a:pt x="3167" y="1895"/>
                  <a:pt x="3167" y="1889"/>
                  <a:pt x="3167" y="1883"/>
                </a:cubicBezTo>
                <a:cubicBezTo>
                  <a:pt x="3164" y="1881"/>
                  <a:pt x="3162" y="1878"/>
                  <a:pt x="3159" y="1875"/>
                </a:cubicBezTo>
                <a:cubicBezTo>
                  <a:pt x="3142" y="1875"/>
                  <a:pt x="3125" y="1875"/>
                  <a:pt x="3108" y="1875"/>
                </a:cubicBezTo>
                <a:cubicBezTo>
                  <a:pt x="3105" y="1878"/>
                  <a:pt x="3103" y="1880"/>
                  <a:pt x="3099" y="1883"/>
                </a:cubicBezTo>
                <a:cubicBezTo>
                  <a:pt x="3088" y="1883"/>
                  <a:pt x="3077" y="1883"/>
                  <a:pt x="3065" y="1883"/>
                </a:cubicBezTo>
                <a:cubicBezTo>
                  <a:pt x="3065" y="1886"/>
                  <a:pt x="3065" y="1888"/>
                  <a:pt x="3065" y="1891"/>
                </a:cubicBezTo>
                <a:cubicBezTo>
                  <a:pt x="3068" y="1894"/>
                  <a:pt x="3070" y="1897"/>
                  <a:pt x="3074" y="1900"/>
                </a:cubicBezTo>
                <a:cubicBezTo>
                  <a:pt x="3074" y="1903"/>
                  <a:pt x="3074" y="1905"/>
                  <a:pt x="3074" y="1908"/>
                </a:cubicBezTo>
                <a:cubicBezTo>
                  <a:pt x="3065" y="1908"/>
                  <a:pt x="3057" y="1908"/>
                  <a:pt x="3048" y="1908"/>
                </a:cubicBezTo>
                <a:cubicBezTo>
                  <a:pt x="3046" y="1911"/>
                  <a:pt x="3044" y="1914"/>
                  <a:pt x="3040" y="1917"/>
                </a:cubicBezTo>
                <a:cubicBezTo>
                  <a:pt x="3032" y="1917"/>
                  <a:pt x="3023" y="1917"/>
                  <a:pt x="3014" y="1917"/>
                </a:cubicBezTo>
                <a:cubicBezTo>
                  <a:pt x="3014" y="1920"/>
                  <a:pt x="3014" y="1922"/>
                  <a:pt x="3014" y="1925"/>
                </a:cubicBezTo>
                <a:cubicBezTo>
                  <a:pt x="3017" y="1928"/>
                  <a:pt x="3020" y="1931"/>
                  <a:pt x="3023" y="1934"/>
                </a:cubicBezTo>
                <a:cubicBezTo>
                  <a:pt x="3023" y="1939"/>
                  <a:pt x="3023" y="1945"/>
                  <a:pt x="3023" y="1951"/>
                </a:cubicBezTo>
                <a:cubicBezTo>
                  <a:pt x="3026" y="1953"/>
                  <a:pt x="3028" y="1956"/>
                  <a:pt x="3031" y="1959"/>
                </a:cubicBezTo>
                <a:cubicBezTo>
                  <a:pt x="3031" y="1962"/>
                  <a:pt x="3031" y="1964"/>
                  <a:pt x="3031" y="1968"/>
                </a:cubicBezTo>
                <a:cubicBezTo>
                  <a:pt x="3026" y="1968"/>
                  <a:pt x="3020" y="1968"/>
                  <a:pt x="3014" y="1968"/>
                </a:cubicBezTo>
                <a:cubicBezTo>
                  <a:pt x="3012" y="1970"/>
                  <a:pt x="3009" y="1973"/>
                  <a:pt x="3006" y="1976"/>
                </a:cubicBezTo>
                <a:cubicBezTo>
                  <a:pt x="3004" y="1976"/>
                  <a:pt x="3001" y="1976"/>
                  <a:pt x="2998" y="1976"/>
                </a:cubicBezTo>
                <a:cubicBezTo>
                  <a:pt x="2996" y="1979"/>
                  <a:pt x="2992" y="1981"/>
                  <a:pt x="2989" y="1985"/>
                </a:cubicBezTo>
                <a:cubicBezTo>
                  <a:pt x="2984" y="1985"/>
                  <a:pt x="2978" y="1985"/>
                  <a:pt x="2972" y="1985"/>
                </a:cubicBezTo>
                <a:cubicBezTo>
                  <a:pt x="2970" y="1987"/>
                  <a:pt x="2967" y="1990"/>
                  <a:pt x="2964" y="1993"/>
                </a:cubicBezTo>
                <a:cubicBezTo>
                  <a:pt x="2956" y="1993"/>
                  <a:pt x="2948" y="1993"/>
                  <a:pt x="2939" y="1993"/>
                </a:cubicBezTo>
                <a:cubicBezTo>
                  <a:pt x="2937" y="1996"/>
                  <a:pt x="2933" y="1998"/>
                  <a:pt x="2930" y="2002"/>
                </a:cubicBezTo>
                <a:cubicBezTo>
                  <a:pt x="2924" y="2002"/>
                  <a:pt x="2919" y="2002"/>
                  <a:pt x="2913" y="2002"/>
                </a:cubicBezTo>
                <a:cubicBezTo>
                  <a:pt x="2908" y="2007"/>
                  <a:pt x="2903" y="2013"/>
                  <a:pt x="2897" y="2019"/>
                </a:cubicBezTo>
                <a:cubicBezTo>
                  <a:pt x="2894" y="2019"/>
                  <a:pt x="2891" y="2019"/>
                  <a:pt x="2888" y="2019"/>
                </a:cubicBezTo>
                <a:cubicBezTo>
                  <a:pt x="2882" y="2024"/>
                  <a:pt x="2877" y="2030"/>
                  <a:pt x="2871" y="2036"/>
                </a:cubicBezTo>
                <a:cubicBezTo>
                  <a:pt x="2871" y="2040"/>
                  <a:pt x="2871" y="2046"/>
                  <a:pt x="2871" y="2052"/>
                </a:cubicBezTo>
                <a:cubicBezTo>
                  <a:pt x="2877" y="2058"/>
                  <a:pt x="2882" y="2063"/>
                  <a:pt x="2888" y="2069"/>
                </a:cubicBezTo>
                <a:cubicBezTo>
                  <a:pt x="2888" y="2075"/>
                  <a:pt x="2888" y="2080"/>
                  <a:pt x="2888" y="2086"/>
                </a:cubicBezTo>
                <a:cubicBezTo>
                  <a:pt x="2890" y="2088"/>
                  <a:pt x="2894" y="2092"/>
                  <a:pt x="2897" y="2095"/>
                </a:cubicBezTo>
                <a:cubicBezTo>
                  <a:pt x="2897" y="2103"/>
                  <a:pt x="2897" y="2111"/>
                  <a:pt x="2897" y="2120"/>
                </a:cubicBezTo>
                <a:cubicBezTo>
                  <a:pt x="2885" y="2120"/>
                  <a:pt x="2874" y="2120"/>
                  <a:pt x="2863" y="2120"/>
                </a:cubicBezTo>
                <a:cubicBezTo>
                  <a:pt x="2860" y="2122"/>
                  <a:pt x="2858" y="2125"/>
                  <a:pt x="2855" y="2128"/>
                </a:cubicBezTo>
                <a:cubicBezTo>
                  <a:pt x="2855" y="2130"/>
                  <a:pt x="2855" y="2134"/>
                  <a:pt x="2855" y="2137"/>
                </a:cubicBezTo>
                <a:cubicBezTo>
                  <a:pt x="2849" y="2142"/>
                  <a:pt x="2843" y="2147"/>
                  <a:pt x="2838" y="2153"/>
                </a:cubicBezTo>
                <a:cubicBezTo>
                  <a:pt x="2838" y="2156"/>
                  <a:pt x="2838" y="2159"/>
                  <a:pt x="2838" y="2162"/>
                </a:cubicBezTo>
                <a:cubicBezTo>
                  <a:pt x="2824" y="2176"/>
                  <a:pt x="2810" y="2190"/>
                  <a:pt x="2796" y="2204"/>
                </a:cubicBezTo>
                <a:cubicBezTo>
                  <a:pt x="2796" y="2207"/>
                  <a:pt x="2796" y="2209"/>
                  <a:pt x="2796" y="2212"/>
                </a:cubicBezTo>
                <a:cubicBezTo>
                  <a:pt x="2790" y="2218"/>
                  <a:pt x="2784" y="2224"/>
                  <a:pt x="2779" y="2229"/>
                </a:cubicBezTo>
                <a:cubicBezTo>
                  <a:pt x="2779" y="2237"/>
                  <a:pt x="2779" y="2246"/>
                  <a:pt x="2779" y="2254"/>
                </a:cubicBezTo>
                <a:cubicBezTo>
                  <a:pt x="2773" y="2260"/>
                  <a:pt x="2767" y="2266"/>
                  <a:pt x="2761" y="2271"/>
                </a:cubicBezTo>
                <a:cubicBezTo>
                  <a:pt x="2756" y="2271"/>
                  <a:pt x="2750" y="2271"/>
                  <a:pt x="2744" y="2271"/>
                </a:cubicBezTo>
                <a:cubicBezTo>
                  <a:pt x="2742" y="2274"/>
                  <a:pt x="2740" y="2277"/>
                  <a:pt x="2736" y="2280"/>
                </a:cubicBezTo>
                <a:cubicBezTo>
                  <a:pt x="2734" y="2280"/>
                  <a:pt x="2731" y="2280"/>
                  <a:pt x="2727" y="2280"/>
                </a:cubicBezTo>
                <a:cubicBezTo>
                  <a:pt x="2725" y="2283"/>
                  <a:pt x="2723" y="2285"/>
                  <a:pt x="2719" y="2288"/>
                </a:cubicBezTo>
                <a:cubicBezTo>
                  <a:pt x="2717" y="2288"/>
                  <a:pt x="2714" y="2288"/>
                  <a:pt x="2710" y="2288"/>
                </a:cubicBezTo>
                <a:cubicBezTo>
                  <a:pt x="2706" y="2294"/>
                  <a:pt x="2700" y="2300"/>
                  <a:pt x="2694" y="2306"/>
                </a:cubicBezTo>
                <a:cubicBezTo>
                  <a:pt x="2692" y="2306"/>
                  <a:pt x="2689" y="2306"/>
                  <a:pt x="2685" y="2306"/>
                </a:cubicBezTo>
                <a:cubicBezTo>
                  <a:pt x="2683" y="2308"/>
                  <a:pt x="2680" y="2310"/>
                  <a:pt x="2677" y="2314"/>
                </a:cubicBezTo>
                <a:cubicBezTo>
                  <a:pt x="2672" y="2314"/>
                  <a:pt x="2666" y="2314"/>
                  <a:pt x="2660" y="2314"/>
                </a:cubicBezTo>
                <a:cubicBezTo>
                  <a:pt x="2658" y="2316"/>
                  <a:pt x="2655" y="2319"/>
                  <a:pt x="2652" y="2323"/>
                </a:cubicBezTo>
                <a:cubicBezTo>
                  <a:pt x="2650" y="2323"/>
                  <a:pt x="2646" y="2323"/>
                  <a:pt x="2643" y="2323"/>
                </a:cubicBezTo>
                <a:cubicBezTo>
                  <a:pt x="2637" y="2328"/>
                  <a:pt x="2632" y="2334"/>
                  <a:pt x="2626" y="2340"/>
                </a:cubicBezTo>
                <a:cubicBezTo>
                  <a:pt x="2624" y="2340"/>
                  <a:pt x="2621" y="2340"/>
                  <a:pt x="2618" y="2340"/>
                </a:cubicBezTo>
                <a:cubicBezTo>
                  <a:pt x="2616" y="2342"/>
                  <a:pt x="2612" y="2344"/>
                  <a:pt x="2609" y="2348"/>
                </a:cubicBezTo>
                <a:cubicBezTo>
                  <a:pt x="2607" y="2348"/>
                  <a:pt x="2604" y="2348"/>
                  <a:pt x="2601" y="2348"/>
                </a:cubicBezTo>
                <a:cubicBezTo>
                  <a:pt x="2599" y="2350"/>
                  <a:pt x="2596" y="2353"/>
                  <a:pt x="2593" y="2356"/>
                </a:cubicBezTo>
                <a:cubicBezTo>
                  <a:pt x="2590" y="2356"/>
                  <a:pt x="2587" y="2356"/>
                  <a:pt x="2584" y="2356"/>
                </a:cubicBezTo>
                <a:close/>
              </a:path>
            </a:pathLst>
          </a:custGeom>
          <a:solidFill>
            <a:srgbClr val="FBCFCF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" name="Freeform 18"/>
          <p:cNvSpPr>
            <a:spLocks noEditPoints="1"/>
          </p:cNvSpPr>
          <p:nvPr/>
        </p:nvSpPr>
        <p:spPr bwMode="auto">
          <a:xfrm>
            <a:off x="4238592" y="1492872"/>
            <a:ext cx="1954213" cy="968375"/>
          </a:xfrm>
          <a:custGeom>
            <a:avLst/>
            <a:gdLst>
              <a:gd name="T0" fmla="*/ 380 w 5818"/>
              <a:gd name="T1" fmla="*/ 2018 h 2880"/>
              <a:gd name="T2" fmla="*/ 85 w 5818"/>
              <a:gd name="T3" fmla="*/ 2230 h 2880"/>
              <a:gd name="T4" fmla="*/ 127 w 5818"/>
              <a:gd name="T5" fmla="*/ 2423 h 2880"/>
              <a:gd name="T6" fmla="*/ 278 w 5818"/>
              <a:gd name="T7" fmla="*/ 2702 h 2880"/>
              <a:gd name="T8" fmla="*/ 565 w 5818"/>
              <a:gd name="T9" fmla="*/ 2719 h 2880"/>
              <a:gd name="T10" fmla="*/ 1013 w 5818"/>
              <a:gd name="T11" fmla="*/ 2593 h 2880"/>
              <a:gd name="T12" fmla="*/ 1368 w 5818"/>
              <a:gd name="T13" fmla="*/ 2534 h 2880"/>
              <a:gd name="T14" fmla="*/ 1621 w 5818"/>
              <a:gd name="T15" fmla="*/ 2457 h 2880"/>
              <a:gd name="T16" fmla="*/ 2103 w 5818"/>
              <a:gd name="T17" fmla="*/ 2449 h 2880"/>
              <a:gd name="T18" fmla="*/ 2356 w 5818"/>
              <a:gd name="T19" fmla="*/ 2339 h 2880"/>
              <a:gd name="T20" fmla="*/ 2685 w 5818"/>
              <a:gd name="T21" fmla="*/ 2356 h 2880"/>
              <a:gd name="T22" fmla="*/ 2989 w 5818"/>
              <a:gd name="T23" fmla="*/ 2551 h 2880"/>
              <a:gd name="T24" fmla="*/ 3242 w 5818"/>
              <a:gd name="T25" fmla="*/ 2305 h 2880"/>
              <a:gd name="T26" fmla="*/ 3487 w 5818"/>
              <a:gd name="T27" fmla="*/ 2398 h 2880"/>
              <a:gd name="T28" fmla="*/ 3572 w 5818"/>
              <a:gd name="T29" fmla="*/ 2821 h 2880"/>
              <a:gd name="T30" fmla="*/ 4366 w 5818"/>
              <a:gd name="T31" fmla="*/ 2677 h 2880"/>
              <a:gd name="T32" fmla="*/ 4483 w 5818"/>
              <a:gd name="T33" fmla="*/ 2457 h 2880"/>
              <a:gd name="T34" fmla="*/ 4686 w 5818"/>
              <a:gd name="T35" fmla="*/ 2247 h 2880"/>
              <a:gd name="T36" fmla="*/ 4628 w 5818"/>
              <a:gd name="T37" fmla="*/ 1892 h 2880"/>
              <a:gd name="T38" fmla="*/ 4906 w 5818"/>
              <a:gd name="T39" fmla="*/ 1892 h 2880"/>
              <a:gd name="T40" fmla="*/ 5480 w 5818"/>
              <a:gd name="T41" fmla="*/ 1976 h 2880"/>
              <a:gd name="T42" fmla="*/ 5809 w 5818"/>
              <a:gd name="T43" fmla="*/ 1756 h 2880"/>
              <a:gd name="T44" fmla="*/ 5716 w 5818"/>
              <a:gd name="T45" fmla="*/ 1368 h 2880"/>
              <a:gd name="T46" fmla="*/ 5404 w 5818"/>
              <a:gd name="T47" fmla="*/ 1318 h 2880"/>
              <a:gd name="T48" fmla="*/ 5159 w 5818"/>
              <a:gd name="T49" fmla="*/ 1368 h 2880"/>
              <a:gd name="T50" fmla="*/ 4965 w 5818"/>
              <a:gd name="T51" fmla="*/ 1191 h 2880"/>
              <a:gd name="T52" fmla="*/ 4982 w 5818"/>
              <a:gd name="T53" fmla="*/ 997 h 2880"/>
              <a:gd name="T54" fmla="*/ 4898 w 5818"/>
              <a:gd name="T55" fmla="*/ 844 h 2880"/>
              <a:gd name="T56" fmla="*/ 4965 w 5818"/>
              <a:gd name="T57" fmla="*/ 566 h 2880"/>
              <a:gd name="T58" fmla="*/ 4889 w 5818"/>
              <a:gd name="T59" fmla="*/ 194 h 2880"/>
              <a:gd name="T60" fmla="*/ 4441 w 5818"/>
              <a:gd name="T61" fmla="*/ 9 h 2880"/>
              <a:gd name="T62" fmla="*/ 4154 w 5818"/>
              <a:gd name="T63" fmla="*/ 135 h 2880"/>
              <a:gd name="T64" fmla="*/ 3927 w 5818"/>
              <a:gd name="T65" fmla="*/ 228 h 2880"/>
              <a:gd name="T66" fmla="*/ 3656 w 5818"/>
              <a:gd name="T67" fmla="*/ 321 h 2880"/>
              <a:gd name="T68" fmla="*/ 3403 w 5818"/>
              <a:gd name="T69" fmla="*/ 414 h 2880"/>
              <a:gd name="T70" fmla="*/ 3124 w 5818"/>
              <a:gd name="T71" fmla="*/ 523 h 2880"/>
              <a:gd name="T72" fmla="*/ 2879 w 5818"/>
              <a:gd name="T73" fmla="*/ 523 h 2880"/>
              <a:gd name="T74" fmla="*/ 2652 w 5818"/>
              <a:gd name="T75" fmla="*/ 338 h 2880"/>
              <a:gd name="T76" fmla="*/ 2423 w 5818"/>
              <a:gd name="T77" fmla="*/ 346 h 2880"/>
              <a:gd name="T78" fmla="*/ 2280 w 5818"/>
              <a:gd name="T79" fmla="*/ 143 h 2880"/>
              <a:gd name="T80" fmla="*/ 2044 w 5818"/>
              <a:gd name="T81" fmla="*/ 34 h 2880"/>
              <a:gd name="T82" fmla="*/ 1993 w 5818"/>
              <a:gd name="T83" fmla="*/ 321 h 2880"/>
              <a:gd name="T84" fmla="*/ 1959 w 5818"/>
              <a:gd name="T85" fmla="*/ 515 h 2880"/>
              <a:gd name="T86" fmla="*/ 1807 w 5818"/>
              <a:gd name="T87" fmla="*/ 490 h 2880"/>
              <a:gd name="T88" fmla="*/ 1714 w 5818"/>
              <a:gd name="T89" fmla="*/ 651 h 2880"/>
              <a:gd name="T90" fmla="*/ 1655 w 5818"/>
              <a:gd name="T91" fmla="*/ 938 h 2880"/>
              <a:gd name="T92" fmla="*/ 1427 w 5818"/>
              <a:gd name="T93" fmla="*/ 1123 h 2880"/>
              <a:gd name="T94" fmla="*/ 1360 w 5818"/>
              <a:gd name="T95" fmla="*/ 1368 h 2880"/>
              <a:gd name="T96" fmla="*/ 1241 w 5818"/>
              <a:gd name="T97" fmla="*/ 1807 h 2880"/>
              <a:gd name="T98" fmla="*/ 996 w 5818"/>
              <a:gd name="T99" fmla="*/ 2196 h 2880"/>
              <a:gd name="T100" fmla="*/ 701 w 5818"/>
              <a:gd name="T101" fmla="*/ 2247 h 2880"/>
              <a:gd name="T102" fmla="*/ 3445 w 5818"/>
              <a:gd name="T103" fmla="*/ 1191 h 2880"/>
              <a:gd name="T104" fmla="*/ 3673 w 5818"/>
              <a:gd name="T105" fmla="*/ 1242 h 2880"/>
              <a:gd name="T106" fmla="*/ 3994 w 5818"/>
              <a:gd name="T107" fmla="*/ 1208 h 2880"/>
              <a:gd name="T108" fmla="*/ 4019 w 5818"/>
              <a:gd name="T109" fmla="*/ 1572 h 2880"/>
              <a:gd name="T110" fmla="*/ 4146 w 5818"/>
              <a:gd name="T111" fmla="*/ 1799 h 2880"/>
              <a:gd name="T112" fmla="*/ 3893 w 5818"/>
              <a:gd name="T113" fmla="*/ 1944 h 2880"/>
              <a:gd name="T114" fmla="*/ 3648 w 5818"/>
              <a:gd name="T115" fmla="*/ 1884 h 2880"/>
              <a:gd name="T116" fmla="*/ 3428 w 5818"/>
              <a:gd name="T117" fmla="*/ 1749 h 2880"/>
              <a:gd name="T118" fmla="*/ 3158 w 5818"/>
              <a:gd name="T119" fmla="*/ 1606 h 2880"/>
              <a:gd name="T120" fmla="*/ 3158 w 5818"/>
              <a:gd name="T121" fmla="*/ 1352 h 2880"/>
              <a:gd name="T122" fmla="*/ 3251 w 5818"/>
              <a:gd name="T123" fmla="*/ 120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18" h="2880">
                <a:moveTo>
                  <a:pt x="591" y="2230"/>
                </a:moveTo>
                <a:cubicBezTo>
                  <a:pt x="577" y="2215"/>
                  <a:pt x="563" y="2201"/>
                  <a:pt x="549" y="2188"/>
                </a:cubicBezTo>
                <a:cubicBezTo>
                  <a:pt x="546" y="2188"/>
                  <a:pt x="543" y="2188"/>
                  <a:pt x="540" y="2188"/>
                </a:cubicBezTo>
                <a:cubicBezTo>
                  <a:pt x="537" y="2184"/>
                  <a:pt x="534" y="2181"/>
                  <a:pt x="532" y="2179"/>
                </a:cubicBezTo>
                <a:cubicBezTo>
                  <a:pt x="532" y="2175"/>
                  <a:pt x="532" y="2173"/>
                  <a:pt x="532" y="2171"/>
                </a:cubicBezTo>
                <a:cubicBezTo>
                  <a:pt x="541" y="2162"/>
                  <a:pt x="549" y="2154"/>
                  <a:pt x="557" y="2145"/>
                </a:cubicBezTo>
                <a:cubicBezTo>
                  <a:pt x="557" y="2140"/>
                  <a:pt x="557" y="2134"/>
                  <a:pt x="557" y="2128"/>
                </a:cubicBezTo>
                <a:cubicBezTo>
                  <a:pt x="554" y="2125"/>
                  <a:pt x="551" y="2122"/>
                  <a:pt x="549" y="2119"/>
                </a:cubicBezTo>
                <a:cubicBezTo>
                  <a:pt x="546" y="2119"/>
                  <a:pt x="543" y="2119"/>
                  <a:pt x="540" y="2119"/>
                </a:cubicBezTo>
                <a:cubicBezTo>
                  <a:pt x="537" y="2116"/>
                  <a:pt x="534" y="2114"/>
                  <a:pt x="532" y="2111"/>
                </a:cubicBezTo>
                <a:cubicBezTo>
                  <a:pt x="526" y="2111"/>
                  <a:pt x="521" y="2111"/>
                  <a:pt x="515" y="2111"/>
                </a:cubicBezTo>
                <a:cubicBezTo>
                  <a:pt x="512" y="2108"/>
                  <a:pt x="509" y="2105"/>
                  <a:pt x="507" y="2102"/>
                </a:cubicBezTo>
                <a:cubicBezTo>
                  <a:pt x="498" y="2102"/>
                  <a:pt x="489" y="2102"/>
                  <a:pt x="481" y="2102"/>
                </a:cubicBezTo>
                <a:cubicBezTo>
                  <a:pt x="478" y="2099"/>
                  <a:pt x="475" y="2097"/>
                  <a:pt x="473" y="2094"/>
                </a:cubicBezTo>
                <a:cubicBezTo>
                  <a:pt x="476" y="2091"/>
                  <a:pt x="479" y="2089"/>
                  <a:pt x="481" y="2086"/>
                </a:cubicBezTo>
                <a:cubicBezTo>
                  <a:pt x="481" y="2081"/>
                  <a:pt x="481" y="2075"/>
                  <a:pt x="481" y="2069"/>
                </a:cubicBezTo>
                <a:cubicBezTo>
                  <a:pt x="470" y="2058"/>
                  <a:pt x="458" y="2047"/>
                  <a:pt x="448" y="2035"/>
                </a:cubicBezTo>
                <a:cubicBezTo>
                  <a:pt x="444" y="2035"/>
                  <a:pt x="441" y="2035"/>
                  <a:pt x="439" y="2035"/>
                </a:cubicBezTo>
                <a:cubicBezTo>
                  <a:pt x="433" y="2030"/>
                  <a:pt x="427" y="2024"/>
                  <a:pt x="422" y="2018"/>
                </a:cubicBezTo>
                <a:cubicBezTo>
                  <a:pt x="419" y="2018"/>
                  <a:pt x="416" y="2018"/>
                  <a:pt x="414" y="2018"/>
                </a:cubicBezTo>
                <a:cubicBezTo>
                  <a:pt x="410" y="2015"/>
                  <a:pt x="407" y="2013"/>
                  <a:pt x="405" y="2010"/>
                </a:cubicBezTo>
                <a:cubicBezTo>
                  <a:pt x="396" y="2010"/>
                  <a:pt x="388" y="2010"/>
                  <a:pt x="380" y="2010"/>
                </a:cubicBezTo>
                <a:cubicBezTo>
                  <a:pt x="380" y="2013"/>
                  <a:pt x="380" y="2016"/>
                  <a:pt x="380" y="2018"/>
                </a:cubicBezTo>
                <a:cubicBezTo>
                  <a:pt x="376" y="2021"/>
                  <a:pt x="374" y="2025"/>
                  <a:pt x="372" y="2027"/>
                </a:cubicBezTo>
                <a:cubicBezTo>
                  <a:pt x="372" y="2038"/>
                  <a:pt x="372" y="2050"/>
                  <a:pt x="372" y="2060"/>
                </a:cubicBezTo>
                <a:cubicBezTo>
                  <a:pt x="368" y="2064"/>
                  <a:pt x="365" y="2067"/>
                  <a:pt x="363" y="2069"/>
                </a:cubicBezTo>
                <a:cubicBezTo>
                  <a:pt x="357" y="2069"/>
                  <a:pt x="351" y="2069"/>
                  <a:pt x="346" y="2069"/>
                </a:cubicBezTo>
                <a:cubicBezTo>
                  <a:pt x="332" y="2084"/>
                  <a:pt x="317" y="2098"/>
                  <a:pt x="303" y="2111"/>
                </a:cubicBezTo>
                <a:cubicBezTo>
                  <a:pt x="298" y="2111"/>
                  <a:pt x="292" y="2111"/>
                  <a:pt x="287" y="2111"/>
                </a:cubicBezTo>
                <a:cubicBezTo>
                  <a:pt x="284" y="2115"/>
                  <a:pt x="281" y="2117"/>
                  <a:pt x="278" y="2119"/>
                </a:cubicBezTo>
                <a:cubicBezTo>
                  <a:pt x="278" y="2123"/>
                  <a:pt x="278" y="2126"/>
                  <a:pt x="278" y="2128"/>
                </a:cubicBezTo>
                <a:cubicBezTo>
                  <a:pt x="275" y="2128"/>
                  <a:pt x="273" y="2128"/>
                  <a:pt x="270" y="2128"/>
                </a:cubicBezTo>
                <a:cubicBezTo>
                  <a:pt x="265" y="2134"/>
                  <a:pt x="259" y="2140"/>
                  <a:pt x="253" y="2145"/>
                </a:cubicBezTo>
                <a:cubicBezTo>
                  <a:pt x="250" y="2145"/>
                  <a:pt x="248" y="2145"/>
                  <a:pt x="245" y="2145"/>
                </a:cubicBezTo>
                <a:cubicBezTo>
                  <a:pt x="242" y="2149"/>
                  <a:pt x="239" y="2151"/>
                  <a:pt x="236" y="2154"/>
                </a:cubicBezTo>
                <a:cubicBezTo>
                  <a:pt x="233" y="2154"/>
                  <a:pt x="231" y="2154"/>
                  <a:pt x="228" y="2154"/>
                </a:cubicBezTo>
                <a:cubicBezTo>
                  <a:pt x="225" y="2157"/>
                  <a:pt x="222" y="2159"/>
                  <a:pt x="219" y="2162"/>
                </a:cubicBezTo>
                <a:cubicBezTo>
                  <a:pt x="216" y="2162"/>
                  <a:pt x="213" y="2162"/>
                  <a:pt x="211" y="2162"/>
                </a:cubicBezTo>
                <a:cubicBezTo>
                  <a:pt x="200" y="2173"/>
                  <a:pt x="188" y="2184"/>
                  <a:pt x="177" y="2196"/>
                </a:cubicBezTo>
                <a:cubicBezTo>
                  <a:pt x="174" y="2196"/>
                  <a:pt x="171" y="2196"/>
                  <a:pt x="169" y="2196"/>
                </a:cubicBezTo>
                <a:cubicBezTo>
                  <a:pt x="154" y="2210"/>
                  <a:pt x="141" y="2224"/>
                  <a:pt x="127" y="2238"/>
                </a:cubicBezTo>
                <a:cubicBezTo>
                  <a:pt x="124" y="2238"/>
                  <a:pt x="120" y="2238"/>
                  <a:pt x="118" y="2238"/>
                </a:cubicBezTo>
                <a:cubicBezTo>
                  <a:pt x="115" y="2241"/>
                  <a:pt x="112" y="2244"/>
                  <a:pt x="110" y="2247"/>
                </a:cubicBezTo>
                <a:cubicBezTo>
                  <a:pt x="107" y="2243"/>
                  <a:pt x="103" y="2240"/>
                  <a:pt x="101" y="2238"/>
                </a:cubicBezTo>
                <a:cubicBezTo>
                  <a:pt x="98" y="2238"/>
                  <a:pt x="95" y="2238"/>
                  <a:pt x="93" y="2238"/>
                </a:cubicBezTo>
                <a:cubicBezTo>
                  <a:pt x="89" y="2235"/>
                  <a:pt x="87" y="2232"/>
                  <a:pt x="85" y="2230"/>
                </a:cubicBezTo>
                <a:cubicBezTo>
                  <a:pt x="85" y="2226"/>
                  <a:pt x="85" y="2223"/>
                  <a:pt x="85" y="2221"/>
                </a:cubicBezTo>
                <a:cubicBezTo>
                  <a:pt x="81" y="2218"/>
                  <a:pt x="78" y="2215"/>
                  <a:pt x="76" y="2213"/>
                </a:cubicBezTo>
                <a:cubicBezTo>
                  <a:pt x="72" y="2213"/>
                  <a:pt x="70" y="2213"/>
                  <a:pt x="68" y="2213"/>
                </a:cubicBezTo>
                <a:cubicBezTo>
                  <a:pt x="64" y="2216"/>
                  <a:pt x="61" y="2218"/>
                  <a:pt x="59" y="2221"/>
                </a:cubicBezTo>
                <a:cubicBezTo>
                  <a:pt x="59" y="2224"/>
                  <a:pt x="59" y="2227"/>
                  <a:pt x="59" y="2230"/>
                </a:cubicBezTo>
                <a:cubicBezTo>
                  <a:pt x="55" y="2233"/>
                  <a:pt x="53" y="2235"/>
                  <a:pt x="51" y="2238"/>
                </a:cubicBezTo>
                <a:cubicBezTo>
                  <a:pt x="54" y="2241"/>
                  <a:pt x="56" y="2244"/>
                  <a:pt x="59" y="2247"/>
                </a:cubicBezTo>
                <a:cubicBezTo>
                  <a:pt x="53" y="2252"/>
                  <a:pt x="47" y="2258"/>
                  <a:pt x="42" y="2263"/>
                </a:cubicBezTo>
                <a:cubicBezTo>
                  <a:pt x="39" y="2263"/>
                  <a:pt x="36" y="2263"/>
                  <a:pt x="34" y="2263"/>
                </a:cubicBezTo>
                <a:cubicBezTo>
                  <a:pt x="28" y="2269"/>
                  <a:pt x="22" y="2274"/>
                  <a:pt x="17" y="2280"/>
                </a:cubicBezTo>
                <a:cubicBezTo>
                  <a:pt x="17" y="2283"/>
                  <a:pt x="17" y="2286"/>
                  <a:pt x="17" y="2289"/>
                </a:cubicBezTo>
                <a:cubicBezTo>
                  <a:pt x="11" y="2289"/>
                  <a:pt x="5" y="2289"/>
                  <a:pt x="0" y="2289"/>
                </a:cubicBezTo>
                <a:cubicBezTo>
                  <a:pt x="0" y="2295"/>
                  <a:pt x="0" y="2300"/>
                  <a:pt x="0" y="2305"/>
                </a:cubicBezTo>
                <a:cubicBezTo>
                  <a:pt x="8" y="2314"/>
                  <a:pt x="17" y="2323"/>
                  <a:pt x="25" y="2331"/>
                </a:cubicBezTo>
                <a:cubicBezTo>
                  <a:pt x="29" y="2331"/>
                  <a:pt x="31" y="2331"/>
                  <a:pt x="34" y="2331"/>
                </a:cubicBezTo>
                <a:cubicBezTo>
                  <a:pt x="42" y="2340"/>
                  <a:pt x="51" y="2348"/>
                  <a:pt x="59" y="2356"/>
                </a:cubicBezTo>
                <a:cubicBezTo>
                  <a:pt x="59" y="2359"/>
                  <a:pt x="59" y="2362"/>
                  <a:pt x="59" y="2364"/>
                </a:cubicBezTo>
                <a:cubicBezTo>
                  <a:pt x="62" y="2364"/>
                  <a:pt x="65" y="2364"/>
                  <a:pt x="68" y="2364"/>
                </a:cubicBezTo>
                <a:cubicBezTo>
                  <a:pt x="71" y="2368"/>
                  <a:pt x="73" y="2371"/>
                  <a:pt x="76" y="2373"/>
                </a:cubicBezTo>
                <a:cubicBezTo>
                  <a:pt x="76" y="2376"/>
                  <a:pt x="76" y="2379"/>
                  <a:pt x="76" y="2381"/>
                </a:cubicBezTo>
                <a:cubicBezTo>
                  <a:pt x="81" y="2387"/>
                  <a:pt x="87" y="2393"/>
                  <a:pt x="93" y="2398"/>
                </a:cubicBezTo>
                <a:cubicBezTo>
                  <a:pt x="96" y="2398"/>
                  <a:pt x="98" y="2398"/>
                  <a:pt x="101" y="2398"/>
                </a:cubicBezTo>
                <a:cubicBezTo>
                  <a:pt x="110" y="2407"/>
                  <a:pt x="119" y="2415"/>
                  <a:pt x="127" y="2423"/>
                </a:cubicBezTo>
                <a:cubicBezTo>
                  <a:pt x="130" y="2423"/>
                  <a:pt x="132" y="2423"/>
                  <a:pt x="135" y="2423"/>
                </a:cubicBezTo>
                <a:cubicBezTo>
                  <a:pt x="138" y="2427"/>
                  <a:pt x="141" y="2430"/>
                  <a:pt x="144" y="2432"/>
                </a:cubicBezTo>
                <a:cubicBezTo>
                  <a:pt x="147" y="2432"/>
                  <a:pt x="149" y="2432"/>
                  <a:pt x="152" y="2432"/>
                </a:cubicBezTo>
                <a:cubicBezTo>
                  <a:pt x="163" y="2444"/>
                  <a:pt x="175" y="2455"/>
                  <a:pt x="186" y="2466"/>
                </a:cubicBezTo>
                <a:cubicBezTo>
                  <a:pt x="186" y="2471"/>
                  <a:pt x="186" y="2477"/>
                  <a:pt x="186" y="2483"/>
                </a:cubicBezTo>
                <a:cubicBezTo>
                  <a:pt x="189" y="2486"/>
                  <a:pt x="192" y="2489"/>
                  <a:pt x="194" y="2492"/>
                </a:cubicBezTo>
                <a:cubicBezTo>
                  <a:pt x="197" y="2492"/>
                  <a:pt x="200" y="2492"/>
                  <a:pt x="202" y="2492"/>
                </a:cubicBezTo>
                <a:cubicBezTo>
                  <a:pt x="205" y="2495"/>
                  <a:pt x="209" y="2497"/>
                  <a:pt x="211" y="2500"/>
                </a:cubicBezTo>
                <a:cubicBezTo>
                  <a:pt x="211" y="2509"/>
                  <a:pt x="211" y="2517"/>
                  <a:pt x="211" y="2525"/>
                </a:cubicBezTo>
                <a:cubicBezTo>
                  <a:pt x="214" y="2528"/>
                  <a:pt x="217" y="2531"/>
                  <a:pt x="219" y="2534"/>
                </a:cubicBezTo>
                <a:cubicBezTo>
                  <a:pt x="219" y="2537"/>
                  <a:pt x="219" y="2539"/>
                  <a:pt x="219" y="2542"/>
                </a:cubicBezTo>
                <a:cubicBezTo>
                  <a:pt x="222" y="2545"/>
                  <a:pt x="226" y="2548"/>
                  <a:pt x="228" y="2551"/>
                </a:cubicBezTo>
                <a:cubicBezTo>
                  <a:pt x="228" y="2556"/>
                  <a:pt x="228" y="2562"/>
                  <a:pt x="228" y="2567"/>
                </a:cubicBezTo>
                <a:cubicBezTo>
                  <a:pt x="231" y="2570"/>
                  <a:pt x="234" y="2573"/>
                  <a:pt x="236" y="2576"/>
                </a:cubicBezTo>
                <a:cubicBezTo>
                  <a:pt x="236" y="2598"/>
                  <a:pt x="236" y="2621"/>
                  <a:pt x="236" y="2643"/>
                </a:cubicBezTo>
                <a:cubicBezTo>
                  <a:pt x="239" y="2646"/>
                  <a:pt x="243" y="2650"/>
                  <a:pt x="245" y="2652"/>
                </a:cubicBezTo>
                <a:cubicBezTo>
                  <a:pt x="245" y="2655"/>
                  <a:pt x="245" y="2658"/>
                  <a:pt x="245" y="2660"/>
                </a:cubicBezTo>
                <a:cubicBezTo>
                  <a:pt x="248" y="2663"/>
                  <a:pt x="251" y="2666"/>
                  <a:pt x="253" y="2668"/>
                </a:cubicBezTo>
                <a:cubicBezTo>
                  <a:pt x="253" y="2671"/>
                  <a:pt x="253" y="2675"/>
                  <a:pt x="253" y="2677"/>
                </a:cubicBezTo>
                <a:cubicBezTo>
                  <a:pt x="256" y="2680"/>
                  <a:pt x="259" y="2683"/>
                  <a:pt x="261" y="2685"/>
                </a:cubicBezTo>
                <a:cubicBezTo>
                  <a:pt x="261" y="2688"/>
                  <a:pt x="261" y="2692"/>
                  <a:pt x="261" y="2694"/>
                </a:cubicBezTo>
                <a:cubicBezTo>
                  <a:pt x="265" y="2697"/>
                  <a:pt x="268" y="2700"/>
                  <a:pt x="270" y="2702"/>
                </a:cubicBezTo>
                <a:cubicBezTo>
                  <a:pt x="273" y="2702"/>
                  <a:pt x="276" y="2702"/>
                  <a:pt x="278" y="2702"/>
                </a:cubicBezTo>
                <a:cubicBezTo>
                  <a:pt x="293" y="2717"/>
                  <a:pt x="307" y="2731"/>
                  <a:pt x="320" y="2744"/>
                </a:cubicBezTo>
                <a:cubicBezTo>
                  <a:pt x="324" y="2744"/>
                  <a:pt x="327" y="2744"/>
                  <a:pt x="329" y="2744"/>
                </a:cubicBezTo>
                <a:cubicBezTo>
                  <a:pt x="335" y="2750"/>
                  <a:pt x="341" y="2756"/>
                  <a:pt x="346" y="2761"/>
                </a:cubicBezTo>
                <a:cubicBezTo>
                  <a:pt x="350" y="2761"/>
                  <a:pt x="352" y="2761"/>
                  <a:pt x="355" y="2761"/>
                </a:cubicBezTo>
                <a:cubicBezTo>
                  <a:pt x="360" y="2767"/>
                  <a:pt x="366" y="2773"/>
                  <a:pt x="372" y="2778"/>
                </a:cubicBezTo>
                <a:cubicBezTo>
                  <a:pt x="375" y="2778"/>
                  <a:pt x="377" y="2778"/>
                  <a:pt x="380" y="2778"/>
                </a:cubicBezTo>
                <a:cubicBezTo>
                  <a:pt x="389" y="2778"/>
                  <a:pt x="397" y="2778"/>
                  <a:pt x="405" y="2778"/>
                </a:cubicBezTo>
                <a:cubicBezTo>
                  <a:pt x="405" y="2782"/>
                  <a:pt x="405" y="2784"/>
                  <a:pt x="405" y="2787"/>
                </a:cubicBezTo>
                <a:cubicBezTo>
                  <a:pt x="414" y="2795"/>
                  <a:pt x="423" y="2804"/>
                  <a:pt x="431" y="2812"/>
                </a:cubicBezTo>
                <a:cubicBezTo>
                  <a:pt x="434" y="2809"/>
                  <a:pt x="436" y="2806"/>
                  <a:pt x="439" y="2804"/>
                </a:cubicBezTo>
                <a:cubicBezTo>
                  <a:pt x="439" y="2798"/>
                  <a:pt x="439" y="2792"/>
                  <a:pt x="439" y="2787"/>
                </a:cubicBezTo>
                <a:cubicBezTo>
                  <a:pt x="444" y="2781"/>
                  <a:pt x="450" y="2775"/>
                  <a:pt x="456" y="2770"/>
                </a:cubicBezTo>
                <a:cubicBezTo>
                  <a:pt x="459" y="2770"/>
                  <a:pt x="461" y="2770"/>
                  <a:pt x="464" y="2770"/>
                </a:cubicBezTo>
                <a:cubicBezTo>
                  <a:pt x="467" y="2766"/>
                  <a:pt x="470" y="2764"/>
                  <a:pt x="473" y="2761"/>
                </a:cubicBezTo>
                <a:cubicBezTo>
                  <a:pt x="476" y="2761"/>
                  <a:pt x="479" y="2761"/>
                  <a:pt x="481" y="2761"/>
                </a:cubicBezTo>
                <a:cubicBezTo>
                  <a:pt x="481" y="2758"/>
                  <a:pt x="481" y="2756"/>
                  <a:pt x="481" y="2753"/>
                </a:cubicBezTo>
                <a:cubicBezTo>
                  <a:pt x="484" y="2750"/>
                  <a:pt x="487" y="2747"/>
                  <a:pt x="490" y="2744"/>
                </a:cubicBezTo>
                <a:cubicBezTo>
                  <a:pt x="499" y="2744"/>
                  <a:pt x="507" y="2744"/>
                  <a:pt x="515" y="2744"/>
                </a:cubicBezTo>
                <a:cubicBezTo>
                  <a:pt x="518" y="2741"/>
                  <a:pt x="521" y="2739"/>
                  <a:pt x="523" y="2736"/>
                </a:cubicBezTo>
                <a:cubicBezTo>
                  <a:pt x="526" y="2736"/>
                  <a:pt x="530" y="2736"/>
                  <a:pt x="532" y="2736"/>
                </a:cubicBezTo>
                <a:cubicBezTo>
                  <a:pt x="535" y="2733"/>
                  <a:pt x="538" y="2730"/>
                  <a:pt x="540" y="2727"/>
                </a:cubicBezTo>
                <a:cubicBezTo>
                  <a:pt x="546" y="2727"/>
                  <a:pt x="551" y="2727"/>
                  <a:pt x="557" y="2727"/>
                </a:cubicBezTo>
                <a:cubicBezTo>
                  <a:pt x="560" y="2724"/>
                  <a:pt x="563" y="2722"/>
                  <a:pt x="565" y="2719"/>
                </a:cubicBezTo>
                <a:cubicBezTo>
                  <a:pt x="571" y="2719"/>
                  <a:pt x="577" y="2719"/>
                  <a:pt x="582" y="2719"/>
                </a:cubicBezTo>
                <a:cubicBezTo>
                  <a:pt x="586" y="2716"/>
                  <a:pt x="589" y="2714"/>
                  <a:pt x="591" y="2711"/>
                </a:cubicBezTo>
                <a:cubicBezTo>
                  <a:pt x="597" y="2711"/>
                  <a:pt x="603" y="2711"/>
                  <a:pt x="608" y="2711"/>
                </a:cubicBezTo>
                <a:cubicBezTo>
                  <a:pt x="611" y="2708"/>
                  <a:pt x="614" y="2705"/>
                  <a:pt x="616" y="2702"/>
                </a:cubicBezTo>
                <a:cubicBezTo>
                  <a:pt x="625" y="2702"/>
                  <a:pt x="633" y="2702"/>
                  <a:pt x="641" y="2702"/>
                </a:cubicBezTo>
                <a:cubicBezTo>
                  <a:pt x="645" y="2699"/>
                  <a:pt x="648" y="2697"/>
                  <a:pt x="650" y="2694"/>
                </a:cubicBezTo>
                <a:cubicBezTo>
                  <a:pt x="656" y="2694"/>
                  <a:pt x="662" y="2694"/>
                  <a:pt x="667" y="2694"/>
                </a:cubicBezTo>
                <a:cubicBezTo>
                  <a:pt x="670" y="2691"/>
                  <a:pt x="673" y="2688"/>
                  <a:pt x="675" y="2685"/>
                </a:cubicBezTo>
                <a:cubicBezTo>
                  <a:pt x="681" y="2685"/>
                  <a:pt x="687" y="2685"/>
                  <a:pt x="692" y="2685"/>
                </a:cubicBezTo>
                <a:cubicBezTo>
                  <a:pt x="696" y="2682"/>
                  <a:pt x="698" y="2680"/>
                  <a:pt x="701" y="2677"/>
                </a:cubicBezTo>
                <a:cubicBezTo>
                  <a:pt x="712" y="2677"/>
                  <a:pt x="723" y="2677"/>
                  <a:pt x="735" y="2677"/>
                </a:cubicBezTo>
                <a:cubicBezTo>
                  <a:pt x="746" y="2666"/>
                  <a:pt x="757" y="2654"/>
                  <a:pt x="768" y="2643"/>
                </a:cubicBezTo>
                <a:cubicBezTo>
                  <a:pt x="785" y="2643"/>
                  <a:pt x="802" y="2643"/>
                  <a:pt x="819" y="2643"/>
                </a:cubicBezTo>
                <a:cubicBezTo>
                  <a:pt x="822" y="2640"/>
                  <a:pt x="825" y="2637"/>
                  <a:pt x="827" y="2635"/>
                </a:cubicBezTo>
                <a:cubicBezTo>
                  <a:pt x="833" y="2635"/>
                  <a:pt x="838" y="2635"/>
                  <a:pt x="844" y="2635"/>
                </a:cubicBezTo>
                <a:cubicBezTo>
                  <a:pt x="847" y="2632"/>
                  <a:pt x="851" y="2628"/>
                  <a:pt x="853" y="2626"/>
                </a:cubicBezTo>
                <a:cubicBezTo>
                  <a:pt x="859" y="2626"/>
                  <a:pt x="864" y="2626"/>
                  <a:pt x="869" y="2626"/>
                </a:cubicBezTo>
                <a:cubicBezTo>
                  <a:pt x="872" y="2623"/>
                  <a:pt x="876" y="2620"/>
                  <a:pt x="878" y="2618"/>
                </a:cubicBezTo>
                <a:cubicBezTo>
                  <a:pt x="898" y="2618"/>
                  <a:pt x="918" y="2618"/>
                  <a:pt x="937" y="2618"/>
                </a:cubicBezTo>
                <a:cubicBezTo>
                  <a:pt x="943" y="2612"/>
                  <a:pt x="949" y="2607"/>
                  <a:pt x="954" y="2601"/>
                </a:cubicBezTo>
                <a:cubicBezTo>
                  <a:pt x="966" y="2601"/>
                  <a:pt x="977" y="2601"/>
                  <a:pt x="988" y="2601"/>
                </a:cubicBezTo>
                <a:cubicBezTo>
                  <a:pt x="991" y="2598"/>
                  <a:pt x="994" y="2595"/>
                  <a:pt x="996" y="2593"/>
                </a:cubicBezTo>
                <a:cubicBezTo>
                  <a:pt x="1002" y="2593"/>
                  <a:pt x="1008" y="2593"/>
                  <a:pt x="1013" y="2593"/>
                </a:cubicBezTo>
                <a:cubicBezTo>
                  <a:pt x="1017" y="2590"/>
                  <a:pt x="1019" y="2586"/>
                  <a:pt x="1022" y="2584"/>
                </a:cubicBezTo>
                <a:cubicBezTo>
                  <a:pt x="1027" y="2584"/>
                  <a:pt x="1033" y="2584"/>
                  <a:pt x="1039" y="2584"/>
                </a:cubicBezTo>
                <a:cubicBezTo>
                  <a:pt x="1042" y="2581"/>
                  <a:pt x="1044" y="2578"/>
                  <a:pt x="1047" y="2576"/>
                </a:cubicBezTo>
                <a:cubicBezTo>
                  <a:pt x="1050" y="2576"/>
                  <a:pt x="1053" y="2576"/>
                  <a:pt x="1056" y="2576"/>
                </a:cubicBezTo>
                <a:cubicBezTo>
                  <a:pt x="1059" y="2573"/>
                  <a:pt x="1061" y="2569"/>
                  <a:pt x="1064" y="2567"/>
                </a:cubicBezTo>
                <a:cubicBezTo>
                  <a:pt x="1086" y="2567"/>
                  <a:pt x="1109" y="2567"/>
                  <a:pt x="1131" y="2567"/>
                </a:cubicBezTo>
                <a:cubicBezTo>
                  <a:pt x="1134" y="2570"/>
                  <a:pt x="1137" y="2573"/>
                  <a:pt x="1140" y="2576"/>
                </a:cubicBezTo>
                <a:cubicBezTo>
                  <a:pt x="1149" y="2576"/>
                  <a:pt x="1157" y="2576"/>
                  <a:pt x="1165" y="2576"/>
                </a:cubicBezTo>
                <a:cubicBezTo>
                  <a:pt x="1168" y="2579"/>
                  <a:pt x="1172" y="2581"/>
                  <a:pt x="1174" y="2584"/>
                </a:cubicBezTo>
                <a:cubicBezTo>
                  <a:pt x="1177" y="2584"/>
                  <a:pt x="1180" y="2584"/>
                  <a:pt x="1182" y="2584"/>
                </a:cubicBezTo>
                <a:cubicBezTo>
                  <a:pt x="1185" y="2587"/>
                  <a:pt x="1188" y="2590"/>
                  <a:pt x="1190" y="2593"/>
                </a:cubicBezTo>
                <a:cubicBezTo>
                  <a:pt x="1199" y="2593"/>
                  <a:pt x="1208" y="2593"/>
                  <a:pt x="1216" y="2593"/>
                </a:cubicBezTo>
                <a:cubicBezTo>
                  <a:pt x="1219" y="2590"/>
                  <a:pt x="1222" y="2586"/>
                  <a:pt x="1224" y="2584"/>
                </a:cubicBezTo>
                <a:cubicBezTo>
                  <a:pt x="1233" y="2584"/>
                  <a:pt x="1241" y="2584"/>
                  <a:pt x="1249" y="2584"/>
                </a:cubicBezTo>
                <a:cubicBezTo>
                  <a:pt x="1253" y="2581"/>
                  <a:pt x="1256" y="2578"/>
                  <a:pt x="1258" y="2576"/>
                </a:cubicBezTo>
                <a:cubicBezTo>
                  <a:pt x="1261" y="2576"/>
                  <a:pt x="1264" y="2576"/>
                  <a:pt x="1266" y="2576"/>
                </a:cubicBezTo>
                <a:cubicBezTo>
                  <a:pt x="1272" y="2570"/>
                  <a:pt x="1278" y="2564"/>
                  <a:pt x="1283" y="2559"/>
                </a:cubicBezTo>
                <a:cubicBezTo>
                  <a:pt x="1292" y="2559"/>
                  <a:pt x="1300" y="2559"/>
                  <a:pt x="1308" y="2559"/>
                </a:cubicBezTo>
                <a:cubicBezTo>
                  <a:pt x="1312" y="2556"/>
                  <a:pt x="1315" y="2553"/>
                  <a:pt x="1317" y="2551"/>
                </a:cubicBezTo>
                <a:cubicBezTo>
                  <a:pt x="1326" y="2551"/>
                  <a:pt x="1334" y="2551"/>
                  <a:pt x="1343" y="2551"/>
                </a:cubicBezTo>
                <a:cubicBezTo>
                  <a:pt x="1346" y="2547"/>
                  <a:pt x="1348" y="2544"/>
                  <a:pt x="1351" y="2542"/>
                </a:cubicBezTo>
                <a:cubicBezTo>
                  <a:pt x="1354" y="2542"/>
                  <a:pt x="1357" y="2542"/>
                  <a:pt x="1360" y="2542"/>
                </a:cubicBezTo>
                <a:cubicBezTo>
                  <a:pt x="1363" y="2539"/>
                  <a:pt x="1365" y="2536"/>
                  <a:pt x="1368" y="2534"/>
                </a:cubicBezTo>
                <a:cubicBezTo>
                  <a:pt x="1371" y="2534"/>
                  <a:pt x="1374" y="2534"/>
                  <a:pt x="1377" y="2534"/>
                </a:cubicBezTo>
                <a:cubicBezTo>
                  <a:pt x="1380" y="2530"/>
                  <a:pt x="1382" y="2527"/>
                  <a:pt x="1385" y="2525"/>
                </a:cubicBezTo>
                <a:cubicBezTo>
                  <a:pt x="1388" y="2525"/>
                  <a:pt x="1390" y="2525"/>
                  <a:pt x="1393" y="2525"/>
                </a:cubicBezTo>
                <a:cubicBezTo>
                  <a:pt x="1396" y="2521"/>
                  <a:pt x="1399" y="2519"/>
                  <a:pt x="1402" y="2517"/>
                </a:cubicBezTo>
                <a:cubicBezTo>
                  <a:pt x="1405" y="2517"/>
                  <a:pt x="1407" y="2517"/>
                  <a:pt x="1410" y="2517"/>
                </a:cubicBezTo>
                <a:cubicBezTo>
                  <a:pt x="1415" y="2511"/>
                  <a:pt x="1421" y="2505"/>
                  <a:pt x="1427" y="2500"/>
                </a:cubicBezTo>
                <a:cubicBezTo>
                  <a:pt x="1433" y="2500"/>
                  <a:pt x="1438" y="2500"/>
                  <a:pt x="1444" y="2500"/>
                </a:cubicBezTo>
                <a:cubicBezTo>
                  <a:pt x="1450" y="2494"/>
                  <a:pt x="1455" y="2488"/>
                  <a:pt x="1461" y="2483"/>
                </a:cubicBezTo>
                <a:cubicBezTo>
                  <a:pt x="1464" y="2483"/>
                  <a:pt x="1467" y="2483"/>
                  <a:pt x="1469" y="2483"/>
                </a:cubicBezTo>
                <a:cubicBezTo>
                  <a:pt x="1472" y="2479"/>
                  <a:pt x="1475" y="2477"/>
                  <a:pt x="1478" y="2474"/>
                </a:cubicBezTo>
                <a:cubicBezTo>
                  <a:pt x="1481" y="2474"/>
                  <a:pt x="1484" y="2474"/>
                  <a:pt x="1486" y="2474"/>
                </a:cubicBezTo>
                <a:cubicBezTo>
                  <a:pt x="1489" y="2471"/>
                  <a:pt x="1492" y="2468"/>
                  <a:pt x="1494" y="2466"/>
                </a:cubicBezTo>
                <a:cubicBezTo>
                  <a:pt x="1497" y="2466"/>
                  <a:pt x="1501" y="2466"/>
                  <a:pt x="1503" y="2466"/>
                </a:cubicBezTo>
                <a:cubicBezTo>
                  <a:pt x="1509" y="2460"/>
                  <a:pt x="1514" y="2454"/>
                  <a:pt x="1520" y="2449"/>
                </a:cubicBezTo>
                <a:cubicBezTo>
                  <a:pt x="1526" y="2449"/>
                  <a:pt x="1531" y="2449"/>
                  <a:pt x="1537" y="2449"/>
                </a:cubicBezTo>
                <a:cubicBezTo>
                  <a:pt x="1543" y="2444"/>
                  <a:pt x="1548" y="2438"/>
                  <a:pt x="1553" y="2432"/>
                </a:cubicBezTo>
                <a:cubicBezTo>
                  <a:pt x="1559" y="2432"/>
                  <a:pt x="1565" y="2432"/>
                  <a:pt x="1570" y="2432"/>
                </a:cubicBezTo>
                <a:cubicBezTo>
                  <a:pt x="1574" y="2429"/>
                  <a:pt x="1577" y="2426"/>
                  <a:pt x="1579" y="2423"/>
                </a:cubicBezTo>
                <a:cubicBezTo>
                  <a:pt x="1582" y="2423"/>
                  <a:pt x="1585" y="2423"/>
                  <a:pt x="1587" y="2423"/>
                </a:cubicBezTo>
                <a:cubicBezTo>
                  <a:pt x="1593" y="2429"/>
                  <a:pt x="1599" y="2435"/>
                  <a:pt x="1604" y="2440"/>
                </a:cubicBezTo>
                <a:cubicBezTo>
                  <a:pt x="1604" y="2444"/>
                  <a:pt x="1604" y="2447"/>
                  <a:pt x="1604" y="2449"/>
                </a:cubicBezTo>
                <a:cubicBezTo>
                  <a:pt x="1608" y="2453"/>
                  <a:pt x="1610" y="2455"/>
                  <a:pt x="1612" y="2457"/>
                </a:cubicBezTo>
                <a:cubicBezTo>
                  <a:pt x="1616" y="2457"/>
                  <a:pt x="1619" y="2457"/>
                  <a:pt x="1621" y="2457"/>
                </a:cubicBezTo>
                <a:cubicBezTo>
                  <a:pt x="1625" y="2461"/>
                  <a:pt x="1627" y="2463"/>
                  <a:pt x="1629" y="2466"/>
                </a:cubicBezTo>
                <a:cubicBezTo>
                  <a:pt x="1633" y="2466"/>
                  <a:pt x="1636" y="2466"/>
                  <a:pt x="1638" y="2466"/>
                </a:cubicBezTo>
                <a:cubicBezTo>
                  <a:pt x="1642" y="2462"/>
                  <a:pt x="1644" y="2460"/>
                  <a:pt x="1646" y="2457"/>
                </a:cubicBezTo>
                <a:cubicBezTo>
                  <a:pt x="1650" y="2461"/>
                  <a:pt x="1652" y="2463"/>
                  <a:pt x="1655" y="2466"/>
                </a:cubicBezTo>
                <a:cubicBezTo>
                  <a:pt x="1658" y="2466"/>
                  <a:pt x="1661" y="2466"/>
                  <a:pt x="1663" y="2466"/>
                </a:cubicBezTo>
                <a:cubicBezTo>
                  <a:pt x="1669" y="2471"/>
                  <a:pt x="1675" y="2477"/>
                  <a:pt x="1681" y="2483"/>
                </a:cubicBezTo>
                <a:cubicBezTo>
                  <a:pt x="1686" y="2483"/>
                  <a:pt x="1692" y="2483"/>
                  <a:pt x="1697" y="2483"/>
                </a:cubicBezTo>
                <a:cubicBezTo>
                  <a:pt x="1700" y="2486"/>
                  <a:pt x="1703" y="2489"/>
                  <a:pt x="1706" y="2492"/>
                </a:cubicBezTo>
                <a:cubicBezTo>
                  <a:pt x="1717" y="2492"/>
                  <a:pt x="1728" y="2492"/>
                  <a:pt x="1740" y="2492"/>
                </a:cubicBezTo>
                <a:cubicBezTo>
                  <a:pt x="1743" y="2495"/>
                  <a:pt x="1745" y="2497"/>
                  <a:pt x="1748" y="2500"/>
                </a:cubicBezTo>
                <a:cubicBezTo>
                  <a:pt x="1762" y="2500"/>
                  <a:pt x="1776" y="2500"/>
                  <a:pt x="1790" y="2500"/>
                </a:cubicBezTo>
                <a:cubicBezTo>
                  <a:pt x="1793" y="2496"/>
                  <a:pt x="1796" y="2494"/>
                  <a:pt x="1798" y="2492"/>
                </a:cubicBezTo>
                <a:cubicBezTo>
                  <a:pt x="1801" y="2492"/>
                  <a:pt x="1805" y="2492"/>
                  <a:pt x="1807" y="2492"/>
                </a:cubicBezTo>
                <a:cubicBezTo>
                  <a:pt x="1810" y="2488"/>
                  <a:pt x="1813" y="2485"/>
                  <a:pt x="1815" y="2483"/>
                </a:cubicBezTo>
                <a:cubicBezTo>
                  <a:pt x="1872" y="2483"/>
                  <a:pt x="1929" y="2483"/>
                  <a:pt x="1984" y="2483"/>
                </a:cubicBezTo>
                <a:cubicBezTo>
                  <a:pt x="1988" y="2479"/>
                  <a:pt x="1990" y="2477"/>
                  <a:pt x="1993" y="2474"/>
                </a:cubicBezTo>
                <a:cubicBezTo>
                  <a:pt x="2004" y="2474"/>
                  <a:pt x="2015" y="2474"/>
                  <a:pt x="2027" y="2474"/>
                </a:cubicBezTo>
                <a:cubicBezTo>
                  <a:pt x="2035" y="2474"/>
                  <a:pt x="2043" y="2474"/>
                  <a:pt x="2052" y="2474"/>
                </a:cubicBezTo>
                <a:cubicBezTo>
                  <a:pt x="2054" y="2472"/>
                  <a:pt x="2057" y="2469"/>
                  <a:pt x="2060" y="2466"/>
                </a:cubicBezTo>
                <a:cubicBezTo>
                  <a:pt x="2062" y="2466"/>
                  <a:pt x="2065" y="2466"/>
                  <a:pt x="2069" y="2466"/>
                </a:cubicBezTo>
                <a:cubicBezTo>
                  <a:pt x="2071" y="2463"/>
                  <a:pt x="2074" y="2461"/>
                  <a:pt x="2077" y="2457"/>
                </a:cubicBezTo>
                <a:cubicBezTo>
                  <a:pt x="2083" y="2457"/>
                  <a:pt x="2088" y="2457"/>
                  <a:pt x="2094" y="2457"/>
                </a:cubicBezTo>
                <a:cubicBezTo>
                  <a:pt x="2096" y="2455"/>
                  <a:pt x="2100" y="2453"/>
                  <a:pt x="2103" y="2449"/>
                </a:cubicBezTo>
                <a:cubicBezTo>
                  <a:pt x="2108" y="2449"/>
                  <a:pt x="2113" y="2449"/>
                  <a:pt x="2119" y="2449"/>
                </a:cubicBezTo>
                <a:cubicBezTo>
                  <a:pt x="2121" y="2447"/>
                  <a:pt x="2125" y="2444"/>
                  <a:pt x="2128" y="2440"/>
                </a:cubicBezTo>
                <a:cubicBezTo>
                  <a:pt x="2134" y="2440"/>
                  <a:pt x="2139" y="2440"/>
                  <a:pt x="2145" y="2440"/>
                </a:cubicBezTo>
                <a:cubicBezTo>
                  <a:pt x="2147" y="2438"/>
                  <a:pt x="2150" y="2436"/>
                  <a:pt x="2153" y="2432"/>
                </a:cubicBezTo>
                <a:cubicBezTo>
                  <a:pt x="2155" y="2432"/>
                  <a:pt x="2158" y="2432"/>
                  <a:pt x="2161" y="2432"/>
                </a:cubicBezTo>
                <a:cubicBezTo>
                  <a:pt x="2164" y="2430"/>
                  <a:pt x="2167" y="2427"/>
                  <a:pt x="2170" y="2423"/>
                </a:cubicBezTo>
                <a:cubicBezTo>
                  <a:pt x="2172" y="2423"/>
                  <a:pt x="2175" y="2423"/>
                  <a:pt x="2178" y="2423"/>
                </a:cubicBezTo>
                <a:cubicBezTo>
                  <a:pt x="2184" y="2419"/>
                  <a:pt x="2189" y="2413"/>
                  <a:pt x="2195" y="2407"/>
                </a:cubicBezTo>
                <a:cubicBezTo>
                  <a:pt x="2198" y="2407"/>
                  <a:pt x="2201" y="2407"/>
                  <a:pt x="2204" y="2407"/>
                </a:cubicBezTo>
                <a:cubicBezTo>
                  <a:pt x="2207" y="2405"/>
                  <a:pt x="2209" y="2402"/>
                  <a:pt x="2212" y="2398"/>
                </a:cubicBezTo>
                <a:cubicBezTo>
                  <a:pt x="2218" y="2398"/>
                  <a:pt x="2224" y="2398"/>
                  <a:pt x="2229" y="2398"/>
                </a:cubicBezTo>
                <a:cubicBezTo>
                  <a:pt x="2232" y="2396"/>
                  <a:pt x="2234" y="2393"/>
                  <a:pt x="2237" y="2390"/>
                </a:cubicBezTo>
                <a:cubicBezTo>
                  <a:pt x="2240" y="2390"/>
                  <a:pt x="2243" y="2390"/>
                  <a:pt x="2246" y="2390"/>
                </a:cubicBezTo>
                <a:cubicBezTo>
                  <a:pt x="2249" y="2388"/>
                  <a:pt x="2251" y="2385"/>
                  <a:pt x="2254" y="2381"/>
                </a:cubicBezTo>
                <a:cubicBezTo>
                  <a:pt x="2260" y="2381"/>
                  <a:pt x="2266" y="2381"/>
                  <a:pt x="2271" y="2381"/>
                </a:cubicBezTo>
                <a:cubicBezTo>
                  <a:pt x="2274" y="2379"/>
                  <a:pt x="2276" y="2376"/>
                  <a:pt x="2279" y="2373"/>
                </a:cubicBezTo>
                <a:cubicBezTo>
                  <a:pt x="2282" y="2373"/>
                  <a:pt x="2285" y="2373"/>
                  <a:pt x="2288" y="2373"/>
                </a:cubicBezTo>
                <a:cubicBezTo>
                  <a:pt x="2291" y="2371"/>
                  <a:pt x="2293" y="2367"/>
                  <a:pt x="2296" y="2364"/>
                </a:cubicBezTo>
                <a:cubicBezTo>
                  <a:pt x="2299" y="2364"/>
                  <a:pt x="2302" y="2364"/>
                  <a:pt x="2305" y="2364"/>
                </a:cubicBezTo>
                <a:cubicBezTo>
                  <a:pt x="2308" y="2362"/>
                  <a:pt x="2310" y="2359"/>
                  <a:pt x="2313" y="2356"/>
                </a:cubicBezTo>
                <a:cubicBezTo>
                  <a:pt x="2316" y="2356"/>
                  <a:pt x="2318" y="2356"/>
                  <a:pt x="2322" y="2356"/>
                </a:cubicBezTo>
                <a:cubicBezTo>
                  <a:pt x="2327" y="2350"/>
                  <a:pt x="2333" y="2345"/>
                  <a:pt x="2339" y="2339"/>
                </a:cubicBezTo>
                <a:cubicBezTo>
                  <a:pt x="2344" y="2339"/>
                  <a:pt x="2350" y="2339"/>
                  <a:pt x="2356" y="2339"/>
                </a:cubicBezTo>
                <a:cubicBezTo>
                  <a:pt x="2358" y="2337"/>
                  <a:pt x="2361" y="2334"/>
                  <a:pt x="2364" y="2331"/>
                </a:cubicBezTo>
                <a:cubicBezTo>
                  <a:pt x="2366" y="2331"/>
                  <a:pt x="2369" y="2331"/>
                  <a:pt x="2373" y="2331"/>
                </a:cubicBezTo>
                <a:cubicBezTo>
                  <a:pt x="2375" y="2329"/>
                  <a:pt x="2378" y="2325"/>
                  <a:pt x="2381" y="2322"/>
                </a:cubicBezTo>
                <a:cubicBezTo>
                  <a:pt x="2383" y="2322"/>
                  <a:pt x="2386" y="2322"/>
                  <a:pt x="2390" y="2322"/>
                </a:cubicBezTo>
                <a:cubicBezTo>
                  <a:pt x="2392" y="2320"/>
                  <a:pt x="2395" y="2317"/>
                  <a:pt x="2398" y="2314"/>
                </a:cubicBezTo>
                <a:cubicBezTo>
                  <a:pt x="2400" y="2314"/>
                  <a:pt x="2403" y="2314"/>
                  <a:pt x="2407" y="2314"/>
                </a:cubicBezTo>
                <a:cubicBezTo>
                  <a:pt x="2409" y="2312"/>
                  <a:pt x="2412" y="2308"/>
                  <a:pt x="2415" y="2305"/>
                </a:cubicBezTo>
                <a:cubicBezTo>
                  <a:pt x="2417" y="2308"/>
                  <a:pt x="2420" y="2311"/>
                  <a:pt x="2423" y="2314"/>
                </a:cubicBezTo>
                <a:cubicBezTo>
                  <a:pt x="2431" y="2314"/>
                  <a:pt x="2440" y="2314"/>
                  <a:pt x="2449" y="2314"/>
                </a:cubicBezTo>
                <a:cubicBezTo>
                  <a:pt x="2451" y="2312"/>
                  <a:pt x="2454" y="2308"/>
                  <a:pt x="2457" y="2305"/>
                </a:cubicBezTo>
                <a:cubicBezTo>
                  <a:pt x="2459" y="2308"/>
                  <a:pt x="2463" y="2311"/>
                  <a:pt x="2466" y="2314"/>
                </a:cubicBezTo>
                <a:cubicBezTo>
                  <a:pt x="2466" y="2316"/>
                  <a:pt x="2466" y="2319"/>
                  <a:pt x="2466" y="2322"/>
                </a:cubicBezTo>
                <a:cubicBezTo>
                  <a:pt x="2480" y="2322"/>
                  <a:pt x="2493" y="2322"/>
                  <a:pt x="2508" y="2322"/>
                </a:cubicBezTo>
                <a:cubicBezTo>
                  <a:pt x="2510" y="2320"/>
                  <a:pt x="2513" y="2317"/>
                  <a:pt x="2516" y="2314"/>
                </a:cubicBezTo>
                <a:cubicBezTo>
                  <a:pt x="2527" y="2314"/>
                  <a:pt x="2539" y="2314"/>
                  <a:pt x="2550" y="2314"/>
                </a:cubicBezTo>
                <a:cubicBezTo>
                  <a:pt x="2553" y="2312"/>
                  <a:pt x="2555" y="2308"/>
                  <a:pt x="2558" y="2305"/>
                </a:cubicBezTo>
                <a:cubicBezTo>
                  <a:pt x="2566" y="2305"/>
                  <a:pt x="2574" y="2305"/>
                  <a:pt x="2583" y="2305"/>
                </a:cubicBezTo>
                <a:cubicBezTo>
                  <a:pt x="2586" y="2303"/>
                  <a:pt x="2589" y="2300"/>
                  <a:pt x="2592" y="2297"/>
                </a:cubicBezTo>
                <a:cubicBezTo>
                  <a:pt x="2592" y="2295"/>
                  <a:pt x="2592" y="2292"/>
                  <a:pt x="2592" y="2289"/>
                </a:cubicBezTo>
                <a:cubicBezTo>
                  <a:pt x="2598" y="2289"/>
                  <a:pt x="2604" y="2289"/>
                  <a:pt x="2609" y="2289"/>
                </a:cubicBezTo>
                <a:cubicBezTo>
                  <a:pt x="2618" y="2298"/>
                  <a:pt x="2626" y="2306"/>
                  <a:pt x="2634" y="2314"/>
                </a:cubicBezTo>
                <a:cubicBezTo>
                  <a:pt x="2638" y="2314"/>
                  <a:pt x="2640" y="2314"/>
                  <a:pt x="2643" y="2314"/>
                </a:cubicBezTo>
                <a:cubicBezTo>
                  <a:pt x="2657" y="2329"/>
                  <a:pt x="2671" y="2342"/>
                  <a:pt x="2685" y="2356"/>
                </a:cubicBezTo>
                <a:cubicBezTo>
                  <a:pt x="2685" y="2359"/>
                  <a:pt x="2685" y="2362"/>
                  <a:pt x="2685" y="2364"/>
                </a:cubicBezTo>
                <a:cubicBezTo>
                  <a:pt x="2688" y="2368"/>
                  <a:pt x="2691" y="2371"/>
                  <a:pt x="2694" y="2373"/>
                </a:cubicBezTo>
                <a:cubicBezTo>
                  <a:pt x="2694" y="2376"/>
                  <a:pt x="2694" y="2379"/>
                  <a:pt x="2694" y="2381"/>
                </a:cubicBezTo>
                <a:cubicBezTo>
                  <a:pt x="2697" y="2385"/>
                  <a:pt x="2699" y="2388"/>
                  <a:pt x="2702" y="2390"/>
                </a:cubicBezTo>
                <a:cubicBezTo>
                  <a:pt x="2705" y="2390"/>
                  <a:pt x="2708" y="2390"/>
                  <a:pt x="2711" y="2390"/>
                </a:cubicBezTo>
                <a:cubicBezTo>
                  <a:pt x="2720" y="2399"/>
                  <a:pt x="2728" y="2407"/>
                  <a:pt x="2736" y="2415"/>
                </a:cubicBezTo>
                <a:cubicBezTo>
                  <a:pt x="2736" y="2419"/>
                  <a:pt x="2736" y="2421"/>
                  <a:pt x="2736" y="2423"/>
                </a:cubicBezTo>
                <a:cubicBezTo>
                  <a:pt x="2739" y="2427"/>
                  <a:pt x="2741" y="2430"/>
                  <a:pt x="2744" y="2432"/>
                </a:cubicBezTo>
                <a:cubicBezTo>
                  <a:pt x="2744" y="2447"/>
                  <a:pt x="2744" y="2461"/>
                  <a:pt x="2744" y="2475"/>
                </a:cubicBezTo>
                <a:cubicBezTo>
                  <a:pt x="2755" y="2486"/>
                  <a:pt x="2767" y="2497"/>
                  <a:pt x="2778" y="2509"/>
                </a:cubicBezTo>
                <a:cubicBezTo>
                  <a:pt x="2784" y="2509"/>
                  <a:pt x="2789" y="2509"/>
                  <a:pt x="2795" y="2509"/>
                </a:cubicBezTo>
                <a:cubicBezTo>
                  <a:pt x="2798" y="2512"/>
                  <a:pt x="2801" y="2514"/>
                  <a:pt x="2803" y="2517"/>
                </a:cubicBezTo>
                <a:cubicBezTo>
                  <a:pt x="2809" y="2517"/>
                  <a:pt x="2814" y="2517"/>
                  <a:pt x="2820" y="2517"/>
                </a:cubicBezTo>
                <a:cubicBezTo>
                  <a:pt x="2823" y="2520"/>
                  <a:pt x="2826" y="2522"/>
                  <a:pt x="2828" y="2525"/>
                </a:cubicBezTo>
                <a:cubicBezTo>
                  <a:pt x="2831" y="2525"/>
                  <a:pt x="2835" y="2525"/>
                  <a:pt x="2837" y="2525"/>
                </a:cubicBezTo>
                <a:cubicBezTo>
                  <a:pt x="2843" y="2530"/>
                  <a:pt x="2848" y="2536"/>
                  <a:pt x="2854" y="2542"/>
                </a:cubicBezTo>
                <a:cubicBezTo>
                  <a:pt x="2869" y="2542"/>
                  <a:pt x="2882" y="2542"/>
                  <a:pt x="2896" y="2542"/>
                </a:cubicBezTo>
                <a:cubicBezTo>
                  <a:pt x="2899" y="2539"/>
                  <a:pt x="2902" y="2536"/>
                  <a:pt x="2904" y="2534"/>
                </a:cubicBezTo>
                <a:cubicBezTo>
                  <a:pt x="2910" y="2534"/>
                  <a:pt x="2916" y="2534"/>
                  <a:pt x="2921" y="2534"/>
                </a:cubicBezTo>
                <a:cubicBezTo>
                  <a:pt x="2925" y="2537"/>
                  <a:pt x="2928" y="2539"/>
                  <a:pt x="2930" y="2542"/>
                </a:cubicBezTo>
                <a:cubicBezTo>
                  <a:pt x="2936" y="2542"/>
                  <a:pt x="2942" y="2542"/>
                  <a:pt x="2947" y="2542"/>
                </a:cubicBezTo>
                <a:cubicBezTo>
                  <a:pt x="2950" y="2545"/>
                  <a:pt x="2953" y="2548"/>
                  <a:pt x="2955" y="2551"/>
                </a:cubicBezTo>
                <a:cubicBezTo>
                  <a:pt x="2967" y="2551"/>
                  <a:pt x="2978" y="2551"/>
                  <a:pt x="2989" y="2551"/>
                </a:cubicBezTo>
                <a:cubicBezTo>
                  <a:pt x="2992" y="2548"/>
                  <a:pt x="2995" y="2544"/>
                  <a:pt x="2998" y="2542"/>
                </a:cubicBezTo>
                <a:cubicBezTo>
                  <a:pt x="3001" y="2542"/>
                  <a:pt x="3003" y="2542"/>
                  <a:pt x="3006" y="2542"/>
                </a:cubicBezTo>
                <a:cubicBezTo>
                  <a:pt x="3011" y="2536"/>
                  <a:pt x="3017" y="2530"/>
                  <a:pt x="3023" y="2525"/>
                </a:cubicBezTo>
                <a:cubicBezTo>
                  <a:pt x="3026" y="2525"/>
                  <a:pt x="3029" y="2525"/>
                  <a:pt x="3032" y="2525"/>
                </a:cubicBezTo>
                <a:cubicBezTo>
                  <a:pt x="3035" y="2522"/>
                  <a:pt x="3037" y="2519"/>
                  <a:pt x="3040" y="2517"/>
                </a:cubicBezTo>
                <a:cubicBezTo>
                  <a:pt x="3040" y="2513"/>
                  <a:pt x="3040" y="2511"/>
                  <a:pt x="3040" y="2509"/>
                </a:cubicBezTo>
                <a:cubicBezTo>
                  <a:pt x="3051" y="2497"/>
                  <a:pt x="3062" y="2486"/>
                  <a:pt x="3074" y="2475"/>
                </a:cubicBezTo>
                <a:cubicBezTo>
                  <a:pt x="3074" y="2471"/>
                  <a:pt x="3074" y="2468"/>
                  <a:pt x="3074" y="2466"/>
                </a:cubicBezTo>
                <a:cubicBezTo>
                  <a:pt x="3077" y="2462"/>
                  <a:pt x="3079" y="2460"/>
                  <a:pt x="3082" y="2458"/>
                </a:cubicBezTo>
                <a:cubicBezTo>
                  <a:pt x="3082" y="2454"/>
                  <a:pt x="3082" y="2452"/>
                  <a:pt x="3082" y="2449"/>
                </a:cubicBezTo>
                <a:cubicBezTo>
                  <a:pt x="3085" y="2446"/>
                  <a:pt x="3088" y="2443"/>
                  <a:pt x="3090" y="2441"/>
                </a:cubicBezTo>
                <a:cubicBezTo>
                  <a:pt x="3090" y="2437"/>
                  <a:pt x="3090" y="2435"/>
                  <a:pt x="3090" y="2432"/>
                </a:cubicBezTo>
                <a:cubicBezTo>
                  <a:pt x="3101" y="2421"/>
                  <a:pt x="3113" y="2410"/>
                  <a:pt x="3124" y="2398"/>
                </a:cubicBezTo>
                <a:cubicBezTo>
                  <a:pt x="3124" y="2395"/>
                  <a:pt x="3124" y="2393"/>
                  <a:pt x="3124" y="2390"/>
                </a:cubicBezTo>
                <a:cubicBezTo>
                  <a:pt x="3130" y="2385"/>
                  <a:pt x="3135" y="2379"/>
                  <a:pt x="3141" y="2373"/>
                </a:cubicBezTo>
                <a:cubicBezTo>
                  <a:pt x="3141" y="2370"/>
                  <a:pt x="3141" y="2367"/>
                  <a:pt x="3141" y="2364"/>
                </a:cubicBezTo>
                <a:cubicBezTo>
                  <a:pt x="3147" y="2359"/>
                  <a:pt x="3152" y="2353"/>
                  <a:pt x="3158" y="2348"/>
                </a:cubicBezTo>
                <a:cubicBezTo>
                  <a:pt x="3158" y="2345"/>
                  <a:pt x="3158" y="2342"/>
                  <a:pt x="3158" y="2339"/>
                </a:cubicBezTo>
                <a:cubicBezTo>
                  <a:pt x="3164" y="2334"/>
                  <a:pt x="3169" y="2328"/>
                  <a:pt x="3175" y="2322"/>
                </a:cubicBezTo>
                <a:cubicBezTo>
                  <a:pt x="3178" y="2322"/>
                  <a:pt x="3181" y="2322"/>
                  <a:pt x="3183" y="2322"/>
                </a:cubicBezTo>
                <a:cubicBezTo>
                  <a:pt x="3186" y="2319"/>
                  <a:pt x="3189" y="2317"/>
                  <a:pt x="3191" y="2314"/>
                </a:cubicBezTo>
                <a:cubicBezTo>
                  <a:pt x="3206" y="2314"/>
                  <a:pt x="3220" y="2314"/>
                  <a:pt x="3234" y="2314"/>
                </a:cubicBezTo>
                <a:cubicBezTo>
                  <a:pt x="3237" y="2311"/>
                  <a:pt x="3240" y="2308"/>
                  <a:pt x="3242" y="2305"/>
                </a:cubicBezTo>
                <a:cubicBezTo>
                  <a:pt x="3248" y="2305"/>
                  <a:pt x="3254" y="2305"/>
                  <a:pt x="3259" y="2305"/>
                </a:cubicBezTo>
                <a:cubicBezTo>
                  <a:pt x="3259" y="2302"/>
                  <a:pt x="3259" y="2299"/>
                  <a:pt x="3259" y="2297"/>
                </a:cubicBezTo>
                <a:cubicBezTo>
                  <a:pt x="3263" y="2294"/>
                  <a:pt x="3265" y="2291"/>
                  <a:pt x="3267" y="2289"/>
                </a:cubicBezTo>
                <a:cubicBezTo>
                  <a:pt x="3267" y="2286"/>
                  <a:pt x="3267" y="2282"/>
                  <a:pt x="3267" y="2280"/>
                </a:cubicBezTo>
                <a:cubicBezTo>
                  <a:pt x="3271" y="2277"/>
                  <a:pt x="3274" y="2274"/>
                  <a:pt x="3276" y="2272"/>
                </a:cubicBezTo>
                <a:cubicBezTo>
                  <a:pt x="3276" y="2269"/>
                  <a:pt x="3276" y="2265"/>
                  <a:pt x="3276" y="2263"/>
                </a:cubicBezTo>
                <a:cubicBezTo>
                  <a:pt x="3280" y="2260"/>
                  <a:pt x="3282" y="2257"/>
                  <a:pt x="3284" y="2255"/>
                </a:cubicBezTo>
                <a:cubicBezTo>
                  <a:pt x="3293" y="2255"/>
                  <a:pt x="3302" y="2255"/>
                  <a:pt x="3310" y="2255"/>
                </a:cubicBezTo>
                <a:cubicBezTo>
                  <a:pt x="3310" y="2258"/>
                  <a:pt x="3310" y="2260"/>
                  <a:pt x="3310" y="2263"/>
                </a:cubicBezTo>
                <a:cubicBezTo>
                  <a:pt x="3313" y="2266"/>
                  <a:pt x="3316" y="2269"/>
                  <a:pt x="3319" y="2272"/>
                </a:cubicBezTo>
                <a:cubicBezTo>
                  <a:pt x="3319" y="2275"/>
                  <a:pt x="3319" y="2277"/>
                  <a:pt x="3319" y="2280"/>
                </a:cubicBezTo>
                <a:cubicBezTo>
                  <a:pt x="3324" y="2286"/>
                  <a:pt x="3330" y="2291"/>
                  <a:pt x="3336" y="2297"/>
                </a:cubicBezTo>
                <a:cubicBezTo>
                  <a:pt x="3341" y="2297"/>
                  <a:pt x="3347" y="2297"/>
                  <a:pt x="3352" y="2297"/>
                </a:cubicBezTo>
                <a:cubicBezTo>
                  <a:pt x="3355" y="2300"/>
                  <a:pt x="3358" y="2303"/>
                  <a:pt x="3361" y="2305"/>
                </a:cubicBezTo>
                <a:cubicBezTo>
                  <a:pt x="3364" y="2305"/>
                  <a:pt x="3367" y="2305"/>
                  <a:pt x="3369" y="2305"/>
                </a:cubicBezTo>
                <a:cubicBezTo>
                  <a:pt x="3372" y="2308"/>
                  <a:pt x="3375" y="2312"/>
                  <a:pt x="3378" y="2314"/>
                </a:cubicBezTo>
                <a:cubicBezTo>
                  <a:pt x="3384" y="2314"/>
                  <a:pt x="3389" y="2314"/>
                  <a:pt x="3395" y="2314"/>
                </a:cubicBezTo>
                <a:cubicBezTo>
                  <a:pt x="3404" y="2323"/>
                  <a:pt x="3412" y="2331"/>
                  <a:pt x="3420" y="2339"/>
                </a:cubicBezTo>
                <a:cubicBezTo>
                  <a:pt x="3423" y="2339"/>
                  <a:pt x="3426" y="2339"/>
                  <a:pt x="3428" y="2339"/>
                </a:cubicBezTo>
                <a:cubicBezTo>
                  <a:pt x="3437" y="2348"/>
                  <a:pt x="3445" y="2356"/>
                  <a:pt x="3453" y="2364"/>
                </a:cubicBezTo>
                <a:cubicBezTo>
                  <a:pt x="3453" y="2367"/>
                  <a:pt x="3453" y="2371"/>
                  <a:pt x="3453" y="2373"/>
                </a:cubicBezTo>
                <a:cubicBezTo>
                  <a:pt x="3462" y="2382"/>
                  <a:pt x="3471" y="2390"/>
                  <a:pt x="3479" y="2398"/>
                </a:cubicBezTo>
                <a:cubicBezTo>
                  <a:pt x="3482" y="2398"/>
                  <a:pt x="3485" y="2398"/>
                  <a:pt x="3487" y="2398"/>
                </a:cubicBezTo>
                <a:cubicBezTo>
                  <a:pt x="3491" y="2401"/>
                  <a:pt x="3494" y="2405"/>
                  <a:pt x="3496" y="2407"/>
                </a:cubicBezTo>
                <a:cubicBezTo>
                  <a:pt x="3499" y="2407"/>
                  <a:pt x="3502" y="2407"/>
                  <a:pt x="3504" y="2407"/>
                </a:cubicBezTo>
                <a:cubicBezTo>
                  <a:pt x="3508" y="2410"/>
                  <a:pt x="3510" y="2413"/>
                  <a:pt x="3512" y="2415"/>
                </a:cubicBezTo>
                <a:cubicBezTo>
                  <a:pt x="3521" y="2415"/>
                  <a:pt x="3530" y="2415"/>
                  <a:pt x="3538" y="2415"/>
                </a:cubicBezTo>
                <a:cubicBezTo>
                  <a:pt x="3542" y="2419"/>
                  <a:pt x="3544" y="2421"/>
                  <a:pt x="3546" y="2423"/>
                </a:cubicBezTo>
                <a:cubicBezTo>
                  <a:pt x="3546" y="2427"/>
                  <a:pt x="3546" y="2430"/>
                  <a:pt x="3546" y="2432"/>
                </a:cubicBezTo>
                <a:cubicBezTo>
                  <a:pt x="3550" y="2436"/>
                  <a:pt x="3552" y="2438"/>
                  <a:pt x="3555" y="2440"/>
                </a:cubicBezTo>
                <a:cubicBezTo>
                  <a:pt x="3546" y="2449"/>
                  <a:pt x="3538" y="2457"/>
                  <a:pt x="3529" y="2466"/>
                </a:cubicBezTo>
                <a:cubicBezTo>
                  <a:pt x="3529" y="2469"/>
                  <a:pt x="3529" y="2472"/>
                  <a:pt x="3529" y="2474"/>
                </a:cubicBezTo>
                <a:cubicBezTo>
                  <a:pt x="3521" y="2483"/>
                  <a:pt x="3512" y="2491"/>
                  <a:pt x="3504" y="2500"/>
                </a:cubicBezTo>
                <a:cubicBezTo>
                  <a:pt x="3504" y="2528"/>
                  <a:pt x="3504" y="2556"/>
                  <a:pt x="3504" y="2584"/>
                </a:cubicBezTo>
                <a:cubicBezTo>
                  <a:pt x="3508" y="2587"/>
                  <a:pt x="3510" y="2590"/>
                  <a:pt x="3512" y="2593"/>
                </a:cubicBezTo>
                <a:cubicBezTo>
                  <a:pt x="3516" y="2593"/>
                  <a:pt x="3519" y="2593"/>
                  <a:pt x="3521" y="2593"/>
                </a:cubicBezTo>
                <a:cubicBezTo>
                  <a:pt x="3530" y="2602"/>
                  <a:pt x="3538" y="2610"/>
                  <a:pt x="3546" y="2618"/>
                </a:cubicBezTo>
                <a:cubicBezTo>
                  <a:pt x="3546" y="2632"/>
                  <a:pt x="3546" y="2646"/>
                  <a:pt x="3546" y="2660"/>
                </a:cubicBezTo>
                <a:cubicBezTo>
                  <a:pt x="3558" y="2660"/>
                  <a:pt x="3569" y="2660"/>
                  <a:pt x="3580" y="2660"/>
                </a:cubicBezTo>
                <a:cubicBezTo>
                  <a:pt x="3580" y="2671"/>
                  <a:pt x="3580" y="2683"/>
                  <a:pt x="3580" y="2694"/>
                </a:cubicBezTo>
                <a:cubicBezTo>
                  <a:pt x="3577" y="2697"/>
                  <a:pt x="3574" y="2700"/>
                  <a:pt x="3572" y="2702"/>
                </a:cubicBezTo>
                <a:cubicBezTo>
                  <a:pt x="3572" y="2731"/>
                  <a:pt x="3572" y="2759"/>
                  <a:pt x="3572" y="2786"/>
                </a:cubicBezTo>
                <a:cubicBezTo>
                  <a:pt x="3575" y="2790"/>
                  <a:pt x="3578" y="2793"/>
                  <a:pt x="3580" y="2795"/>
                </a:cubicBezTo>
                <a:cubicBezTo>
                  <a:pt x="3580" y="2799"/>
                  <a:pt x="3580" y="2801"/>
                  <a:pt x="3580" y="2803"/>
                </a:cubicBezTo>
                <a:cubicBezTo>
                  <a:pt x="3577" y="2807"/>
                  <a:pt x="3574" y="2810"/>
                  <a:pt x="3572" y="2812"/>
                </a:cubicBezTo>
                <a:cubicBezTo>
                  <a:pt x="3572" y="2816"/>
                  <a:pt x="3572" y="2818"/>
                  <a:pt x="3572" y="2821"/>
                </a:cubicBezTo>
                <a:cubicBezTo>
                  <a:pt x="3568" y="2824"/>
                  <a:pt x="3566" y="2826"/>
                  <a:pt x="3563" y="2829"/>
                </a:cubicBezTo>
                <a:cubicBezTo>
                  <a:pt x="3563" y="2840"/>
                  <a:pt x="3563" y="2851"/>
                  <a:pt x="3563" y="2863"/>
                </a:cubicBezTo>
                <a:cubicBezTo>
                  <a:pt x="3560" y="2866"/>
                  <a:pt x="3557" y="2868"/>
                  <a:pt x="3555" y="2871"/>
                </a:cubicBezTo>
                <a:cubicBezTo>
                  <a:pt x="3555" y="2874"/>
                  <a:pt x="3555" y="2877"/>
                  <a:pt x="3555" y="2880"/>
                </a:cubicBezTo>
                <a:cubicBezTo>
                  <a:pt x="3566" y="2880"/>
                  <a:pt x="3577" y="2880"/>
                  <a:pt x="3589" y="2880"/>
                </a:cubicBezTo>
                <a:cubicBezTo>
                  <a:pt x="3592" y="2876"/>
                  <a:pt x="3595" y="2873"/>
                  <a:pt x="3598" y="2871"/>
                </a:cubicBezTo>
                <a:cubicBezTo>
                  <a:pt x="3615" y="2871"/>
                  <a:pt x="3632" y="2871"/>
                  <a:pt x="3648" y="2871"/>
                </a:cubicBezTo>
                <a:cubicBezTo>
                  <a:pt x="3651" y="2868"/>
                  <a:pt x="3653" y="2865"/>
                  <a:pt x="3656" y="2863"/>
                </a:cubicBezTo>
                <a:cubicBezTo>
                  <a:pt x="3673" y="2863"/>
                  <a:pt x="3690" y="2863"/>
                  <a:pt x="3707" y="2863"/>
                </a:cubicBezTo>
                <a:cubicBezTo>
                  <a:pt x="3710" y="2859"/>
                  <a:pt x="3713" y="2857"/>
                  <a:pt x="3715" y="2855"/>
                </a:cubicBezTo>
                <a:cubicBezTo>
                  <a:pt x="3842" y="2855"/>
                  <a:pt x="3969" y="2855"/>
                  <a:pt x="4095" y="2855"/>
                </a:cubicBezTo>
                <a:cubicBezTo>
                  <a:pt x="4176" y="2855"/>
                  <a:pt x="4258" y="2855"/>
                  <a:pt x="4340" y="2855"/>
                </a:cubicBezTo>
                <a:cubicBezTo>
                  <a:pt x="4340" y="2849"/>
                  <a:pt x="4340" y="2843"/>
                  <a:pt x="4340" y="2838"/>
                </a:cubicBezTo>
                <a:cubicBezTo>
                  <a:pt x="4338" y="2835"/>
                  <a:pt x="4335" y="2832"/>
                  <a:pt x="4332" y="2829"/>
                </a:cubicBezTo>
                <a:cubicBezTo>
                  <a:pt x="4332" y="2803"/>
                  <a:pt x="4332" y="2778"/>
                  <a:pt x="4332" y="2753"/>
                </a:cubicBezTo>
                <a:cubicBezTo>
                  <a:pt x="4334" y="2751"/>
                  <a:pt x="4337" y="2748"/>
                  <a:pt x="4340" y="2744"/>
                </a:cubicBezTo>
                <a:cubicBezTo>
                  <a:pt x="4340" y="2742"/>
                  <a:pt x="4340" y="2739"/>
                  <a:pt x="4340" y="2736"/>
                </a:cubicBezTo>
                <a:cubicBezTo>
                  <a:pt x="4342" y="2734"/>
                  <a:pt x="4346" y="2731"/>
                  <a:pt x="4349" y="2727"/>
                </a:cubicBezTo>
                <a:cubicBezTo>
                  <a:pt x="4349" y="2722"/>
                  <a:pt x="4349" y="2717"/>
                  <a:pt x="4349" y="2711"/>
                </a:cubicBezTo>
                <a:cubicBezTo>
                  <a:pt x="4351" y="2709"/>
                  <a:pt x="4354" y="2705"/>
                  <a:pt x="4357" y="2702"/>
                </a:cubicBezTo>
                <a:cubicBezTo>
                  <a:pt x="4357" y="2700"/>
                  <a:pt x="4357" y="2697"/>
                  <a:pt x="4357" y="2694"/>
                </a:cubicBezTo>
                <a:cubicBezTo>
                  <a:pt x="4359" y="2692"/>
                  <a:pt x="4363" y="2688"/>
                  <a:pt x="4366" y="2685"/>
                </a:cubicBezTo>
                <a:cubicBezTo>
                  <a:pt x="4366" y="2683"/>
                  <a:pt x="4366" y="2680"/>
                  <a:pt x="4366" y="2677"/>
                </a:cubicBezTo>
                <a:cubicBezTo>
                  <a:pt x="4368" y="2675"/>
                  <a:pt x="4371" y="2671"/>
                  <a:pt x="4374" y="2668"/>
                </a:cubicBezTo>
                <a:cubicBezTo>
                  <a:pt x="4374" y="2666"/>
                  <a:pt x="4374" y="2663"/>
                  <a:pt x="4374" y="2660"/>
                </a:cubicBezTo>
                <a:cubicBezTo>
                  <a:pt x="4376" y="2658"/>
                  <a:pt x="4379" y="2655"/>
                  <a:pt x="4382" y="2652"/>
                </a:cubicBezTo>
                <a:cubicBezTo>
                  <a:pt x="4385" y="2652"/>
                  <a:pt x="4388" y="2652"/>
                  <a:pt x="4391" y="2652"/>
                </a:cubicBezTo>
                <a:cubicBezTo>
                  <a:pt x="4391" y="2650"/>
                  <a:pt x="4391" y="2646"/>
                  <a:pt x="4391" y="2643"/>
                </a:cubicBezTo>
                <a:cubicBezTo>
                  <a:pt x="4397" y="2637"/>
                  <a:pt x="4402" y="2632"/>
                  <a:pt x="4408" y="2626"/>
                </a:cubicBezTo>
                <a:cubicBezTo>
                  <a:pt x="4408" y="2624"/>
                  <a:pt x="4408" y="2621"/>
                  <a:pt x="4408" y="2618"/>
                </a:cubicBezTo>
                <a:cubicBezTo>
                  <a:pt x="4410" y="2615"/>
                  <a:pt x="4413" y="2613"/>
                  <a:pt x="4416" y="2610"/>
                </a:cubicBezTo>
                <a:cubicBezTo>
                  <a:pt x="4416" y="2607"/>
                  <a:pt x="4416" y="2604"/>
                  <a:pt x="4416" y="2601"/>
                </a:cubicBezTo>
                <a:cubicBezTo>
                  <a:pt x="4419" y="2598"/>
                  <a:pt x="4422" y="2596"/>
                  <a:pt x="4425" y="2593"/>
                </a:cubicBezTo>
                <a:cubicBezTo>
                  <a:pt x="4427" y="2593"/>
                  <a:pt x="4430" y="2593"/>
                  <a:pt x="4433" y="2593"/>
                </a:cubicBezTo>
                <a:cubicBezTo>
                  <a:pt x="4433" y="2585"/>
                  <a:pt x="4433" y="2576"/>
                  <a:pt x="4433" y="2567"/>
                </a:cubicBezTo>
                <a:cubicBezTo>
                  <a:pt x="4436" y="2564"/>
                  <a:pt x="4438" y="2562"/>
                  <a:pt x="4441" y="2559"/>
                </a:cubicBezTo>
                <a:cubicBezTo>
                  <a:pt x="4441" y="2556"/>
                  <a:pt x="4441" y="2554"/>
                  <a:pt x="4441" y="2551"/>
                </a:cubicBezTo>
                <a:cubicBezTo>
                  <a:pt x="4444" y="2548"/>
                  <a:pt x="4447" y="2545"/>
                  <a:pt x="4450" y="2542"/>
                </a:cubicBezTo>
                <a:cubicBezTo>
                  <a:pt x="4450" y="2536"/>
                  <a:pt x="4450" y="2530"/>
                  <a:pt x="4450" y="2525"/>
                </a:cubicBezTo>
                <a:cubicBezTo>
                  <a:pt x="4453" y="2522"/>
                  <a:pt x="4455" y="2520"/>
                  <a:pt x="4458" y="2517"/>
                </a:cubicBezTo>
                <a:cubicBezTo>
                  <a:pt x="4458" y="2514"/>
                  <a:pt x="4458" y="2512"/>
                  <a:pt x="4458" y="2508"/>
                </a:cubicBezTo>
                <a:cubicBezTo>
                  <a:pt x="4461" y="2506"/>
                  <a:pt x="4464" y="2503"/>
                  <a:pt x="4467" y="2500"/>
                </a:cubicBezTo>
                <a:cubicBezTo>
                  <a:pt x="4467" y="2497"/>
                  <a:pt x="4467" y="2495"/>
                  <a:pt x="4467" y="2491"/>
                </a:cubicBezTo>
                <a:cubicBezTo>
                  <a:pt x="4470" y="2489"/>
                  <a:pt x="4472" y="2486"/>
                  <a:pt x="4475" y="2483"/>
                </a:cubicBezTo>
                <a:cubicBezTo>
                  <a:pt x="4475" y="2477"/>
                  <a:pt x="4475" y="2471"/>
                  <a:pt x="4475" y="2466"/>
                </a:cubicBezTo>
                <a:cubicBezTo>
                  <a:pt x="4478" y="2463"/>
                  <a:pt x="4480" y="2461"/>
                  <a:pt x="4483" y="2457"/>
                </a:cubicBezTo>
                <a:cubicBezTo>
                  <a:pt x="4483" y="2449"/>
                  <a:pt x="4483" y="2441"/>
                  <a:pt x="4483" y="2432"/>
                </a:cubicBezTo>
                <a:cubicBezTo>
                  <a:pt x="4481" y="2430"/>
                  <a:pt x="4479" y="2427"/>
                  <a:pt x="4475" y="2423"/>
                </a:cubicBezTo>
                <a:cubicBezTo>
                  <a:pt x="4475" y="2415"/>
                  <a:pt x="4475" y="2407"/>
                  <a:pt x="4475" y="2398"/>
                </a:cubicBezTo>
                <a:cubicBezTo>
                  <a:pt x="4489" y="2398"/>
                  <a:pt x="4503" y="2398"/>
                  <a:pt x="4517" y="2398"/>
                </a:cubicBezTo>
                <a:cubicBezTo>
                  <a:pt x="4520" y="2396"/>
                  <a:pt x="4523" y="2393"/>
                  <a:pt x="4526" y="2390"/>
                </a:cubicBezTo>
                <a:cubicBezTo>
                  <a:pt x="4529" y="2390"/>
                  <a:pt x="4531" y="2390"/>
                  <a:pt x="4534" y="2390"/>
                </a:cubicBezTo>
                <a:cubicBezTo>
                  <a:pt x="4537" y="2388"/>
                  <a:pt x="4539" y="2384"/>
                  <a:pt x="4543" y="2381"/>
                </a:cubicBezTo>
                <a:cubicBezTo>
                  <a:pt x="4543" y="2379"/>
                  <a:pt x="4543" y="2376"/>
                  <a:pt x="4543" y="2373"/>
                </a:cubicBezTo>
                <a:cubicBezTo>
                  <a:pt x="4545" y="2371"/>
                  <a:pt x="4548" y="2367"/>
                  <a:pt x="4551" y="2364"/>
                </a:cubicBezTo>
                <a:cubicBezTo>
                  <a:pt x="4551" y="2362"/>
                  <a:pt x="4551" y="2359"/>
                  <a:pt x="4551" y="2356"/>
                </a:cubicBezTo>
                <a:cubicBezTo>
                  <a:pt x="4554" y="2354"/>
                  <a:pt x="4556" y="2351"/>
                  <a:pt x="4560" y="2348"/>
                </a:cubicBezTo>
                <a:cubicBezTo>
                  <a:pt x="4560" y="2342"/>
                  <a:pt x="4560" y="2337"/>
                  <a:pt x="4560" y="2331"/>
                </a:cubicBezTo>
                <a:cubicBezTo>
                  <a:pt x="4565" y="2325"/>
                  <a:pt x="4571" y="2320"/>
                  <a:pt x="4577" y="2314"/>
                </a:cubicBezTo>
                <a:cubicBezTo>
                  <a:pt x="4579" y="2314"/>
                  <a:pt x="4581" y="2314"/>
                  <a:pt x="4585" y="2314"/>
                </a:cubicBezTo>
                <a:cubicBezTo>
                  <a:pt x="4585" y="2312"/>
                  <a:pt x="4585" y="2308"/>
                  <a:pt x="4585" y="2305"/>
                </a:cubicBezTo>
                <a:cubicBezTo>
                  <a:pt x="4596" y="2294"/>
                  <a:pt x="4607" y="2283"/>
                  <a:pt x="4619" y="2272"/>
                </a:cubicBezTo>
                <a:cubicBezTo>
                  <a:pt x="4621" y="2272"/>
                  <a:pt x="4624" y="2272"/>
                  <a:pt x="4628" y="2272"/>
                </a:cubicBezTo>
                <a:cubicBezTo>
                  <a:pt x="4630" y="2269"/>
                  <a:pt x="4633" y="2266"/>
                  <a:pt x="4636" y="2263"/>
                </a:cubicBezTo>
                <a:cubicBezTo>
                  <a:pt x="4638" y="2263"/>
                  <a:pt x="4641" y="2263"/>
                  <a:pt x="4644" y="2263"/>
                </a:cubicBezTo>
                <a:cubicBezTo>
                  <a:pt x="4646" y="2260"/>
                  <a:pt x="4650" y="2258"/>
                  <a:pt x="4653" y="2255"/>
                </a:cubicBezTo>
                <a:cubicBezTo>
                  <a:pt x="4655" y="2255"/>
                  <a:pt x="4658" y="2255"/>
                  <a:pt x="4661" y="2255"/>
                </a:cubicBezTo>
                <a:cubicBezTo>
                  <a:pt x="4663" y="2252"/>
                  <a:pt x="4667" y="2250"/>
                  <a:pt x="4670" y="2247"/>
                </a:cubicBezTo>
                <a:cubicBezTo>
                  <a:pt x="4675" y="2247"/>
                  <a:pt x="4680" y="2247"/>
                  <a:pt x="4686" y="2247"/>
                </a:cubicBezTo>
                <a:cubicBezTo>
                  <a:pt x="4688" y="2244"/>
                  <a:pt x="4692" y="2241"/>
                  <a:pt x="4695" y="2238"/>
                </a:cubicBezTo>
                <a:cubicBezTo>
                  <a:pt x="4695" y="2230"/>
                  <a:pt x="4695" y="2222"/>
                  <a:pt x="4695" y="2213"/>
                </a:cubicBezTo>
                <a:cubicBezTo>
                  <a:pt x="4692" y="2210"/>
                  <a:pt x="4689" y="2207"/>
                  <a:pt x="4686" y="2204"/>
                </a:cubicBezTo>
                <a:cubicBezTo>
                  <a:pt x="4675" y="2204"/>
                  <a:pt x="4664" y="2204"/>
                  <a:pt x="4653" y="2204"/>
                </a:cubicBezTo>
                <a:cubicBezTo>
                  <a:pt x="4647" y="2199"/>
                  <a:pt x="4641" y="2193"/>
                  <a:pt x="4636" y="2188"/>
                </a:cubicBezTo>
                <a:cubicBezTo>
                  <a:pt x="4633" y="2188"/>
                  <a:pt x="4631" y="2188"/>
                  <a:pt x="4628" y="2188"/>
                </a:cubicBezTo>
                <a:cubicBezTo>
                  <a:pt x="4625" y="2185"/>
                  <a:pt x="4622" y="2182"/>
                  <a:pt x="4619" y="2179"/>
                </a:cubicBezTo>
                <a:cubicBezTo>
                  <a:pt x="4619" y="2176"/>
                  <a:pt x="4619" y="2174"/>
                  <a:pt x="4619" y="2170"/>
                </a:cubicBezTo>
                <a:cubicBezTo>
                  <a:pt x="4616" y="2168"/>
                  <a:pt x="4614" y="2165"/>
                  <a:pt x="4611" y="2162"/>
                </a:cubicBezTo>
                <a:cubicBezTo>
                  <a:pt x="4611" y="2159"/>
                  <a:pt x="4611" y="2157"/>
                  <a:pt x="4611" y="2153"/>
                </a:cubicBezTo>
                <a:cubicBezTo>
                  <a:pt x="4608" y="2151"/>
                  <a:pt x="4605" y="2149"/>
                  <a:pt x="4602" y="2145"/>
                </a:cubicBezTo>
                <a:cubicBezTo>
                  <a:pt x="4602" y="2137"/>
                  <a:pt x="4602" y="2128"/>
                  <a:pt x="4602" y="2119"/>
                </a:cubicBezTo>
                <a:cubicBezTo>
                  <a:pt x="4610" y="2111"/>
                  <a:pt x="4619" y="2103"/>
                  <a:pt x="4628" y="2094"/>
                </a:cubicBezTo>
                <a:cubicBezTo>
                  <a:pt x="4628" y="2092"/>
                  <a:pt x="4628" y="2089"/>
                  <a:pt x="4628" y="2086"/>
                </a:cubicBezTo>
                <a:cubicBezTo>
                  <a:pt x="4620" y="2078"/>
                  <a:pt x="4611" y="2069"/>
                  <a:pt x="4602" y="2060"/>
                </a:cubicBezTo>
                <a:cubicBezTo>
                  <a:pt x="4602" y="2044"/>
                  <a:pt x="4602" y="2027"/>
                  <a:pt x="4602" y="2010"/>
                </a:cubicBezTo>
                <a:cubicBezTo>
                  <a:pt x="4599" y="2008"/>
                  <a:pt x="4597" y="2004"/>
                  <a:pt x="4594" y="2001"/>
                </a:cubicBezTo>
                <a:cubicBezTo>
                  <a:pt x="4594" y="1987"/>
                  <a:pt x="4594" y="1974"/>
                  <a:pt x="4594" y="1959"/>
                </a:cubicBezTo>
                <a:cubicBezTo>
                  <a:pt x="4596" y="1957"/>
                  <a:pt x="4598" y="1954"/>
                  <a:pt x="4602" y="1951"/>
                </a:cubicBezTo>
                <a:cubicBezTo>
                  <a:pt x="4602" y="1943"/>
                  <a:pt x="4602" y="1935"/>
                  <a:pt x="4602" y="1926"/>
                </a:cubicBezTo>
                <a:cubicBezTo>
                  <a:pt x="4604" y="1923"/>
                  <a:pt x="4607" y="1920"/>
                  <a:pt x="4611" y="1917"/>
                </a:cubicBezTo>
                <a:cubicBezTo>
                  <a:pt x="4611" y="1914"/>
                  <a:pt x="4611" y="1912"/>
                  <a:pt x="4611" y="1909"/>
                </a:cubicBezTo>
                <a:cubicBezTo>
                  <a:pt x="4616" y="1903"/>
                  <a:pt x="4622" y="1897"/>
                  <a:pt x="4628" y="1892"/>
                </a:cubicBezTo>
                <a:cubicBezTo>
                  <a:pt x="4633" y="1892"/>
                  <a:pt x="4639" y="1892"/>
                  <a:pt x="4644" y="1892"/>
                </a:cubicBezTo>
                <a:cubicBezTo>
                  <a:pt x="4650" y="1897"/>
                  <a:pt x="4655" y="1903"/>
                  <a:pt x="4661" y="1909"/>
                </a:cubicBezTo>
                <a:cubicBezTo>
                  <a:pt x="4664" y="1909"/>
                  <a:pt x="4667" y="1909"/>
                  <a:pt x="4670" y="1909"/>
                </a:cubicBezTo>
                <a:cubicBezTo>
                  <a:pt x="4670" y="1920"/>
                  <a:pt x="4670" y="1931"/>
                  <a:pt x="4670" y="1943"/>
                </a:cubicBezTo>
                <a:cubicBezTo>
                  <a:pt x="4679" y="1943"/>
                  <a:pt x="4687" y="1943"/>
                  <a:pt x="4695" y="1943"/>
                </a:cubicBezTo>
                <a:cubicBezTo>
                  <a:pt x="4698" y="1939"/>
                  <a:pt x="4701" y="1936"/>
                  <a:pt x="4703" y="1934"/>
                </a:cubicBezTo>
                <a:cubicBezTo>
                  <a:pt x="4706" y="1934"/>
                  <a:pt x="4709" y="1934"/>
                  <a:pt x="4712" y="1934"/>
                </a:cubicBezTo>
                <a:cubicBezTo>
                  <a:pt x="4715" y="1931"/>
                  <a:pt x="4718" y="1928"/>
                  <a:pt x="4720" y="1926"/>
                </a:cubicBezTo>
                <a:cubicBezTo>
                  <a:pt x="4723" y="1926"/>
                  <a:pt x="4727" y="1926"/>
                  <a:pt x="4729" y="1926"/>
                </a:cubicBezTo>
                <a:cubicBezTo>
                  <a:pt x="4732" y="1922"/>
                  <a:pt x="4735" y="1919"/>
                  <a:pt x="4737" y="1917"/>
                </a:cubicBezTo>
                <a:cubicBezTo>
                  <a:pt x="4740" y="1917"/>
                  <a:pt x="4743" y="1917"/>
                  <a:pt x="4745" y="1917"/>
                </a:cubicBezTo>
                <a:cubicBezTo>
                  <a:pt x="4748" y="1914"/>
                  <a:pt x="4752" y="1911"/>
                  <a:pt x="4754" y="1909"/>
                </a:cubicBezTo>
                <a:cubicBezTo>
                  <a:pt x="4760" y="1909"/>
                  <a:pt x="4765" y="1909"/>
                  <a:pt x="4771" y="1909"/>
                </a:cubicBezTo>
                <a:cubicBezTo>
                  <a:pt x="4774" y="1905"/>
                  <a:pt x="4777" y="1902"/>
                  <a:pt x="4779" y="1900"/>
                </a:cubicBezTo>
                <a:cubicBezTo>
                  <a:pt x="4791" y="1900"/>
                  <a:pt x="4802" y="1900"/>
                  <a:pt x="4813" y="1900"/>
                </a:cubicBezTo>
                <a:cubicBezTo>
                  <a:pt x="4816" y="1897"/>
                  <a:pt x="4819" y="1894"/>
                  <a:pt x="4821" y="1892"/>
                </a:cubicBezTo>
                <a:cubicBezTo>
                  <a:pt x="4827" y="1892"/>
                  <a:pt x="4833" y="1892"/>
                  <a:pt x="4838" y="1892"/>
                </a:cubicBezTo>
                <a:cubicBezTo>
                  <a:pt x="4838" y="1897"/>
                  <a:pt x="4838" y="1903"/>
                  <a:pt x="4838" y="1909"/>
                </a:cubicBezTo>
                <a:cubicBezTo>
                  <a:pt x="4844" y="1909"/>
                  <a:pt x="4850" y="1909"/>
                  <a:pt x="4855" y="1909"/>
                </a:cubicBezTo>
                <a:cubicBezTo>
                  <a:pt x="4855" y="1903"/>
                  <a:pt x="4855" y="1897"/>
                  <a:pt x="4855" y="1892"/>
                </a:cubicBezTo>
                <a:cubicBezTo>
                  <a:pt x="4859" y="1888"/>
                  <a:pt x="4861" y="1886"/>
                  <a:pt x="4863" y="1884"/>
                </a:cubicBezTo>
                <a:cubicBezTo>
                  <a:pt x="4875" y="1884"/>
                  <a:pt x="4886" y="1884"/>
                  <a:pt x="4898" y="1884"/>
                </a:cubicBezTo>
                <a:cubicBezTo>
                  <a:pt x="4901" y="1887"/>
                  <a:pt x="4903" y="1889"/>
                  <a:pt x="4906" y="1892"/>
                </a:cubicBezTo>
                <a:cubicBezTo>
                  <a:pt x="4917" y="1892"/>
                  <a:pt x="4928" y="1892"/>
                  <a:pt x="4940" y="1892"/>
                </a:cubicBezTo>
                <a:cubicBezTo>
                  <a:pt x="4943" y="1895"/>
                  <a:pt x="4945" y="1897"/>
                  <a:pt x="4948" y="1900"/>
                </a:cubicBezTo>
                <a:cubicBezTo>
                  <a:pt x="4957" y="1900"/>
                  <a:pt x="4966" y="1900"/>
                  <a:pt x="4974" y="1900"/>
                </a:cubicBezTo>
                <a:cubicBezTo>
                  <a:pt x="4977" y="1897"/>
                  <a:pt x="4979" y="1894"/>
                  <a:pt x="4982" y="1892"/>
                </a:cubicBezTo>
                <a:cubicBezTo>
                  <a:pt x="4993" y="1892"/>
                  <a:pt x="5005" y="1892"/>
                  <a:pt x="5016" y="1892"/>
                </a:cubicBezTo>
                <a:cubicBezTo>
                  <a:pt x="5019" y="1895"/>
                  <a:pt x="5022" y="1897"/>
                  <a:pt x="5024" y="1900"/>
                </a:cubicBezTo>
                <a:cubicBezTo>
                  <a:pt x="5033" y="1900"/>
                  <a:pt x="5041" y="1900"/>
                  <a:pt x="5049" y="1900"/>
                </a:cubicBezTo>
                <a:cubicBezTo>
                  <a:pt x="5052" y="1903"/>
                  <a:pt x="5056" y="1906"/>
                  <a:pt x="5058" y="1909"/>
                </a:cubicBezTo>
                <a:cubicBezTo>
                  <a:pt x="5069" y="1909"/>
                  <a:pt x="5081" y="1909"/>
                  <a:pt x="5092" y="1909"/>
                </a:cubicBezTo>
                <a:cubicBezTo>
                  <a:pt x="5095" y="1912"/>
                  <a:pt x="5098" y="1914"/>
                  <a:pt x="5100" y="1917"/>
                </a:cubicBezTo>
                <a:cubicBezTo>
                  <a:pt x="5106" y="1917"/>
                  <a:pt x="5111" y="1917"/>
                  <a:pt x="5117" y="1917"/>
                </a:cubicBezTo>
                <a:cubicBezTo>
                  <a:pt x="5120" y="1920"/>
                  <a:pt x="5123" y="1923"/>
                  <a:pt x="5125" y="1926"/>
                </a:cubicBezTo>
                <a:cubicBezTo>
                  <a:pt x="5129" y="1926"/>
                  <a:pt x="5132" y="1926"/>
                  <a:pt x="5134" y="1926"/>
                </a:cubicBezTo>
                <a:cubicBezTo>
                  <a:pt x="5137" y="1929"/>
                  <a:pt x="5140" y="1931"/>
                  <a:pt x="5142" y="1934"/>
                </a:cubicBezTo>
                <a:cubicBezTo>
                  <a:pt x="5157" y="1934"/>
                  <a:pt x="5171" y="1934"/>
                  <a:pt x="5184" y="1934"/>
                </a:cubicBezTo>
                <a:cubicBezTo>
                  <a:pt x="5190" y="1939"/>
                  <a:pt x="5196" y="1945"/>
                  <a:pt x="5201" y="1951"/>
                </a:cubicBezTo>
                <a:cubicBezTo>
                  <a:pt x="5241" y="1951"/>
                  <a:pt x="5281" y="1951"/>
                  <a:pt x="5320" y="1951"/>
                </a:cubicBezTo>
                <a:cubicBezTo>
                  <a:pt x="5323" y="1954"/>
                  <a:pt x="5325" y="1956"/>
                  <a:pt x="5328" y="1959"/>
                </a:cubicBezTo>
                <a:cubicBezTo>
                  <a:pt x="5339" y="1959"/>
                  <a:pt x="5351" y="1959"/>
                  <a:pt x="5362" y="1959"/>
                </a:cubicBezTo>
                <a:cubicBezTo>
                  <a:pt x="5365" y="1962"/>
                  <a:pt x="5368" y="1965"/>
                  <a:pt x="5370" y="1968"/>
                </a:cubicBezTo>
                <a:cubicBezTo>
                  <a:pt x="5376" y="1968"/>
                  <a:pt x="5381" y="1968"/>
                  <a:pt x="5387" y="1968"/>
                </a:cubicBezTo>
                <a:cubicBezTo>
                  <a:pt x="5390" y="1971"/>
                  <a:pt x="5394" y="1974"/>
                  <a:pt x="5396" y="1976"/>
                </a:cubicBezTo>
                <a:cubicBezTo>
                  <a:pt x="5424" y="1976"/>
                  <a:pt x="5453" y="1976"/>
                  <a:pt x="5480" y="1976"/>
                </a:cubicBezTo>
                <a:cubicBezTo>
                  <a:pt x="5484" y="1973"/>
                  <a:pt x="5486" y="1970"/>
                  <a:pt x="5488" y="1968"/>
                </a:cubicBezTo>
                <a:cubicBezTo>
                  <a:pt x="5514" y="1968"/>
                  <a:pt x="5539" y="1968"/>
                  <a:pt x="5565" y="1968"/>
                </a:cubicBezTo>
                <a:cubicBezTo>
                  <a:pt x="5568" y="1965"/>
                  <a:pt x="5570" y="1961"/>
                  <a:pt x="5573" y="1959"/>
                </a:cubicBezTo>
                <a:cubicBezTo>
                  <a:pt x="5582" y="1959"/>
                  <a:pt x="5590" y="1959"/>
                  <a:pt x="5599" y="1959"/>
                </a:cubicBezTo>
                <a:cubicBezTo>
                  <a:pt x="5602" y="1956"/>
                  <a:pt x="5604" y="1953"/>
                  <a:pt x="5607" y="1951"/>
                </a:cubicBezTo>
                <a:cubicBezTo>
                  <a:pt x="5610" y="1951"/>
                  <a:pt x="5612" y="1951"/>
                  <a:pt x="5615" y="1951"/>
                </a:cubicBezTo>
                <a:cubicBezTo>
                  <a:pt x="5615" y="1948"/>
                  <a:pt x="5615" y="1945"/>
                  <a:pt x="5615" y="1943"/>
                </a:cubicBezTo>
                <a:cubicBezTo>
                  <a:pt x="5626" y="1931"/>
                  <a:pt x="5638" y="1920"/>
                  <a:pt x="5649" y="1909"/>
                </a:cubicBezTo>
                <a:cubicBezTo>
                  <a:pt x="5652" y="1909"/>
                  <a:pt x="5655" y="1909"/>
                  <a:pt x="5658" y="1909"/>
                </a:cubicBezTo>
                <a:cubicBezTo>
                  <a:pt x="5663" y="1903"/>
                  <a:pt x="5669" y="1897"/>
                  <a:pt x="5674" y="1892"/>
                </a:cubicBezTo>
                <a:cubicBezTo>
                  <a:pt x="5677" y="1892"/>
                  <a:pt x="5680" y="1892"/>
                  <a:pt x="5683" y="1892"/>
                </a:cubicBezTo>
                <a:cubicBezTo>
                  <a:pt x="5692" y="1883"/>
                  <a:pt x="5700" y="1875"/>
                  <a:pt x="5708" y="1867"/>
                </a:cubicBezTo>
                <a:cubicBezTo>
                  <a:pt x="5717" y="1867"/>
                  <a:pt x="5725" y="1867"/>
                  <a:pt x="5733" y="1867"/>
                </a:cubicBezTo>
                <a:cubicBezTo>
                  <a:pt x="5736" y="1863"/>
                  <a:pt x="5740" y="1860"/>
                  <a:pt x="5742" y="1858"/>
                </a:cubicBezTo>
                <a:cubicBezTo>
                  <a:pt x="5745" y="1858"/>
                  <a:pt x="5748" y="1858"/>
                  <a:pt x="5750" y="1858"/>
                </a:cubicBezTo>
                <a:cubicBezTo>
                  <a:pt x="5765" y="1843"/>
                  <a:pt x="5779" y="1829"/>
                  <a:pt x="5792" y="1815"/>
                </a:cubicBezTo>
                <a:cubicBezTo>
                  <a:pt x="5796" y="1815"/>
                  <a:pt x="5799" y="1815"/>
                  <a:pt x="5801" y="1815"/>
                </a:cubicBezTo>
                <a:cubicBezTo>
                  <a:pt x="5801" y="1813"/>
                  <a:pt x="5801" y="1811"/>
                  <a:pt x="5801" y="1807"/>
                </a:cubicBezTo>
                <a:cubicBezTo>
                  <a:pt x="5799" y="1805"/>
                  <a:pt x="5796" y="1802"/>
                  <a:pt x="5792" y="1798"/>
                </a:cubicBezTo>
                <a:cubicBezTo>
                  <a:pt x="5792" y="1794"/>
                  <a:pt x="5792" y="1788"/>
                  <a:pt x="5792" y="1782"/>
                </a:cubicBezTo>
                <a:cubicBezTo>
                  <a:pt x="5795" y="1780"/>
                  <a:pt x="5798" y="1777"/>
                  <a:pt x="5801" y="1773"/>
                </a:cubicBezTo>
                <a:cubicBezTo>
                  <a:pt x="5801" y="1771"/>
                  <a:pt x="5801" y="1768"/>
                  <a:pt x="5801" y="1765"/>
                </a:cubicBezTo>
                <a:cubicBezTo>
                  <a:pt x="5804" y="1763"/>
                  <a:pt x="5806" y="1760"/>
                  <a:pt x="5809" y="1756"/>
                </a:cubicBezTo>
                <a:cubicBezTo>
                  <a:pt x="5809" y="1751"/>
                  <a:pt x="5809" y="1745"/>
                  <a:pt x="5809" y="1739"/>
                </a:cubicBezTo>
                <a:cubicBezTo>
                  <a:pt x="5812" y="1737"/>
                  <a:pt x="5815" y="1734"/>
                  <a:pt x="5818" y="1731"/>
                </a:cubicBezTo>
                <a:cubicBezTo>
                  <a:pt x="5818" y="1726"/>
                  <a:pt x="5818" y="1720"/>
                  <a:pt x="5818" y="1714"/>
                </a:cubicBezTo>
                <a:cubicBezTo>
                  <a:pt x="5810" y="1706"/>
                  <a:pt x="5801" y="1698"/>
                  <a:pt x="5792" y="1689"/>
                </a:cubicBezTo>
                <a:cubicBezTo>
                  <a:pt x="5790" y="1691"/>
                  <a:pt x="5787" y="1694"/>
                  <a:pt x="5784" y="1697"/>
                </a:cubicBezTo>
                <a:cubicBezTo>
                  <a:pt x="5765" y="1697"/>
                  <a:pt x="5745" y="1697"/>
                  <a:pt x="5725" y="1697"/>
                </a:cubicBezTo>
                <a:cubicBezTo>
                  <a:pt x="5725" y="1695"/>
                  <a:pt x="5725" y="1692"/>
                  <a:pt x="5725" y="1689"/>
                </a:cubicBezTo>
                <a:cubicBezTo>
                  <a:pt x="5723" y="1687"/>
                  <a:pt x="5719" y="1684"/>
                  <a:pt x="5716" y="1681"/>
                </a:cubicBezTo>
                <a:cubicBezTo>
                  <a:pt x="5716" y="1642"/>
                  <a:pt x="5716" y="1602"/>
                  <a:pt x="5716" y="1563"/>
                </a:cubicBezTo>
                <a:cubicBezTo>
                  <a:pt x="5719" y="1560"/>
                  <a:pt x="5722" y="1557"/>
                  <a:pt x="5725" y="1554"/>
                </a:cubicBezTo>
                <a:cubicBezTo>
                  <a:pt x="5725" y="1548"/>
                  <a:pt x="5725" y="1542"/>
                  <a:pt x="5725" y="1537"/>
                </a:cubicBezTo>
                <a:cubicBezTo>
                  <a:pt x="5723" y="1534"/>
                  <a:pt x="5719" y="1532"/>
                  <a:pt x="5716" y="1529"/>
                </a:cubicBezTo>
                <a:cubicBezTo>
                  <a:pt x="5716" y="1526"/>
                  <a:pt x="5716" y="1524"/>
                  <a:pt x="5716" y="1520"/>
                </a:cubicBezTo>
                <a:cubicBezTo>
                  <a:pt x="5714" y="1518"/>
                  <a:pt x="5711" y="1515"/>
                  <a:pt x="5708" y="1512"/>
                </a:cubicBezTo>
                <a:cubicBezTo>
                  <a:pt x="5708" y="1506"/>
                  <a:pt x="5708" y="1500"/>
                  <a:pt x="5708" y="1495"/>
                </a:cubicBezTo>
                <a:cubicBezTo>
                  <a:pt x="5706" y="1492"/>
                  <a:pt x="5703" y="1490"/>
                  <a:pt x="5700" y="1486"/>
                </a:cubicBezTo>
                <a:cubicBezTo>
                  <a:pt x="5700" y="1475"/>
                  <a:pt x="5700" y="1464"/>
                  <a:pt x="5700" y="1452"/>
                </a:cubicBezTo>
                <a:cubicBezTo>
                  <a:pt x="5697" y="1450"/>
                  <a:pt x="5694" y="1447"/>
                  <a:pt x="5691" y="1444"/>
                </a:cubicBezTo>
                <a:cubicBezTo>
                  <a:pt x="5691" y="1442"/>
                  <a:pt x="5691" y="1439"/>
                  <a:pt x="5691" y="1435"/>
                </a:cubicBezTo>
                <a:cubicBezTo>
                  <a:pt x="5689" y="1433"/>
                  <a:pt x="5686" y="1430"/>
                  <a:pt x="5683" y="1427"/>
                </a:cubicBezTo>
                <a:cubicBezTo>
                  <a:pt x="5683" y="1416"/>
                  <a:pt x="5683" y="1405"/>
                  <a:pt x="5683" y="1393"/>
                </a:cubicBezTo>
                <a:cubicBezTo>
                  <a:pt x="5685" y="1393"/>
                  <a:pt x="5688" y="1393"/>
                  <a:pt x="5691" y="1393"/>
                </a:cubicBezTo>
                <a:cubicBezTo>
                  <a:pt x="5699" y="1385"/>
                  <a:pt x="5707" y="1377"/>
                  <a:pt x="5716" y="1368"/>
                </a:cubicBezTo>
                <a:cubicBezTo>
                  <a:pt x="5716" y="1360"/>
                  <a:pt x="5716" y="1352"/>
                  <a:pt x="5716" y="1343"/>
                </a:cubicBezTo>
                <a:cubicBezTo>
                  <a:pt x="5714" y="1341"/>
                  <a:pt x="5711" y="1337"/>
                  <a:pt x="5708" y="1334"/>
                </a:cubicBezTo>
                <a:cubicBezTo>
                  <a:pt x="5708" y="1332"/>
                  <a:pt x="5708" y="1329"/>
                  <a:pt x="5708" y="1326"/>
                </a:cubicBezTo>
                <a:cubicBezTo>
                  <a:pt x="5706" y="1326"/>
                  <a:pt x="5703" y="1326"/>
                  <a:pt x="5700" y="1326"/>
                </a:cubicBezTo>
                <a:cubicBezTo>
                  <a:pt x="5697" y="1323"/>
                  <a:pt x="5694" y="1321"/>
                  <a:pt x="5691" y="1318"/>
                </a:cubicBezTo>
                <a:cubicBezTo>
                  <a:pt x="5680" y="1318"/>
                  <a:pt x="5669" y="1318"/>
                  <a:pt x="5658" y="1318"/>
                </a:cubicBezTo>
                <a:cubicBezTo>
                  <a:pt x="5650" y="1326"/>
                  <a:pt x="5641" y="1334"/>
                  <a:pt x="5632" y="1343"/>
                </a:cubicBezTo>
                <a:cubicBezTo>
                  <a:pt x="5618" y="1343"/>
                  <a:pt x="5604" y="1343"/>
                  <a:pt x="5590" y="1343"/>
                </a:cubicBezTo>
                <a:cubicBezTo>
                  <a:pt x="5584" y="1337"/>
                  <a:pt x="5578" y="1332"/>
                  <a:pt x="5573" y="1326"/>
                </a:cubicBezTo>
                <a:cubicBezTo>
                  <a:pt x="5570" y="1326"/>
                  <a:pt x="5568" y="1326"/>
                  <a:pt x="5565" y="1326"/>
                </a:cubicBezTo>
                <a:cubicBezTo>
                  <a:pt x="5562" y="1323"/>
                  <a:pt x="5560" y="1321"/>
                  <a:pt x="5556" y="1318"/>
                </a:cubicBezTo>
                <a:cubicBezTo>
                  <a:pt x="5548" y="1318"/>
                  <a:pt x="5539" y="1318"/>
                  <a:pt x="5531" y="1318"/>
                </a:cubicBezTo>
                <a:cubicBezTo>
                  <a:pt x="5528" y="1315"/>
                  <a:pt x="5526" y="1312"/>
                  <a:pt x="5522" y="1309"/>
                </a:cubicBezTo>
                <a:cubicBezTo>
                  <a:pt x="5520" y="1309"/>
                  <a:pt x="5517" y="1309"/>
                  <a:pt x="5514" y="1309"/>
                </a:cubicBezTo>
                <a:cubicBezTo>
                  <a:pt x="5511" y="1306"/>
                  <a:pt x="5509" y="1304"/>
                  <a:pt x="5505" y="1301"/>
                </a:cubicBezTo>
                <a:cubicBezTo>
                  <a:pt x="5503" y="1301"/>
                  <a:pt x="5501" y="1301"/>
                  <a:pt x="5497" y="1301"/>
                </a:cubicBezTo>
                <a:cubicBezTo>
                  <a:pt x="5492" y="1295"/>
                  <a:pt x="5486" y="1289"/>
                  <a:pt x="5480" y="1284"/>
                </a:cubicBezTo>
                <a:cubicBezTo>
                  <a:pt x="5472" y="1284"/>
                  <a:pt x="5464" y="1284"/>
                  <a:pt x="5455" y="1284"/>
                </a:cubicBezTo>
                <a:cubicBezTo>
                  <a:pt x="5453" y="1286"/>
                  <a:pt x="5449" y="1289"/>
                  <a:pt x="5446" y="1292"/>
                </a:cubicBezTo>
                <a:cubicBezTo>
                  <a:pt x="5446" y="1294"/>
                  <a:pt x="5446" y="1298"/>
                  <a:pt x="5446" y="1301"/>
                </a:cubicBezTo>
                <a:cubicBezTo>
                  <a:pt x="5444" y="1303"/>
                  <a:pt x="5441" y="1306"/>
                  <a:pt x="5438" y="1309"/>
                </a:cubicBezTo>
                <a:cubicBezTo>
                  <a:pt x="5438" y="1311"/>
                  <a:pt x="5438" y="1315"/>
                  <a:pt x="5438" y="1318"/>
                </a:cubicBezTo>
                <a:cubicBezTo>
                  <a:pt x="5427" y="1318"/>
                  <a:pt x="5415" y="1318"/>
                  <a:pt x="5404" y="1318"/>
                </a:cubicBezTo>
                <a:cubicBezTo>
                  <a:pt x="5402" y="1320"/>
                  <a:pt x="5399" y="1323"/>
                  <a:pt x="5396" y="1326"/>
                </a:cubicBezTo>
                <a:cubicBezTo>
                  <a:pt x="5394" y="1326"/>
                  <a:pt x="5390" y="1326"/>
                  <a:pt x="5387" y="1326"/>
                </a:cubicBezTo>
                <a:cubicBezTo>
                  <a:pt x="5385" y="1328"/>
                  <a:pt x="5382" y="1331"/>
                  <a:pt x="5379" y="1334"/>
                </a:cubicBezTo>
                <a:cubicBezTo>
                  <a:pt x="5377" y="1334"/>
                  <a:pt x="5373" y="1334"/>
                  <a:pt x="5370" y="1334"/>
                </a:cubicBezTo>
                <a:cubicBezTo>
                  <a:pt x="5360" y="1345"/>
                  <a:pt x="5348" y="1357"/>
                  <a:pt x="5337" y="1368"/>
                </a:cubicBezTo>
                <a:cubicBezTo>
                  <a:pt x="5337" y="1371"/>
                  <a:pt x="5337" y="1373"/>
                  <a:pt x="5337" y="1376"/>
                </a:cubicBezTo>
                <a:cubicBezTo>
                  <a:pt x="5331" y="1376"/>
                  <a:pt x="5325" y="1376"/>
                  <a:pt x="5320" y="1376"/>
                </a:cubicBezTo>
                <a:cubicBezTo>
                  <a:pt x="5317" y="1379"/>
                  <a:pt x="5314" y="1382"/>
                  <a:pt x="5311" y="1385"/>
                </a:cubicBezTo>
                <a:cubicBezTo>
                  <a:pt x="5308" y="1385"/>
                  <a:pt x="5306" y="1385"/>
                  <a:pt x="5303" y="1385"/>
                </a:cubicBezTo>
                <a:cubicBezTo>
                  <a:pt x="5300" y="1388"/>
                  <a:pt x="5298" y="1390"/>
                  <a:pt x="5295" y="1393"/>
                </a:cubicBezTo>
                <a:cubicBezTo>
                  <a:pt x="5295" y="1401"/>
                  <a:pt x="5295" y="1410"/>
                  <a:pt x="5295" y="1419"/>
                </a:cubicBezTo>
                <a:cubicBezTo>
                  <a:pt x="5287" y="1419"/>
                  <a:pt x="5278" y="1419"/>
                  <a:pt x="5269" y="1419"/>
                </a:cubicBezTo>
                <a:cubicBezTo>
                  <a:pt x="5266" y="1422"/>
                  <a:pt x="5264" y="1424"/>
                  <a:pt x="5261" y="1427"/>
                </a:cubicBezTo>
                <a:cubicBezTo>
                  <a:pt x="5258" y="1427"/>
                  <a:pt x="5255" y="1427"/>
                  <a:pt x="5252" y="1427"/>
                </a:cubicBezTo>
                <a:cubicBezTo>
                  <a:pt x="5249" y="1430"/>
                  <a:pt x="5247" y="1432"/>
                  <a:pt x="5244" y="1435"/>
                </a:cubicBezTo>
                <a:cubicBezTo>
                  <a:pt x="5238" y="1435"/>
                  <a:pt x="5232" y="1435"/>
                  <a:pt x="5227" y="1435"/>
                </a:cubicBezTo>
                <a:cubicBezTo>
                  <a:pt x="5224" y="1433"/>
                  <a:pt x="5222" y="1430"/>
                  <a:pt x="5218" y="1427"/>
                </a:cubicBezTo>
                <a:cubicBezTo>
                  <a:pt x="5207" y="1427"/>
                  <a:pt x="5196" y="1427"/>
                  <a:pt x="5184" y="1427"/>
                </a:cubicBezTo>
                <a:cubicBezTo>
                  <a:pt x="5184" y="1425"/>
                  <a:pt x="5184" y="1422"/>
                  <a:pt x="5184" y="1419"/>
                </a:cubicBezTo>
                <a:cubicBezTo>
                  <a:pt x="5182" y="1417"/>
                  <a:pt x="5180" y="1413"/>
                  <a:pt x="5176" y="1410"/>
                </a:cubicBezTo>
                <a:cubicBezTo>
                  <a:pt x="5176" y="1408"/>
                  <a:pt x="5176" y="1405"/>
                  <a:pt x="5176" y="1402"/>
                </a:cubicBezTo>
                <a:cubicBezTo>
                  <a:pt x="5171" y="1396"/>
                  <a:pt x="5165" y="1391"/>
                  <a:pt x="5159" y="1385"/>
                </a:cubicBezTo>
                <a:cubicBezTo>
                  <a:pt x="5159" y="1379"/>
                  <a:pt x="5159" y="1374"/>
                  <a:pt x="5159" y="1368"/>
                </a:cubicBezTo>
                <a:cubicBezTo>
                  <a:pt x="5154" y="1362"/>
                  <a:pt x="5148" y="1357"/>
                  <a:pt x="5142" y="1351"/>
                </a:cubicBezTo>
                <a:cubicBezTo>
                  <a:pt x="5140" y="1351"/>
                  <a:pt x="5137" y="1351"/>
                  <a:pt x="5134" y="1351"/>
                </a:cubicBezTo>
                <a:cubicBezTo>
                  <a:pt x="5132" y="1349"/>
                  <a:pt x="5129" y="1346"/>
                  <a:pt x="5125" y="1343"/>
                </a:cubicBezTo>
                <a:cubicBezTo>
                  <a:pt x="5123" y="1343"/>
                  <a:pt x="5120" y="1343"/>
                  <a:pt x="5117" y="1343"/>
                </a:cubicBezTo>
                <a:cubicBezTo>
                  <a:pt x="5109" y="1335"/>
                  <a:pt x="5101" y="1327"/>
                  <a:pt x="5092" y="1318"/>
                </a:cubicBezTo>
                <a:cubicBezTo>
                  <a:pt x="5092" y="1315"/>
                  <a:pt x="5092" y="1312"/>
                  <a:pt x="5092" y="1309"/>
                </a:cubicBezTo>
                <a:cubicBezTo>
                  <a:pt x="5086" y="1303"/>
                  <a:pt x="5081" y="1298"/>
                  <a:pt x="5075" y="1292"/>
                </a:cubicBezTo>
                <a:cubicBezTo>
                  <a:pt x="5075" y="1289"/>
                  <a:pt x="5075" y="1287"/>
                  <a:pt x="5075" y="1284"/>
                </a:cubicBezTo>
                <a:cubicBezTo>
                  <a:pt x="5069" y="1278"/>
                  <a:pt x="5064" y="1272"/>
                  <a:pt x="5058" y="1267"/>
                </a:cubicBezTo>
                <a:cubicBezTo>
                  <a:pt x="5058" y="1264"/>
                  <a:pt x="5058" y="1262"/>
                  <a:pt x="5058" y="1259"/>
                </a:cubicBezTo>
                <a:cubicBezTo>
                  <a:pt x="5052" y="1253"/>
                  <a:pt x="5047" y="1247"/>
                  <a:pt x="5041" y="1242"/>
                </a:cubicBezTo>
                <a:cubicBezTo>
                  <a:pt x="5041" y="1239"/>
                  <a:pt x="5041" y="1236"/>
                  <a:pt x="5041" y="1233"/>
                </a:cubicBezTo>
                <a:cubicBezTo>
                  <a:pt x="5033" y="1225"/>
                  <a:pt x="5025" y="1217"/>
                  <a:pt x="5016" y="1208"/>
                </a:cubicBezTo>
                <a:cubicBezTo>
                  <a:pt x="5010" y="1208"/>
                  <a:pt x="5005" y="1208"/>
                  <a:pt x="4999" y="1208"/>
                </a:cubicBezTo>
                <a:cubicBezTo>
                  <a:pt x="4993" y="1213"/>
                  <a:pt x="4987" y="1219"/>
                  <a:pt x="4982" y="1225"/>
                </a:cubicBezTo>
                <a:cubicBezTo>
                  <a:pt x="4982" y="1227"/>
                  <a:pt x="4982" y="1229"/>
                  <a:pt x="4982" y="1233"/>
                </a:cubicBezTo>
                <a:cubicBezTo>
                  <a:pt x="4976" y="1238"/>
                  <a:pt x="4970" y="1244"/>
                  <a:pt x="4965" y="1250"/>
                </a:cubicBezTo>
                <a:cubicBezTo>
                  <a:pt x="4962" y="1247"/>
                  <a:pt x="4960" y="1245"/>
                  <a:pt x="4957" y="1242"/>
                </a:cubicBezTo>
                <a:cubicBezTo>
                  <a:pt x="4957" y="1239"/>
                  <a:pt x="4957" y="1236"/>
                  <a:pt x="4957" y="1233"/>
                </a:cubicBezTo>
                <a:cubicBezTo>
                  <a:pt x="4962" y="1228"/>
                  <a:pt x="4968" y="1222"/>
                  <a:pt x="4974" y="1217"/>
                </a:cubicBezTo>
                <a:cubicBezTo>
                  <a:pt x="4974" y="1214"/>
                  <a:pt x="4974" y="1211"/>
                  <a:pt x="4974" y="1208"/>
                </a:cubicBezTo>
                <a:cubicBezTo>
                  <a:pt x="4971" y="1205"/>
                  <a:pt x="4968" y="1203"/>
                  <a:pt x="4965" y="1199"/>
                </a:cubicBezTo>
                <a:cubicBezTo>
                  <a:pt x="4965" y="1197"/>
                  <a:pt x="4965" y="1194"/>
                  <a:pt x="4965" y="1191"/>
                </a:cubicBezTo>
                <a:cubicBezTo>
                  <a:pt x="4962" y="1188"/>
                  <a:pt x="4960" y="1186"/>
                  <a:pt x="4957" y="1182"/>
                </a:cubicBezTo>
                <a:cubicBezTo>
                  <a:pt x="4957" y="1180"/>
                  <a:pt x="4957" y="1177"/>
                  <a:pt x="4957" y="1174"/>
                </a:cubicBezTo>
                <a:cubicBezTo>
                  <a:pt x="4962" y="1174"/>
                  <a:pt x="4968" y="1174"/>
                  <a:pt x="4974" y="1174"/>
                </a:cubicBezTo>
                <a:cubicBezTo>
                  <a:pt x="4976" y="1171"/>
                  <a:pt x="4979" y="1169"/>
                  <a:pt x="4982" y="1165"/>
                </a:cubicBezTo>
                <a:cubicBezTo>
                  <a:pt x="4987" y="1165"/>
                  <a:pt x="4993" y="1165"/>
                  <a:pt x="4999" y="1165"/>
                </a:cubicBezTo>
                <a:cubicBezTo>
                  <a:pt x="5010" y="1154"/>
                  <a:pt x="5022" y="1143"/>
                  <a:pt x="5033" y="1131"/>
                </a:cubicBezTo>
                <a:cubicBezTo>
                  <a:pt x="5033" y="1127"/>
                  <a:pt x="5033" y="1121"/>
                  <a:pt x="5033" y="1115"/>
                </a:cubicBezTo>
                <a:cubicBezTo>
                  <a:pt x="5035" y="1113"/>
                  <a:pt x="5038" y="1110"/>
                  <a:pt x="5041" y="1106"/>
                </a:cubicBezTo>
                <a:cubicBezTo>
                  <a:pt x="5043" y="1106"/>
                  <a:pt x="5046" y="1106"/>
                  <a:pt x="5049" y="1106"/>
                </a:cubicBezTo>
                <a:cubicBezTo>
                  <a:pt x="5052" y="1104"/>
                  <a:pt x="5055" y="1101"/>
                  <a:pt x="5058" y="1098"/>
                </a:cubicBezTo>
                <a:cubicBezTo>
                  <a:pt x="5064" y="1098"/>
                  <a:pt x="5069" y="1098"/>
                  <a:pt x="5075" y="1098"/>
                </a:cubicBezTo>
                <a:cubicBezTo>
                  <a:pt x="5077" y="1096"/>
                  <a:pt x="5080" y="1093"/>
                  <a:pt x="5083" y="1089"/>
                </a:cubicBezTo>
                <a:cubicBezTo>
                  <a:pt x="5083" y="1084"/>
                  <a:pt x="5083" y="1078"/>
                  <a:pt x="5083" y="1072"/>
                </a:cubicBezTo>
                <a:cubicBezTo>
                  <a:pt x="5077" y="1067"/>
                  <a:pt x="5072" y="1062"/>
                  <a:pt x="5066" y="1056"/>
                </a:cubicBezTo>
                <a:cubicBezTo>
                  <a:pt x="5060" y="1056"/>
                  <a:pt x="5055" y="1056"/>
                  <a:pt x="5049" y="1056"/>
                </a:cubicBezTo>
                <a:cubicBezTo>
                  <a:pt x="5047" y="1054"/>
                  <a:pt x="5044" y="1050"/>
                  <a:pt x="5041" y="1047"/>
                </a:cubicBezTo>
                <a:cubicBezTo>
                  <a:pt x="5039" y="1047"/>
                  <a:pt x="5036" y="1047"/>
                  <a:pt x="5033" y="1047"/>
                </a:cubicBezTo>
                <a:cubicBezTo>
                  <a:pt x="5033" y="1041"/>
                  <a:pt x="5033" y="1036"/>
                  <a:pt x="5033" y="1030"/>
                </a:cubicBezTo>
                <a:cubicBezTo>
                  <a:pt x="5027" y="1030"/>
                  <a:pt x="5022" y="1030"/>
                  <a:pt x="5016" y="1030"/>
                </a:cubicBezTo>
                <a:cubicBezTo>
                  <a:pt x="5016" y="1028"/>
                  <a:pt x="5016" y="1025"/>
                  <a:pt x="5016" y="1022"/>
                </a:cubicBezTo>
                <a:cubicBezTo>
                  <a:pt x="5010" y="1016"/>
                  <a:pt x="5005" y="1011"/>
                  <a:pt x="4999" y="1005"/>
                </a:cubicBezTo>
                <a:cubicBezTo>
                  <a:pt x="4996" y="1005"/>
                  <a:pt x="4994" y="1005"/>
                  <a:pt x="4991" y="1005"/>
                </a:cubicBezTo>
                <a:cubicBezTo>
                  <a:pt x="4988" y="1003"/>
                  <a:pt x="4985" y="1000"/>
                  <a:pt x="4982" y="997"/>
                </a:cubicBezTo>
                <a:cubicBezTo>
                  <a:pt x="4982" y="994"/>
                  <a:pt x="4982" y="991"/>
                  <a:pt x="4982" y="988"/>
                </a:cubicBezTo>
                <a:cubicBezTo>
                  <a:pt x="4974" y="980"/>
                  <a:pt x="4966" y="972"/>
                  <a:pt x="4957" y="963"/>
                </a:cubicBezTo>
                <a:cubicBezTo>
                  <a:pt x="4957" y="960"/>
                  <a:pt x="4957" y="958"/>
                  <a:pt x="4957" y="955"/>
                </a:cubicBezTo>
                <a:cubicBezTo>
                  <a:pt x="4951" y="949"/>
                  <a:pt x="4945" y="943"/>
                  <a:pt x="4940" y="938"/>
                </a:cubicBezTo>
                <a:cubicBezTo>
                  <a:pt x="4937" y="938"/>
                  <a:pt x="4935" y="938"/>
                  <a:pt x="4932" y="938"/>
                </a:cubicBezTo>
                <a:cubicBezTo>
                  <a:pt x="4932" y="932"/>
                  <a:pt x="4932" y="926"/>
                  <a:pt x="4932" y="921"/>
                </a:cubicBezTo>
                <a:cubicBezTo>
                  <a:pt x="4929" y="921"/>
                  <a:pt x="4926" y="921"/>
                  <a:pt x="4923" y="921"/>
                </a:cubicBezTo>
                <a:cubicBezTo>
                  <a:pt x="4915" y="913"/>
                  <a:pt x="4906" y="904"/>
                  <a:pt x="4898" y="896"/>
                </a:cubicBezTo>
                <a:cubicBezTo>
                  <a:pt x="4895" y="896"/>
                  <a:pt x="4893" y="896"/>
                  <a:pt x="4889" y="896"/>
                </a:cubicBezTo>
                <a:cubicBezTo>
                  <a:pt x="4887" y="893"/>
                  <a:pt x="4884" y="890"/>
                  <a:pt x="4881" y="887"/>
                </a:cubicBezTo>
                <a:cubicBezTo>
                  <a:pt x="4872" y="887"/>
                  <a:pt x="4864" y="887"/>
                  <a:pt x="4855" y="887"/>
                </a:cubicBezTo>
                <a:cubicBezTo>
                  <a:pt x="4853" y="884"/>
                  <a:pt x="4850" y="882"/>
                  <a:pt x="4846" y="879"/>
                </a:cubicBezTo>
                <a:cubicBezTo>
                  <a:pt x="4842" y="879"/>
                  <a:pt x="4836" y="879"/>
                  <a:pt x="4830" y="879"/>
                </a:cubicBezTo>
                <a:cubicBezTo>
                  <a:pt x="4828" y="881"/>
                  <a:pt x="4825" y="883"/>
                  <a:pt x="4821" y="887"/>
                </a:cubicBezTo>
                <a:cubicBezTo>
                  <a:pt x="4819" y="887"/>
                  <a:pt x="4816" y="887"/>
                  <a:pt x="4813" y="887"/>
                </a:cubicBezTo>
                <a:cubicBezTo>
                  <a:pt x="4811" y="884"/>
                  <a:pt x="4808" y="882"/>
                  <a:pt x="4804" y="879"/>
                </a:cubicBezTo>
                <a:cubicBezTo>
                  <a:pt x="4799" y="879"/>
                  <a:pt x="4793" y="879"/>
                  <a:pt x="4787" y="879"/>
                </a:cubicBezTo>
                <a:cubicBezTo>
                  <a:pt x="4782" y="873"/>
                  <a:pt x="4777" y="867"/>
                  <a:pt x="4771" y="862"/>
                </a:cubicBezTo>
                <a:cubicBezTo>
                  <a:pt x="4771" y="856"/>
                  <a:pt x="4771" y="850"/>
                  <a:pt x="4771" y="844"/>
                </a:cubicBezTo>
                <a:cubicBezTo>
                  <a:pt x="4794" y="844"/>
                  <a:pt x="4816" y="844"/>
                  <a:pt x="4838" y="844"/>
                </a:cubicBezTo>
                <a:cubicBezTo>
                  <a:pt x="4842" y="848"/>
                  <a:pt x="4844" y="851"/>
                  <a:pt x="4846" y="853"/>
                </a:cubicBezTo>
                <a:cubicBezTo>
                  <a:pt x="4861" y="853"/>
                  <a:pt x="4876" y="853"/>
                  <a:pt x="4889" y="853"/>
                </a:cubicBezTo>
                <a:cubicBezTo>
                  <a:pt x="4893" y="850"/>
                  <a:pt x="4895" y="847"/>
                  <a:pt x="4898" y="844"/>
                </a:cubicBezTo>
                <a:cubicBezTo>
                  <a:pt x="4898" y="833"/>
                  <a:pt x="4898" y="822"/>
                  <a:pt x="4898" y="810"/>
                </a:cubicBezTo>
                <a:cubicBezTo>
                  <a:pt x="4894" y="807"/>
                  <a:pt x="4892" y="805"/>
                  <a:pt x="4889" y="802"/>
                </a:cubicBezTo>
                <a:cubicBezTo>
                  <a:pt x="4889" y="799"/>
                  <a:pt x="4889" y="797"/>
                  <a:pt x="4889" y="794"/>
                </a:cubicBezTo>
                <a:cubicBezTo>
                  <a:pt x="4886" y="791"/>
                  <a:pt x="4883" y="788"/>
                  <a:pt x="4881" y="785"/>
                </a:cubicBezTo>
                <a:cubicBezTo>
                  <a:pt x="4881" y="782"/>
                  <a:pt x="4881" y="780"/>
                  <a:pt x="4881" y="777"/>
                </a:cubicBezTo>
                <a:cubicBezTo>
                  <a:pt x="4872" y="768"/>
                  <a:pt x="4863" y="760"/>
                  <a:pt x="4855" y="752"/>
                </a:cubicBezTo>
                <a:cubicBezTo>
                  <a:pt x="4855" y="749"/>
                  <a:pt x="4855" y="746"/>
                  <a:pt x="4855" y="743"/>
                </a:cubicBezTo>
                <a:cubicBezTo>
                  <a:pt x="4852" y="740"/>
                  <a:pt x="4849" y="737"/>
                  <a:pt x="4846" y="735"/>
                </a:cubicBezTo>
                <a:cubicBezTo>
                  <a:pt x="4846" y="718"/>
                  <a:pt x="4846" y="701"/>
                  <a:pt x="4846" y="684"/>
                </a:cubicBezTo>
                <a:cubicBezTo>
                  <a:pt x="4843" y="681"/>
                  <a:pt x="4841" y="678"/>
                  <a:pt x="4838" y="676"/>
                </a:cubicBezTo>
                <a:cubicBezTo>
                  <a:pt x="4838" y="673"/>
                  <a:pt x="4838" y="669"/>
                  <a:pt x="4838" y="667"/>
                </a:cubicBezTo>
                <a:cubicBezTo>
                  <a:pt x="4842" y="664"/>
                  <a:pt x="4844" y="661"/>
                  <a:pt x="4846" y="659"/>
                </a:cubicBezTo>
                <a:cubicBezTo>
                  <a:pt x="4846" y="656"/>
                  <a:pt x="4846" y="653"/>
                  <a:pt x="4846" y="651"/>
                </a:cubicBezTo>
                <a:cubicBezTo>
                  <a:pt x="4850" y="647"/>
                  <a:pt x="4853" y="644"/>
                  <a:pt x="4855" y="642"/>
                </a:cubicBezTo>
                <a:cubicBezTo>
                  <a:pt x="4855" y="639"/>
                  <a:pt x="4855" y="636"/>
                  <a:pt x="4855" y="634"/>
                </a:cubicBezTo>
                <a:cubicBezTo>
                  <a:pt x="4861" y="628"/>
                  <a:pt x="4867" y="622"/>
                  <a:pt x="4872" y="617"/>
                </a:cubicBezTo>
                <a:cubicBezTo>
                  <a:pt x="4893" y="617"/>
                  <a:pt x="4912" y="617"/>
                  <a:pt x="4932" y="617"/>
                </a:cubicBezTo>
                <a:cubicBezTo>
                  <a:pt x="4935" y="613"/>
                  <a:pt x="4937" y="610"/>
                  <a:pt x="4940" y="608"/>
                </a:cubicBezTo>
                <a:cubicBezTo>
                  <a:pt x="4949" y="608"/>
                  <a:pt x="4957" y="608"/>
                  <a:pt x="4965" y="608"/>
                </a:cubicBezTo>
                <a:cubicBezTo>
                  <a:pt x="4968" y="605"/>
                  <a:pt x="4971" y="602"/>
                  <a:pt x="4974" y="600"/>
                </a:cubicBezTo>
                <a:cubicBezTo>
                  <a:pt x="4974" y="594"/>
                  <a:pt x="4974" y="588"/>
                  <a:pt x="4974" y="583"/>
                </a:cubicBezTo>
                <a:cubicBezTo>
                  <a:pt x="4970" y="579"/>
                  <a:pt x="4967" y="577"/>
                  <a:pt x="4965" y="575"/>
                </a:cubicBezTo>
                <a:cubicBezTo>
                  <a:pt x="4965" y="571"/>
                  <a:pt x="4965" y="568"/>
                  <a:pt x="4965" y="566"/>
                </a:cubicBezTo>
                <a:cubicBezTo>
                  <a:pt x="4962" y="562"/>
                  <a:pt x="4959" y="560"/>
                  <a:pt x="4957" y="558"/>
                </a:cubicBezTo>
                <a:cubicBezTo>
                  <a:pt x="4957" y="549"/>
                  <a:pt x="4957" y="540"/>
                  <a:pt x="4957" y="532"/>
                </a:cubicBezTo>
                <a:cubicBezTo>
                  <a:pt x="4960" y="529"/>
                  <a:pt x="4962" y="526"/>
                  <a:pt x="4965" y="523"/>
                </a:cubicBezTo>
                <a:cubicBezTo>
                  <a:pt x="4965" y="518"/>
                  <a:pt x="4965" y="512"/>
                  <a:pt x="4965" y="506"/>
                </a:cubicBezTo>
                <a:cubicBezTo>
                  <a:pt x="4968" y="503"/>
                  <a:pt x="4971" y="501"/>
                  <a:pt x="4974" y="498"/>
                </a:cubicBezTo>
                <a:cubicBezTo>
                  <a:pt x="4974" y="484"/>
                  <a:pt x="4974" y="470"/>
                  <a:pt x="4974" y="456"/>
                </a:cubicBezTo>
                <a:cubicBezTo>
                  <a:pt x="4979" y="451"/>
                  <a:pt x="4985" y="445"/>
                  <a:pt x="4991" y="439"/>
                </a:cubicBezTo>
                <a:cubicBezTo>
                  <a:pt x="4991" y="434"/>
                  <a:pt x="4991" y="428"/>
                  <a:pt x="4991" y="422"/>
                </a:cubicBezTo>
                <a:cubicBezTo>
                  <a:pt x="4985" y="416"/>
                  <a:pt x="4979" y="411"/>
                  <a:pt x="4974" y="405"/>
                </a:cubicBezTo>
                <a:cubicBezTo>
                  <a:pt x="4974" y="402"/>
                  <a:pt x="4974" y="399"/>
                  <a:pt x="4974" y="397"/>
                </a:cubicBezTo>
                <a:cubicBezTo>
                  <a:pt x="4970" y="394"/>
                  <a:pt x="4967" y="391"/>
                  <a:pt x="4965" y="389"/>
                </a:cubicBezTo>
                <a:cubicBezTo>
                  <a:pt x="4965" y="366"/>
                  <a:pt x="4965" y="344"/>
                  <a:pt x="4965" y="321"/>
                </a:cubicBezTo>
                <a:cubicBezTo>
                  <a:pt x="4962" y="318"/>
                  <a:pt x="4959" y="315"/>
                  <a:pt x="4957" y="313"/>
                </a:cubicBezTo>
                <a:cubicBezTo>
                  <a:pt x="4957" y="301"/>
                  <a:pt x="4957" y="290"/>
                  <a:pt x="4957" y="279"/>
                </a:cubicBezTo>
                <a:cubicBezTo>
                  <a:pt x="4953" y="275"/>
                  <a:pt x="4950" y="273"/>
                  <a:pt x="4948" y="271"/>
                </a:cubicBezTo>
                <a:cubicBezTo>
                  <a:pt x="4948" y="267"/>
                  <a:pt x="4948" y="264"/>
                  <a:pt x="4948" y="262"/>
                </a:cubicBezTo>
                <a:cubicBezTo>
                  <a:pt x="4945" y="258"/>
                  <a:pt x="4942" y="256"/>
                  <a:pt x="4940" y="254"/>
                </a:cubicBezTo>
                <a:cubicBezTo>
                  <a:pt x="4934" y="254"/>
                  <a:pt x="4928" y="254"/>
                  <a:pt x="4923" y="254"/>
                </a:cubicBezTo>
                <a:cubicBezTo>
                  <a:pt x="4923" y="248"/>
                  <a:pt x="4923" y="242"/>
                  <a:pt x="4923" y="237"/>
                </a:cubicBezTo>
                <a:cubicBezTo>
                  <a:pt x="4917" y="231"/>
                  <a:pt x="4911" y="225"/>
                  <a:pt x="4906" y="220"/>
                </a:cubicBezTo>
                <a:cubicBezTo>
                  <a:pt x="4906" y="216"/>
                  <a:pt x="4906" y="214"/>
                  <a:pt x="4906" y="211"/>
                </a:cubicBezTo>
                <a:cubicBezTo>
                  <a:pt x="4900" y="211"/>
                  <a:pt x="4894" y="211"/>
                  <a:pt x="4889" y="211"/>
                </a:cubicBezTo>
                <a:cubicBezTo>
                  <a:pt x="4889" y="206"/>
                  <a:pt x="4889" y="200"/>
                  <a:pt x="4889" y="194"/>
                </a:cubicBezTo>
                <a:cubicBezTo>
                  <a:pt x="4884" y="194"/>
                  <a:pt x="4878" y="194"/>
                  <a:pt x="4872" y="194"/>
                </a:cubicBezTo>
                <a:cubicBezTo>
                  <a:pt x="4869" y="198"/>
                  <a:pt x="4866" y="200"/>
                  <a:pt x="4863" y="203"/>
                </a:cubicBezTo>
                <a:cubicBezTo>
                  <a:pt x="4860" y="203"/>
                  <a:pt x="4858" y="203"/>
                  <a:pt x="4855" y="203"/>
                </a:cubicBezTo>
                <a:cubicBezTo>
                  <a:pt x="4852" y="199"/>
                  <a:pt x="4849" y="197"/>
                  <a:pt x="4846" y="194"/>
                </a:cubicBezTo>
                <a:cubicBezTo>
                  <a:pt x="4804" y="194"/>
                  <a:pt x="4762" y="194"/>
                  <a:pt x="4720" y="194"/>
                </a:cubicBezTo>
                <a:cubicBezTo>
                  <a:pt x="4717" y="191"/>
                  <a:pt x="4714" y="189"/>
                  <a:pt x="4712" y="186"/>
                </a:cubicBezTo>
                <a:cubicBezTo>
                  <a:pt x="4695" y="186"/>
                  <a:pt x="4678" y="186"/>
                  <a:pt x="4661" y="186"/>
                </a:cubicBezTo>
                <a:cubicBezTo>
                  <a:pt x="4658" y="183"/>
                  <a:pt x="4655" y="180"/>
                  <a:pt x="4653" y="177"/>
                </a:cubicBezTo>
                <a:cubicBezTo>
                  <a:pt x="4647" y="177"/>
                  <a:pt x="4641" y="177"/>
                  <a:pt x="4636" y="177"/>
                </a:cubicBezTo>
                <a:cubicBezTo>
                  <a:pt x="4632" y="174"/>
                  <a:pt x="4630" y="172"/>
                  <a:pt x="4628" y="169"/>
                </a:cubicBezTo>
                <a:cubicBezTo>
                  <a:pt x="4622" y="169"/>
                  <a:pt x="4616" y="169"/>
                  <a:pt x="4611" y="169"/>
                </a:cubicBezTo>
                <a:cubicBezTo>
                  <a:pt x="4605" y="164"/>
                  <a:pt x="4599" y="158"/>
                  <a:pt x="4594" y="152"/>
                </a:cubicBezTo>
                <a:cubicBezTo>
                  <a:pt x="4594" y="149"/>
                  <a:pt x="4594" y="146"/>
                  <a:pt x="4594" y="143"/>
                </a:cubicBezTo>
                <a:cubicBezTo>
                  <a:pt x="4582" y="132"/>
                  <a:pt x="4571" y="121"/>
                  <a:pt x="4560" y="110"/>
                </a:cubicBezTo>
                <a:cubicBezTo>
                  <a:pt x="4563" y="107"/>
                  <a:pt x="4566" y="104"/>
                  <a:pt x="4568" y="101"/>
                </a:cubicBezTo>
                <a:cubicBezTo>
                  <a:pt x="4568" y="79"/>
                  <a:pt x="4568" y="56"/>
                  <a:pt x="4568" y="34"/>
                </a:cubicBezTo>
                <a:cubicBezTo>
                  <a:pt x="4565" y="34"/>
                  <a:pt x="4562" y="34"/>
                  <a:pt x="4560" y="34"/>
                </a:cubicBezTo>
                <a:cubicBezTo>
                  <a:pt x="4556" y="31"/>
                  <a:pt x="4554" y="28"/>
                  <a:pt x="4551" y="26"/>
                </a:cubicBezTo>
                <a:cubicBezTo>
                  <a:pt x="4546" y="26"/>
                  <a:pt x="4540" y="26"/>
                  <a:pt x="4534" y="26"/>
                </a:cubicBezTo>
                <a:cubicBezTo>
                  <a:pt x="4531" y="23"/>
                  <a:pt x="4529" y="19"/>
                  <a:pt x="4526" y="17"/>
                </a:cubicBezTo>
                <a:cubicBezTo>
                  <a:pt x="4509" y="17"/>
                  <a:pt x="4492" y="17"/>
                  <a:pt x="4475" y="17"/>
                </a:cubicBezTo>
                <a:cubicBezTo>
                  <a:pt x="4472" y="14"/>
                  <a:pt x="4470" y="11"/>
                  <a:pt x="4467" y="9"/>
                </a:cubicBezTo>
                <a:cubicBezTo>
                  <a:pt x="4458" y="9"/>
                  <a:pt x="4449" y="9"/>
                  <a:pt x="4441" y="9"/>
                </a:cubicBezTo>
                <a:cubicBezTo>
                  <a:pt x="4438" y="6"/>
                  <a:pt x="4436" y="2"/>
                  <a:pt x="4433" y="0"/>
                </a:cubicBezTo>
                <a:cubicBezTo>
                  <a:pt x="4419" y="0"/>
                  <a:pt x="4405" y="0"/>
                  <a:pt x="4391" y="0"/>
                </a:cubicBezTo>
                <a:cubicBezTo>
                  <a:pt x="4388" y="3"/>
                  <a:pt x="4384" y="6"/>
                  <a:pt x="4382" y="9"/>
                </a:cubicBezTo>
                <a:cubicBezTo>
                  <a:pt x="4382" y="23"/>
                  <a:pt x="4382" y="36"/>
                  <a:pt x="4382" y="51"/>
                </a:cubicBezTo>
                <a:cubicBezTo>
                  <a:pt x="4377" y="57"/>
                  <a:pt x="4372" y="62"/>
                  <a:pt x="4366" y="68"/>
                </a:cubicBezTo>
                <a:cubicBezTo>
                  <a:pt x="4366" y="70"/>
                  <a:pt x="4366" y="73"/>
                  <a:pt x="4366" y="76"/>
                </a:cubicBezTo>
                <a:cubicBezTo>
                  <a:pt x="4363" y="79"/>
                  <a:pt x="4360" y="82"/>
                  <a:pt x="4357" y="85"/>
                </a:cubicBezTo>
                <a:cubicBezTo>
                  <a:pt x="4346" y="85"/>
                  <a:pt x="4335" y="85"/>
                  <a:pt x="4324" y="85"/>
                </a:cubicBezTo>
                <a:cubicBezTo>
                  <a:pt x="4321" y="83"/>
                  <a:pt x="4318" y="79"/>
                  <a:pt x="4315" y="76"/>
                </a:cubicBezTo>
                <a:cubicBezTo>
                  <a:pt x="4312" y="79"/>
                  <a:pt x="4310" y="82"/>
                  <a:pt x="4307" y="85"/>
                </a:cubicBezTo>
                <a:cubicBezTo>
                  <a:pt x="4304" y="85"/>
                  <a:pt x="4301" y="85"/>
                  <a:pt x="4298" y="85"/>
                </a:cubicBezTo>
                <a:cubicBezTo>
                  <a:pt x="4295" y="87"/>
                  <a:pt x="4293" y="90"/>
                  <a:pt x="4290" y="93"/>
                </a:cubicBezTo>
                <a:cubicBezTo>
                  <a:pt x="4287" y="93"/>
                  <a:pt x="4284" y="93"/>
                  <a:pt x="4281" y="93"/>
                </a:cubicBezTo>
                <a:cubicBezTo>
                  <a:pt x="4278" y="96"/>
                  <a:pt x="4276" y="98"/>
                  <a:pt x="4273" y="101"/>
                </a:cubicBezTo>
                <a:cubicBezTo>
                  <a:pt x="4267" y="101"/>
                  <a:pt x="4261" y="101"/>
                  <a:pt x="4256" y="101"/>
                </a:cubicBezTo>
                <a:cubicBezTo>
                  <a:pt x="4253" y="104"/>
                  <a:pt x="4251" y="107"/>
                  <a:pt x="4248" y="110"/>
                </a:cubicBezTo>
                <a:cubicBezTo>
                  <a:pt x="4242" y="110"/>
                  <a:pt x="4236" y="110"/>
                  <a:pt x="4230" y="110"/>
                </a:cubicBezTo>
                <a:cubicBezTo>
                  <a:pt x="4228" y="113"/>
                  <a:pt x="4225" y="115"/>
                  <a:pt x="4222" y="118"/>
                </a:cubicBezTo>
                <a:cubicBezTo>
                  <a:pt x="4217" y="118"/>
                  <a:pt x="4211" y="118"/>
                  <a:pt x="4205" y="118"/>
                </a:cubicBezTo>
                <a:cubicBezTo>
                  <a:pt x="4203" y="121"/>
                  <a:pt x="4200" y="124"/>
                  <a:pt x="4196" y="127"/>
                </a:cubicBezTo>
                <a:cubicBezTo>
                  <a:pt x="4194" y="127"/>
                  <a:pt x="4192" y="127"/>
                  <a:pt x="4188" y="127"/>
                </a:cubicBezTo>
                <a:cubicBezTo>
                  <a:pt x="4186" y="130"/>
                  <a:pt x="4183" y="132"/>
                  <a:pt x="4179" y="135"/>
                </a:cubicBezTo>
                <a:cubicBezTo>
                  <a:pt x="4171" y="135"/>
                  <a:pt x="4163" y="135"/>
                  <a:pt x="4154" y="135"/>
                </a:cubicBezTo>
                <a:cubicBezTo>
                  <a:pt x="4152" y="138"/>
                  <a:pt x="4149" y="140"/>
                  <a:pt x="4146" y="143"/>
                </a:cubicBezTo>
                <a:cubicBezTo>
                  <a:pt x="4144" y="143"/>
                  <a:pt x="4141" y="143"/>
                  <a:pt x="4137" y="143"/>
                </a:cubicBezTo>
                <a:cubicBezTo>
                  <a:pt x="4135" y="146"/>
                  <a:pt x="4132" y="149"/>
                  <a:pt x="4129" y="152"/>
                </a:cubicBezTo>
                <a:cubicBezTo>
                  <a:pt x="4127" y="152"/>
                  <a:pt x="4124" y="152"/>
                  <a:pt x="4120" y="152"/>
                </a:cubicBezTo>
                <a:cubicBezTo>
                  <a:pt x="4120" y="158"/>
                  <a:pt x="4120" y="164"/>
                  <a:pt x="4120" y="169"/>
                </a:cubicBezTo>
                <a:cubicBezTo>
                  <a:pt x="4123" y="172"/>
                  <a:pt x="4126" y="174"/>
                  <a:pt x="4129" y="177"/>
                </a:cubicBezTo>
                <a:cubicBezTo>
                  <a:pt x="4129" y="185"/>
                  <a:pt x="4129" y="194"/>
                  <a:pt x="4129" y="203"/>
                </a:cubicBezTo>
                <a:cubicBezTo>
                  <a:pt x="4124" y="203"/>
                  <a:pt x="4118" y="203"/>
                  <a:pt x="4112" y="203"/>
                </a:cubicBezTo>
                <a:cubicBezTo>
                  <a:pt x="4112" y="200"/>
                  <a:pt x="4112" y="198"/>
                  <a:pt x="4112" y="194"/>
                </a:cubicBezTo>
                <a:cubicBezTo>
                  <a:pt x="4110" y="192"/>
                  <a:pt x="4107" y="190"/>
                  <a:pt x="4104" y="186"/>
                </a:cubicBezTo>
                <a:cubicBezTo>
                  <a:pt x="4104" y="181"/>
                  <a:pt x="4104" y="175"/>
                  <a:pt x="4104" y="169"/>
                </a:cubicBezTo>
                <a:cubicBezTo>
                  <a:pt x="4096" y="169"/>
                  <a:pt x="4087" y="169"/>
                  <a:pt x="4078" y="169"/>
                </a:cubicBezTo>
                <a:cubicBezTo>
                  <a:pt x="4073" y="175"/>
                  <a:pt x="4068" y="181"/>
                  <a:pt x="4062" y="186"/>
                </a:cubicBezTo>
                <a:cubicBezTo>
                  <a:pt x="4054" y="186"/>
                  <a:pt x="4045" y="186"/>
                  <a:pt x="4036" y="186"/>
                </a:cubicBezTo>
                <a:cubicBezTo>
                  <a:pt x="4034" y="189"/>
                  <a:pt x="4031" y="191"/>
                  <a:pt x="4028" y="194"/>
                </a:cubicBezTo>
                <a:cubicBezTo>
                  <a:pt x="4020" y="194"/>
                  <a:pt x="4012" y="194"/>
                  <a:pt x="4003" y="194"/>
                </a:cubicBezTo>
                <a:cubicBezTo>
                  <a:pt x="4000" y="197"/>
                  <a:pt x="3997" y="199"/>
                  <a:pt x="3994" y="203"/>
                </a:cubicBezTo>
                <a:cubicBezTo>
                  <a:pt x="3991" y="203"/>
                  <a:pt x="3989" y="203"/>
                  <a:pt x="3986" y="203"/>
                </a:cubicBezTo>
                <a:cubicBezTo>
                  <a:pt x="3983" y="205"/>
                  <a:pt x="3980" y="208"/>
                  <a:pt x="3977" y="211"/>
                </a:cubicBezTo>
                <a:cubicBezTo>
                  <a:pt x="3972" y="211"/>
                  <a:pt x="3966" y="211"/>
                  <a:pt x="3961" y="211"/>
                </a:cubicBezTo>
                <a:cubicBezTo>
                  <a:pt x="3958" y="214"/>
                  <a:pt x="3955" y="216"/>
                  <a:pt x="3952" y="220"/>
                </a:cubicBezTo>
                <a:cubicBezTo>
                  <a:pt x="3946" y="220"/>
                  <a:pt x="3940" y="220"/>
                  <a:pt x="3935" y="220"/>
                </a:cubicBezTo>
                <a:cubicBezTo>
                  <a:pt x="3932" y="222"/>
                  <a:pt x="3930" y="225"/>
                  <a:pt x="3927" y="228"/>
                </a:cubicBezTo>
                <a:cubicBezTo>
                  <a:pt x="3924" y="228"/>
                  <a:pt x="3921" y="228"/>
                  <a:pt x="3918" y="228"/>
                </a:cubicBezTo>
                <a:cubicBezTo>
                  <a:pt x="3915" y="231"/>
                  <a:pt x="3913" y="233"/>
                  <a:pt x="3910" y="237"/>
                </a:cubicBezTo>
                <a:cubicBezTo>
                  <a:pt x="3907" y="237"/>
                  <a:pt x="3905" y="237"/>
                  <a:pt x="3901" y="237"/>
                </a:cubicBezTo>
                <a:cubicBezTo>
                  <a:pt x="3899" y="239"/>
                  <a:pt x="3896" y="241"/>
                  <a:pt x="3893" y="245"/>
                </a:cubicBezTo>
                <a:cubicBezTo>
                  <a:pt x="3884" y="245"/>
                  <a:pt x="3876" y="245"/>
                  <a:pt x="3867" y="245"/>
                </a:cubicBezTo>
                <a:cubicBezTo>
                  <a:pt x="3865" y="247"/>
                  <a:pt x="3863" y="250"/>
                  <a:pt x="3859" y="254"/>
                </a:cubicBezTo>
                <a:cubicBezTo>
                  <a:pt x="3854" y="254"/>
                  <a:pt x="3848" y="254"/>
                  <a:pt x="3842" y="254"/>
                </a:cubicBezTo>
                <a:cubicBezTo>
                  <a:pt x="3840" y="256"/>
                  <a:pt x="3837" y="258"/>
                  <a:pt x="3833" y="262"/>
                </a:cubicBezTo>
                <a:cubicBezTo>
                  <a:pt x="3828" y="262"/>
                  <a:pt x="3822" y="262"/>
                  <a:pt x="3816" y="262"/>
                </a:cubicBezTo>
                <a:cubicBezTo>
                  <a:pt x="3814" y="264"/>
                  <a:pt x="3811" y="267"/>
                  <a:pt x="3808" y="271"/>
                </a:cubicBezTo>
                <a:cubicBezTo>
                  <a:pt x="3806" y="271"/>
                  <a:pt x="3803" y="271"/>
                  <a:pt x="3800" y="271"/>
                </a:cubicBezTo>
                <a:cubicBezTo>
                  <a:pt x="3798" y="273"/>
                  <a:pt x="3794" y="275"/>
                  <a:pt x="3791" y="279"/>
                </a:cubicBezTo>
                <a:cubicBezTo>
                  <a:pt x="3786" y="279"/>
                  <a:pt x="3780" y="279"/>
                  <a:pt x="3774" y="279"/>
                </a:cubicBezTo>
                <a:cubicBezTo>
                  <a:pt x="3772" y="281"/>
                  <a:pt x="3769" y="284"/>
                  <a:pt x="3766" y="288"/>
                </a:cubicBezTo>
                <a:cubicBezTo>
                  <a:pt x="3764" y="288"/>
                  <a:pt x="3760" y="288"/>
                  <a:pt x="3757" y="288"/>
                </a:cubicBezTo>
                <a:cubicBezTo>
                  <a:pt x="3755" y="290"/>
                  <a:pt x="3752" y="292"/>
                  <a:pt x="3749" y="296"/>
                </a:cubicBezTo>
                <a:cubicBezTo>
                  <a:pt x="3741" y="296"/>
                  <a:pt x="3733" y="296"/>
                  <a:pt x="3724" y="296"/>
                </a:cubicBezTo>
                <a:cubicBezTo>
                  <a:pt x="3721" y="298"/>
                  <a:pt x="3718" y="301"/>
                  <a:pt x="3715" y="304"/>
                </a:cubicBezTo>
                <a:cubicBezTo>
                  <a:pt x="3713" y="304"/>
                  <a:pt x="3710" y="304"/>
                  <a:pt x="3707" y="304"/>
                </a:cubicBezTo>
                <a:cubicBezTo>
                  <a:pt x="3704" y="306"/>
                  <a:pt x="3702" y="310"/>
                  <a:pt x="3699" y="313"/>
                </a:cubicBezTo>
                <a:cubicBezTo>
                  <a:pt x="3696" y="313"/>
                  <a:pt x="3693" y="313"/>
                  <a:pt x="3690" y="313"/>
                </a:cubicBezTo>
                <a:cubicBezTo>
                  <a:pt x="3687" y="315"/>
                  <a:pt x="3685" y="318"/>
                  <a:pt x="3682" y="321"/>
                </a:cubicBezTo>
                <a:cubicBezTo>
                  <a:pt x="3674" y="321"/>
                  <a:pt x="3665" y="321"/>
                  <a:pt x="3656" y="321"/>
                </a:cubicBezTo>
                <a:cubicBezTo>
                  <a:pt x="3653" y="323"/>
                  <a:pt x="3651" y="327"/>
                  <a:pt x="3648" y="330"/>
                </a:cubicBezTo>
                <a:cubicBezTo>
                  <a:pt x="3642" y="330"/>
                  <a:pt x="3636" y="330"/>
                  <a:pt x="3631" y="330"/>
                </a:cubicBezTo>
                <a:cubicBezTo>
                  <a:pt x="3628" y="332"/>
                  <a:pt x="3626" y="335"/>
                  <a:pt x="3623" y="338"/>
                </a:cubicBezTo>
                <a:cubicBezTo>
                  <a:pt x="3617" y="338"/>
                  <a:pt x="3611" y="338"/>
                  <a:pt x="3606" y="338"/>
                </a:cubicBezTo>
                <a:cubicBezTo>
                  <a:pt x="3603" y="340"/>
                  <a:pt x="3601" y="343"/>
                  <a:pt x="3597" y="346"/>
                </a:cubicBezTo>
                <a:cubicBezTo>
                  <a:pt x="3592" y="346"/>
                  <a:pt x="3586" y="346"/>
                  <a:pt x="3580" y="346"/>
                </a:cubicBezTo>
                <a:cubicBezTo>
                  <a:pt x="3578" y="348"/>
                  <a:pt x="3575" y="352"/>
                  <a:pt x="3572" y="355"/>
                </a:cubicBezTo>
                <a:cubicBezTo>
                  <a:pt x="3569" y="355"/>
                  <a:pt x="3567" y="355"/>
                  <a:pt x="3563" y="355"/>
                </a:cubicBezTo>
                <a:cubicBezTo>
                  <a:pt x="3561" y="357"/>
                  <a:pt x="3558" y="360"/>
                  <a:pt x="3555" y="363"/>
                </a:cubicBezTo>
                <a:cubicBezTo>
                  <a:pt x="3552" y="363"/>
                  <a:pt x="3550" y="363"/>
                  <a:pt x="3546" y="363"/>
                </a:cubicBezTo>
                <a:cubicBezTo>
                  <a:pt x="3544" y="365"/>
                  <a:pt x="3542" y="369"/>
                  <a:pt x="3538" y="372"/>
                </a:cubicBezTo>
                <a:cubicBezTo>
                  <a:pt x="3530" y="372"/>
                  <a:pt x="3521" y="372"/>
                  <a:pt x="3512" y="372"/>
                </a:cubicBezTo>
                <a:cubicBezTo>
                  <a:pt x="3510" y="374"/>
                  <a:pt x="3508" y="377"/>
                  <a:pt x="3504" y="380"/>
                </a:cubicBezTo>
                <a:cubicBezTo>
                  <a:pt x="3499" y="380"/>
                  <a:pt x="3493" y="380"/>
                  <a:pt x="3487" y="380"/>
                </a:cubicBezTo>
                <a:cubicBezTo>
                  <a:pt x="3485" y="382"/>
                  <a:pt x="3482" y="386"/>
                  <a:pt x="3479" y="389"/>
                </a:cubicBezTo>
                <a:cubicBezTo>
                  <a:pt x="3477" y="389"/>
                  <a:pt x="3473" y="389"/>
                  <a:pt x="3470" y="389"/>
                </a:cubicBezTo>
                <a:cubicBezTo>
                  <a:pt x="3465" y="394"/>
                  <a:pt x="3459" y="399"/>
                  <a:pt x="3453" y="405"/>
                </a:cubicBezTo>
                <a:cubicBezTo>
                  <a:pt x="3451" y="405"/>
                  <a:pt x="3448" y="405"/>
                  <a:pt x="3445" y="405"/>
                </a:cubicBezTo>
                <a:cubicBezTo>
                  <a:pt x="3443" y="408"/>
                  <a:pt x="3440" y="411"/>
                  <a:pt x="3437" y="414"/>
                </a:cubicBezTo>
                <a:cubicBezTo>
                  <a:pt x="3431" y="408"/>
                  <a:pt x="3426" y="403"/>
                  <a:pt x="3420" y="397"/>
                </a:cubicBezTo>
                <a:cubicBezTo>
                  <a:pt x="3418" y="397"/>
                  <a:pt x="3414" y="397"/>
                  <a:pt x="3411" y="397"/>
                </a:cubicBezTo>
                <a:cubicBezTo>
                  <a:pt x="3411" y="399"/>
                  <a:pt x="3411" y="402"/>
                  <a:pt x="3411" y="405"/>
                </a:cubicBezTo>
                <a:cubicBezTo>
                  <a:pt x="3409" y="408"/>
                  <a:pt x="3406" y="411"/>
                  <a:pt x="3403" y="414"/>
                </a:cubicBezTo>
                <a:cubicBezTo>
                  <a:pt x="3403" y="416"/>
                  <a:pt x="3403" y="419"/>
                  <a:pt x="3403" y="422"/>
                </a:cubicBezTo>
                <a:cubicBezTo>
                  <a:pt x="3395" y="422"/>
                  <a:pt x="3387" y="422"/>
                  <a:pt x="3378" y="422"/>
                </a:cubicBezTo>
                <a:cubicBezTo>
                  <a:pt x="3375" y="425"/>
                  <a:pt x="3372" y="428"/>
                  <a:pt x="3369" y="431"/>
                </a:cubicBezTo>
                <a:cubicBezTo>
                  <a:pt x="3366" y="431"/>
                  <a:pt x="3364" y="431"/>
                  <a:pt x="3361" y="431"/>
                </a:cubicBezTo>
                <a:cubicBezTo>
                  <a:pt x="3358" y="434"/>
                  <a:pt x="3355" y="436"/>
                  <a:pt x="3352" y="439"/>
                </a:cubicBezTo>
                <a:cubicBezTo>
                  <a:pt x="3344" y="439"/>
                  <a:pt x="3336" y="439"/>
                  <a:pt x="3327" y="439"/>
                </a:cubicBezTo>
                <a:cubicBezTo>
                  <a:pt x="3321" y="445"/>
                  <a:pt x="3315" y="451"/>
                  <a:pt x="3310" y="456"/>
                </a:cubicBezTo>
                <a:cubicBezTo>
                  <a:pt x="3304" y="456"/>
                  <a:pt x="3298" y="456"/>
                  <a:pt x="3293" y="456"/>
                </a:cubicBezTo>
                <a:cubicBezTo>
                  <a:pt x="3290" y="459"/>
                  <a:pt x="3288" y="461"/>
                  <a:pt x="3285" y="464"/>
                </a:cubicBezTo>
                <a:cubicBezTo>
                  <a:pt x="3282" y="464"/>
                  <a:pt x="3280" y="464"/>
                  <a:pt x="3277" y="464"/>
                </a:cubicBezTo>
                <a:cubicBezTo>
                  <a:pt x="3274" y="467"/>
                  <a:pt x="3271" y="470"/>
                  <a:pt x="3268" y="473"/>
                </a:cubicBezTo>
                <a:cubicBezTo>
                  <a:pt x="3265" y="473"/>
                  <a:pt x="3263" y="473"/>
                  <a:pt x="3260" y="473"/>
                </a:cubicBezTo>
                <a:cubicBezTo>
                  <a:pt x="3257" y="476"/>
                  <a:pt x="3254" y="478"/>
                  <a:pt x="3251" y="481"/>
                </a:cubicBezTo>
                <a:cubicBezTo>
                  <a:pt x="3242" y="481"/>
                  <a:pt x="3234" y="481"/>
                  <a:pt x="3225" y="481"/>
                </a:cubicBezTo>
                <a:cubicBezTo>
                  <a:pt x="3223" y="484"/>
                  <a:pt x="3221" y="487"/>
                  <a:pt x="3217" y="490"/>
                </a:cubicBezTo>
                <a:cubicBezTo>
                  <a:pt x="3215" y="490"/>
                  <a:pt x="3212" y="490"/>
                  <a:pt x="3208" y="490"/>
                </a:cubicBezTo>
                <a:cubicBezTo>
                  <a:pt x="3206" y="493"/>
                  <a:pt x="3204" y="495"/>
                  <a:pt x="3200" y="498"/>
                </a:cubicBezTo>
                <a:cubicBezTo>
                  <a:pt x="3195" y="498"/>
                  <a:pt x="3189" y="498"/>
                  <a:pt x="3183" y="498"/>
                </a:cubicBezTo>
                <a:cubicBezTo>
                  <a:pt x="3181" y="501"/>
                  <a:pt x="3178" y="503"/>
                  <a:pt x="3175" y="506"/>
                </a:cubicBezTo>
                <a:cubicBezTo>
                  <a:pt x="3167" y="506"/>
                  <a:pt x="3158" y="506"/>
                  <a:pt x="3149" y="506"/>
                </a:cubicBezTo>
                <a:cubicBezTo>
                  <a:pt x="3147" y="509"/>
                  <a:pt x="3144" y="512"/>
                  <a:pt x="3141" y="515"/>
                </a:cubicBezTo>
                <a:cubicBezTo>
                  <a:pt x="3139" y="515"/>
                  <a:pt x="3136" y="515"/>
                  <a:pt x="3133" y="515"/>
                </a:cubicBezTo>
                <a:cubicBezTo>
                  <a:pt x="3131" y="518"/>
                  <a:pt x="3127" y="520"/>
                  <a:pt x="3124" y="523"/>
                </a:cubicBezTo>
                <a:cubicBezTo>
                  <a:pt x="3118" y="523"/>
                  <a:pt x="3113" y="523"/>
                  <a:pt x="3107" y="523"/>
                </a:cubicBezTo>
                <a:cubicBezTo>
                  <a:pt x="3105" y="526"/>
                  <a:pt x="3102" y="529"/>
                  <a:pt x="3099" y="532"/>
                </a:cubicBezTo>
                <a:cubicBezTo>
                  <a:pt x="3093" y="532"/>
                  <a:pt x="3088" y="532"/>
                  <a:pt x="3082" y="532"/>
                </a:cubicBezTo>
                <a:cubicBezTo>
                  <a:pt x="3080" y="535"/>
                  <a:pt x="3077" y="537"/>
                  <a:pt x="3074" y="540"/>
                </a:cubicBezTo>
                <a:cubicBezTo>
                  <a:pt x="3071" y="540"/>
                  <a:pt x="3068" y="540"/>
                  <a:pt x="3065" y="540"/>
                </a:cubicBezTo>
                <a:cubicBezTo>
                  <a:pt x="3063" y="543"/>
                  <a:pt x="3060" y="546"/>
                  <a:pt x="3057" y="549"/>
                </a:cubicBezTo>
                <a:cubicBezTo>
                  <a:pt x="3054" y="549"/>
                  <a:pt x="3051" y="549"/>
                  <a:pt x="3048" y="549"/>
                </a:cubicBezTo>
                <a:cubicBezTo>
                  <a:pt x="3046" y="552"/>
                  <a:pt x="3043" y="554"/>
                  <a:pt x="3040" y="558"/>
                </a:cubicBezTo>
                <a:cubicBezTo>
                  <a:pt x="3034" y="558"/>
                  <a:pt x="3029" y="558"/>
                  <a:pt x="3023" y="558"/>
                </a:cubicBezTo>
                <a:cubicBezTo>
                  <a:pt x="3020" y="560"/>
                  <a:pt x="3018" y="562"/>
                  <a:pt x="3015" y="566"/>
                </a:cubicBezTo>
                <a:cubicBezTo>
                  <a:pt x="3009" y="566"/>
                  <a:pt x="3003" y="566"/>
                  <a:pt x="2998" y="566"/>
                </a:cubicBezTo>
                <a:cubicBezTo>
                  <a:pt x="2995" y="568"/>
                  <a:pt x="2992" y="571"/>
                  <a:pt x="2989" y="575"/>
                </a:cubicBezTo>
                <a:cubicBezTo>
                  <a:pt x="2986" y="575"/>
                  <a:pt x="2984" y="575"/>
                  <a:pt x="2981" y="575"/>
                </a:cubicBezTo>
                <a:cubicBezTo>
                  <a:pt x="2978" y="577"/>
                  <a:pt x="2976" y="579"/>
                  <a:pt x="2973" y="583"/>
                </a:cubicBezTo>
                <a:cubicBezTo>
                  <a:pt x="2964" y="583"/>
                  <a:pt x="2956" y="583"/>
                  <a:pt x="2947" y="583"/>
                </a:cubicBezTo>
                <a:cubicBezTo>
                  <a:pt x="2944" y="585"/>
                  <a:pt x="2942" y="588"/>
                  <a:pt x="2939" y="592"/>
                </a:cubicBezTo>
                <a:cubicBezTo>
                  <a:pt x="2933" y="592"/>
                  <a:pt x="2927" y="592"/>
                  <a:pt x="2922" y="592"/>
                </a:cubicBezTo>
                <a:cubicBezTo>
                  <a:pt x="2919" y="594"/>
                  <a:pt x="2917" y="596"/>
                  <a:pt x="2913" y="600"/>
                </a:cubicBezTo>
                <a:cubicBezTo>
                  <a:pt x="2911" y="600"/>
                  <a:pt x="2908" y="600"/>
                  <a:pt x="2904" y="600"/>
                </a:cubicBezTo>
                <a:cubicBezTo>
                  <a:pt x="2904" y="594"/>
                  <a:pt x="2904" y="588"/>
                  <a:pt x="2904" y="583"/>
                </a:cubicBezTo>
                <a:cubicBezTo>
                  <a:pt x="2902" y="580"/>
                  <a:pt x="2900" y="578"/>
                  <a:pt x="2896" y="575"/>
                </a:cubicBezTo>
                <a:cubicBezTo>
                  <a:pt x="2896" y="563"/>
                  <a:pt x="2896" y="552"/>
                  <a:pt x="2896" y="541"/>
                </a:cubicBezTo>
                <a:cubicBezTo>
                  <a:pt x="2891" y="535"/>
                  <a:pt x="2885" y="529"/>
                  <a:pt x="2879" y="523"/>
                </a:cubicBezTo>
                <a:cubicBezTo>
                  <a:pt x="2879" y="521"/>
                  <a:pt x="2879" y="519"/>
                  <a:pt x="2879" y="515"/>
                </a:cubicBezTo>
                <a:cubicBezTo>
                  <a:pt x="2877" y="513"/>
                  <a:pt x="2874" y="510"/>
                  <a:pt x="2871" y="506"/>
                </a:cubicBezTo>
                <a:cubicBezTo>
                  <a:pt x="2869" y="506"/>
                  <a:pt x="2866" y="506"/>
                  <a:pt x="2862" y="506"/>
                </a:cubicBezTo>
                <a:cubicBezTo>
                  <a:pt x="2851" y="496"/>
                  <a:pt x="2840" y="485"/>
                  <a:pt x="2828" y="473"/>
                </a:cubicBezTo>
                <a:cubicBezTo>
                  <a:pt x="2818" y="473"/>
                  <a:pt x="2806" y="473"/>
                  <a:pt x="2795" y="473"/>
                </a:cubicBezTo>
                <a:cubicBezTo>
                  <a:pt x="2795" y="468"/>
                  <a:pt x="2795" y="462"/>
                  <a:pt x="2795" y="456"/>
                </a:cubicBezTo>
                <a:cubicBezTo>
                  <a:pt x="2793" y="454"/>
                  <a:pt x="2789" y="451"/>
                  <a:pt x="2786" y="447"/>
                </a:cubicBezTo>
                <a:cubicBezTo>
                  <a:pt x="2786" y="445"/>
                  <a:pt x="2786" y="442"/>
                  <a:pt x="2786" y="439"/>
                </a:cubicBezTo>
                <a:cubicBezTo>
                  <a:pt x="2784" y="437"/>
                  <a:pt x="2781" y="434"/>
                  <a:pt x="2778" y="431"/>
                </a:cubicBezTo>
                <a:cubicBezTo>
                  <a:pt x="2778" y="414"/>
                  <a:pt x="2778" y="397"/>
                  <a:pt x="2778" y="380"/>
                </a:cubicBezTo>
                <a:cubicBezTo>
                  <a:pt x="2776" y="378"/>
                  <a:pt x="2773" y="375"/>
                  <a:pt x="2770" y="372"/>
                </a:cubicBezTo>
                <a:cubicBezTo>
                  <a:pt x="2770" y="370"/>
                  <a:pt x="2770" y="366"/>
                  <a:pt x="2770" y="363"/>
                </a:cubicBezTo>
                <a:cubicBezTo>
                  <a:pt x="2767" y="361"/>
                  <a:pt x="2764" y="358"/>
                  <a:pt x="2761" y="355"/>
                </a:cubicBezTo>
                <a:cubicBezTo>
                  <a:pt x="2761" y="349"/>
                  <a:pt x="2761" y="344"/>
                  <a:pt x="2761" y="338"/>
                </a:cubicBezTo>
                <a:cubicBezTo>
                  <a:pt x="2759" y="335"/>
                  <a:pt x="2756" y="333"/>
                  <a:pt x="2753" y="330"/>
                </a:cubicBezTo>
                <a:cubicBezTo>
                  <a:pt x="2753" y="324"/>
                  <a:pt x="2753" y="318"/>
                  <a:pt x="2753" y="313"/>
                </a:cubicBezTo>
                <a:cubicBezTo>
                  <a:pt x="2742" y="313"/>
                  <a:pt x="2730" y="313"/>
                  <a:pt x="2719" y="313"/>
                </a:cubicBezTo>
                <a:cubicBezTo>
                  <a:pt x="2716" y="315"/>
                  <a:pt x="2714" y="318"/>
                  <a:pt x="2711" y="321"/>
                </a:cubicBezTo>
                <a:cubicBezTo>
                  <a:pt x="2708" y="321"/>
                  <a:pt x="2705" y="321"/>
                  <a:pt x="2702" y="321"/>
                </a:cubicBezTo>
                <a:cubicBezTo>
                  <a:pt x="2696" y="327"/>
                  <a:pt x="2690" y="332"/>
                  <a:pt x="2685" y="338"/>
                </a:cubicBezTo>
                <a:cubicBezTo>
                  <a:pt x="2685" y="340"/>
                  <a:pt x="2685" y="343"/>
                  <a:pt x="2685" y="346"/>
                </a:cubicBezTo>
                <a:cubicBezTo>
                  <a:pt x="2677" y="346"/>
                  <a:pt x="2669" y="346"/>
                  <a:pt x="2660" y="346"/>
                </a:cubicBezTo>
                <a:cubicBezTo>
                  <a:pt x="2657" y="344"/>
                  <a:pt x="2655" y="341"/>
                  <a:pt x="2652" y="338"/>
                </a:cubicBezTo>
                <a:cubicBezTo>
                  <a:pt x="2640" y="338"/>
                  <a:pt x="2629" y="338"/>
                  <a:pt x="2618" y="338"/>
                </a:cubicBezTo>
                <a:cubicBezTo>
                  <a:pt x="2615" y="340"/>
                  <a:pt x="2613" y="343"/>
                  <a:pt x="2609" y="346"/>
                </a:cubicBezTo>
                <a:cubicBezTo>
                  <a:pt x="2609" y="348"/>
                  <a:pt x="2609" y="352"/>
                  <a:pt x="2609" y="355"/>
                </a:cubicBezTo>
                <a:cubicBezTo>
                  <a:pt x="2598" y="355"/>
                  <a:pt x="2587" y="355"/>
                  <a:pt x="2575" y="355"/>
                </a:cubicBezTo>
                <a:cubicBezTo>
                  <a:pt x="2573" y="357"/>
                  <a:pt x="2571" y="360"/>
                  <a:pt x="2567" y="363"/>
                </a:cubicBezTo>
                <a:cubicBezTo>
                  <a:pt x="2567" y="365"/>
                  <a:pt x="2567" y="369"/>
                  <a:pt x="2567" y="372"/>
                </a:cubicBezTo>
                <a:cubicBezTo>
                  <a:pt x="2570" y="374"/>
                  <a:pt x="2572" y="377"/>
                  <a:pt x="2575" y="380"/>
                </a:cubicBezTo>
                <a:cubicBezTo>
                  <a:pt x="2575" y="388"/>
                  <a:pt x="2575" y="396"/>
                  <a:pt x="2575" y="405"/>
                </a:cubicBezTo>
                <a:cubicBezTo>
                  <a:pt x="2578" y="408"/>
                  <a:pt x="2580" y="411"/>
                  <a:pt x="2583" y="414"/>
                </a:cubicBezTo>
                <a:cubicBezTo>
                  <a:pt x="2581" y="417"/>
                  <a:pt x="2579" y="419"/>
                  <a:pt x="2575" y="422"/>
                </a:cubicBezTo>
                <a:cubicBezTo>
                  <a:pt x="2564" y="422"/>
                  <a:pt x="2553" y="422"/>
                  <a:pt x="2541" y="422"/>
                </a:cubicBezTo>
                <a:cubicBezTo>
                  <a:pt x="2531" y="434"/>
                  <a:pt x="2519" y="445"/>
                  <a:pt x="2508" y="456"/>
                </a:cubicBezTo>
                <a:cubicBezTo>
                  <a:pt x="2500" y="456"/>
                  <a:pt x="2491" y="456"/>
                  <a:pt x="2482" y="456"/>
                </a:cubicBezTo>
                <a:cubicBezTo>
                  <a:pt x="2480" y="459"/>
                  <a:pt x="2477" y="461"/>
                  <a:pt x="2474" y="464"/>
                </a:cubicBezTo>
                <a:cubicBezTo>
                  <a:pt x="2472" y="462"/>
                  <a:pt x="2469" y="459"/>
                  <a:pt x="2466" y="456"/>
                </a:cubicBezTo>
                <a:cubicBezTo>
                  <a:pt x="2466" y="437"/>
                  <a:pt x="2466" y="417"/>
                  <a:pt x="2466" y="397"/>
                </a:cubicBezTo>
                <a:cubicBezTo>
                  <a:pt x="2464" y="395"/>
                  <a:pt x="2460" y="392"/>
                  <a:pt x="2457" y="389"/>
                </a:cubicBezTo>
                <a:cubicBezTo>
                  <a:pt x="2455" y="391"/>
                  <a:pt x="2452" y="394"/>
                  <a:pt x="2449" y="397"/>
                </a:cubicBezTo>
                <a:cubicBezTo>
                  <a:pt x="2441" y="397"/>
                  <a:pt x="2432" y="397"/>
                  <a:pt x="2423" y="397"/>
                </a:cubicBezTo>
                <a:cubicBezTo>
                  <a:pt x="2423" y="391"/>
                  <a:pt x="2423" y="386"/>
                  <a:pt x="2423" y="380"/>
                </a:cubicBezTo>
                <a:cubicBezTo>
                  <a:pt x="2421" y="378"/>
                  <a:pt x="2418" y="375"/>
                  <a:pt x="2415" y="372"/>
                </a:cubicBezTo>
                <a:cubicBezTo>
                  <a:pt x="2415" y="366"/>
                  <a:pt x="2415" y="361"/>
                  <a:pt x="2415" y="355"/>
                </a:cubicBezTo>
                <a:cubicBezTo>
                  <a:pt x="2417" y="352"/>
                  <a:pt x="2420" y="349"/>
                  <a:pt x="2423" y="346"/>
                </a:cubicBezTo>
                <a:cubicBezTo>
                  <a:pt x="2423" y="332"/>
                  <a:pt x="2423" y="318"/>
                  <a:pt x="2423" y="304"/>
                </a:cubicBezTo>
                <a:cubicBezTo>
                  <a:pt x="2425" y="301"/>
                  <a:pt x="2429" y="299"/>
                  <a:pt x="2432" y="296"/>
                </a:cubicBezTo>
                <a:cubicBezTo>
                  <a:pt x="2432" y="288"/>
                  <a:pt x="2432" y="280"/>
                  <a:pt x="2432" y="271"/>
                </a:cubicBezTo>
                <a:cubicBezTo>
                  <a:pt x="2430" y="268"/>
                  <a:pt x="2426" y="265"/>
                  <a:pt x="2423" y="262"/>
                </a:cubicBezTo>
                <a:cubicBezTo>
                  <a:pt x="2423" y="259"/>
                  <a:pt x="2423" y="257"/>
                  <a:pt x="2423" y="254"/>
                </a:cubicBezTo>
                <a:cubicBezTo>
                  <a:pt x="2418" y="248"/>
                  <a:pt x="2412" y="242"/>
                  <a:pt x="2407" y="237"/>
                </a:cubicBezTo>
                <a:cubicBezTo>
                  <a:pt x="2404" y="237"/>
                  <a:pt x="2401" y="237"/>
                  <a:pt x="2398" y="237"/>
                </a:cubicBezTo>
                <a:cubicBezTo>
                  <a:pt x="2395" y="234"/>
                  <a:pt x="2393" y="232"/>
                  <a:pt x="2390" y="228"/>
                </a:cubicBezTo>
                <a:cubicBezTo>
                  <a:pt x="2387" y="228"/>
                  <a:pt x="2384" y="228"/>
                  <a:pt x="2381" y="228"/>
                </a:cubicBezTo>
                <a:cubicBezTo>
                  <a:pt x="2375" y="223"/>
                  <a:pt x="2370" y="217"/>
                  <a:pt x="2364" y="211"/>
                </a:cubicBezTo>
                <a:cubicBezTo>
                  <a:pt x="2361" y="211"/>
                  <a:pt x="2359" y="211"/>
                  <a:pt x="2356" y="211"/>
                </a:cubicBezTo>
                <a:cubicBezTo>
                  <a:pt x="2353" y="214"/>
                  <a:pt x="2351" y="216"/>
                  <a:pt x="2348" y="220"/>
                </a:cubicBezTo>
                <a:cubicBezTo>
                  <a:pt x="2340" y="220"/>
                  <a:pt x="2331" y="220"/>
                  <a:pt x="2322" y="220"/>
                </a:cubicBezTo>
                <a:cubicBezTo>
                  <a:pt x="2319" y="217"/>
                  <a:pt x="2317" y="215"/>
                  <a:pt x="2314" y="211"/>
                </a:cubicBezTo>
                <a:cubicBezTo>
                  <a:pt x="2311" y="211"/>
                  <a:pt x="2309" y="211"/>
                  <a:pt x="2306" y="211"/>
                </a:cubicBezTo>
                <a:cubicBezTo>
                  <a:pt x="2300" y="206"/>
                  <a:pt x="2294" y="200"/>
                  <a:pt x="2288" y="194"/>
                </a:cubicBezTo>
                <a:cubicBezTo>
                  <a:pt x="2286" y="194"/>
                  <a:pt x="2283" y="194"/>
                  <a:pt x="2280" y="194"/>
                </a:cubicBezTo>
                <a:cubicBezTo>
                  <a:pt x="2277" y="194"/>
                  <a:pt x="2275" y="194"/>
                  <a:pt x="2271" y="194"/>
                </a:cubicBezTo>
                <a:cubicBezTo>
                  <a:pt x="2269" y="192"/>
                  <a:pt x="2266" y="190"/>
                  <a:pt x="2263" y="186"/>
                </a:cubicBezTo>
                <a:cubicBezTo>
                  <a:pt x="2265" y="184"/>
                  <a:pt x="2268" y="181"/>
                  <a:pt x="2271" y="177"/>
                </a:cubicBezTo>
                <a:cubicBezTo>
                  <a:pt x="2277" y="172"/>
                  <a:pt x="2283" y="166"/>
                  <a:pt x="2288" y="160"/>
                </a:cubicBezTo>
                <a:cubicBezTo>
                  <a:pt x="2285" y="157"/>
                  <a:pt x="2282" y="155"/>
                  <a:pt x="2280" y="152"/>
                </a:cubicBezTo>
                <a:cubicBezTo>
                  <a:pt x="2280" y="149"/>
                  <a:pt x="2280" y="146"/>
                  <a:pt x="2280" y="143"/>
                </a:cubicBezTo>
                <a:cubicBezTo>
                  <a:pt x="2274" y="138"/>
                  <a:pt x="2268" y="132"/>
                  <a:pt x="2263" y="127"/>
                </a:cubicBezTo>
                <a:cubicBezTo>
                  <a:pt x="2259" y="127"/>
                  <a:pt x="2257" y="127"/>
                  <a:pt x="2254" y="127"/>
                </a:cubicBezTo>
                <a:cubicBezTo>
                  <a:pt x="2251" y="130"/>
                  <a:pt x="2249" y="133"/>
                  <a:pt x="2246" y="135"/>
                </a:cubicBezTo>
                <a:cubicBezTo>
                  <a:pt x="2241" y="135"/>
                  <a:pt x="2235" y="135"/>
                  <a:pt x="2229" y="135"/>
                </a:cubicBezTo>
                <a:cubicBezTo>
                  <a:pt x="2226" y="132"/>
                  <a:pt x="2223" y="130"/>
                  <a:pt x="2220" y="127"/>
                </a:cubicBezTo>
                <a:cubicBezTo>
                  <a:pt x="2217" y="127"/>
                  <a:pt x="2215" y="127"/>
                  <a:pt x="2212" y="127"/>
                </a:cubicBezTo>
                <a:cubicBezTo>
                  <a:pt x="2203" y="118"/>
                  <a:pt x="2195" y="109"/>
                  <a:pt x="2187" y="101"/>
                </a:cubicBezTo>
                <a:cubicBezTo>
                  <a:pt x="2184" y="101"/>
                  <a:pt x="2181" y="101"/>
                  <a:pt x="2178" y="101"/>
                </a:cubicBezTo>
                <a:cubicBezTo>
                  <a:pt x="2175" y="98"/>
                  <a:pt x="2173" y="96"/>
                  <a:pt x="2170" y="93"/>
                </a:cubicBezTo>
                <a:cubicBezTo>
                  <a:pt x="2170" y="90"/>
                  <a:pt x="2170" y="87"/>
                  <a:pt x="2170" y="85"/>
                </a:cubicBezTo>
                <a:cubicBezTo>
                  <a:pt x="2173" y="82"/>
                  <a:pt x="2176" y="79"/>
                  <a:pt x="2178" y="76"/>
                </a:cubicBezTo>
                <a:cubicBezTo>
                  <a:pt x="2178" y="70"/>
                  <a:pt x="2178" y="65"/>
                  <a:pt x="2178" y="59"/>
                </a:cubicBezTo>
                <a:cubicBezTo>
                  <a:pt x="2169" y="59"/>
                  <a:pt x="2161" y="59"/>
                  <a:pt x="2153" y="59"/>
                </a:cubicBezTo>
                <a:cubicBezTo>
                  <a:pt x="2150" y="62"/>
                  <a:pt x="2147" y="66"/>
                  <a:pt x="2145" y="68"/>
                </a:cubicBezTo>
                <a:cubicBezTo>
                  <a:pt x="2139" y="68"/>
                  <a:pt x="2134" y="68"/>
                  <a:pt x="2128" y="68"/>
                </a:cubicBezTo>
                <a:cubicBezTo>
                  <a:pt x="2128" y="62"/>
                  <a:pt x="2128" y="57"/>
                  <a:pt x="2128" y="51"/>
                </a:cubicBezTo>
                <a:cubicBezTo>
                  <a:pt x="2131" y="48"/>
                  <a:pt x="2134" y="44"/>
                  <a:pt x="2136" y="42"/>
                </a:cubicBezTo>
                <a:cubicBezTo>
                  <a:pt x="2136" y="33"/>
                  <a:pt x="2136" y="25"/>
                  <a:pt x="2136" y="17"/>
                </a:cubicBezTo>
                <a:cubicBezTo>
                  <a:pt x="2125" y="17"/>
                  <a:pt x="2113" y="17"/>
                  <a:pt x="2103" y="17"/>
                </a:cubicBezTo>
                <a:cubicBezTo>
                  <a:pt x="2100" y="20"/>
                  <a:pt x="2096" y="23"/>
                  <a:pt x="2094" y="26"/>
                </a:cubicBezTo>
                <a:cubicBezTo>
                  <a:pt x="2083" y="26"/>
                  <a:pt x="2071" y="26"/>
                  <a:pt x="2060" y="26"/>
                </a:cubicBezTo>
                <a:cubicBezTo>
                  <a:pt x="2057" y="29"/>
                  <a:pt x="2054" y="32"/>
                  <a:pt x="2052" y="34"/>
                </a:cubicBezTo>
                <a:cubicBezTo>
                  <a:pt x="2049" y="34"/>
                  <a:pt x="2046" y="34"/>
                  <a:pt x="2044" y="34"/>
                </a:cubicBezTo>
                <a:cubicBezTo>
                  <a:pt x="2044" y="37"/>
                  <a:pt x="2044" y="40"/>
                  <a:pt x="2044" y="42"/>
                </a:cubicBezTo>
                <a:cubicBezTo>
                  <a:pt x="2040" y="45"/>
                  <a:pt x="2037" y="49"/>
                  <a:pt x="2035" y="51"/>
                </a:cubicBezTo>
                <a:cubicBezTo>
                  <a:pt x="2032" y="51"/>
                  <a:pt x="2029" y="51"/>
                  <a:pt x="2027" y="51"/>
                </a:cubicBezTo>
                <a:cubicBezTo>
                  <a:pt x="2027" y="54"/>
                  <a:pt x="2027" y="57"/>
                  <a:pt x="2027" y="59"/>
                </a:cubicBezTo>
                <a:cubicBezTo>
                  <a:pt x="2023" y="62"/>
                  <a:pt x="2020" y="66"/>
                  <a:pt x="2018" y="68"/>
                </a:cubicBezTo>
                <a:cubicBezTo>
                  <a:pt x="2018" y="74"/>
                  <a:pt x="2018" y="79"/>
                  <a:pt x="2018" y="85"/>
                </a:cubicBezTo>
                <a:cubicBezTo>
                  <a:pt x="2015" y="88"/>
                  <a:pt x="2012" y="91"/>
                  <a:pt x="2010" y="93"/>
                </a:cubicBezTo>
                <a:cubicBezTo>
                  <a:pt x="2010" y="99"/>
                  <a:pt x="2010" y="104"/>
                  <a:pt x="2010" y="110"/>
                </a:cubicBezTo>
                <a:cubicBezTo>
                  <a:pt x="2006" y="113"/>
                  <a:pt x="2004" y="116"/>
                  <a:pt x="2002" y="118"/>
                </a:cubicBezTo>
                <a:cubicBezTo>
                  <a:pt x="2002" y="124"/>
                  <a:pt x="2002" y="130"/>
                  <a:pt x="2002" y="135"/>
                </a:cubicBezTo>
                <a:cubicBezTo>
                  <a:pt x="1990" y="147"/>
                  <a:pt x="1979" y="158"/>
                  <a:pt x="1968" y="169"/>
                </a:cubicBezTo>
                <a:cubicBezTo>
                  <a:pt x="1968" y="173"/>
                  <a:pt x="1968" y="175"/>
                  <a:pt x="1968" y="177"/>
                </a:cubicBezTo>
                <a:cubicBezTo>
                  <a:pt x="1964" y="181"/>
                  <a:pt x="1961" y="184"/>
                  <a:pt x="1959" y="186"/>
                </a:cubicBezTo>
                <a:cubicBezTo>
                  <a:pt x="1959" y="192"/>
                  <a:pt x="1959" y="198"/>
                  <a:pt x="1959" y="203"/>
                </a:cubicBezTo>
                <a:cubicBezTo>
                  <a:pt x="1955" y="206"/>
                  <a:pt x="1953" y="209"/>
                  <a:pt x="1951" y="211"/>
                </a:cubicBezTo>
                <a:cubicBezTo>
                  <a:pt x="1951" y="226"/>
                  <a:pt x="1951" y="240"/>
                  <a:pt x="1951" y="254"/>
                </a:cubicBezTo>
                <a:cubicBezTo>
                  <a:pt x="1947" y="254"/>
                  <a:pt x="1945" y="254"/>
                  <a:pt x="1942" y="254"/>
                </a:cubicBezTo>
                <a:cubicBezTo>
                  <a:pt x="1939" y="257"/>
                  <a:pt x="1936" y="259"/>
                  <a:pt x="1933" y="262"/>
                </a:cubicBezTo>
                <a:cubicBezTo>
                  <a:pt x="1933" y="267"/>
                  <a:pt x="1933" y="273"/>
                  <a:pt x="1933" y="279"/>
                </a:cubicBezTo>
                <a:cubicBezTo>
                  <a:pt x="1939" y="284"/>
                  <a:pt x="1945" y="290"/>
                  <a:pt x="1951" y="296"/>
                </a:cubicBezTo>
                <a:cubicBezTo>
                  <a:pt x="1951" y="301"/>
                  <a:pt x="1951" y="307"/>
                  <a:pt x="1951" y="313"/>
                </a:cubicBezTo>
                <a:cubicBezTo>
                  <a:pt x="1962" y="313"/>
                  <a:pt x="1973" y="313"/>
                  <a:pt x="1985" y="313"/>
                </a:cubicBezTo>
                <a:cubicBezTo>
                  <a:pt x="1988" y="316"/>
                  <a:pt x="1990" y="318"/>
                  <a:pt x="1993" y="321"/>
                </a:cubicBezTo>
                <a:cubicBezTo>
                  <a:pt x="1996" y="321"/>
                  <a:pt x="1999" y="321"/>
                  <a:pt x="2002" y="321"/>
                </a:cubicBezTo>
                <a:cubicBezTo>
                  <a:pt x="2005" y="324"/>
                  <a:pt x="2007" y="327"/>
                  <a:pt x="2010" y="330"/>
                </a:cubicBezTo>
                <a:cubicBezTo>
                  <a:pt x="2019" y="330"/>
                  <a:pt x="2027" y="330"/>
                  <a:pt x="2035" y="330"/>
                </a:cubicBezTo>
                <a:cubicBezTo>
                  <a:pt x="2040" y="335"/>
                  <a:pt x="2046" y="341"/>
                  <a:pt x="2052" y="346"/>
                </a:cubicBezTo>
                <a:cubicBezTo>
                  <a:pt x="2052" y="352"/>
                  <a:pt x="2052" y="357"/>
                  <a:pt x="2052" y="363"/>
                </a:cubicBezTo>
                <a:cubicBezTo>
                  <a:pt x="2057" y="369"/>
                  <a:pt x="2063" y="374"/>
                  <a:pt x="2069" y="380"/>
                </a:cubicBezTo>
                <a:cubicBezTo>
                  <a:pt x="2072" y="380"/>
                  <a:pt x="2075" y="380"/>
                  <a:pt x="2077" y="380"/>
                </a:cubicBezTo>
                <a:cubicBezTo>
                  <a:pt x="2077" y="386"/>
                  <a:pt x="2077" y="391"/>
                  <a:pt x="2077" y="397"/>
                </a:cubicBezTo>
                <a:cubicBezTo>
                  <a:pt x="2080" y="400"/>
                  <a:pt x="2083" y="403"/>
                  <a:pt x="2086" y="405"/>
                </a:cubicBezTo>
                <a:cubicBezTo>
                  <a:pt x="2086" y="408"/>
                  <a:pt x="2086" y="412"/>
                  <a:pt x="2086" y="414"/>
                </a:cubicBezTo>
                <a:cubicBezTo>
                  <a:pt x="2083" y="417"/>
                  <a:pt x="2079" y="420"/>
                  <a:pt x="2077" y="422"/>
                </a:cubicBezTo>
                <a:cubicBezTo>
                  <a:pt x="2077" y="425"/>
                  <a:pt x="2077" y="429"/>
                  <a:pt x="2077" y="431"/>
                </a:cubicBezTo>
                <a:cubicBezTo>
                  <a:pt x="2071" y="437"/>
                  <a:pt x="2066" y="442"/>
                  <a:pt x="2060" y="447"/>
                </a:cubicBezTo>
                <a:cubicBezTo>
                  <a:pt x="2060" y="451"/>
                  <a:pt x="2060" y="454"/>
                  <a:pt x="2060" y="456"/>
                </a:cubicBezTo>
                <a:cubicBezTo>
                  <a:pt x="2054" y="462"/>
                  <a:pt x="2049" y="468"/>
                  <a:pt x="2044" y="473"/>
                </a:cubicBezTo>
                <a:cubicBezTo>
                  <a:pt x="2038" y="473"/>
                  <a:pt x="2032" y="473"/>
                  <a:pt x="2027" y="473"/>
                </a:cubicBezTo>
                <a:cubicBezTo>
                  <a:pt x="2023" y="476"/>
                  <a:pt x="2020" y="479"/>
                  <a:pt x="2018" y="481"/>
                </a:cubicBezTo>
                <a:cubicBezTo>
                  <a:pt x="2009" y="481"/>
                  <a:pt x="2001" y="481"/>
                  <a:pt x="1993" y="481"/>
                </a:cubicBezTo>
                <a:cubicBezTo>
                  <a:pt x="1989" y="485"/>
                  <a:pt x="1987" y="488"/>
                  <a:pt x="1985" y="490"/>
                </a:cubicBezTo>
                <a:cubicBezTo>
                  <a:pt x="1981" y="490"/>
                  <a:pt x="1978" y="490"/>
                  <a:pt x="1976" y="490"/>
                </a:cubicBezTo>
                <a:cubicBezTo>
                  <a:pt x="1972" y="494"/>
                  <a:pt x="1970" y="496"/>
                  <a:pt x="1968" y="498"/>
                </a:cubicBezTo>
                <a:cubicBezTo>
                  <a:pt x="1968" y="502"/>
                  <a:pt x="1968" y="504"/>
                  <a:pt x="1968" y="506"/>
                </a:cubicBezTo>
                <a:cubicBezTo>
                  <a:pt x="1964" y="510"/>
                  <a:pt x="1961" y="513"/>
                  <a:pt x="1959" y="515"/>
                </a:cubicBezTo>
                <a:cubicBezTo>
                  <a:pt x="1953" y="515"/>
                  <a:pt x="1947" y="515"/>
                  <a:pt x="1942" y="515"/>
                </a:cubicBezTo>
                <a:cubicBezTo>
                  <a:pt x="1942" y="493"/>
                  <a:pt x="1942" y="470"/>
                  <a:pt x="1942" y="447"/>
                </a:cubicBezTo>
                <a:cubicBezTo>
                  <a:pt x="1939" y="444"/>
                  <a:pt x="1936" y="442"/>
                  <a:pt x="1933" y="439"/>
                </a:cubicBezTo>
                <a:cubicBezTo>
                  <a:pt x="1933" y="436"/>
                  <a:pt x="1933" y="434"/>
                  <a:pt x="1933" y="431"/>
                </a:cubicBezTo>
                <a:cubicBezTo>
                  <a:pt x="1925" y="422"/>
                  <a:pt x="1916" y="413"/>
                  <a:pt x="1908" y="405"/>
                </a:cubicBezTo>
                <a:cubicBezTo>
                  <a:pt x="1908" y="402"/>
                  <a:pt x="1908" y="399"/>
                  <a:pt x="1908" y="397"/>
                </a:cubicBezTo>
                <a:cubicBezTo>
                  <a:pt x="1886" y="397"/>
                  <a:pt x="1863" y="397"/>
                  <a:pt x="1841" y="397"/>
                </a:cubicBezTo>
                <a:cubicBezTo>
                  <a:pt x="1838" y="394"/>
                  <a:pt x="1835" y="391"/>
                  <a:pt x="1832" y="389"/>
                </a:cubicBezTo>
                <a:cubicBezTo>
                  <a:pt x="1823" y="389"/>
                  <a:pt x="1815" y="389"/>
                  <a:pt x="1807" y="389"/>
                </a:cubicBezTo>
                <a:cubicBezTo>
                  <a:pt x="1804" y="386"/>
                  <a:pt x="1801" y="382"/>
                  <a:pt x="1798" y="380"/>
                </a:cubicBezTo>
                <a:cubicBezTo>
                  <a:pt x="1795" y="380"/>
                  <a:pt x="1792" y="380"/>
                  <a:pt x="1790" y="380"/>
                </a:cubicBezTo>
                <a:cubicBezTo>
                  <a:pt x="1787" y="383"/>
                  <a:pt x="1784" y="387"/>
                  <a:pt x="1782" y="389"/>
                </a:cubicBezTo>
                <a:cubicBezTo>
                  <a:pt x="1782" y="392"/>
                  <a:pt x="1782" y="395"/>
                  <a:pt x="1782" y="397"/>
                </a:cubicBezTo>
                <a:cubicBezTo>
                  <a:pt x="1779" y="400"/>
                  <a:pt x="1775" y="403"/>
                  <a:pt x="1773" y="405"/>
                </a:cubicBezTo>
                <a:cubicBezTo>
                  <a:pt x="1773" y="408"/>
                  <a:pt x="1773" y="412"/>
                  <a:pt x="1773" y="414"/>
                </a:cubicBezTo>
                <a:cubicBezTo>
                  <a:pt x="1776" y="417"/>
                  <a:pt x="1779" y="420"/>
                  <a:pt x="1782" y="422"/>
                </a:cubicBezTo>
                <a:cubicBezTo>
                  <a:pt x="1782" y="428"/>
                  <a:pt x="1782" y="434"/>
                  <a:pt x="1782" y="439"/>
                </a:cubicBezTo>
                <a:cubicBezTo>
                  <a:pt x="1785" y="442"/>
                  <a:pt x="1788" y="445"/>
                  <a:pt x="1790" y="447"/>
                </a:cubicBezTo>
                <a:cubicBezTo>
                  <a:pt x="1790" y="451"/>
                  <a:pt x="1790" y="454"/>
                  <a:pt x="1790" y="456"/>
                </a:cubicBezTo>
                <a:cubicBezTo>
                  <a:pt x="1793" y="459"/>
                  <a:pt x="1796" y="462"/>
                  <a:pt x="1798" y="464"/>
                </a:cubicBezTo>
                <a:cubicBezTo>
                  <a:pt x="1798" y="468"/>
                  <a:pt x="1798" y="471"/>
                  <a:pt x="1798" y="473"/>
                </a:cubicBezTo>
                <a:cubicBezTo>
                  <a:pt x="1801" y="476"/>
                  <a:pt x="1805" y="479"/>
                  <a:pt x="1807" y="481"/>
                </a:cubicBezTo>
                <a:cubicBezTo>
                  <a:pt x="1807" y="485"/>
                  <a:pt x="1807" y="488"/>
                  <a:pt x="1807" y="490"/>
                </a:cubicBezTo>
                <a:cubicBezTo>
                  <a:pt x="1810" y="494"/>
                  <a:pt x="1813" y="496"/>
                  <a:pt x="1815" y="498"/>
                </a:cubicBezTo>
                <a:cubicBezTo>
                  <a:pt x="1815" y="504"/>
                  <a:pt x="1815" y="510"/>
                  <a:pt x="1815" y="515"/>
                </a:cubicBezTo>
                <a:cubicBezTo>
                  <a:pt x="1812" y="515"/>
                  <a:pt x="1809" y="515"/>
                  <a:pt x="1807" y="515"/>
                </a:cubicBezTo>
                <a:cubicBezTo>
                  <a:pt x="1804" y="519"/>
                  <a:pt x="1801" y="521"/>
                  <a:pt x="1798" y="523"/>
                </a:cubicBezTo>
                <a:cubicBezTo>
                  <a:pt x="1795" y="523"/>
                  <a:pt x="1792" y="523"/>
                  <a:pt x="1790" y="523"/>
                </a:cubicBezTo>
                <a:cubicBezTo>
                  <a:pt x="1784" y="529"/>
                  <a:pt x="1779" y="535"/>
                  <a:pt x="1773" y="541"/>
                </a:cubicBezTo>
                <a:cubicBezTo>
                  <a:pt x="1770" y="541"/>
                  <a:pt x="1767" y="541"/>
                  <a:pt x="1765" y="541"/>
                </a:cubicBezTo>
                <a:cubicBezTo>
                  <a:pt x="1762" y="544"/>
                  <a:pt x="1758" y="547"/>
                  <a:pt x="1756" y="549"/>
                </a:cubicBezTo>
                <a:cubicBezTo>
                  <a:pt x="1750" y="549"/>
                  <a:pt x="1745" y="549"/>
                  <a:pt x="1740" y="549"/>
                </a:cubicBezTo>
                <a:cubicBezTo>
                  <a:pt x="1737" y="546"/>
                  <a:pt x="1733" y="543"/>
                  <a:pt x="1731" y="541"/>
                </a:cubicBezTo>
                <a:cubicBezTo>
                  <a:pt x="1731" y="537"/>
                  <a:pt x="1731" y="535"/>
                  <a:pt x="1731" y="532"/>
                </a:cubicBezTo>
                <a:cubicBezTo>
                  <a:pt x="1728" y="532"/>
                  <a:pt x="1725" y="532"/>
                  <a:pt x="1723" y="532"/>
                </a:cubicBezTo>
                <a:cubicBezTo>
                  <a:pt x="1720" y="536"/>
                  <a:pt x="1716" y="538"/>
                  <a:pt x="1714" y="541"/>
                </a:cubicBezTo>
                <a:cubicBezTo>
                  <a:pt x="1711" y="541"/>
                  <a:pt x="1708" y="541"/>
                  <a:pt x="1706" y="541"/>
                </a:cubicBezTo>
                <a:cubicBezTo>
                  <a:pt x="1703" y="544"/>
                  <a:pt x="1699" y="547"/>
                  <a:pt x="1697" y="549"/>
                </a:cubicBezTo>
                <a:cubicBezTo>
                  <a:pt x="1697" y="555"/>
                  <a:pt x="1697" y="561"/>
                  <a:pt x="1697" y="566"/>
                </a:cubicBezTo>
                <a:cubicBezTo>
                  <a:pt x="1703" y="571"/>
                  <a:pt x="1708" y="577"/>
                  <a:pt x="1714" y="583"/>
                </a:cubicBezTo>
                <a:cubicBezTo>
                  <a:pt x="1714" y="586"/>
                  <a:pt x="1714" y="589"/>
                  <a:pt x="1714" y="592"/>
                </a:cubicBezTo>
                <a:cubicBezTo>
                  <a:pt x="1711" y="595"/>
                  <a:pt x="1708" y="597"/>
                  <a:pt x="1706" y="600"/>
                </a:cubicBezTo>
                <a:cubicBezTo>
                  <a:pt x="1706" y="603"/>
                  <a:pt x="1706" y="605"/>
                  <a:pt x="1706" y="608"/>
                </a:cubicBezTo>
                <a:cubicBezTo>
                  <a:pt x="1711" y="608"/>
                  <a:pt x="1717" y="608"/>
                  <a:pt x="1723" y="608"/>
                </a:cubicBezTo>
                <a:cubicBezTo>
                  <a:pt x="1723" y="622"/>
                  <a:pt x="1723" y="637"/>
                  <a:pt x="1723" y="651"/>
                </a:cubicBezTo>
                <a:cubicBezTo>
                  <a:pt x="1720" y="651"/>
                  <a:pt x="1716" y="651"/>
                  <a:pt x="1714" y="651"/>
                </a:cubicBezTo>
                <a:cubicBezTo>
                  <a:pt x="1711" y="654"/>
                  <a:pt x="1708" y="656"/>
                  <a:pt x="1706" y="659"/>
                </a:cubicBezTo>
                <a:cubicBezTo>
                  <a:pt x="1711" y="665"/>
                  <a:pt x="1717" y="670"/>
                  <a:pt x="1723" y="676"/>
                </a:cubicBezTo>
                <a:cubicBezTo>
                  <a:pt x="1723" y="685"/>
                  <a:pt x="1723" y="693"/>
                  <a:pt x="1723" y="701"/>
                </a:cubicBezTo>
                <a:cubicBezTo>
                  <a:pt x="1732" y="701"/>
                  <a:pt x="1740" y="701"/>
                  <a:pt x="1748" y="701"/>
                </a:cubicBezTo>
                <a:cubicBezTo>
                  <a:pt x="1751" y="704"/>
                  <a:pt x="1754" y="707"/>
                  <a:pt x="1756" y="709"/>
                </a:cubicBezTo>
                <a:cubicBezTo>
                  <a:pt x="1759" y="709"/>
                  <a:pt x="1762" y="709"/>
                  <a:pt x="1765" y="709"/>
                </a:cubicBezTo>
                <a:cubicBezTo>
                  <a:pt x="1765" y="720"/>
                  <a:pt x="1765" y="732"/>
                  <a:pt x="1765" y="743"/>
                </a:cubicBezTo>
                <a:cubicBezTo>
                  <a:pt x="1762" y="746"/>
                  <a:pt x="1758" y="750"/>
                  <a:pt x="1756" y="752"/>
                </a:cubicBezTo>
                <a:cubicBezTo>
                  <a:pt x="1756" y="761"/>
                  <a:pt x="1756" y="769"/>
                  <a:pt x="1756" y="777"/>
                </a:cubicBezTo>
                <a:cubicBezTo>
                  <a:pt x="1753" y="780"/>
                  <a:pt x="1750" y="783"/>
                  <a:pt x="1748" y="785"/>
                </a:cubicBezTo>
                <a:cubicBezTo>
                  <a:pt x="1748" y="806"/>
                  <a:pt x="1748" y="825"/>
                  <a:pt x="1748" y="844"/>
                </a:cubicBezTo>
                <a:cubicBezTo>
                  <a:pt x="1751" y="848"/>
                  <a:pt x="1754" y="851"/>
                  <a:pt x="1756" y="853"/>
                </a:cubicBezTo>
                <a:cubicBezTo>
                  <a:pt x="1756" y="865"/>
                  <a:pt x="1756" y="876"/>
                  <a:pt x="1756" y="887"/>
                </a:cubicBezTo>
                <a:cubicBezTo>
                  <a:pt x="1753" y="890"/>
                  <a:pt x="1750" y="893"/>
                  <a:pt x="1748" y="896"/>
                </a:cubicBezTo>
                <a:cubicBezTo>
                  <a:pt x="1742" y="896"/>
                  <a:pt x="1737" y="896"/>
                  <a:pt x="1731" y="896"/>
                </a:cubicBezTo>
                <a:cubicBezTo>
                  <a:pt x="1728" y="892"/>
                  <a:pt x="1725" y="889"/>
                  <a:pt x="1723" y="887"/>
                </a:cubicBezTo>
                <a:cubicBezTo>
                  <a:pt x="1714" y="887"/>
                  <a:pt x="1705" y="887"/>
                  <a:pt x="1697" y="887"/>
                </a:cubicBezTo>
                <a:cubicBezTo>
                  <a:pt x="1694" y="883"/>
                  <a:pt x="1691" y="881"/>
                  <a:pt x="1689" y="878"/>
                </a:cubicBezTo>
                <a:cubicBezTo>
                  <a:pt x="1685" y="882"/>
                  <a:pt x="1683" y="884"/>
                  <a:pt x="1681" y="887"/>
                </a:cubicBezTo>
                <a:cubicBezTo>
                  <a:pt x="1669" y="887"/>
                  <a:pt x="1658" y="887"/>
                  <a:pt x="1647" y="887"/>
                </a:cubicBezTo>
                <a:cubicBezTo>
                  <a:pt x="1647" y="896"/>
                  <a:pt x="1647" y="904"/>
                  <a:pt x="1647" y="912"/>
                </a:cubicBezTo>
                <a:cubicBezTo>
                  <a:pt x="1650" y="915"/>
                  <a:pt x="1652" y="918"/>
                  <a:pt x="1655" y="921"/>
                </a:cubicBezTo>
                <a:cubicBezTo>
                  <a:pt x="1655" y="926"/>
                  <a:pt x="1655" y="932"/>
                  <a:pt x="1655" y="938"/>
                </a:cubicBezTo>
                <a:cubicBezTo>
                  <a:pt x="1658" y="938"/>
                  <a:pt x="1661" y="938"/>
                  <a:pt x="1664" y="938"/>
                </a:cubicBezTo>
                <a:cubicBezTo>
                  <a:pt x="1667" y="941"/>
                  <a:pt x="1669" y="943"/>
                  <a:pt x="1672" y="946"/>
                </a:cubicBezTo>
                <a:cubicBezTo>
                  <a:pt x="1672" y="951"/>
                  <a:pt x="1672" y="957"/>
                  <a:pt x="1672" y="963"/>
                </a:cubicBezTo>
                <a:cubicBezTo>
                  <a:pt x="1668" y="966"/>
                  <a:pt x="1666" y="968"/>
                  <a:pt x="1664" y="971"/>
                </a:cubicBezTo>
                <a:cubicBezTo>
                  <a:pt x="1664" y="977"/>
                  <a:pt x="1664" y="982"/>
                  <a:pt x="1664" y="988"/>
                </a:cubicBezTo>
                <a:cubicBezTo>
                  <a:pt x="1660" y="991"/>
                  <a:pt x="1657" y="994"/>
                  <a:pt x="1655" y="997"/>
                </a:cubicBezTo>
                <a:cubicBezTo>
                  <a:pt x="1655" y="1002"/>
                  <a:pt x="1655" y="1008"/>
                  <a:pt x="1655" y="1014"/>
                </a:cubicBezTo>
                <a:cubicBezTo>
                  <a:pt x="1643" y="1014"/>
                  <a:pt x="1632" y="1014"/>
                  <a:pt x="1621" y="1014"/>
                </a:cubicBezTo>
                <a:cubicBezTo>
                  <a:pt x="1618" y="1011"/>
                  <a:pt x="1615" y="1007"/>
                  <a:pt x="1613" y="1005"/>
                </a:cubicBezTo>
                <a:cubicBezTo>
                  <a:pt x="1607" y="1005"/>
                  <a:pt x="1601" y="1005"/>
                  <a:pt x="1596" y="1005"/>
                </a:cubicBezTo>
                <a:cubicBezTo>
                  <a:pt x="1596" y="1014"/>
                  <a:pt x="1596" y="1022"/>
                  <a:pt x="1596" y="1030"/>
                </a:cubicBezTo>
                <a:cubicBezTo>
                  <a:pt x="1587" y="1030"/>
                  <a:pt x="1578" y="1030"/>
                  <a:pt x="1570" y="1030"/>
                </a:cubicBezTo>
                <a:cubicBezTo>
                  <a:pt x="1567" y="1033"/>
                  <a:pt x="1565" y="1037"/>
                  <a:pt x="1562" y="1039"/>
                </a:cubicBezTo>
                <a:cubicBezTo>
                  <a:pt x="1545" y="1039"/>
                  <a:pt x="1528" y="1039"/>
                  <a:pt x="1511" y="1039"/>
                </a:cubicBezTo>
                <a:cubicBezTo>
                  <a:pt x="1506" y="1033"/>
                  <a:pt x="1500" y="1028"/>
                  <a:pt x="1494" y="1022"/>
                </a:cubicBezTo>
                <a:cubicBezTo>
                  <a:pt x="1489" y="1022"/>
                  <a:pt x="1483" y="1022"/>
                  <a:pt x="1478" y="1022"/>
                </a:cubicBezTo>
                <a:cubicBezTo>
                  <a:pt x="1472" y="1028"/>
                  <a:pt x="1467" y="1033"/>
                  <a:pt x="1461" y="1039"/>
                </a:cubicBezTo>
                <a:cubicBezTo>
                  <a:pt x="1461" y="1045"/>
                  <a:pt x="1461" y="1050"/>
                  <a:pt x="1461" y="1056"/>
                </a:cubicBezTo>
                <a:cubicBezTo>
                  <a:pt x="1458" y="1059"/>
                  <a:pt x="1454" y="1062"/>
                  <a:pt x="1452" y="1064"/>
                </a:cubicBezTo>
                <a:cubicBezTo>
                  <a:pt x="1449" y="1064"/>
                  <a:pt x="1446" y="1064"/>
                  <a:pt x="1444" y="1064"/>
                </a:cubicBezTo>
                <a:cubicBezTo>
                  <a:pt x="1444" y="1075"/>
                  <a:pt x="1444" y="1087"/>
                  <a:pt x="1444" y="1098"/>
                </a:cubicBezTo>
                <a:cubicBezTo>
                  <a:pt x="1438" y="1104"/>
                  <a:pt x="1433" y="1110"/>
                  <a:pt x="1427" y="1115"/>
                </a:cubicBezTo>
                <a:cubicBezTo>
                  <a:pt x="1427" y="1119"/>
                  <a:pt x="1427" y="1121"/>
                  <a:pt x="1427" y="1123"/>
                </a:cubicBezTo>
                <a:cubicBezTo>
                  <a:pt x="1424" y="1123"/>
                  <a:pt x="1421" y="1123"/>
                  <a:pt x="1419" y="1123"/>
                </a:cubicBezTo>
                <a:cubicBezTo>
                  <a:pt x="1415" y="1127"/>
                  <a:pt x="1412" y="1129"/>
                  <a:pt x="1410" y="1131"/>
                </a:cubicBezTo>
                <a:cubicBezTo>
                  <a:pt x="1407" y="1131"/>
                  <a:pt x="1404" y="1131"/>
                  <a:pt x="1402" y="1131"/>
                </a:cubicBezTo>
                <a:cubicBezTo>
                  <a:pt x="1402" y="1135"/>
                  <a:pt x="1402" y="1138"/>
                  <a:pt x="1402" y="1140"/>
                </a:cubicBezTo>
                <a:cubicBezTo>
                  <a:pt x="1396" y="1146"/>
                  <a:pt x="1390" y="1152"/>
                  <a:pt x="1385" y="1157"/>
                </a:cubicBezTo>
                <a:cubicBezTo>
                  <a:pt x="1385" y="1161"/>
                  <a:pt x="1385" y="1163"/>
                  <a:pt x="1385" y="1166"/>
                </a:cubicBezTo>
                <a:cubicBezTo>
                  <a:pt x="1376" y="1166"/>
                  <a:pt x="1368" y="1166"/>
                  <a:pt x="1360" y="1166"/>
                </a:cubicBezTo>
                <a:cubicBezTo>
                  <a:pt x="1356" y="1169"/>
                  <a:pt x="1353" y="1171"/>
                  <a:pt x="1351" y="1174"/>
                </a:cubicBezTo>
                <a:cubicBezTo>
                  <a:pt x="1345" y="1174"/>
                  <a:pt x="1339" y="1174"/>
                  <a:pt x="1334" y="1174"/>
                </a:cubicBezTo>
                <a:cubicBezTo>
                  <a:pt x="1330" y="1177"/>
                  <a:pt x="1328" y="1180"/>
                  <a:pt x="1326" y="1183"/>
                </a:cubicBezTo>
                <a:cubicBezTo>
                  <a:pt x="1326" y="1186"/>
                  <a:pt x="1326" y="1188"/>
                  <a:pt x="1326" y="1191"/>
                </a:cubicBezTo>
                <a:cubicBezTo>
                  <a:pt x="1329" y="1194"/>
                  <a:pt x="1331" y="1197"/>
                  <a:pt x="1334" y="1200"/>
                </a:cubicBezTo>
                <a:cubicBezTo>
                  <a:pt x="1334" y="1203"/>
                  <a:pt x="1334" y="1205"/>
                  <a:pt x="1334" y="1208"/>
                </a:cubicBezTo>
                <a:cubicBezTo>
                  <a:pt x="1328" y="1213"/>
                  <a:pt x="1322" y="1219"/>
                  <a:pt x="1317" y="1225"/>
                </a:cubicBezTo>
                <a:cubicBezTo>
                  <a:pt x="1317" y="1230"/>
                  <a:pt x="1317" y="1236"/>
                  <a:pt x="1317" y="1242"/>
                </a:cubicBezTo>
                <a:cubicBezTo>
                  <a:pt x="1321" y="1245"/>
                  <a:pt x="1323" y="1247"/>
                  <a:pt x="1326" y="1250"/>
                </a:cubicBezTo>
                <a:cubicBezTo>
                  <a:pt x="1326" y="1253"/>
                  <a:pt x="1326" y="1256"/>
                  <a:pt x="1326" y="1259"/>
                </a:cubicBezTo>
                <a:cubicBezTo>
                  <a:pt x="1329" y="1262"/>
                  <a:pt x="1331" y="1264"/>
                  <a:pt x="1334" y="1267"/>
                </a:cubicBezTo>
                <a:cubicBezTo>
                  <a:pt x="1334" y="1276"/>
                  <a:pt x="1334" y="1284"/>
                  <a:pt x="1334" y="1292"/>
                </a:cubicBezTo>
                <a:cubicBezTo>
                  <a:pt x="1339" y="1298"/>
                  <a:pt x="1345" y="1303"/>
                  <a:pt x="1351" y="1309"/>
                </a:cubicBezTo>
                <a:cubicBezTo>
                  <a:pt x="1351" y="1315"/>
                  <a:pt x="1351" y="1320"/>
                  <a:pt x="1351" y="1326"/>
                </a:cubicBezTo>
                <a:cubicBezTo>
                  <a:pt x="1354" y="1329"/>
                  <a:pt x="1357" y="1332"/>
                  <a:pt x="1360" y="1334"/>
                </a:cubicBezTo>
                <a:cubicBezTo>
                  <a:pt x="1360" y="1345"/>
                  <a:pt x="1360" y="1357"/>
                  <a:pt x="1360" y="1368"/>
                </a:cubicBezTo>
                <a:cubicBezTo>
                  <a:pt x="1354" y="1368"/>
                  <a:pt x="1348" y="1368"/>
                  <a:pt x="1343" y="1368"/>
                </a:cubicBezTo>
                <a:cubicBezTo>
                  <a:pt x="1343" y="1391"/>
                  <a:pt x="1343" y="1414"/>
                  <a:pt x="1343" y="1435"/>
                </a:cubicBezTo>
                <a:cubicBezTo>
                  <a:pt x="1346" y="1439"/>
                  <a:pt x="1348" y="1442"/>
                  <a:pt x="1351" y="1444"/>
                </a:cubicBezTo>
                <a:cubicBezTo>
                  <a:pt x="1351" y="1456"/>
                  <a:pt x="1351" y="1467"/>
                  <a:pt x="1351" y="1478"/>
                </a:cubicBezTo>
                <a:cubicBezTo>
                  <a:pt x="1347" y="1482"/>
                  <a:pt x="1345" y="1484"/>
                  <a:pt x="1343" y="1486"/>
                </a:cubicBezTo>
                <a:cubicBezTo>
                  <a:pt x="1343" y="1495"/>
                  <a:pt x="1343" y="1504"/>
                  <a:pt x="1343" y="1512"/>
                </a:cubicBezTo>
                <a:cubicBezTo>
                  <a:pt x="1339" y="1515"/>
                  <a:pt x="1336" y="1518"/>
                  <a:pt x="1334" y="1521"/>
                </a:cubicBezTo>
                <a:cubicBezTo>
                  <a:pt x="1334" y="1529"/>
                  <a:pt x="1334" y="1538"/>
                  <a:pt x="1334" y="1546"/>
                </a:cubicBezTo>
                <a:cubicBezTo>
                  <a:pt x="1330" y="1549"/>
                  <a:pt x="1328" y="1551"/>
                  <a:pt x="1326" y="1554"/>
                </a:cubicBezTo>
                <a:cubicBezTo>
                  <a:pt x="1326" y="1559"/>
                  <a:pt x="1326" y="1565"/>
                  <a:pt x="1326" y="1571"/>
                </a:cubicBezTo>
                <a:cubicBezTo>
                  <a:pt x="1322" y="1574"/>
                  <a:pt x="1320" y="1577"/>
                  <a:pt x="1317" y="1580"/>
                </a:cubicBezTo>
                <a:cubicBezTo>
                  <a:pt x="1317" y="1585"/>
                  <a:pt x="1317" y="1591"/>
                  <a:pt x="1317" y="1596"/>
                </a:cubicBezTo>
                <a:cubicBezTo>
                  <a:pt x="1314" y="1599"/>
                  <a:pt x="1311" y="1602"/>
                  <a:pt x="1308" y="1605"/>
                </a:cubicBezTo>
                <a:cubicBezTo>
                  <a:pt x="1308" y="1616"/>
                  <a:pt x="1308" y="1628"/>
                  <a:pt x="1308" y="1638"/>
                </a:cubicBezTo>
                <a:cubicBezTo>
                  <a:pt x="1305" y="1641"/>
                  <a:pt x="1303" y="1645"/>
                  <a:pt x="1300" y="1647"/>
                </a:cubicBezTo>
                <a:cubicBezTo>
                  <a:pt x="1300" y="1670"/>
                  <a:pt x="1300" y="1692"/>
                  <a:pt x="1300" y="1714"/>
                </a:cubicBezTo>
                <a:cubicBezTo>
                  <a:pt x="1297" y="1717"/>
                  <a:pt x="1294" y="1721"/>
                  <a:pt x="1291" y="1723"/>
                </a:cubicBezTo>
                <a:cubicBezTo>
                  <a:pt x="1291" y="1729"/>
                  <a:pt x="1291" y="1734"/>
                  <a:pt x="1291" y="1739"/>
                </a:cubicBezTo>
                <a:cubicBezTo>
                  <a:pt x="1288" y="1743"/>
                  <a:pt x="1286" y="1746"/>
                  <a:pt x="1283" y="1748"/>
                </a:cubicBezTo>
                <a:cubicBezTo>
                  <a:pt x="1283" y="1752"/>
                  <a:pt x="1283" y="1754"/>
                  <a:pt x="1283" y="1756"/>
                </a:cubicBezTo>
                <a:cubicBezTo>
                  <a:pt x="1274" y="1765"/>
                  <a:pt x="1266" y="1774"/>
                  <a:pt x="1258" y="1782"/>
                </a:cubicBezTo>
                <a:cubicBezTo>
                  <a:pt x="1258" y="1786"/>
                  <a:pt x="1258" y="1788"/>
                  <a:pt x="1258" y="1790"/>
                </a:cubicBezTo>
                <a:cubicBezTo>
                  <a:pt x="1253" y="1796"/>
                  <a:pt x="1247" y="1802"/>
                  <a:pt x="1241" y="1807"/>
                </a:cubicBezTo>
                <a:cubicBezTo>
                  <a:pt x="1241" y="1811"/>
                  <a:pt x="1241" y="1813"/>
                  <a:pt x="1241" y="1816"/>
                </a:cubicBezTo>
                <a:cubicBezTo>
                  <a:pt x="1236" y="1821"/>
                  <a:pt x="1230" y="1827"/>
                  <a:pt x="1224" y="1833"/>
                </a:cubicBezTo>
                <a:cubicBezTo>
                  <a:pt x="1224" y="1836"/>
                  <a:pt x="1224" y="1838"/>
                  <a:pt x="1224" y="1841"/>
                </a:cubicBezTo>
                <a:cubicBezTo>
                  <a:pt x="1221" y="1844"/>
                  <a:pt x="1219" y="1847"/>
                  <a:pt x="1216" y="1850"/>
                </a:cubicBezTo>
                <a:cubicBezTo>
                  <a:pt x="1216" y="1853"/>
                  <a:pt x="1216" y="1855"/>
                  <a:pt x="1216" y="1858"/>
                </a:cubicBezTo>
                <a:cubicBezTo>
                  <a:pt x="1190" y="1884"/>
                  <a:pt x="1165" y="1909"/>
                  <a:pt x="1140" y="1934"/>
                </a:cubicBezTo>
                <a:cubicBezTo>
                  <a:pt x="1140" y="1937"/>
                  <a:pt x="1140" y="1940"/>
                  <a:pt x="1140" y="1943"/>
                </a:cubicBezTo>
                <a:cubicBezTo>
                  <a:pt x="1134" y="1948"/>
                  <a:pt x="1129" y="1954"/>
                  <a:pt x="1123" y="1959"/>
                </a:cubicBezTo>
                <a:cubicBezTo>
                  <a:pt x="1117" y="1959"/>
                  <a:pt x="1112" y="1959"/>
                  <a:pt x="1106" y="1959"/>
                </a:cubicBezTo>
                <a:cubicBezTo>
                  <a:pt x="1103" y="1956"/>
                  <a:pt x="1100" y="1953"/>
                  <a:pt x="1098" y="1951"/>
                </a:cubicBezTo>
                <a:cubicBezTo>
                  <a:pt x="1095" y="1951"/>
                  <a:pt x="1091" y="1951"/>
                  <a:pt x="1089" y="1951"/>
                </a:cubicBezTo>
                <a:cubicBezTo>
                  <a:pt x="1086" y="1954"/>
                  <a:pt x="1083" y="1957"/>
                  <a:pt x="1081" y="1959"/>
                </a:cubicBezTo>
                <a:cubicBezTo>
                  <a:pt x="1077" y="1959"/>
                  <a:pt x="1075" y="1959"/>
                  <a:pt x="1073" y="1959"/>
                </a:cubicBezTo>
                <a:cubicBezTo>
                  <a:pt x="1069" y="1962"/>
                  <a:pt x="1066" y="1965"/>
                  <a:pt x="1064" y="1968"/>
                </a:cubicBezTo>
                <a:cubicBezTo>
                  <a:pt x="1064" y="1974"/>
                  <a:pt x="1064" y="1979"/>
                  <a:pt x="1064" y="1985"/>
                </a:cubicBezTo>
                <a:cubicBezTo>
                  <a:pt x="1058" y="1991"/>
                  <a:pt x="1052" y="1996"/>
                  <a:pt x="1047" y="2001"/>
                </a:cubicBezTo>
                <a:cubicBezTo>
                  <a:pt x="1047" y="2021"/>
                  <a:pt x="1047" y="2041"/>
                  <a:pt x="1047" y="2060"/>
                </a:cubicBezTo>
                <a:cubicBezTo>
                  <a:pt x="1043" y="2064"/>
                  <a:pt x="1041" y="2067"/>
                  <a:pt x="1039" y="2069"/>
                </a:cubicBezTo>
                <a:cubicBezTo>
                  <a:pt x="1039" y="2089"/>
                  <a:pt x="1039" y="2109"/>
                  <a:pt x="1039" y="2128"/>
                </a:cubicBezTo>
                <a:cubicBezTo>
                  <a:pt x="1035" y="2132"/>
                  <a:pt x="1032" y="2134"/>
                  <a:pt x="1030" y="2136"/>
                </a:cubicBezTo>
                <a:cubicBezTo>
                  <a:pt x="1030" y="2154"/>
                  <a:pt x="1030" y="2171"/>
                  <a:pt x="1030" y="2188"/>
                </a:cubicBezTo>
                <a:cubicBezTo>
                  <a:pt x="1026" y="2191"/>
                  <a:pt x="1024" y="2193"/>
                  <a:pt x="1022" y="2196"/>
                </a:cubicBezTo>
                <a:cubicBezTo>
                  <a:pt x="1013" y="2196"/>
                  <a:pt x="1005" y="2196"/>
                  <a:pt x="996" y="2196"/>
                </a:cubicBezTo>
                <a:cubicBezTo>
                  <a:pt x="996" y="2201"/>
                  <a:pt x="996" y="2207"/>
                  <a:pt x="996" y="2213"/>
                </a:cubicBezTo>
                <a:cubicBezTo>
                  <a:pt x="982" y="2213"/>
                  <a:pt x="968" y="2213"/>
                  <a:pt x="954" y="2213"/>
                </a:cubicBezTo>
                <a:cubicBezTo>
                  <a:pt x="951" y="2209"/>
                  <a:pt x="948" y="2206"/>
                  <a:pt x="945" y="2204"/>
                </a:cubicBezTo>
                <a:cubicBezTo>
                  <a:pt x="942" y="2204"/>
                  <a:pt x="940" y="2204"/>
                  <a:pt x="937" y="2204"/>
                </a:cubicBezTo>
                <a:cubicBezTo>
                  <a:pt x="937" y="2209"/>
                  <a:pt x="937" y="2215"/>
                  <a:pt x="937" y="2221"/>
                </a:cubicBezTo>
                <a:cubicBezTo>
                  <a:pt x="935" y="2223"/>
                  <a:pt x="932" y="2226"/>
                  <a:pt x="928" y="2230"/>
                </a:cubicBezTo>
                <a:cubicBezTo>
                  <a:pt x="928" y="2235"/>
                  <a:pt x="928" y="2241"/>
                  <a:pt x="928" y="2247"/>
                </a:cubicBezTo>
                <a:cubicBezTo>
                  <a:pt x="926" y="2247"/>
                  <a:pt x="923" y="2247"/>
                  <a:pt x="920" y="2247"/>
                </a:cubicBezTo>
                <a:cubicBezTo>
                  <a:pt x="918" y="2249"/>
                  <a:pt x="915" y="2252"/>
                  <a:pt x="912" y="2255"/>
                </a:cubicBezTo>
                <a:cubicBezTo>
                  <a:pt x="906" y="2255"/>
                  <a:pt x="901" y="2255"/>
                  <a:pt x="895" y="2255"/>
                </a:cubicBezTo>
                <a:cubicBezTo>
                  <a:pt x="895" y="2257"/>
                  <a:pt x="895" y="2260"/>
                  <a:pt x="895" y="2263"/>
                </a:cubicBezTo>
                <a:cubicBezTo>
                  <a:pt x="898" y="2265"/>
                  <a:pt x="900" y="2269"/>
                  <a:pt x="903" y="2272"/>
                </a:cubicBezTo>
                <a:cubicBezTo>
                  <a:pt x="903" y="2274"/>
                  <a:pt x="903" y="2277"/>
                  <a:pt x="903" y="2280"/>
                </a:cubicBezTo>
                <a:cubicBezTo>
                  <a:pt x="901" y="2280"/>
                  <a:pt x="898" y="2280"/>
                  <a:pt x="895" y="2280"/>
                </a:cubicBezTo>
                <a:cubicBezTo>
                  <a:pt x="889" y="2286"/>
                  <a:pt x="884" y="2291"/>
                  <a:pt x="878" y="2297"/>
                </a:cubicBezTo>
                <a:cubicBezTo>
                  <a:pt x="872" y="2297"/>
                  <a:pt x="867" y="2297"/>
                  <a:pt x="861" y="2297"/>
                </a:cubicBezTo>
                <a:cubicBezTo>
                  <a:pt x="859" y="2295"/>
                  <a:pt x="856" y="2292"/>
                  <a:pt x="853" y="2289"/>
                </a:cubicBezTo>
                <a:cubicBezTo>
                  <a:pt x="828" y="2289"/>
                  <a:pt x="803" y="2289"/>
                  <a:pt x="777" y="2289"/>
                </a:cubicBezTo>
                <a:cubicBezTo>
                  <a:pt x="774" y="2286"/>
                  <a:pt x="771" y="2283"/>
                  <a:pt x="768" y="2280"/>
                </a:cubicBezTo>
                <a:cubicBezTo>
                  <a:pt x="765" y="2280"/>
                  <a:pt x="763" y="2280"/>
                  <a:pt x="760" y="2280"/>
                </a:cubicBezTo>
                <a:cubicBezTo>
                  <a:pt x="757" y="2278"/>
                  <a:pt x="755" y="2275"/>
                  <a:pt x="752" y="2272"/>
                </a:cubicBezTo>
                <a:cubicBezTo>
                  <a:pt x="735" y="2272"/>
                  <a:pt x="718" y="2272"/>
                  <a:pt x="701" y="2272"/>
                </a:cubicBezTo>
                <a:cubicBezTo>
                  <a:pt x="701" y="2264"/>
                  <a:pt x="701" y="2256"/>
                  <a:pt x="701" y="2247"/>
                </a:cubicBezTo>
                <a:cubicBezTo>
                  <a:pt x="695" y="2247"/>
                  <a:pt x="689" y="2247"/>
                  <a:pt x="684" y="2247"/>
                </a:cubicBezTo>
                <a:cubicBezTo>
                  <a:pt x="681" y="2244"/>
                  <a:pt x="679" y="2241"/>
                  <a:pt x="675" y="2238"/>
                </a:cubicBezTo>
                <a:cubicBezTo>
                  <a:pt x="662" y="2238"/>
                  <a:pt x="648" y="2238"/>
                  <a:pt x="633" y="2238"/>
                </a:cubicBezTo>
                <a:cubicBezTo>
                  <a:pt x="631" y="2235"/>
                  <a:pt x="628" y="2233"/>
                  <a:pt x="624" y="2230"/>
                </a:cubicBezTo>
                <a:cubicBezTo>
                  <a:pt x="614" y="2230"/>
                  <a:pt x="603" y="2230"/>
                  <a:pt x="591" y="2230"/>
                </a:cubicBezTo>
                <a:close/>
                <a:moveTo>
                  <a:pt x="3226" y="1116"/>
                </a:moveTo>
                <a:cubicBezTo>
                  <a:pt x="3229" y="1116"/>
                  <a:pt x="3232" y="1116"/>
                  <a:pt x="3235" y="1116"/>
                </a:cubicBezTo>
                <a:cubicBezTo>
                  <a:pt x="3238" y="1113"/>
                  <a:pt x="3240" y="1110"/>
                  <a:pt x="3243" y="1107"/>
                </a:cubicBezTo>
                <a:cubicBezTo>
                  <a:pt x="3246" y="1107"/>
                  <a:pt x="3248" y="1107"/>
                  <a:pt x="3251" y="1107"/>
                </a:cubicBezTo>
                <a:cubicBezTo>
                  <a:pt x="3254" y="1110"/>
                  <a:pt x="3257" y="1114"/>
                  <a:pt x="3260" y="1116"/>
                </a:cubicBezTo>
                <a:cubicBezTo>
                  <a:pt x="3263" y="1116"/>
                  <a:pt x="3265" y="1116"/>
                  <a:pt x="3268" y="1116"/>
                </a:cubicBezTo>
                <a:cubicBezTo>
                  <a:pt x="3279" y="1127"/>
                  <a:pt x="3290" y="1139"/>
                  <a:pt x="3302" y="1149"/>
                </a:cubicBezTo>
                <a:cubicBezTo>
                  <a:pt x="3305" y="1149"/>
                  <a:pt x="3307" y="1149"/>
                  <a:pt x="3310" y="1149"/>
                </a:cubicBezTo>
                <a:cubicBezTo>
                  <a:pt x="3313" y="1152"/>
                  <a:pt x="3316" y="1156"/>
                  <a:pt x="3319" y="1158"/>
                </a:cubicBezTo>
                <a:cubicBezTo>
                  <a:pt x="3322" y="1158"/>
                  <a:pt x="3325" y="1158"/>
                  <a:pt x="3327" y="1158"/>
                </a:cubicBezTo>
                <a:cubicBezTo>
                  <a:pt x="3330" y="1161"/>
                  <a:pt x="3333" y="1164"/>
                  <a:pt x="3336" y="1166"/>
                </a:cubicBezTo>
                <a:cubicBezTo>
                  <a:pt x="3342" y="1166"/>
                  <a:pt x="3347" y="1166"/>
                  <a:pt x="3352" y="1166"/>
                </a:cubicBezTo>
                <a:cubicBezTo>
                  <a:pt x="3355" y="1170"/>
                  <a:pt x="3359" y="1172"/>
                  <a:pt x="3361" y="1174"/>
                </a:cubicBezTo>
                <a:cubicBezTo>
                  <a:pt x="3372" y="1174"/>
                  <a:pt x="3384" y="1174"/>
                  <a:pt x="3395" y="1174"/>
                </a:cubicBezTo>
                <a:cubicBezTo>
                  <a:pt x="3398" y="1178"/>
                  <a:pt x="3401" y="1181"/>
                  <a:pt x="3403" y="1183"/>
                </a:cubicBezTo>
                <a:cubicBezTo>
                  <a:pt x="3409" y="1183"/>
                  <a:pt x="3414" y="1183"/>
                  <a:pt x="3420" y="1183"/>
                </a:cubicBezTo>
                <a:cubicBezTo>
                  <a:pt x="3423" y="1187"/>
                  <a:pt x="3426" y="1189"/>
                  <a:pt x="3428" y="1191"/>
                </a:cubicBezTo>
                <a:cubicBezTo>
                  <a:pt x="3434" y="1191"/>
                  <a:pt x="3440" y="1191"/>
                  <a:pt x="3445" y="1191"/>
                </a:cubicBezTo>
                <a:cubicBezTo>
                  <a:pt x="3451" y="1197"/>
                  <a:pt x="3457" y="1203"/>
                  <a:pt x="3462" y="1208"/>
                </a:cubicBezTo>
                <a:cubicBezTo>
                  <a:pt x="3468" y="1208"/>
                  <a:pt x="3474" y="1208"/>
                  <a:pt x="3479" y="1208"/>
                </a:cubicBezTo>
                <a:cubicBezTo>
                  <a:pt x="3483" y="1212"/>
                  <a:pt x="3485" y="1215"/>
                  <a:pt x="3487" y="1217"/>
                </a:cubicBezTo>
                <a:cubicBezTo>
                  <a:pt x="3487" y="1221"/>
                  <a:pt x="3487" y="1223"/>
                  <a:pt x="3487" y="1225"/>
                </a:cubicBezTo>
                <a:cubicBezTo>
                  <a:pt x="3491" y="1225"/>
                  <a:pt x="3494" y="1225"/>
                  <a:pt x="3496" y="1225"/>
                </a:cubicBezTo>
                <a:cubicBezTo>
                  <a:pt x="3502" y="1231"/>
                  <a:pt x="3508" y="1237"/>
                  <a:pt x="3513" y="1242"/>
                </a:cubicBezTo>
                <a:cubicBezTo>
                  <a:pt x="3516" y="1242"/>
                  <a:pt x="3519" y="1242"/>
                  <a:pt x="3521" y="1242"/>
                </a:cubicBezTo>
                <a:cubicBezTo>
                  <a:pt x="3521" y="1246"/>
                  <a:pt x="3521" y="1248"/>
                  <a:pt x="3521" y="1251"/>
                </a:cubicBezTo>
                <a:cubicBezTo>
                  <a:pt x="3525" y="1254"/>
                  <a:pt x="3527" y="1257"/>
                  <a:pt x="3530" y="1259"/>
                </a:cubicBezTo>
                <a:cubicBezTo>
                  <a:pt x="3530" y="1265"/>
                  <a:pt x="3530" y="1271"/>
                  <a:pt x="3530" y="1276"/>
                </a:cubicBezTo>
                <a:cubicBezTo>
                  <a:pt x="3533" y="1279"/>
                  <a:pt x="3536" y="1282"/>
                  <a:pt x="3538" y="1285"/>
                </a:cubicBezTo>
                <a:cubicBezTo>
                  <a:pt x="3542" y="1281"/>
                  <a:pt x="3544" y="1278"/>
                  <a:pt x="3547" y="1276"/>
                </a:cubicBezTo>
                <a:cubicBezTo>
                  <a:pt x="3555" y="1276"/>
                  <a:pt x="3564" y="1276"/>
                  <a:pt x="3572" y="1276"/>
                </a:cubicBezTo>
                <a:cubicBezTo>
                  <a:pt x="3575" y="1272"/>
                  <a:pt x="3578" y="1270"/>
                  <a:pt x="3581" y="1268"/>
                </a:cubicBezTo>
                <a:cubicBezTo>
                  <a:pt x="3586" y="1268"/>
                  <a:pt x="3592" y="1268"/>
                  <a:pt x="3598" y="1268"/>
                </a:cubicBezTo>
                <a:cubicBezTo>
                  <a:pt x="3601" y="1264"/>
                  <a:pt x="3603" y="1262"/>
                  <a:pt x="3606" y="1259"/>
                </a:cubicBezTo>
                <a:cubicBezTo>
                  <a:pt x="3609" y="1259"/>
                  <a:pt x="3611" y="1259"/>
                  <a:pt x="3614" y="1259"/>
                </a:cubicBezTo>
                <a:cubicBezTo>
                  <a:pt x="3617" y="1256"/>
                  <a:pt x="3620" y="1253"/>
                  <a:pt x="3623" y="1251"/>
                </a:cubicBezTo>
                <a:cubicBezTo>
                  <a:pt x="3626" y="1251"/>
                  <a:pt x="3628" y="1251"/>
                  <a:pt x="3631" y="1251"/>
                </a:cubicBezTo>
                <a:cubicBezTo>
                  <a:pt x="3634" y="1254"/>
                  <a:pt x="3637" y="1257"/>
                  <a:pt x="3640" y="1259"/>
                </a:cubicBezTo>
                <a:cubicBezTo>
                  <a:pt x="3649" y="1259"/>
                  <a:pt x="3657" y="1259"/>
                  <a:pt x="3665" y="1259"/>
                </a:cubicBezTo>
                <a:cubicBezTo>
                  <a:pt x="3668" y="1256"/>
                  <a:pt x="3671" y="1253"/>
                  <a:pt x="3673" y="1251"/>
                </a:cubicBezTo>
                <a:cubicBezTo>
                  <a:pt x="3673" y="1247"/>
                  <a:pt x="3673" y="1245"/>
                  <a:pt x="3673" y="1242"/>
                </a:cubicBezTo>
                <a:cubicBezTo>
                  <a:pt x="3670" y="1239"/>
                  <a:pt x="3667" y="1236"/>
                  <a:pt x="3665" y="1234"/>
                </a:cubicBezTo>
                <a:cubicBezTo>
                  <a:pt x="3665" y="1230"/>
                  <a:pt x="3665" y="1228"/>
                  <a:pt x="3665" y="1225"/>
                </a:cubicBezTo>
                <a:cubicBezTo>
                  <a:pt x="3668" y="1222"/>
                  <a:pt x="3671" y="1220"/>
                  <a:pt x="3673" y="1217"/>
                </a:cubicBezTo>
                <a:cubicBezTo>
                  <a:pt x="3673" y="1214"/>
                  <a:pt x="3673" y="1211"/>
                  <a:pt x="3673" y="1208"/>
                </a:cubicBezTo>
                <a:cubicBezTo>
                  <a:pt x="3676" y="1205"/>
                  <a:pt x="3680" y="1203"/>
                  <a:pt x="3682" y="1200"/>
                </a:cubicBezTo>
                <a:cubicBezTo>
                  <a:pt x="3685" y="1200"/>
                  <a:pt x="3688" y="1200"/>
                  <a:pt x="3690" y="1200"/>
                </a:cubicBezTo>
                <a:cubicBezTo>
                  <a:pt x="3696" y="1195"/>
                  <a:pt x="3701" y="1189"/>
                  <a:pt x="3707" y="1183"/>
                </a:cubicBezTo>
                <a:cubicBezTo>
                  <a:pt x="3713" y="1183"/>
                  <a:pt x="3718" y="1183"/>
                  <a:pt x="3724" y="1183"/>
                </a:cubicBezTo>
                <a:cubicBezTo>
                  <a:pt x="3730" y="1178"/>
                  <a:pt x="3735" y="1172"/>
                  <a:pt x="3741" y="1166"/>
                </a:cubicBezTo>
                <a:cubicBezTo>
                  <a:pt x="3750" y="1166"/>
                  <a:pt x="3758" y="1166"/>
                  <a:pt x="3766" y="1166"/>
                </a:cubicBezTo>
                <a:cubicBezTo>
                  <a:pt x="3769" y="1163"/>
                  <a:pt x="3772" y="1161"/>
                  <a:pt x="3774" y="1158"/>
                </a:cubicBezTo>
                <a:cubicBezTo>
                  <a:pt x="3780" y="1158"/>
                  <a:pt x="3786" y="1158"/>
                  <a:pt x="3791" y="1158"/>
                </a:cubicBezTo>
                <a:cubicBezTo>
                  <a:pt x="3795" y="1161"/>
                  <a:pt x="3798" y="1164"/>
                  <a:pt x="3800" y="1166"/>
                </a:cubicBezTo>
                <a:cubicBezTo>
                  <a:pt x="3821" y="1166"/>
                  <a:pt x="3840" y="1166"/>
                  <a:pt x="3859" y="1166"/>
                </a:cubicBezTo>
                <a:cubicBezTo>
                  <a:pt x="3863" y="1170"/>
                  <a:pt x="3865" y="1172"/>
                  <a:pt x="3868" y="1174"/>
                </a:cubicBezTo>
                <a:cubicBezTo>
                  <a:pt x="3873" y="1174"/>
                  <a:pt x="3879" y="1174"/>
                  <a:pt x="3885" y="1174"/>
                </a:cubicBezTo>
                <a:cubicBezTo>
                  <a:pt x="3888" y="1178"/>
                  <a:pt x="3890" y="1181"/>
                  <a:pt x="3893" y="1183"/>
                </a:cubicBezTo>
                <a:cubicBezTo>
                  <a:pt x="3898" y="1183"/>
                  <a:pt x="3904" y="1183"/>
                  <a:pt x="3910" y="1183"/>
                </a:cubicBezTo>
                <a:cubicBezTo>
                  <a:pt x="3913" y="1187"/>
                  <a:pt x="3915" y="1189"/>
                  <a:pt x="3918" y="1191"/>
                </a:cubicBezTo>
                <a:cubicBezTo>
                  <a:pt x="3927" y="1191"/>
                  <a:pt x="3936" y="1191"/>
                  <a:pt x="3944" y="1191"/>
                </a:cubicBezTo>
                <a:cubicBezTo>
                  <a:pt x="3947" y="1195"/>
                  <a:pt x="3949" y="1198"/>
                  <a:pt x="3952" y="1200"/>
                </a:cubicBezTo>
                <a:cubicBezTo>
                  <a:pt x="3963" y="1200"/>
                  <a:pt x="3975" y="1200"/>
                  <a:pt x="3986" y="1200"/>
                </a:cubicBezTo>
                <a:cubicBezTo>
                  <a:pt x="3989" y="1204"/>
                  <a:pt x="3992" y="1206"/>
                  <a:pt x="3994" y="1208"/>
                </a:cubicBezTo>
                <a:cubicBezTo>
                  <a:pt x="4000" y="1208"/>
                  <a:pt x="4005" y="1208"/>
                  <a:pt x="4011" y="1208"/>
                </a:cubicBezTo>
                <a:cubicBezTo>
                  <a:pt x="4014" y="1212"/>
                  <a:pt x="4017" y="1215"/>
                  <a:pt x="4019" y="1217"/>
                </a:cubicBezTo>
                <a:cubicBezTo>
                  <a:pt x="4028" y="1217"/>
                  <a:pt x="4037" y="1217"/>
                  <a:pt x="4045" y="1217"/>
                </a:cubicBezTo>
                <a:cubicBezTo>
                  <a:pt x="4045" y="1248"/>
                  <a:pt x="4045" y="1279"/>
                  <a:pt x="4045" y="1310"/>
                </a:cubicBezTo>
                <a:cubicBezTo>
                  <a:pt x="4042" y="1313"/>
                  <a:pt x="4039" y="1316"/>
                  <a:pt x="4036" y="1319"/>
                </a:cubicBezTo>
                <a:cubicBezTo>
                  <a:pt x="4036" y="1347"/>
                  <a:pt x="4036" y="1375"/>
                  <a:pt x="4036" y="1403"/>
                </a:cubicBezTo>
                <a:cubicBezTo>
                  <a:pt x="4042" y="1403"/>
                  <a:pt x="4047" y="1403"/>
                  <a:pt x="4053" y="1403"/>
                </a:cubicBezTo>
                <a:cubicBezTo>
                  <a:pt x="4056" y="1406"/>
                  <a:pt x="4060" y="1409"/>
                  <a:pt x="4062" y="1411"/>
                </a:cubicBezTo>
                <a:cubicBezTo>
                  <a:pt x="4062" y="1417"/>
                  <a:pt x="4062" y="1422"/>
                  <a:pt x="4062" y="1428"/>
                </a:cubicBezTo>
                <a:cubicBezTo>
                  <a:pt x="4059" y="1431"/>
                  <a:pt x="4056" y="1434"/>
                  <a:pt x="4053" y="1436"/>
                </a:cubicBezTo>
                <a:cubicBezTo>
                  <a:pt x="4053" y="1439"/>
                  <a:pt x="4053" y="1443"/>
                  <a:pt x="4053" y="1445"/>
                </a:cubicBezTo>
                <a:cubicBezTo>
                  <a:pt x="4050" y="1448"/>
                  <a:pt x="4047" y="1451"/>
                  <a:pt x="4045" y="1453"/>
                </a:cubicBezTo>
                <a:cubicBezTo>
                  <a:pt x="4045" y="1459"/>
                  <a:pt x="4045" y="1465"/>
                  <a:pt x="4045" y="1470"/>
                </a:cubicBezTo>
                <a:cubicBezTo>
                  <a:pt x="4042" y="1473"/>
                  <a:pt x="4039" y="1477"/>
                  <a:pt x="4036" y="1479"/>
                </a:cubicBezTo>
                <a:cubicBezTo>
                  <a:pt x="4036" y="1482"/>
                  <a:pt x="4036" y="1485"/>
                  <a:pt x="4036" y="1487"/>
                </a:cubicBezTo>
                <a:cubicBezTo>
                  <a:pt x="4045" y="1496"/>
                  <a:pt x="4054" y="1504"/>
                  <a:pt x="4062" y="1512"/>
                </a:cubicBezTo>
                <a:cubicBezTo>
                  <a:pt x="4073" y="1512"/>
                  <a:pt x="4085" y="1512"/>
                  <a:pt x="4095" y="1512"/>
                </a:cubicBezTo>
                <a:cubicBezTo>
                  <a:pt x="4101" y="1518"/>
                  <a:pt x="4107" y="1524"/>
                  <a:pt x="4112" y="1529"/>
                </a:cubicBezTo>
                <a:cubicBezTo>
                  <a:pt x="4112" y="1544"/>
                  <a:pt x="4112" y="1558"/>
                  <a:pt x="4112" y="1572"/>
                </a:cubicBezTo>
                <a:cubicBezTo>
                  <a:pt x="4095" y="1572"/>
                  <a:pt x="4078" y="1572"/>
                  <a:pt x="4062" y="1572"/>
                </a:cubicBezTo>
                <a:cubicBezTo>
                  <a:pt x="4059" y="1568"/>
                  <a:pt x="4056" y="1566"/>
                  <a:pt x="4053" y="1563"/>
                </a:cubicBezTo>
                <a:cubicBezTo>
                  <a:pt x="4044" y="1563"/>
                  <a:pt x="4036" y="1563"/>
                  <a:pt x="4028" y="1563"/>
                </a:cubicBezTo>
                <a:cubicBezTo>
                  <a:pt x="4025" y="1567"/>
                  <a:pt x="4022" y="1569"/>
                  <a:pt x="4019" y="1572"/>
                </a:cubicBezTo>
                <a:cubicBezTo>
                  <a:pt x="4019" y="1575"/>
                  <a:pt x="4019" y="1578"/>
                  <a:pt x="4019" y="1580"/>
                </a:cubicBezTo>
                <a:cubicBezTo>
                  <a:pt x="4013" y="1586"/>
                  <a:pt x="4008" y="1592"/>
                  <a:pt x="4003" y="1597"/>
                </a:cubicBezTo>
                <a:cubicBezTo>
                  <a:pt x="4012" y="1606"/>
                  <a:pt x="4020" y="1614"/>
                  <a:pt x="4028" y="1623"/>
                </a:cubicBezTo>
                <a:cubicBezTo>
                  <a:pt x="4028" y="1626"/>
                  <a:pt x="4028" y="1628"/>
                  <a:pt x="4028" y="1631"/>
                </a:cubicBezTo>
                <a:cubicBezTo>
                  <a:pt x="4034" y="1636"/>
                  <a:pt x="4039" y="1642"/>
                  <a:pt x="4045" y="1648"/>
                </a:cubicBezTo>
                <a:cubicBezTo>
                  <a:pt x="4051" y="1648"/>
                  <a:pt x="4056" y="1648"/>
                  <a:pt x="4062" y="1648"/>
                </a:cubicBezTo>
                <a:cubicBezTo>
                  <a:pt x="4065" y="1651"/>
                  <a:pt x="4068" y="1653"/>
                  <a:pt x="4070" y="1656"/>
                </a:cubicBezTo>
                <a:cubicBezTo>
                  <a:pt x="4073" y="1656"/>
                  <a:pt x="4076" y="1656"/>
                  <a:pt x="4078" y="1656"/>
                </a:cubicBezTo>
                <a:cubicBezTo>
                  <a:pt x="4082" y="1653"/>
                  <a:pt x="4085" y="1650"/>
                  <a:pt x="4087" y="1648"/>
                </a:cubicBezTo>
                <a:cubicBezTo>
                  <a:pt x="4099" y="1648"/>
                  <a:pt x="4110" y="1648"/>
                  <a:pt x="4120" y="1648"/>
                </a:cubicBezTo>
                <a:cubicBezTo>
                  <a:pt x="4124" y="1644"/>
                  <a:pt x="4127" y="1641"/>
                  <a:pt x="4129" y="1639"/>
                </a:cubicBezTo>
                <a:cubicBezTo>
                  <a:pt x="4135" y="1639"/>
                  <a:pt x="4141" y="1639"/>
                  <a:pt x="4146" y="1639"/>
                </a:cubicBezTo>
                <a:cubicBezTo>
                  <a:pt x="4150" y="1636"/>
                  <a:pt x="4152" y="1633"/>
                  <a:pt x="4154" y="1631"/>
                </a:cubicBezTo>
                <a:cubicBezTo>
                  <a:pt x="4160" y="1631"/>
                  <a:pt x="4166" y="1631"/>
                  <a:pt x="4171" y="1631"/>
                </a:cubicBezTo>
                <a:cubicBezTo>
                  <a:pt x="4171" y="1636"/>
                  <a:pt x="4171" y="1642"/>
                  <a:pt x="4171" y="1648"/>
                </a:cubicBezTo>
                <a:cubicBezTo>
                  <a:pt x="4175" y="1651"/>
                  <a:pt x="4177" y="1653"/>
                  <a:pt x="4180" y="1656"/>
                </a:cubicBezTo>
                <a:cubicBezTo>
                  <a:pt x="4180" y="1665"/>
                  <a:pt x="4180" y="1674"/>
                  <a:pt x="4180" y="1682"/>
                </a:cubicBezTo>
                <a:cubicBezTo>
                  <a:pt x="4177" y="1684"/>
                  <a:pt x="4175" y="1687"/>
                  <a:pt x="4171" y="1690"/>
                </a:cubicBezTo>
                <a:cubicBezTo>
                  <a:pt x="4169" y="1690"/>
                  <a:pt x="4167" y="1690"/>
                  <a:pt x="4163" y="1690"/>
                </a:cubicBezTo>
                <a:cubicBezTo>
                  <a:pt x="4161" y="1692"/>
                  <a:pt x="4158" y="1695"/>
                  <a:pt x="4154" y="1698"/>
                </a:cubicBezTo>
                <a:cubicBezTo>
                  <a:pt x="4154" y="1723"/>
                  <a:pt x="4154" y="1748"/>
                  <a:pt x="4154" y="1774"/>
                </a:cubicBezTo>
                <a:cubicBezTo>
                  <a:pt x="4152" y="1777"/>
                  <a:pt x="4150" y="1780"/>
                  <a:pt x="4146" y="1783"/>
                </a:cubicBezTo>
                <a:cubicBezTo>
                  <a:pt x="4146" y="1788"/>
                  <a:pt x="4146" y="1794"/>
                  <a:pt x="4146" y="1799"/>
                </a:cubicBezTo>
                <a:cubicBezTo>
                  <a:pt x="4144" y="1802"/>
                  <a:pt x="4141" y="1805"/>
                  <a:pt x="4137" y="1808"/>
                </a:cubicBezTo>
                <a:cubicBezTo>
                  <a:pt x="4137" y="1816"/>
                  <a:pt x="4137" y="1824"/>
                  <a:pt x="4137" y="1833"/>
                </a:cubicBezTo>
                <a:cubicBezTo>
                  <a:pt x="4135" y="1836"/>
                  <a:pt x="4133" y="1838"/>
                  <a:pt x="4129" y="1841"/>
                </a:cubicBezTo>
                <a:cubicBezTo>
                  <a:pt x="4129" y="1847"/>
                  <a:pt x="4129" y="1853"/>
                  <a:pt x="4129" y="1858"/>
                </a:cubicBezTo>
                <a:cubicBezTo>
                  <a:pt x="4127" y="1861"/>
                  <a:pt x="4124" y="1864"/>
                  <a:pt x="4120" y="1867"/>
                </a:cubicBezTo>
                <a:cubicBezTo>
                  <a:pt x="4120" y="1870"/>
                  <a:pt x="4120" y="1872"/>
                  <a:pt x="4120" y="1875"/>
                </a:cubicBezTo>
                <a:cubicBezTo>
                  <a:pt x="4116" y="1875"/>
                  <a:pt x="4110" y="1875"/>
                  <a:pt x="4104" y="1875"/>
                </a:cubicBezTo>
                <a:cubicBezTo>
                  <a:pt x="4102" y="1878"/>
                  <a:pt x="4099" y="1881"/>
                  <a:pt x="4095" y="1884"/>
                </a:cubicBezTo>
                <a:cubicBezTo>
                  <a:pt x="4095" y="1898"/>
                  <a:pt x="4095" y="1912"/>
                  <a:pt x="4095" y="1926"/>
                </a:cubicBezTo>
                <a:cubicBezTo>
                  <a:pt x="4087" y="1935"/>
                  <a:pt x="4079" y="1943"/>
                  <a:pt x="4070" y="1952"/>
                </a:cubicBezTo>
                <a:cubicBezTo>
                  <a:pt x="4070" y="1954"/>
                  <a:pt x="4070" y="1956"/>
                  <a:pt x="4070" y="1960"/>
                </a:cubicBezTo>
                <a:cubicBezTo>
                  <a:pt x="4068" y="1960"/>
                  <a:pt x="4065" y="1960"/>
                  <a:pt x="4062" y="1960"/>
                </a:cubicBezTo>
                <a:cubicBezTo>
                  <a:pt x="4056" y="1965"/>
                  <a:pt x="4051" y="1971"/>
                  <a:pt x="4045" y="1977"/>
                </a:cubicBezTo>
                <a:cubicBezTo>
                  <a:pt x="4039" y="1977"/>
                  <a:pt x="4034" y="1977"/>
                  <a:pt x="4028" y="1977"/>
                </a:cubicBezTo>
                <a:cubicBezTo>
                  <a:pt x="4022" y="1971"/>
                  <a:pt x="4017" y="1965"/>
                  <a:pt x="4011" y="1960"/>
                </a:cubicBezTo>
                <a:cubicBezTo>
                  <a:pt x="4009" y="1960"/>
                  <a:pt x="4006" y="1960"/>
                  <a:pt x="4003" y="1960"/>
                </a:cubicBezTo>
                <a:cubicBezTo>
                  <a:pt x="3995" y="1952"/>
                  <a:pt x="3986" y="1944"/>
                  <a:pt x="3977" y="1935"/>
                </a:cubicBezTo>
                <a:cubicBezTo>
                  <a:pt x="3975" y="1935"/>
                  <a:pt x="3972" y="1935"/>
                  <a:pt x="3969" y="1935"/>
                </a:cubicBezTo>
                <a:cubicBezTo>
                  <a:pt x="3966" y="1937"/>
                  <a:pt x="3964" y="1940"/>
                  <a:pt x="3961" y="1944"/>
                </a:cubicBezTo>
                <a:cubicBezTo>
                  <a:pt x="3947" y="1944"/>
                  <a:pt x="3932" y="1944"/>
                  <a:pt x="3918" y="1944"/>
                </a:cubicBezTo>
                <a:cubicBezTo>
                  <a:pt x="3915" y="1946"/>
                  <a:pt x="3913" y="1948"/>
                  <a:pt x="3910" y="1952"/>
                </a:cubicBezTo>
                <a:cubicBezTo>
                  <a:pt x="3907" y="1949"/>
                  <a:pt x="3905" y="1947"/>
                  <a:pt x="3902" y="1944"/>
                </a:cubicBezTo>
                <a:cubicBezTo>
                  <a:pt x="3899" y="1944"/>
                  <a:pt x="3896" y="1944"/>
                  <a:pt x="3893" y="1944"/>
                </a:cubicBezTo>
                <a:cubicBezTo>
                  <a:pt x="3890" y="1946"/>
                  <a:pt x="3888" y="1948"/>
                  <a:pt x="3885" y="1952"/>
                </a:cubicBezTo>
                <a:cubicBezTo>
                  <a:pt x="3882" y="1952"/>
                  <a:pt x="3879" y="1952"/>
                  <a:pt x="3876" y="1952"/>
                </a:cubicBezTo>
                <a:cubicBezTo>
                  <a:pt x="3871" y="1957"/>
                  <a:pt x="3865" y="1963"/>
                  <a:pt x="3859" y="1969"/>
                </a:cubicBezTo>
                <a:cubicBezTo>
                  <a:pt x="3857" y="1969"/>
                  <a:pt x="3854" y="1969"/>
                  <a:pt x="3851" y="1969"/>
                </a:cubicBezTo>
                <a:cubicBezTo>
                  <a:pt x="3848" y="1971"/>
                  <a:pt x="3846" y="1974"/>
                  <a:pt x="3842" y="1977"/>
                </a:cubicBezTo>
                <a:cubicBezTo>
                  <a:pt x="3834" y="1977"/>
                  <a:pt x="3825" y="1977"/>
                  <a:pt x="3816" y="1977"/>
                </a:cubicBezTo>
                <a:cubicBezTo>
                  <a:pt x="3814" y="1974"/>
                  <a:pt x="3812" y="1972"/>
                  <a:pt x="3808" y="1969"/>
                </a:cubicBezTo>
                <a:cubicBezTo>
                  <a:pt x="3797" y="1969"/>
                  <a:pt x="3786" y="1969"/>
                  <a:pt x="3774" y="1969"/>
                </a:cubicBezTo>
                <a:cubicBezTo>
                  <a:pt x="3772" y="1966"/>
                  <a:pt x="3769" y="1963"/>
                  <a:pt x="3766" y="1960"/>
                </a:cubicBezTo>
                <a:cubicBezTo>
                  <a:pt x="3758" y="1960"/>
                  <a:pt x="3750" y="1960"/>
                  <a:pt x="3741" y="1960"/>
                </a:cubicBezTo>
                <a:cubicBezTo>
                  <a:pt x="3739" y="1957"/>
                  <a:pt x="3735" y="1955"/>
                  <a:pt x="3732" y="1952"/>
                </a:cubicBezTo>
                <a:cubicBezTo>
                  <a:pt x="3730" y="1952"/>
                  <a:pt x="3727" y="1952"/>
                  <a:pt x="3724" y="1952"/>
                </a:cubicBezTo>
                <a:cubicBezTo>
                  <a:pt x="3724" y="1949"/>
                  <a:pt x="3724" y="1947"/>
                  <a:pt x="3724" y="1944"/>
                </a:cubicBezTo>
                <a:cubicBezTo>
                  <a:pt x="3727" y="1941"/>
                  <a:pt x="3729" y="1938"/>
                  <a:pt x="3732" y="1935"/>
                </a:cubicBezTo>
                <a:cubicBezTo>
                  <a:pt x="3730" y="1932"/>
                  <a:pt x="3727" y="1930"/>
                  <a:pt x="3724" y="1926"/>
                </a:cubicBezTo>
                <a:cubicBezTo>
                  <a:pt x="3722" y="1926"/>
                  <a:pt x="3718" y="1926"/>
                  <a:pt x="3715" y="1926"/>
                </a:cubicBezTo>
                <a:cubicBezTo>
                  <a:pt x="3710" y="1921"/>
                  <a:pt x="3705" y="1915"/>
                  <a:pt x="3699" y="1909"/>
                </a:cubicBezTo>
                <a:cubicBezTo>
                  <a:pt x="3697" y="1909"/>
                  <a:pt x="3693" y="1909"/>
                  <a:pt x="3690" y="1909"/>
                </a:cubicBezTo>
                <a:cubicBezTo>
                  <a:pt x="3688" y="1907"/>
                  <a:pt x="3685" y="1904"/>
                  <a:pt x="3682" y="1901"/>
                </a:cubicBezTo>
                <a:cubicBezTo>
                  <a:pt x="3680" y="1901"/>
                  <a:pt x="3676" y="1901"/>
                  <a:pt x="3673" y="1901"/>
                </a:cubicBezTo>
                <a:cubicBezTo>
                  <a:pt x="3671" y="1898"/>
                  <a:pt x="3668" y="1896"/>
                  <a:pt x="3665" y="1892"/>
                </a:cubicBezTo>
                <a:cubicBezTo>
                  <a:pt x="3662" y="1892"/>
                  <a:pt x="3659" y="1892"/>
                  <a:pt x="3656" y="1892"/>
                </a:cubicBezTo>
                <a:cubicBezTo>
                  <a:pt x="3654" y="1890"/>
                  <a:pt x="3651" y="1888"/>
                  <a:pt x="3648" y="1884"/>
                </a:cubicBezTo>
                <a:cubicBezTo>
                  <a:pt x="3645" y="1884"/>
                  <a:pt x="3643" y="1884"/>
                  <a:pt x="3640" y="1884"/>
                </a:cubicBezTo>
                <a:cubicBezTo>
                  <a:pt x="3637" y="1882"/>
                  <a:pt x="3634" y="1879"/>
                  <a:pt x="3631" y="1875"/>
                </a:cubicBezTo>
                <a:cubicBezTo>
                  <a:pt x="3628" y="1875"/>
                  <a:pt x="3626" y="1875"/>
                  <a:pt x="3623" y="1875"/>
                </a:cubicBezTo>
                <a:cubicBezTo>
                  <a:pt x="3620" y="1873"/>
                  <a:pt x="3617" y="1871"/>
                  <a:pt x="3614" y="1867"/>
                </a:cubicBezTo>
                <a:cubicBezTo>
                  <a:pt x="3611" y="1867"/>
                  <a:pt x="3609" y="1867"/>
                  <a:pt x="3606" y="1867"/>
                </a:cubicBezTo>
                <a:cubicBezTo>
                  <a:pt x="3603" y="1865"/>
                  <a:pt x="3601" y="1862"/>
                  <a:pt x="3598" y="1858"/>
                </a:cubicBezTo>
                <a:cubicBezTo>
                  <a:pt x="3595" y="1858"/>
                  <a:pt x="3592" y="1858"/>
                  <a:pt x="3589" y="1858"/>
                </a:cubicBezTo>
                <a:cubicBezTo>
                  <a:pt x="3589" y="1856"/>
                  <a:pt x="3589" y="1854"/>
                  <a:pt x="3589" y="1850"/>
                </a:cubicBezTo>
                <a:cubicBezTo>
                  <a:pt x="3594" y="1845"/>
                  <a:pt x="3600" y="1839"/>
                  <a:pt x="3606" y="1833"/>
                </a:cubicBezTo>
                <a:cubicBezTo>
                  <a:pt x="3603" y="1831"/>
                  <a:pt x="3601" y="1828"/>
                  <a:pt x="3598" y="1825"/>
                </a:cubicBezTo>
                <a:cubicBezTo>
                  <a:pt x="3595" y="1825"/>
                  <a:pt x="3592" y="1825"/>
                  <a:pt x="3589" y="1825"/>
                </a:cubicBezTo>
                <a:cubicBezTo>
                  <a:pt x="3586" y="1823"/>
                  <a:pt x="3584" y="1820"/>
                  <a:pt x="3581" y="1816"/>
                </a:cubicBezTo>
                <a:cubicBezTo>
                  <a:pt x="3578" y="1816"/>
                  <a:pt x="3575" y="1816"/>
                  <a:pt x="3572" y="1816"/>
                </a:cubicBezTo>
                <a:cubicBezTo>
                  <a:pt x="3566" y="1811"/>
                  <a:pt x="3560" y="1805"/>
                  <a:pt x="3555" y="1799"/>
                </a:cubicBezTo>
                <a:cubicBezTo>
                  <a:pt x="3550" y="1799"/>
                  <a:pt x="3544" y="1799"/>
                  <a:pt x="3538" y="1799"/>
                </a:cubicBezTo>
                <a:cubicBezTo>
                  <a:pt x="3533" y="1794"/>
                  <a:pt x="3527" y="1789"/>
                  <a:pt x="3521" y="1783"/>
                </a:cubicBezTo>
                <a:cubicBezTo>
                  <a:pt x="3519" y="1783"/>
                  <a:pt x="3516" y="1783"/>
                  <a:pt x="3513" y="1783"/>
                </a:cubicBezTo>
                <a:cubicBezTo>
                  <a:pt x="3502" y="1772"/>
                  <a:pt x="3491" y="1760"/>
                  <a:pt x="3479" y="1749"/>
                </a:cubicBezTo>
                <a:cubicBezTo>
                  <a:pt x="3479" y="1743"/>
                  <a:pt x="3479" y="1738"/>
                  <a:pt x="3479" y="1732"/>
                </a:cubicBezTo>
                <a:cubicBezTo>
                  <a:pt x="3474" y="1732"/>
                  <a:pt x="3468" y="1732"/>
                  <a:pt x="3462" y="1732"/>
                </a:cubicBezTo>
                <a:cubicBezTo>
                  <a:pt x="3462" y="1734"/>
                  <a:pt x="3462" y="1737"/>
                  <a:pt x="3462" y="1740"/>
                </a:cubicBezTo>
                <a:cubicBezTo>
                  <a:pt x="3460" y="1743"/>
                  <a:pt x="3457" y="1746"/>
                  <a:pt x="3453" y="1749"/>
                </a:cubicBezTo>
                <a:cubicBezTo>
                  <a:pt x="3445" y="1749"/>
                  <a:pt x="3437" y="1749"/>
                  <a:pt x="3428" y="1749"/>
                </a:cubicBezTo>
                <a:cubicBezTo>
                  <a:pt x="3428" y="1741"/>
                  <a:pt x="3428" y="1733"/>
                  <a:pt x="3428" y="1724"/>
                </a:cubicBezTo>
                <a:cubicBezTo>
                  <a:pt x="3418" y="1724"/>
                  <a:pt x="3406" y="1724"/>
                  <a:pt x="3395" y="1724"/>
                </a:cubicBezTo>
                <a:cubicBezTo>
                  <a:pt x="3393" y="1726"/>
                  <a:pt x="3389" y="1729"/>
                  <a:pt x="3386" y="1732"/>
                </a:cubicBezTo>
                <a:cubicBezTo>
                  <a:pt x="3375" y="1732"/>
                  <a:pt x="3363" y="1732"/>
                  <a:pt x="3352" y="1732"/>
                </a:cubicBezTo>
                <a:cubicBezTo>
                  <a:pt x="3350" y="1734"/>
                  <a:pt x="3347" y="1737"/>
                  <a:pt x="3344" y="1740"/>
                </a:cubicBezTo>
                <a:cubicBezTo>
                  <a:pt x="3336" y="1740"/>
                  <a:pt x="3328" y="1740"/>
                  <a:pt x="3319" y="1740"/>
                </a:cubicBezTo>
                <a:cubicBezTo>
                  <a:pt x="3316" y="1738"/>
                  <a:pt x="3313" y="1735"/>
                  <a:pt x="3310" y="1732"/>
                </a:cubicBezTo>
                <a:cubicBezTo>
                  <a:pt x="3310" y="1730"/>
                  <a:pt x="3310" y="1727"/>
                  <a:pt x="3310" y="1724"/>
                </a:cubicBezTo>
                <a:cubicBezTo>
                  <a:pt x="3307" y="1721"/>
                  <a:pt x="3305" y="1718"/>
                  <a:pt x="3302" y="1715"/>
                </a:cubicBezTo>
                <a:cubicBezTo>
                  <a:pt x="3302" y="1713"/>
                  <a:pt x="3302" y="1710"/>
                  <a:pt x="3302" y="1707"/>
                </a:cubicBezTo>
                <a:cubicBezTo>
                  <a:pt x="3296" y="1707"/>
                  <a:pt x="3290" y="1707"/>
                  <a:pt x="3285" y="1707"/>
                </a:cubicBezTo>
                <a:cubicBezTo>
                  <a:pt x="3282" y="1709"/>
                  <a:pt x="3280" y="1712"/>
                  <a:pt x="3277" y="1715"/>
                </a:cubicBezTo>
                <a:cubicBezTo>
                  <a:pt x="3265" y="1715"/>
                  <a:pt x="3254" y="1715"/>
                  <a:pt x="3243" y="1715"/>
                </a:cubicBezTo>
                <a:cubicBezTo>
                  <a:pt x="3240" y="1717"/>
                  <a:pt x="3238" y="1721"/>
                  <a:pt x="3235" y="1724"/>
                </a:cubicBezTo>
                <a:cubicBezTo>
                  <a:pt x="3229" y="1724"/>
                  <a:pt x="3223" y="1724"/>
                  <a:pt x="3218" y="1724"/>
                </a:cubicBezTo>
                <a:cubicBezTo>
                  <a:pt x="3215" y="1721"/>
                  <a:pt x="3212" y="1718"/>
                  <a:pt x="3209" y="1715"/>
                </a:cubicBezTo>
                <a:cubicBezTo>
                  <a:pt x="3206" y="1715"/>
                  <a:pt x="3204" y="1715"/>
                  <a:pt x="3201" y="1715"/>
                </a:cubicBezTo>
                <a:cubicBezTo>
                  <a:pt x="3198" y="1713"/>
                  <a:pt x="3195" y="1710"/>
                  <a:pt x="3192" y="1707"/>
                </a:cubicBezTo>
                <a:cubicBezTo>
                  <a:pt x="3192" y="1699"/>
                  <a:pt x="3192" y="1691"/>
                  <a:pt x="3192" y="1682"/>
                </a:cubicBezTo>
                <a:cubicBezTo>
                  <a:pt x="3189" y="1679"/>
                  <a:pt x="3187" y="1676"/>
                  <a:pt x="3183" y="1673"/>
                </a:cubicBezTo>
                <a:cubicBezTo>
                  <a:pt x="3183" y="1670"/>
                  <a:pt x="3183" y="1668"/>
                  <a:pt x="3183" y="1665"/>
                </a:cubicBezTo>
                <a:cubicBezTo>
                  <a:pt x="3175" y="1657"/>
                  <a:pt x="3167" y="1648"/>
                  <a:pt x="3158" y="1639"/>
                </a:cubicBezTo>
                <a:cubicBezTo>
                  <a:pt x="3158" y="1628"/>
                  <a:pt x="3158" y="1617"/>
                  <a:pt x="3158" y="1606"/>
                </a:cubicBezTo>
                <a:cubicBezTo>
                  <a:pt x="3166" y="1597"/>
                  <a:pt x="3175" y="1589"/>
                  <a:pt x="3183" y="1580"/>
                </a:cubicBezTo>
                <a:cubicBezTo>
                  <a:pt x="3189" y="1580"/>
                  <a:pt x="3195" y="1580"/>
                  <a:pt x="3201" y="1580"/>
                </a:cubicBezTo>
                <a:cubicBezTo>
                  <a:pt x="3203" y="1578"/>
                  <a:pt x="3205" y="1575"/>
                  <a:pt x="3209" y="1572"/>
                </a:cubicBezTo>
                <a:cubicBezTo>
                  <a:pt x="3217" y="1572"/>
                  <a:pt x="3226" y="1572"/>
                  <a:pt x="3235" y="1572"/>
                </a:cubicBezTo>
                <a:cubicBezTo>
                  <a:pt x="3235" y="1566"/>
                  <a:pt x="3235" y="1560"/>
                  <a:pt x="3235" y="1554"/>
                </a:cubicBezTo>
                <a:cubicBezTo>
                  <a:pt x="3239" y="1549"/>
                  <a:pt x="3245" y="1543"/>
                  <a:pt x="3251" y="1537"/>
                </a:cubicBezTo>
                <a:cubicBezTo>
                  <a:pt x="3251" y="1535"/>
                  <a:pt x="3251" y="1533"/>
                  <a:pt x="3251" y="1529"/>
                </a:cubicBezTo>
                <a:cubicBezTo>
                  <a:pt x="3246" y="1524"/>
                  <a:pt x="3240" y="1518"/>
                  <a:pt x="3235" y="1512"/>
                </a:cubicBezTo>
                <a:cubicBezTo>
                  <a:pt x="3235" y="1507"/>
                  <a:pt x="3235" y="1501"/>
                  <a:pt x="3235" y="1495"/>
                </a:cubicBezTo>
                <a:cubicBezTo>
                  <a:pt x="3232" y="1493"/>
                  <a:pt x="3229" y="1490"/>
                  <a:pt x="3226" y="1487"/>
                </a:cubicBezTo>
                <a:cubicBezTo>
                  <a:pt x="3226" y="1485"/>
                  <a:pt x="3226" y="1482"/>
                  <a:pt x="3226" y="1479"/>
                </a:cubicBezTo>
                <a:cubicBezTo>
                  <a:pt x="3223" y="1477"/>
                  <a:pt x="3221" y="1473"/>
                  <a:pt x="3218" y="1470"/>
                </a:cubicBezTo>
                <a:cubicBezTo>
                  <a:pt x="3218" y="1468"/>
                  <a:pt x="3218" y="1465"/>
                  <a:pt x="3218" y="1462"/>
                </a:cubicBezTo>
                <a:cubicBezTo>
                  <a:pt x="3215" y="1460"/>
                  <a:pt x="3212" y="1456"/>
                  <a:pt x="3209" y="1453"/>
                </a:cubicBezTo>
                <a:cubicBezTo>
                  <a:pt x="3209" y="1451"/>
                  <a:pt x="3209" y="1448"/>
                  <a:pt x="3209" y="1445"/>
                </a:cubicBezTo>
                <a:cubicBezTo>
                  <a:pt x="3206" y="1443"/>
                  <a:pt x="3204" y="1439"/>
                  <a:pt x="3201" y="1436"/>
                </a:cubicBezTo>
                <a:cubicBezTo>
                  <a:pt x="3201" y="1434"/>
                  <a:pt x="3201" y="1431"/>
                  <a:pt x="3201" y="1428"/>
                </a:cubicBezTo>
                <a:cubicBezTo>
                  <a:pt x="3198" y="1426"/>
                  <a:pt x="3195" y="1423"/>
                  <a:pt x="3192" y="1420"/>
                </a:cubicBezTo>
                <a:cubicBezTo>
                  <a:pt x="3192" y="1418"/>
                  <a:pt x="3192" y="1414"/>
                  <a:pt x="3192" y="1411"/>
                </a:cubicBezTo>
                <a:cubicBezTo>
                  <a:pt x="3187" y="1405"/>
                  <a:pt x="3181" y="1400"/>
                  <a:pt x="3175" y="1394"/>
                </a:cubicBezTo>
                <a:cubicBezTo>
                  <a:pt x="3175" y="1392"/>
                  <a:pt x="3175" y="1389"/>
                  <a:pt x="3175" y="1386"/>
                </a:cubicBezTo>
                <a:cubicBezTo>
                  <a:pt x="3170" y="1380"/>
                  <a:pt x="3164" y="1375"/>
                  <a:pt x="3158" y="1369"/>
                </a:cubicBezTo>
                <a:cubicBezTo>
                  <a:pt x="3158" y="1363"/>
                  <a:pt x="3158" y="1358"/>
                  <a:pt x="3158" y="1352"/>
                </a:cubicBezTo>
                <a:cubicBezTo>
                  <a:pt x="3161" y="1352"/>
                  <a:pt x="3163" y="1352"/>
                  <a:pt x="3166" y="1352"/>
                </a:cubicBezTo>
                <a:cubicBezTo>
                  <a:pt x="3172" y="1346"/>
                  <a:pt x="3178" y="1341"/>
                  <a:pt x="3183" y="1335"/>
                </a:cubicBezTo>
                <a:cubicBezTo>
                  <a:pt x="3183" y="1327"/>
                  <a:pt x="3183" y="1319"/>
                  <a:pt x="3183" y="1310"/>
                </a:cubicBezTo>
                <a:cubicBezTo>
                  <a:pt x="3186" y="1307"/>
                  <a:pt x="3188" y="1305"/>
                  <a:pt x="3192" y="1302"/>
                </a:cubicBezTo>
                <a:cubicBezTo>
                  <a:pt x="3192" y="1299"/>
                  <a:pt x="3192" y="1296"/>
                  <a:pt x="3192" y="1293"/>
                </a:cubicBezTo>
                <a:cubicBezTo>
                  <a:pt x="3194" y="1290"/>
                  <a:pt x="3197" y="1288"/>
                  <a:pt x="3201" y="1285"/>
                </a:cubicBezTo>
                <a:cubicBezTo>
                  <a:pt x="3201" y="1282"/>
                  <a:pt x="3201" y="1279"/>
                  <a:pt x="3201" y="1276"/>
                </a:cubicBezTo>
                <a:cubicBezTo>
                  <a:pt x="3203" y="1273"/>
                  <a:pt x="3205" y="1271"/>
                  <a:pt x="3209" y="1268"/>
                </a:cubicBezTo>
                <a:cubicBezTo>
                  <a:pt x="3222" y="1281"/>
                  <a:pt x="3236" y="1295"/>
                  <a:pt x="3251" y="1310"/>
                </a:cubicBezTo>
                <a:cubicBezTo>
                  <a:pt x="3251" y="1312"/>
                  <a:pt x="3251" y="1315"/>
                  <a:pt x="3251" y="1319"/>
                </a:cubicBezTo>
                <a:cubicBezTo>
                  <a:pt x="3265" y="1332"/>
                  <a:pt x="3278" y="1346"/>
                  <a:pt x="3293" y="1361"/>
                </a:cubicBezTo>
                <a:cubicBezTo>
                  <a:pt x="3295" y="1361"/>
                  <a:pt x="3299" y="1361"/>
                  <a:pt x="3302" y="1361"/>
                </a:cubicBezTo>
                <a:cubicBezTo>
                  <a:pt x="3302" y="1355"/>
                  <a:pt x="3302" y="1349"/>
                  <a:pt x="3302" y="1344"/>
                </a:cubicBezTo>
                <a:cubicBezTo>
                  <a:pt x="3304" y="1341"/>
                  <a:pt x="3307" y="1338"/>
                  <a:pt x="3310" y="1335"/>
                </a:cubicBezTo>
                <a:cubicBezTo>
                  <a:pt x="3310" y="1324"/>
                  <a:pt x="3310" y="1313"/>
                  <a:pt x="3310" y="1302"/>
                </a:cubicBezTo>
                <a:cubicBezTo>
                  <a:pt x="3307" y="1299"/>
                  <a:pt x="3305" y="1296"/>
                  <a:pt x="3302" y="1293"/>
                </a:cubicBezTo>
                <a:cubicBezTo>
                  <a:pt x="3299" y="1293"/>
                  <a:pt x="3296" y="1293"/>
                  <a:pt x="3293" y="1293"/>
                </a:cubicBezTo>
                <a:cubicBezTo>
                  <a:pt x="3293" y="1276"/>
                  <a:pt x="3293" y="1259"/>
                  <a:pt x="3293" y="1242"/>
                </a:cubicBezTo>
                <a:cubicBezTo>
                  <a:pt x="3288" y="1237"/>
                  <a:pt x="3282" y="1231"/>
                  <a:pt x="3277" y="1225"/>
                </a:cubicBezTo>
                <a:cubicBezTo>
                  <a:pt x="3269" y="1225"/>
                  <a:pt x="3260" y="1225"/>
                  <a:pt x="3251" y="1225"/>
                </a:cubicBezTo>
                <a:cubicBezTo>
                  <a:pt x="3251" y="1223"/>
                  <a:pt x="3251" y="1221"/>
                  <a:pt x="3251" y="1217"/>
                </a:cubicBezTo>
                <a:cubicBezTo>
                  <a:pt x="3253" y="1215"/>
                  <a:pt x="3256" y="1212"/>
                  <a:pt x="3260" y="1208"/>
                </a:cubicBezTo>
                <a:cubicBezTo>
                  <a:pt x="3257" y="1206"/>
                  <a:pt x="3254" y="1204"/>
                  <a:pt x="3251" y="1200"/>
                </a:cubicBezTo>
                <a:cubicBezTo>
                  <a:pt x="3248" y="1200"/>
                  <a:pt x="3246" y="1200"/>
                  <a:pt x="3243" y="1200"/>
                </a:cubicBezTo>
                <a:cubicBezTo>
                  <a:pt x="3240" y="1198"/>
                  <a:pt x="3238" y="1195"/>
                  <a:pt x="3235" y="1191"/>
                </a:cubicBezTo>
                <a:cubicBezTo>
                  <a:pt x="3232" y="1191"/>
                  <a:pt x="3229" y="1191"/>
                  <a:pt x="3226" y="1191"/>
                </a:cubicBezTo>
                <a:cubicBezTo>
                  <a:pt x="3223" y="1189"/>
                  <a:pt x="3221" y="1187"/>
                  <a:pt x="3218" y="1183"/>
                </a:cubicBezTo>
                <a:cubicBezTo>
                  <a:pt x="3215" y="1183"/>
                  <a:pt x="3212" y="1183"/>
                  <a:pt x="3209" y="1183"/>
                </a:cubicBezTo>
                <a:cubicBezTo>
                  <a:pt x="3206" y="1181"/>
                  <a:pt x="3204" y="1178"/>
                  <a:pt x="3201" y="1174"/>
                </a:cubicBezTo>
                <a:cubicBezTo>
                  <a:pt x="3201" y="1172"/>
                  <a:pt x="3201" y="1170"/>
                  <a:pt x="3201" y="1166"/>
                </a:cubicBezTo>
                <a:cubicBezTo>
                  <a:pt x="3203" y="1164"/>
                  <a:pt x="3205" y="1161"/>
                  <a:pt x="3209" y="1158"/>
                </a:cubicBezTo>
                <a:cubicBezTo>
                  <a:pt x="3209" y="1150"/>
                  <a:pt x="3209" y="1141"/>
                  <a:pt x="3209" y="1132"/>
                </a:cubicBezTo>
                <a:cubicBezTo>
                  <a:pt x="3214" y="1127"/>
                  <a:pt x="3220" y="1122"/>
                  <a:pt x="3226" y="1116"/>
                </a:cubicBezTo>
                <a:close/>
              </a:path>
            </a:pathLst>
          </a:custGeom>
          <a:solidFill>
            <a:srgbClr val="50C4C4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5299042" y="1864347"/>
            <a:ext cx="342900" cy="293688"/>
          </a:xfrm>
          <a:custGeom>
            <a:avLst/>
            <a:gdLst>
              <a:gd name="T0" fmla="*/ 101 w 1021"/>
              <a:gd name="T1" fmla="*/ 9 h 870"/>
              <a:gd name="T2" fmla="*/ 168 w 1021"/>
              <a:gd name="T3" fmla="*/ 51 h 870"/>
              <a:gd name="T4" fmla="*/ 244 w 1021"/>
              <a:gd name="T5" fmla="*/ 76 h 870"/>
              <a:gd name="T6" fmla="*/ 321 w 1021"/>
              <a:gd name="T7" fmla="*/ 101 h 870"/>
              <a:gd name="T8" fmla="*/ 363 w 1021"/>
              <a:gd name="T9" fmla="*/ 136 h 870"/>
              <a:gd name="T10" fmla="*/ 388 w 1021"/>
              <a:gd name="T11" fmla="*/ 169 h 870"/>
              <a:gd name="T12" fmla="*/ 455 w 1021"/>
              <a:gd name="T13" fmla="*/ 153 h 870"/>
              <a:gd name="T14" fmla="*/ 514 w 1021"/>
              <a:gd name="T15" fmla="*/ 144 h 870"/>
              <a:gd name="T16" fmla="*/ 514 w 1021"/>
              <a:gd name="T17" fmla="*/ 101 h 870"/>
              <a:gd name="T18" fmla="*/ 582 w 1021"/>
              <a:gd name="T19" fmla="*/ 59 h 870"/>
              <a:gd name="T20" fmla="*/ 701 w 1021"/>
              <a:gd name="T21" fmla="*/ 59 h 870"/>
              <a:gd name="T22" fmla="*/ 759 w 1021"/>
              <a:gd name="T23" fmla="*/ 84 h 870"/>
              <a:gd name="T24" fmla="*/ 852 w 1021"/>
              <a:gd name="T25" fmla="*/ 101 h 870"/>
              <a:gd name="T26" fmla="*/ 878 w 1021"/>
              <a:gd name="T27" fmla="*/ 296 h 870"/>
              <a:gd name="T28" fmla="*/ 895 w 1021"/>
              <a:gd name="T29" fmla="*/ 338 h 870"/>
              <a:gd name="T30" fmla="*/ 903 w 1021"/>
              <a:gd name="T31" fmla="*/ 405 h 870"/>
              <a:gd name="T32" fmla="*/ 895 w 1021"/>
              <a:gd name="T33" fmla="*/ 456 h 870"/>
              <a:gd name="T34" fmla="*/ 869 w 1021"/>
              <a:gd name="T35" fmla="*/ 516 h 870"/>
              <a:gd name="T36" fmla="*/ 920 w 1021"/>
              <a:gd name="T37" fmla="*/ 549 h 870"/>
              <a:gd name="T38" fmla="*/ 996 w 1021"/>
              <a:gd name="T39" fmla="*/ 524 h 870"/>
              <a:gd name="T40" fmla="*/ 1013 w 1021"/>
              <a:gd name="T41" fmla="*/ 583 h 870"/>
              <a:gd name="T42" fmla="*/ 988 w 1021"/>
              <a:gd name="T43" fmla="*/ 692 h 870"/>
              <a:gd name="T44" fmla="*/ 962 w 1021"/>
              <a:gd name="T45" fmla="*/ 760 h 870"/>
              <a:gd name="T46" fmla="*/ 912 w 1021"/>
              <a:gd name="T47" fmla="*/ 845 h 870"/>
              <a:gd name="T48" fmla="*/ 852 w 1021"/>
              <a:gd name="T49" fmla="*/ 853 h 870"/>
              <a:gd name="T50" fmla="*/ 759 w 1021"/>
              <a:gd name="T51" fmla="*/ 837 h 870"/>
              <a:gd name="T52" fmla="*/ 717 w 1021"/>
              <a:gd name="T53" fmla="*/ 845 h 870"/>
              <a:gd name="T54" fmla="*/ 650 w 1021"/>
              <a:gd name="T55" fmla="*/ 862 h 870"/>
              <a:gd name="T56" fmla="*/ 565 w 1021"/>
              <a:gd name="T57" fmla="*/ 845 h 870"/>
              <a:gd name="T58" fmla="*/ 540 w 1021"/>
              <a:gd name="T59" fmla="*/ 803 h 870"/>
              <a:gd name="T60" fmla="*/ 497 w 1021"/>
              <a:gd name="T61" fmla="*/ 786 h 870"/>
              <a:gd name="T62" fmla="*/ 455 w 1021"/>
              <a:gd name="T63" fmla="*/ 760 h 870"/>
              <a:gd name="T64" fmla="*/ 447 w 1021"/>
              <a:gd name="T65" fmla="*/ 726 h 870"/>
              <a:gd name="T66" fmla="*/ 396 w 1021"/>
              <a:gd name="T67" fmla="*/ 692 h 870"/>
              <a:gd name="T68" fmla="*/ 321 w 1021"/>
              <a:gd name="T69" fmla="*/ 625 h 870"/>
              <a:gd name="T70" fmla="*/ 270 w 1021"/>
              <a:gd name="T71" fmla="*/ 617 h 870"/>
              <a:gd name="T72" fmla="*/ 160 w 1021"/>
              <a:gd name="T73" fmla="*/ 633 h 870"/>
              <a:gd name="T74" fmla="*/ 126 w 1021"/>
              <a:gd name="T75" fmla="*/ 600 h 870"/>
              <a:gd name="T76" fmla="*/ 50 w 1021"/>
              <a:gd name="T77" fmla="*/ 608 h 870"/>
              <a:gd name="T78" fmla="*/ 25 w 1021"/>
              <a:gd name="T79" fmla="*/ 558 h 870"/>
              <a:gd name="T80" fmla="*/ 50 w 1021"/>
              <a:gd name="T81" fmla="*/ 465 h 870"/>
              <a:gd name="T82" fmla="*/ 76 w 1021"/>
              <a:gd name="T83" fmla="*/ 405 h 870"/>
              <a:gd name="T84" fmla="*/ 59 w 1021"/>
              <a:gd name="T85" fmla="*/ 355 h 870"/>
              <a:gd name="T86" fmla="*/ 33 w 1021"/>
              <a:gd name="T87" fmla="*/ 313 h 870"/>
              <a:gd name="T88" fmla="*/ 0 w 1021"/>
              <a:gd name="T89" fmla="*/ 245 h 870"/>
              <a:gd name="T90" fmla="*/ 33 w 1021"/>
              <a:gd name="T91" fmla="*/ 186 h 870"/>
              <a:gd name="T92" fmla="*/ 92 w 1021"/>
              <a:gd name="T93" fmla="*/ 212 h 870"/>
              <a:gd name="T94" fmla="*/ 151 w 1021"/>
              <a:gd name="T95" fmla="*/ 195 h 870"/>
              <a:gd name="T96" fmla="*/ 92 w 1021"/>
              <a:gd name="T97" fmla="*/ 118 h 870"/>
              <a:gd name="T98" fmla="*/ 76 w 1021"/>
              <a:gd name="T99" fmla="*/ 84 h 870"/>
              <a:gd name="T100" fmla="*/ 42 w 1021"/>
              <a:gd name="T101" fmla="*/ 59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21" h="870">
                <a:moveTo>
                  <a:pt x="67" y="9"/>
                </a:moveTo>
                <a:cubicBezTo>
                  <a:pt x="70" y="9"/>
                  <a:pt x="73" y="9"/>
                  <a:pt x="76" y="9"/>
                </a:cubicBezTo>
                <a:cubicBezTo>
                  <a:pt x="79" y="6"/>
                  <a:pt x="82" y="3"/>
                  <a:pt x="84" y="0"/>
                </a:cubicBezTo>
                <a:cubicBezTo>
                  <a:pt x="87" y="0"/>
                  <a:pt x="90" y="0"/>
                  <a:pt x="92" y="0"/>
                </a:cubicBezTo>
                <a:cubicBezTo>
                  <a:pt x="95" y="3"/>
                  <a:pt x="99" y="7"/>
                  <a:pt x="101" y="9"/>
                </a:cubicBezTo>
                <a:cubicBezTo>
                  <a:pt x="104" y="9"/>
                  <a:pt x="107" y="9"/>
                  <a:pt x="109" y="9"/>
                </a:cubicBezTo>
                <a:cubicBezTo>
                  <a:pt x="120" y="20"/>
                  <a:pt x="132" y="32"/>
                  <a:pt x="143" y="42"/>
                </a:cubicBezTo>
                <a:cubicBezTo>
                  <a:pt x="146" y="42"/>
                  <a:pt x="149" y="42"/>
                  <a:pt x="151" y="42"/>
                </a:cubicBezTo>
                <a:cubicBezTo>
                  <a:pt x="155" y="46"/>
                  <a:pt x="158" y="49"/>
                  <a:pt x="160" y="51"/>
                </a:cubicBezTo>
                <a:cubicBezTo>
                  <a:pt x="163" y="51"/>
                  <a:pt x="166" y="51"/>
                  <a:pt x="168" y="51"/>
                </a:cubicBezTo>
                <a:cubicBezTo>
                  <a:pt x="172" y="54"/>
                  <a:pt x="175" y="57"/>
                  <a:pt x="177" y="59"/>
                </a:cubicBezTo>
                <a:cubicBezTo>
                  <a:pt x="183" y="59"/>
                  <a:pt x="189" y="59"/>
                  <a:pt x="193" y="59"/>
                </a:cubicBezTo>
                <a:cubicBezTo>
                  <a:pt x="197" y="63"/>
                  <a:pt x="200" y="65"/>
                  <a:pt x="202" y="67"/>
                </a:cubicBezTo>
                <a:cubicBezTo>
                  <a:pt x="214" y="67"/>
                  <a:pt x="225" y="67"/>
                  <a:pt x="236" y="67"/>
                </a:cubicBezTo>
                <a:cubicBezTo>
                  <a:pt x="240" y="71"/>
                  <a:pt x="242" y="74"/>
                  <a:pt x="244" y="76"/>
                </a:cubicBezTo>
                <a:cubicBezTo>
                  <a:pt x="250" y="76"/>
                  <a:pt x="256" y="76"/>
                  <a:pt x="262" y="76"/>
                </a:cubicBezTo>
                <a:cubicBezTo>
                  <a:pt x="265" y="80"/>
                  <a:pt x="267" y="82"/>
                  <a:pt x="270" y="84"/>
                </a:cubicBezTo>
                <a:cubicBezTo>
                  <a:pt x="275" y="84"/>
                  <a:pt x="281" y="84"/>
                  <a:pt x="287" y="84"/>
                </a:cubicBezTo>
                <a:cubicBezTo>
                  <a:pt x="292" y="90"/>
                  <a:pt x="298" y="96"/>
                  <a:pt x="304" y="101"/>
                </a:cubicBezTo>
                <a:cubicBezTo>
                  <a:pt x="309" y="101"/>
                  <a:pt x="315" y="101"/>
                  <a:pt x="321" y="101"/>
                </a:cubicBezTo>
                <a:cubicBezTo>
                  <a:pt x="324" y="105"/>
                  <a:pt x="326" y="108"/>
                  <a:pt x="329" y="110"/>
                </a:cubicBezTo>
                <a:cubicBezTo>
                  <a:pt x="329" y="114"/>
                  <a:pt x="329" y="116"/>
                  <a:pt x="329" y="118"/>
                </a:cubicBezTo>
                <a:cubicBezTo>
                  <a:pt x="332" y="118"/>
                  <a:pt x="335" y="118"/>
                  <a:pt x="338" y="118"/>
                </a:cubicBezTo>
                <a:cubicBezTo>
                  <a:pt x="343" y="124"/>
                  <a:pt x="349" y="130"/>
                  <a:pt x="354" y="136"/>
                </a:cubicBezTo>
                <a:cubicBezTo>
                  <a:pt x="357" y="136"/>
                  <a:pt x="360" y="136"/>
                  <a:pt x="363" y="136"/>
                </a:cubicBezTo>
                <a:cubicBezTo>
                  <a:pt x="363" y="139"/>
                  <a:pt x="363" y="141"/>
                  <a:pt x="363" y="144"/>
                </a:cubicBezTo>
                <a:cubicBezTo>
                  <a:pt x="366" y="147"/>
                  <a:pt x="369" y="150"/>
                  <a:pt x="371" y="153"/>
                </a:cubicBezTo>
                <a:cubicBezTo>
                  <a:pt x="371" y="158"/>
                  <a:pt x="371" y="164"/>
                  <a:pt x="371" y="169"/>
                </a:cubicBezTo>
                <a:cubicBezTo>
                  <a:pt x="374" y="172"/>
                  <a:pt x="377" y="175"/>
                  <a:pt x="380" y="178"/>
                </a:cubicBezTo>
                <a:cubicBezTo>
                  <a:pt x="383" y="174"/>
                  <a:pt x="386" y="171"/>
                  <a:pt x="388" y="169"/>
                </a:cubicBezTo>
                <a:cubicBezTo>
                  <a:pt x="397" y="169"/>
                  <a:pt x="405" y="169"/>
                  <a:pt x="413" y="169"/>
                </a:cubicBezTo>
                <a:cubicBezTo>
                  <a:pt x="416" y="165"/>
                  <a:pt x="420" y="163"/>
                  <a:pt x="422" y="161"/>
                </a:cubicBezTo>
                <a:cubicBezTo>
                  <a:pt x="428" y="161"/>
                  <a:pt x="433" y="161"/>
                  <a:pt x="439" y="161"/>
                </a:cubicBezTo>
                <a:cubicBezTo>
                  <a:pt x="442" y="157"/>
                  <a:pt x="445" y="155"/>
                  <a:pt x="447" y="153"/>
                </a:cubicBezTo>
                <a:cubicBezTo>
                  <a:pt x="450" y="153"/>
                  <a:pt x="453" y="153"/>
                  <a:pt x="455" y="153"/>
                </a:cubicBezTo>
                <a:cubicBezTo>
                  <a:pt x="458" y="149"/>
                  <a:pt x="462" y="146"/>
                  <a:pt x="464" y="144"/>
                </a:cubicBezTo>
                <a:cubicBezTo>
                  <a:pt x="467" y="144"/>
                  <a:pt x="470" y="144"/>
                  <a:pt x="472" y="144"/>
                </a:cubicBezTo>
                <a:cubicBezTo>
                  <a:pt x="475" y="147"/>
                  <a:pt x="479" y="150"/>
                  <a:pt x="481" y="153"/>
                </a:cubicBezTo>
                <a:cubicBezTo>
                  <a:pt x="490" y="153"/>
                  <a:pt x="498" y="153"/>
                  <a:pt x="506" y="153"/>
                </a:cubicBezTo>
                <a:cubicBezTo>
                  <a:pt x="510" y="149"/>
                  <a:pt x="512" y="146"/>
                  <a:pt x="514" y="144"/>
                </a:cubicBezTo>
                <a:cubicBezTo>
                  <a:pt x="514" y="140"/>
                  <a:pt x="514" y="138"/>
                  <a:pt x="514" y="136"/>
                </a:cubicBezTo>
                <a:cubicBezTo>
                  <a:pt x="511" y="132"/>
                  <a:pt x="509" y="129"/>
                  <a:pt x="506" y="127"/>
                </a:cubicBezTo>
                <a:cubicBezTo>
                  <a:pt x="506" y="123"/>
                  <a:pt x="506" y="121"/>
                  <a:pt x="506" y="118"/>
                </a:cubicBezTo>
                <a:cubicBezTo>
                  <a:pt x="510" y="115"/>
                  <a:pt x="512" y="113"/>
                  <a:pt x="514" y="110"/>
                </a:cubicBezTo>
                <a:cubicBezTo>
                  <a:pt x="514" y="107"/>
                  <a:pt x="514" y="104"/>
                  <a:pt x="514" y="101"/>
                </a:cubicBezTo>
                <a:cubicBezTo>
                  <a:pt x="518" y="98"/>
                  <a:pt x="521" y="96"/>
                  <a:pt x="523" y="93"/>
                </a:cubicBezTo>
                <a:cubicBezTo>
                  <a:pt x="527" y="93"/>
                  <a:pt x="529" y="93"/>
                  <a:pt x="531" y="93"/>
                </a:cubicBezTo>
                <a:cubicBezTo>
                  <a:pt x="537" y="88"/>
                  <a:pt x="543" y="82"/>
                  <a:pt x="548" y="76"/>
                </a:cubicBezTo>
                <a:cubicBezTo>
                  <a:pt x="554" y="76"/>
                  <a:pt x="560" y="76"/>
                  <a:pt x="565" y="76"/>
                </a:cubicBezTo>
                <a:cubicBezTo>
                  <a:pt x="571" y="71"/>
                  <a:pt x="577" y="65"/>
                  <a:pt x="582" y="59"/>
                </a:cubicBezTo>
                <a:cubicBezTo>
                  <a:pt x="591" y="59"/>
                  <a:pt x="599" y="59"/>
                  <a:pt x="608" y="59"/>
                </a:cubicBezTo>
                <a:cubicBezTo>
                  <a:pt x="611" y="56"/>
                  <a:pt x="613" y="54"/>
                  <a:pt x="616" y="51"/>
                </a:cubicBezTo>
                <a:cubicBezTo>
                  <a:pt x="621" y="51"/>
                  <a:pt x="627" y="51"/>
                  <a:pt x="633" y="51"/>
                </a:cubicBezTo>
                <a:cubicBezTo>
                  <a:pt x="636" y="54"/>
                  <a:pt x="639" y="57"/>
                  <a:pt x="642" y="59"/>
                </a:cubicBezTo>
                <a:cubicBezTo>
                  <a:pt x="662" y="59"/>
                  <a:pt x="681" y="59"/>
                  <a:pt x="701" y="59"/>
                </a:cubicBezTo>
                <a:cubicBezTo>
                  <a:pt x="704" y="63"/>
                  <a:pt x="706" y="65"/>
                  <a:pt x="709" y="67"/>
                </a:cubicBezTo>
                <a:cubicBezTo>
                  <a:pt x="715" y="67"/>
                  <a:pt x="720" y="67"/>
                  <a:pt x="726" y="67"/>
                </a:cubicBezTo>
                <a:cubicBezTo>
                  <a:pt x="729" y="71"/>
                  <a:pt x="732" y="74"/>
                  <a:pt x="734" y="76"/>
                </a:cubicBezTo>
                <a:cubicBezTo>
                  <a:pt x="740" y="76"/>
                  <a:pt x="745" y="76"/>
                  <a:pt x="751" y="76"/>
                </a:cubicBezTo>
                <a:cubicBezTo>
                  <a:pt x="754" y="80"/>
                  <a:pt x="757" y="82"/>
                  <a:pt x="759" y="84"/>
                </a:cubicBezTo>
                <a:cubicBezTo>
                  <a:pt x="768" y="84"/>
                  <a:pt x="777" y="84"/>
                  <a:pt x="785" y="84"/>
                </a:cubicBezTo>
                <a:cubicBezTo>
                  <a:pt x="788" y="88"/>
                  <a:pt x="791" y="91"/>
                  <a:pt x="793" y="93"/>
                </a:cubicBezTo>
                <a:cubicBezTo>
                  <a:pt x="805" y="93"/>
                  <a:pt x="816" y="93"/>
                  <a:pt x="827" y="93"/>
                </a:cubicBezTo>
                <a:cubicBezTo>
                  <a:pt x="830" y="97"/>
                  <a:pt x="833" y="99"/>
                  <a:pt x="835" y="101"/>
                </a:cubicBezTo>
                <a:cubicBezTo>
                  <a:pt x="841" y="101"/>
                  <a:pt x="847" y="101"/>
                  <a:pt x="852" y="101"/>
                </a:cubicBezTo>
                <a:cubicBezTo>
                  <a:pt x="856" y="105"/>
                  <a:pt x="858" y="108"/>
                  <a:pt x="860" y="110"/>
                </a:cubicBezTo>
                <a:cubicBezTo>
                  <a:pt x="869" y="110"/>
                  <a:pt x="878" y="110"/>
                  <a:pt x="886" y="110"/>
                </a:cubicBezTo>
                <a:cubicBezTo>
                  <a:pt x="886" y="141"/>
                  <a:pt x="886" y="172"/>
                  <a:pt x="886" y="203"/>
                </a:cubicBezTo>
                <a:cubicBezTo>
                  <a:pt x="883" y="206"/>
                  <a:pt x="880" y="209"/>
                  <a:pt x="878" y="212"/>
                </a:cubicBezTo>
                <a:cubicBezTo>
                  <a:pt x="878" y="240"/>
                  <a:pt x="878" y="268"/>
                  <a:pt x="878" y="296"/>
                </a:cubicBezTo>
                <a:cubicBezTo>
                  <a:pt x="883" y="296"/>
                  <a:pt x="889" y="296"/>
                  <a:pt x="895" y="296"/>
                </a:cubicBezTo>
                <a:cubicBezTo>
                  <a:pt x="898" y="299"/>
                  <a:pt x="901" y="302"/>
                  <a:pt x="903" y="304"/>
                </a:cubicBezTo>
                <a:cubicBezTo>
                  <a:pt x="903" y="310"/>
                  <a:pt x="903" y="315"/>
                  <a:pt x="903" y="321"/>
                </a:cubicBezTo>
                <a:cubicBezTo>
                  <a:pt x="900" y="324"/>
                  <a:pt x="897" y="327"/>
                  <a:pt x="895" y="329"/>
                </a:cubicBezTo>
                <a:cubicBezTo>
                  <a:pt x="895" y="332"/>
                  <a:pt x="895" y="336"/>
                  <a:pt x="895" y="338"/>
                </a:cubicBezTo>
                <a:cubicBezTo>
                  <a:pt x="891" y="341"/>
                  <a:pt x="889" y="344"/>
                  <a:pt x="886" y="346"/>
                </a:cubicBezTo>
                <a:cubicBezTo>
                  <a:pt x="886" y="352"/>
                  <a:pt x="886" y="358"/>
                  <a:pt x="886" y="363"/>
                </a:cubicBezTo>
                <a:cubicBezTo>
                  <a:pt x="883" y="366"/>
                  <a:pt x="880" y="370"/>
                  <a:pt x="878" y="372"/>
                </a:cubicBezTo>
                <a:cubicBezTo>
                  <a:pt x="878" y="375"/>
                  <a:pt x="878" y="378"/>
                  <a:pt x="878" y="380"/>
                </a:cubicBezTo>
                <a:cubicBezTo>
                  <a:pt x="886" y="389"/>
                  <a:pt x="895" y="397"/>
                  <a:pt x="903" y="405"/>
                </a:cubicBezTo>
                <a:cubicBezTo>
                  <a:pt x="915" y="405"/>
                  <a:pt x="926" y="405"/>
                  <a:pt x="937" y="405"/>
                </a:cubicBezTo>
                <a:cubicBezTo>
                  <a:pt x="942" y="411"/>
                  <a:pt x="948" y="417"/>
                  <a:pt x="954" y="422"/>
                </a:cubicBezTo>
                <a:cubicBezTo>
                  <a:pt x="954" y="437"/>
                  <a:pt x="954" y="451"/>
                  <a:pt x="954" y="465"/>
                </a:cubicBezTo>
                <a:cubicBezTo>
                  <a:pt x="937" y="465"/>
                  <a:pt x="920" y="465"/>
                  <a:pt x="903" y="465"/>
                </a:cubicBezTo>
                <a:cubicBezTo>
                  <a:pt x="900" y="461"/>
                  <a:pt x="897" y="459"/>
                  <a:pt x="895" y="456"/>
                </a:cubicBezTo>
                <a:cubicBezTo>
                  <a:pt x="886" y="456"/>
                  <a:pt x="878" y="456"/>
                  <a:pt x="869" y="456"/>
                </a:cubicBezTo>
                <a:cubicBezTo>
                  <a:pt x="866" y="460"/>
                  <a:pt x="863" y="462"/>
                  <a:pt x="860" y="465"/>
                </a:cubicBezTo>
                <a:cubicBezTo>
                  <a:pt x="860" y="468"/>
                  <a:pt x="860" y="471"/>
                  <a:pt x="860" y="473"/>
                </a:cubicBezTo>
                <a:cubicBezTo>
                  <a:pt x="855" y="479"/>
                  <a:pt x="849" y="485"/>
                  <a:pt x="844" y="490"/>
                </a:cubicBezTo>
                <a:cubicBezTo>
                  <a:pt x="853" y="499"/>
                  <a:pt x="861" y="508"/>
                  <a:pt x="869" y="516"/>
                </a:cubicBezTo>
                <a:cubicBezTo>
                  <a:pt x="869" y="519"/>
                  <a:pt x="869" y="521"/>
                  <a:pt x="869" y="524"/>
                </a:cubicBezTo>
                <a:cubicBezTo>
                  <a:pt x="875" y="529"/>
                  <a:pt x="881" y="535"/>
                  <a:pt x="886" y="541"/>
                </a:cubicBezTo>
                <a:cubicBezTo>
                  <a:pt x="892" y="541"/>
                  <a:pt x="898" y="541"/>
                  <a:pt x="903" y="541"/>
                </a:cubicBezTo>
                <a:cubicBezTo>
                  <a:pt x="907" y="544"/>
                  <a:pt x="909" y="546"/>
                  <a:pt x="912" y="549"/>
                </a:cubicBezTo>
                <a:cubicBezTo>
                  <a:pt x="915" y="549"/>
                  <a:pt x="917" y="549"/>
                  <a:pt x="920" y="549"/>
                </a:cubicBezTo>
                <a:cubicBezTo>
                  <a:pt x="923" y="546"/>
                  <a:pt x="926" y="543"/>
                  <a:pt x="929" y="541"/>
                </a:cubicBezTo>
                <a:cubicBezTo>
                  <a:pt x="940" y="541"/>
                  <a:pt x="951" y="541"/>
                  <a:pt x="962" y="541"/>
                </a:cubicBezTo>
                <a:cubicBezTo>
                  <a:pt x="965" y="538"/>
                  <a:pt x="968" y="534"/>
                  <a:pt x="971" y="532"/>
                </a:cubicBezTo>
                <a:cubicBezTo>
                  <a:pt x="976" y="532"/>
                  <a:pt x="982" y="532"/>
                  <a:pt x="988" y="532"/>
                </a:cubicBezTo>
                <a:cubicBezTo>
                  <a:pt x="991" y="529"/>
                  <a:pt x="993" y="526"/>
                  <a:pt x="996" y="524"/>
                </a:cubicBezTo>
                <a:cubicBezTo>
                  <a:pt x="1002" y="524"/>
                  <a:pt x="1007" y="524"/>
                  <a:pt x="1013" y="524"/>
                </a:cubicBezTo>
                <a:cubicBezTo>
                  <a:pt x="1013" y="529"/>
                  <a:pt x="1013" y="535"/>
                  <a:pt x="1013" y="541"/>
                </a:cubicBezTo>
                <a:cubicBezTo>
                  <a:pt x="1016" y="544"/>
                  <a:pt x="1019" y="546"/>
                  <a:pt x="1021" y="549"/>
                </a:cubicBezTo>
                <a:cubicBezTo>
                  <a:pt x="1021" y="558"/>
                  <a:pt x="1021" y="567"/>
                  <a:pt x="1021" y="575"/>
                </a:cubicBezTo>
                <a:cubicBezTo>
                  <a:pt x="1019" y="577"/>
                  <a:pt x="1016" y="580"/>
                  <a:pt x="1013" y="583"/>
                </a:cubicBezTo>
                <a:cubicBezTo>
                  <a:pt x="1010" y="583"/>
                  <a:pt x="1008" y="583"/>
                  <a:pt x="1005" y="583"/>
                </a:cubicBezTo>
                <a:cubicBezTo>
                  <a:pt x="1002" y="585"/>
                  <a:pt x="999" y="588"/>
                  <a:pt x="996" y="591"/>
                </a:cubicBezTo>
                <a:cubicBezTo>
                  <a:pt x="996" y="616"/>
                  <a:pt x="996" y="641"/>
                  <a:pt x="996" y="667"/>
                </a:cubicBezTo>
                <a:cubicBezTo>
                  <a:pt x="993" y="670"/>
                  <a:pt x="991" y="673"/>
                  <a:pt x="988" y="676"/>
                </a:cubicBezTo>
                <a:cubicBezTo>
                  <a:pt x="988" y="681"/>
                  <a:pt x="988" y="687"/>
                  <a:pt x="988" y="692"/>
                </a:cubicBezTo>
                <a:cubicBezTo>
                  <a:pt x="985" y="695"/>
                  <a:pt x="982" y="698"/>
                  <a:pt x="979" y="701"/>
                </a:cubicBezTo>
                <a:cubicBezTo>
                  <a:pt x="979" y="709"/>
                  <a:pt x="979" y="717"/>
                  <a:pt x="979" y="726"/>
                </a:cubicBezTo>
                <a:cubicBezTo>
                  <a:pt x="976" y="729"/>
                  <a:pt x="974" y="731"/>
                  <a:pt x="971" y="734"/>
                </a:cubicBezTo>
                <a:cubicBezTo>
                  <a:pt x="971" y="740"/>
                  <a:pt x="971" y="746"/>
                  <a:pt x="971" y="751"/>
                </a:cubicBezTo>
                <a:cubicBezTo>
                  <a:pt x="968" y="754"/>
                  <a:pt x="965" y="757"/>
                  <a:pt x="962" y="760"/>
                </a:cubicBezTo>
                <a:cubicBezTo>
                  <a:pt x="962" y="763"/>
                  <a:pt x="962" y="765"/>
                  <a:pt x="962" y="768"/>
                </a:cubicBezTo>
                <a:cubicBezTo>
                  <a:pt x="957" y="768"/>
                  <a:pt x="951" y="768"/>
                  <a:pt x="946" y="768"/>
                </a:cubicBezTo>
                <a:cubicBezTo>
                  <a:pt x="943" y="771"/>
                  <a:pt x="940" y="774"/>
                  <a:pt x="937" y="777"/>
                </a:cubicBezTo>
                <a:cubicBezTo>
                  <a:pt x="937" y="791"/>
                  <a:pt x="937" y="805"/>
                  <a:pt x="937" y="820"/>
                </a:cubicBezTo>
                <a:cubicBezTo>
                  <a:pt x="929" y="828"/>
                  <a:pt x="920" y="836"/>
                  <a:pt x="912" y="845"/>
                </a:cubicBezTo>
                <a:cubicBezTo>
                  <a:pt x="912" y="847"/>
                  <a:pt x="912" y="850"/>
                  <a:pt x="912" y="853"/>
                </a:cubicBezTo>
                <a:cubicBezTo>
                  <a:pt x="909" y="853"/>
                  <a:pt x="907" y="853"/>
                  <a:pt x="903" y="853"/>
                </a:cubicBezTo>
                <a:cubicBezTo>
                  <a:pt x="898" y="858"/>
                  <a:pt x="892" y="864"/>
                  <a:pt x="886" y="870"/>
                </a:cubicBezTo>
                <a:cubicBezTo>
                  <a:pt x="881" y="870"/>
                  <a:pt x="875" y="870"/>
                  <a:pt x="869" y="870"/>
                </a:cubicBezTo>
                <a:cubicBezTo>
                  <a:pt x="864" y="864"/>
                  <a:pt x="858" y="858"/>
                  <a:pt x="852" y="853"/>
                </a:cubicBezTo>
                <a:cubicBezTo>
                  <a:pt x="850" y="853"/>
                  <a:pt x="848" y="853"/>
                  <a:pt x="844" y="853"/>
                </a:cubicBezTo>
                <a:cubicBezTo>
                  <a:pt x="836" y="845"/>
                  <a:pt x="827" y="837"/>
                  <a:pt x="818" y="828"/>
                </a:cubicBezTo>
                <a:cubicBezTo>
                  <a:pt x="816" y="828"/>
                  <a:pt x="813" y="828"/>
                  <a:pt x="810" y="828"/>
                </a:cubicBezTo>
                <a:cubicBezTo>
                  <a:pt x="808" y="830"/>
                  <a:pt x="805" y="833"/>
                  <a:pt x="802" y="837"/>
                </a:cubicBezTo>
                <a:cubicBezTo>
                  <a:pt x="788" y="837"/>
                  <a:pt x="774" y="837"/>
                  <a:pt x="759" y="837"/>
                </a:cubicBezTo>
                <a:cubicBezTo>
                  <a:pt x="757" y="839"/>
                  <a:pt x="754" y="841"/>
                  <a:pt x="751" y="845"/>
                </a:cubicBezTo>
                <a:cubicBezTo>
                  <a:pt x="749" y="842"/>
                  <a:pt x="746" y="840"/>
                  <a:pt x="743" y="837"/>
                </a:cubicBezTo>
                <a:cubicBezTo>
                  <a:pt x="741" y="837"/>
                  <a:pt x="737" y="837"/>
                  <a:pt x="734" y="837"/>
                </a:cubicBezTo>
                <a:cubicBezTo>
                  <a:pt x="732" y="839"/>
                  <a:pt x="729" y="841"/>
                  <a:pt x="726" y="845"/>
                </a:cubicBezTo>
                <a:cubicBezTo>
                  <a:pt x="723" y="845"/>
                  <a:pt x="720" y="845"/>
                  <a:pt x="717" y="845"/>
                </a:cubicBezTo>
                <a:cubicBezTo>
                  <a:pt x="712" y="850"/>
                  <a:pt x="706" y="856"/>
                  <a:pt x="701" y="862"/>
                </a:cubicBezTo>
                <a:cubicBezTo>
                  <a:pt x="698" y="862"/>
                  <a:pt x="695" y="862"/>
                  <a:pt x="692" y="862"/>
                </a:cubicBezTo>
                <a:cubicBezTo>
                  <a:pt x="689" y="864"/>
                  <a:pt x="687" y="867"/>
                  <a:pt x="684" y="870"/>
                </a:cubicBezTo>
                <a:cubicBezTo>
                  <a:pt x="676" y="870"/>
                  <a:pt x="667" y="870"/>
                  <a:pt x="658" y="870"/>
                </a:cubicBezTo>
                <a:cubicBezTo>
                  <a:pt x="655" y="867"/>
                  <a:pt x="653" y="865"/>
                  <a:pt x="650" y="862"/>
                </a:cubicBezTo>
                <a:cubicBezTo>
                  <a:pt x="638" y="862"/>
                  <a:pt x="627" y="862"/>
                  <a:pt x="616" y="862"/>
                </a:cubicBezTo>
                <a:cubicBezTo>
                  <a:pt x="613" y="859"/>
                  <a:pt x="611" y="856"/>
                  <a:pt x="608" y="853"/>
                </a:cubicBezTo>
                <a:cubicBezTo>
                  <a:pt x="599" y="853"/>
                  <a:pt x="591" y="853"/>
                  <a:pt x="582" y="853"/>
                </a:cubicBezTo>
                <a:cubicBezTo>
                  <a:pt x="580" y="850"/>
                  <a:pt x="577" y="848"/>
                  <a:pt x="574" y="845"/>
                </a:cubicBezTo>
                <a:cubicBezTo>
                  <a:pt x="571" y="845"/>
                  <a:pt x="569" y="845"/>
                  <a:pt x="565" y="845"/>
                </a:cubicBezTo>
                <a:cubicBezTo>
                  <a:pt x="565" y="842"/>
                  <a:pt x="565" y="840"/>
                  <a:pt x="565" y="837"/>
                </a:cubicBezTo>
                <a:cubicBezTo>
                  <a:pt x="568" y="834"/>
                  <a:pt x="570" y="831"/>
                  <a:pt x="574" y="828"/>
                </a:cubicBezTo>
                <a:cubicBezTo>
                  <a:pt x="571" y="825"/>
                  <a:pt x="569" y="823"/>
                  <a:pt x="565" y="820"/>
                </a:cubicBezTo>
                <a:cubicBezTo>
                  <a:pt x="563" y="820"/>
                  <a:pt x="560" y="820"/>
                  <a:pt x="557" y="820"/>
                </a:cubicBezTo>
                <a:cubicBezTo>
                  <a:pt x="552" y="814"/>
                  <a:pt x="546" y="808"/>
                  <a:pt x="540" y="803"/>
                </a:cubicBezTo>
                <a:cubicBezTo>
                  <a:pt x="538" y="803"/>
                  <a:pt x="535" y="803"/>
                  <a:pt x="531" y="803"/>
                </a:cubicBezTo>
                <a:cubicBezTo>
                  <a:pt x="529" y="800"/>
                  <a:pt x="527" y="797"/>
                  <a:pt x="523" y="794"/>
                </a:cubicBezTo>
                <a:cubicBezTo>
                  <a:pt x="521" y="794"/>
                  <a:pt x="518" y="794"/>
                  <a:pt x="514" y="794"/>
                </a:cubicBezTo>
                <a:cubicBezTo>
                  <a:pt x="512" y="791"/>
                  <a:pt x="510" y="789"/>
                  <a:pt x="506" y="786"/>
                </a:cubicBezTo>
                <a:cubicBezTo>
                  <a:pt x="504" y="786"/>
                  <a:pt x="501" y="786"/>
                  <a:pt x="497" y="786"/>
                </a:cubicBezTo>
                <a:cubicBezTo>
                  <a:pt x="495" y="783"/>
                  <a:pt x="493" y="781"/>
                  <a:pt x="489" y="777"/>
                </a:cubicBezTo>
                <a:cubicBezTo>
                  <a:pt x="487" y="777"/>
                  <a:pt x="484" y="777"/>
                  <a:pt x="481" y="777"/>
                </a:cubicBezTo>
                <a:cubicBezTo>
                  <a:pt x="479" y="775"/>
                  <a:pt x="475" y="772"/>
                  <a:pt x="472" y="768"/>
                </a:cubicBezTo>
                <a:cubicBezTo>
                  <a:pt x="470" y="768"/>
                  <a:pt x="467" y="768"/>
                  <a:pt x="464" y="768"/>
                </a:cubicBezTo>
                <a:cubicBezTo>
                  <a:pt x="462" y="766"/>
                  <a:pt x="458" y="764"/>
                  <a:pt x="455" y="760"/>
                </a:cubicBezTo>
                <a:cubicBezTo>
                  <a:pt x="453" y="760"/>
                  <a:pt x="450" y="760"/>
                  <a:pt x="447" y="760"/>
                </a:cubicBezTo>
                <a:cubicBezTo>
                  <a:pt x="445" y="758"/>
                  <a:pt x="442" y="755"/>
                  <a:pt x="439" y="751"/>
                </a:cubicBezTo>
                <a:cubicBezTo>
                  <a:pt x="437" y="751"/>
                  <a:pt x="433" y="751"/>
                  <a:pt x="430" y="751"/>
                </a:cubicBezTo>
                <a:cubicBezTo>
                  <a:pt x="430" y="749"/>
                  <a:pt x="430" y="747"/>
                  <a:pt x="430" y="743"/>
                </a:cubicBezTo>
                <a:cubicBezTo>
                  <a:pt x="436" y="738"/>
                  <a:pt x="441" y="732"/>
                  <a:pt x="447" y="726"/>
                </a:cubicBezTo>
                <a:cubicBezTo>
                  <a:pt x="445" y="724"/>
                  <a:pt x="442" y="721"/>
                  <a:pt x="439" y="718"/>
                </a:cubicBezTo>
                <a:cubicBezTo>
                  <a:pt x="437" y="718"/>
                  <a:pt x="433" y="718"/>
                  <a:pt x="430" y="718"/>
                </a:cubicBezTo>
                <a:cubicBezTo>
                  <a:pt x="428" y="716"/>
                  <a:pt x="425" y="713"/>
                  <a:pt x="422" y="709"/>
                </a:cubicBezTo>
                <a:cubicBezTo>
                  <a:pt x="420" y="709"/>
                  <a:pt x="416" y="709"/>
                  <a:pt x="413" y="709"/>
                </a:cubicBezTo>
                <a:cubicBezTo>
                  <a:pt x="407" y="704"/>
                  <a:pt x="402" y="698"/>
                  <a:pt x="396" y="692"/>
                </a:cubicBezTo>
                <a:cubicBezTo>
                  <a:pt x="391" y="692"/>
                  <a:pt x="386" y="692"/>
                  <a:pt x="380" y="692"/>
                </a:cubicBezTo>
                <a:cubicBezTo>
                  <a:pt x="374" y="687"/>
                  <a:pt x="369" y="682"/>
                  <a:pt x="363" y="676"/>
                </a:cubicBezTo>
                <a:cubicBezTo>
                  <a:pt x="360" y="676"/>
                  <a:pt x="357" y="676"/>
                  <a:pt x="354" y="676"/>
                </a:cubicBezTo>
                <a:cubicBezTo>
                  <a:pt x="343" y="665"/>
                  <a:pt x="332" y="653"/>
                  <a:pt x="321" y="642"/>
                </a:cubicBezTo>
                <a:cubicBezTo>
                  <a:pt x="321" y="636"/>
                  <a:pt x="321" y="631"/>
                  <a:pt x="321" y="625"/>
                </a:cubicBezTo>
                <a:cubicBezTo>
                  <a:pt x="315" y="625"/>
                  <a:pt x="309" y="625"/>
                  <a:pt x="304" y="625"/>
                </a:cubicBezTo>
                <a:cubicBezTo>
                  <a:pt x="304" y="627"/>
                  <a:pt x="304" y="630"/>
                  <a:pt x="304" y="633"/>
                </a:cubicBezTo>
                <a:cubicBezTo>
                  <a:pt x="301" y="636"/>
                  <a:pt x="298" y="639"/>
                  <a:pt x="295" y="642"/>
                </a:cubicBezTo>
                <a:cubicBezTo>
                  <a:pt x="287" y="642"/>
                  <a:pt x="279" y="642"/>
                  <a:pt x="270" y="642"/>
                </a:cubicBezTo>
                <a:cubicBezTo>
                  <a:pt x="270" y="634"/>
                  <a:pt x="270" y="626"/>
                  <a:pt x="270" y="617"/>
                </a:cubicBezTo>
                <a:cubicBezTo>
                  <a:pt x="259" y="617"/>
                  <a:pt x="248" y="617"/>
                  <a:pt x="236" y="617"/>
                </a:cubicBezTo>
                <a:cubicBezTo>
                  <a:pt x="234" y="619"/>
                  <a:pt x="231" y="622"/>
                  <a:pt x="227" y="625"/>
                </a:cubicBezTo>
                <a:cubicBezTo>
                  <a:pt x="216" y="625"/>
                  <a:pt x="205" y="625"/>
                  <a:pt x="193" y="625"/>
                </a:cubicBezTo>
                <a:cubicBezTo>
                  <a:pt x="191" y="627"/>
                  <a:pt x="189" y="630"/>
                  <a:pt x="185" y="633"/>
                </a:cubicBezTo>
                <a:cubicBezTo>
                  <a:pt x="177" y="633"/>
                  <a:pt x="169" y="633"/>
                  <a:pt x="160" y="633"/>
                </a:cubicBezTo>
                <a:cubicBezTo>
                  <a:pt x="158" y="631"/>
                  <a:pt x="155" y="628"/>
                  <a:pt x="151" y="625"/>
                </a:cubicBezTo>
                <a:cubicBezTo>
                  <a:pt x="151" y="623"/>
                  <a:pt x="151" y="620"/>
                  <a:pt x="151" y="617"/>
                </a:cubicBezTo>
                <a:cubicBezTo>
                  <a:pt x="149" y="615"/>
                  <a:pt x="146" y="611"/>
                  <a:pt x="143" y="608"/>
                </a:cubicBezTo>
                <a:cubicBezTo>
                  <a:pt x="143" y="606"/>
                  <a:pt x="143" y="603"/>
                  <a:pt x="143" y="600"/>
                </a:cubicBezTo>
                <a:cubicBezTo>
                  <a:pt x="138" y="600"/>
                  <a:pt x="132" y="600"/>
                  <a:pt x="126" y="600"/>
                </a:cubicBezTo>
                <a:cubicBezTo>
                  <a:pt x="124" y="602"/>
                  <a:pt x="121" y="605"/>
                  <a:pt x="118" y="608"/>
                </a:cubicBezTo>
                <a:cubicBezTo>
                  <a:pt x="107" y="608"/>
                  <a:pt x="95" y="608"/>
                  <a:pt x="84" y="608"/>
                </a:cubicBezTo>
                <a:cubicBezTo>
                  <a:pt x="82" y="610"/>
                  <a:pt x="79" y="614"/>
                  <a:pt x="76" y="617"/>
                </a:cubicBezTo>
                <a:cubicBezTo>
                  <a:pt x="70" y="617"/>
                  <a:pt x="65" y="617"/>
                  <a:pt x="59" y="617"/>
                </a:cubicBezTo>
                <a:cubicBezTo>
                  <a:pt x="56" y="615"/>
                  <a:pt x="53" y="611"/>
                  <a:pt x="50" y="608"/>
                </a:cubicBezTo>
                <a:cubicBezTo>
                  <a:pt x="48" y="608"/>
                  <a:pt x="45" y="608"/>
                  <a:pt x="42" y="608"/>
                </a:cubicBezTo>
                <a:cubicBezTo>
                  <a:pt x="39" y="606"/>
                  <a:pt x="36" y="603"/>
                  <a:pt x="33" y="600"/>
                </a:cubicBezTo>
                <a:cubicBezTo>
                  <a:pt x="33" y="592"/>
                  <a:pt x="33" y="584"/>
                  <a:pt x="33" y="575"/>
                </a:cubicBezTo>
                <a:cubicBezTo>
                  <a:pt x="31" y="572"/>
                  <a:pt x="28" y="569"/>
                  <a:pt x="25" y="566"/>
                </a:cubicBezTo>
                <a:cubicBezTo>
                  <a:pt x="25" y="563"/>
                  <a:pt x="25" y="561"/>
                  <a:pt x="25" y="558"/>
                </a:cubicBezTo>
                <a:cubicBezTo>
                  <a:pt x="17" y="550"/>
                  <a:pt x="9" y="541"/>
                  <a:pt x="0" y="532"/>
                </a:cubicBezTo>
                <a:cubicBezTo>
                  <a:pt x="0" y="521"/>
                  <a:pt x="0" y="510"/>
                  <a:pt x="0" y="499"/>
                </a:cubicBezTo>
                <a:cubicBezTo>
                  <a:pt x="8" y="491"/>
                  <a:pt x="16" y="482"/>
                  <a:pt x="25" y="473"/>
                </a:cubicBezTo>
                <a:cubicBezTo>
                  <a:pt x="31" y="473"/>
                  <a:pt x="36" y="473"/>
                  <a:pt x="42" y="473"/>
                </a:cubicBezTo>
                <a:cubicBezTo>
                  <a:pt x="44" y="471"/>
                  <a:pt x="47" y="468"/>
                  <a:pt x="50" y="465"/>
                </a:cubicBezTo>
                <a:cubicBezTo>
                  <a:pt x="58" y="465"/>
                  <a:pt x="67" y="465"/>
                  <a:pt x="76" y="465"/>
                </a:cubicBezTo>
                <a:cubicBezTo>
                  <a:pt x="76" y="459"/>
                  <a:pt x="76" y="453"/>
                  <a:pt x="76" y="448"/>
                </a:cubicBezTo>
                <a:cubicBezTo>
                  <a:pt x="81" y="442"/>
                  <a:pt x="86" y="436"/>
                  <a:pt x="92" y="431"/>
                </a:cubicBezTo>
                <a:cubicBezTo>
                  <a:pt x="92" y="428"/>
                  <a:pt x="92" y="426"/>
                  <a:pt x="92" y="422"/>
                </a:cubicBezTo>
                <a:cubicBezTo>
                  <a:pt x="87" y="417"/>
                  <a:pt x="82" y="411"/>
                  <a:pt x="76" y="405"/>
                </a:cubicBezTo>
                <a:cubicBezTo>
                  <a:pt x="76" y="400"/>
                  <a:pt x="76" y="394"/>
                  <a:pt x="76" y="388"/>
                </a:cubicBezTo>
                <a:cubicBezTo>
                  <a:pt x="73" y="386"/>
                  <a:pt x="70" y="384"/>
                  <a:pt x="67" y="380"/>
                </a:cubicBezTo>
                <a:cubicBezTo>
                  <a:pt x="67" y="378"/>
                  <a:pt x="67" y="375"/>
                  <a:pt x="67" y="372"/>
                </a:cubicBezTo>
                <a:cubicBezTo>
                  <a:pt x="65" y="370"/>
                  <a:pt x="62" y="366"/>
                  <a:pt x="59" y="363"/>
                </a:cubicBezTo>
                <a:cubicBezTo>
                  <a:pt x="59" y="361"/>
                  <a:pt x="59" y="358"/>
                  <a:pt x="59" y="355"/>
                </a:cubicBezTo>
                <a:cubicBezTo>
                  <a:pt x="56" y="353"/>
                  <a:pt x="53" y="349"/>
                  <a:pt x="50" y="346"/>
                </a:cubicBezTo>
                <a:cubicBezTo>
                  <a:pt x="50" y="344"/>
                  <a:pt x="50" y="341"/>
                  <a:pt x="50" y="338"/>
                </a:cubicBezTo>
                <a:cubicBezTo>
                  <a:pt x="48" y="336"/>
                  <a:pt x="45" y="332"/>
                  <a:pt x="42" y="329"/>
                </a:cubicBezTo>
                <a:cubicBezTo>
                  <a:pt x="42" y="327"/>
                  <a:pt x="42" y="324"/>
                  <a:pt x="42" y="321"/>
                </a:cubicBezTo>
                <a:cubicBezTo>
                  <a:pt x="39" y="319"/>
                  <a:pt x="36" y="316"/>
                  <a:pt x="33" y="313"/>
                </a:cubicBezTo>
                <a:cubicBezTo>
                  <a:pt x="33" y="311"/>
                  <a:pt x="33" y="307"/>
                  <a:pt x="33" y="304"/>
                </a:cubicBezTo>
                <a:cubicBezTo>
                  <a:pt x="28" y="298"/>
                  <a:pt x="22" y="293"/>
                  <a:pt x="17" y="287"/>
                </a:cubicBezTo>
                <a:cubicBezTo>
                  <a:pt x="17" y="285"/>
                  <a:pt x="17" y="282"/>
                  <a:pt x="17" y="279"/>
                </a:cubicBezTo>
                <a:cubicBezTo>
                  <a:pt x="11" y="273"/>
                  <a:pt x="5" y="268"/>
                  <a:pt x="0" y="262"/>
                </a:cubicBezTo>
                <a:cubicBezTo>
                  <a:pt x="0" y="256"/>
                  <a:pt x="0" y="251"/>
                  <a:pt x="0" y="245"/>
                </a:cubicBezTo>
                <a:cubicBezTo>
                  <a:pt x="2" y="245"/>
                  <a:pt x="5" y="245"/>
                  <a:pt x="8" y="245"/>
                </a:cubicBezTo>
                <a:cubicBezTo>
                  <a:pt x="14" y="239"/>
                  <a:pt x="19" y="234"/>
                  <a:pt x="25" y="228"/>
                </a:cubicBezTo>
                <a:cubicBezTo>
                  <a:pt x="25" y="220"/>
                  <a:pt x="25" y="212"/>
                  <a:pt x="25" y="203"/>
                </a:cubicBezTo>
                <a:cubicBezTo>
                  <a:pt x="27" y="200"/>
                  <a:pt x="30" y="198"/>
                  <a:pt x="33" y="195"/>
                </a:cubicBezTo>
                <a:cubicBezTo>
                  <a:pt x="33" y="192"/>
                  <a:pt x="33" y="189"/>
                  <a:pt x="33" y="186"/>
                </a:cubicBezTo>
                <a:cubicBezTo>
                  <a:pt x="35" y="183"/>
                  <a:pt x="39" y="181"/>
                  <a:pt x="42" y="178"/>
                </a:cubicBezTo>
                <a:cubicBezTo>
                  <a:pt x="42" y="175"/>
                  <a:pt x="42" y="172"/>
                  <a:pt x="42" y="169"/>
                </a:cubicBezTo>
                <a:cubicBezTo>
                  <a:pt x="44" y="166"/>
                  <a:pt x="47" y="164"/>
                  <a:pt x="50" y="161"/>
                </a:cubicBezTo>
                <a:cubicBezTo>
                  <a:pt x="64" y="174"/>
                  <a:pt x="78" y="188"/>
                  <a:pt x="92" y="203"/>
                </a:cubicBezTo>
                <a:cubicBezTo>
                  <a:pt x="92" y="205"/>
                  <a:pt x="92" y="208"/>
                  <a:pt x="92" y="212"/>
                </a:cubicBezTo>
                <a:cubicBezTo>
                  <a:pt x="106" y="225"/>
                  <a:pt x="120" y="239"/>
                  <a:pt x="134" y="254"/>
                </a:cubicBezTo>
                <a:cubicBezTo>
                  <a:pt x="137" y="254"/>
                  <a:pt x="140" y="254"/>
                  <a:pt x="143" y="254"/>
                </a:cubicBezTo>
                <a:cubicBezTo>
                  <a:pt x="143" y="248"/>
                  <a:pt x="143" y="242"/>
                  <a:pt x="143" y="237"/>
                </a:cubicBezTo>
                <a:cubicBezTo>
                  <a:pt x="146" y="234"/>
                  <a:pt x="148" y="231"/>
                  <a:pt x="151" y="228"/>
                </a:cubicBezTo>
                <a:cubicBezTo>
                  <a:pt x="151" y="217"/>
                  <a:pt x="151" y="206"/>
                  <a:pt x="151" y="195"/>
                </a:cubicBezTo>
                <a:cubicBezTo>
                  <a:pt x="149" y="192"/>
                  <a:pt x="146" y="189"/>
                  <a:pt x="143" y="186"/>
                </a:cubicBezTo>
                <a:cubicBezTo>
                  <a:pt x="141" y="186"/>
                  <a:pt x="138" y="186"/>
                  <a:pt x="134" y="186"/>
                </a:cubicBezTo>
                <a:cubicBezTo>
                  <a:pt x="134" y="170"/>
                  <a:pt x="134" y="153"/>
                  <a:pt x="134" y="136"/>
                </a:cubicBezTo>
                <a:cubicBezTo>
                  <a:pt x="129" y="130"/>
                  <a:pt x="124" y="124"/>
                  <a:pt x="118" y="118"/>
                </a:cubicBezTo>
                <a:cubicBezTo>
                  <a:pt x="110" y="118"/>
                  <a:pt x="101" y="118"/>
                  <a:pt x="92" y="118"/>
                </a:cubicBezTo>
                <a:cubicBezTo>
                  <a:pt x="92" y="116"/>
                  <a:pt x="92" y="114"/>
                  <a:pt x="92" y="110"/>
                </a:cubicBezTo>
                <a:cubicBezTo>
                  <a:pt x="95" y="108"/>
                  <a:pt x="98" y="105"/>
                  <a:pt x="101" y="101"/>
                </a:cubicBezTo>
                <a:cubicBezTo>
                  <a:pt x="99" y="99"/>
                  <a:pt x="95" y="97"/>
                  <a:pt x="92" y="93"/>
                </a:cubicBezTo>
                <a:cubicBezTo>
                  <a:pt x="90" y="93"/>
                  <a:pt x="87" y="93"/>
                  <a:pt x="84" y="93"/>
                </a:cubicBezTo>
                <a:cubicBezTo>
                  <a:pt x="82" y="91"/>
                  <a:pt x="79" y="88"/>
                  <a:pt x="76" y="84"/>
                </a:cubicBezTo>
                <a:cubicBezTo>
                  <a:pt x="73" y="84"/>
                  <a:pt x="70" y="84"/>
                  <a:pt x="67" y="84"/>
                </a:cubicBezTo>
                <a:cubicBezTo>
                  <a:pt x="65" y="82"/>
                  <a:pt x="62" y="80"/>
                  <a:pt x="59" y="76"/>
                </a:cubicBezTo>
                <a:cubicBezTo>
                  <a:pt x="56" y="76"/>
                  <a:pt x="53" y="76"/>
                  <a:pt x="50" y="76"/>
                </a:cubicBezTo>
                <a:cubicBezTo>
                  <a:pt x="48" y="74"/>
                  <a:pt x="45" y="71"/>
                  <a:pt x="42" y="67"/>
                </a:cubicBezTo>
                <a:cubicBezTo>
                  <a:pt x="42" y="65"/>
                  <a:pt x="42" y="63"/>
                  <a:pt x="42" y="59"/>
                </a:cubicBezTo>
                <a:cubicBezTo>
                  <a:pt x="44" y="57"/>
                  <a:pt x="47" y="54"/>
                  <a:pt x="50" y="51"/>
                </a:cubicBezTo>
                <a:cubicBezTo>
                  <a:pt x="50" y="43"/>
                  <a:pt x="50" y="34"/>
                  <a:pt x="50" y="25"/>
                </a:cubicBezTo>
                <a:cubicBezTo>
                  <a:pt x="56" y="20"/>
                  <a:pt x="61" y="15"/>
                  <a:pt x="67" y="9"/>
                </a:cubicBezTo>
                <a:close/>
              </a:path>
            </a:pathLst>
          </a:custGeom>
          <a:solidFill>
            <a:srgbClr val="D9F5F6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" name="Freeform 20"/>
          <p:cNvSpPr>
            <a:spLocks noEditPoints="1"/>
          </p:cNvSpPr>
          <p:nvPr/>
        </p:nvSpPr>
        <p:spPr bwMode="auto">
          <a:xfrm>
            <a:off x="5064092" y="3647109"/>
            <a:ext cx="1784350" cy="1427163"/>
          </a:xfrm>
          <a:custGeom>
            <a:avLst/>
            <a:gdLst>
              <a:gd name="T0" fmla="*/ 3521 w 5312"/>
              <a:gd name="T1" fmla="*/ 2905 h 4247"/>
              <a:gd name="T2" fmla="*/ 3167 w 5312"/>
              <a:gd name="T3" fmla="*/ 2870 h 4247"/>
              <a:gd name="T4" fmla="*/ 3217 w 5312"/>
              <a:gd name="T5" fmla="*/ 3107 h 4247"/>
              <a:gd name="T6" fmla="*/ 3083 w 5312"/>
              <a:gd name="T7" fmla="*/ 3268 h 4247"/>
              <a:gd name="T8" fmla="*/ 2762 w 5312"/>
              <a:gd name="T9" fmla="*/ 3385 h 4247"/>
              <a:gd name="T10" fmla="*/ 2491 w 5312"/>
              <a:gd name="T11" fmla="*/ 3343 h 4247"/>
              <a:gd name="T12" fmla="*/ 2246 w 5312"/>
              <a:gd name="T13" fmla="*/ 3478 h 4247"/>
              <a:gd name="T14" fmla="*/ 2086 w 5312"/>
              <a:gd name="T15" fmla="*/ 3748 h 4247"/>
              <a:gd name="T16" fmla="*/ 1875 w 5312"/>
              <a:gd name="T17" fmla="*/ 3926 h 4247"/>
              <a:gd name="T18" fmla="*/ 1697 w 5312"/>
              <a:gd name="T19" fmla="*/ 4111 h 4247"/>
              <a:gd name="T20" fmla="*/ 1419 w 5312"/>
              <a:gd name="T21" fmla="*/ 4179 h 4247"/>
              <a:gd name="T22" fmla="*/ 1225 w 5312"/>
              <a:gd name="T23" fmla="*/ 4052 h 4247"/>
              <a:gd name="T24" fmla="*/ 954 w 5312"/>
              <a:gd name="T25" fmla="*/ 4094 h 4247"/>
              <a:gd name="T26" fmla="*/ 769 w 5312"/>
              <a:gd name="T27" fmla="*/ 3918 h 4247"/>
              <a:gd name="T28" fmla="*/ 591 w 5312"/>
              <a:gd name="T29" fmla="*/ 3892 h 4247"/>
              <a:gd name="T30" fmla="*/ 287 w 5312"/>
              <a:gd name="T31" fmla="*/ 3977 h 4247"/>
              <a:gd name="T32" fmla="*/ 321 w 5312"/>
              <a:gd name="T33" fmla="*/ 3790 h 4247"/>
              <a:gd name="T34" fmla="*/ 474 w 5312"/>
              <a:gd name="T35" fmla="*/ 3427 h 4247"/>
              <a:gd name="T36" fmla="*/ 17 w 5312"/>
              <a:gd name="T37" fmla="*/ 3200 h 4247"/>
              <a:gd name="T38" fmla="*/ 287 w 5312"/>
              <a:gd name="T39" fmla="*/ 2972 h 4247"/>
              <a:gd name="T40" fmla="*/ 667 w 5312"/>
              <a:gd name="T41" fmla="*/ 2760 h 4247"/>
              <a:gd name="T42" fmla="*/ 971 w 5312"/>
              <a:gd name="T43" fmla="*/ 2473 h 4247"/>
              <a:gd name="T44" fmla="*/ 1225 w 5312"/>
              <a:gd name="T45" fmla="*/ 2254 h 4247"/>
              <a:gd name="T46" fmla="*/ 1208 w 5312"/>
              <a:gd name="T47" fmla="*/ 1976 h 4247"/>
              <a:gd name="T48" fmla="*/ 1166 w 5312"/>
              <a:gd name="T49" fmla="*/ 1646 h 4247"/>
              <a:gd name="T50" fmla="*/ 1183 w 5312"/>
              <a:gd name="T51" fmla="*/ 1300 h 4247"/>
              <a:gd name="T52" fmla="*/ 1233 w 5312"/>
              <a:gd name="T53" fmla="*/ 1122 h 4247"/>
              <a:gd name="T54" fmla="*/ 1300 w 5312"/>
              <a:gd name="T55" fmla="*/ 844 h 4247"/>
              <a:gd name="T56" fmla="*/ 1487 w 5312"/>
              <a:gd name="T57" fmla="*/ 658 h 4247"/>
              <a:gd name="T58" fmla="*/ 1942 w 5312"/>
              <a:gd name="T59" fmla="*/ 801 h 4247"/>
              <a:gd name="T60" fmla="*/ 2044 w 5312"/>
              <a:gd name="T61" fmla="*/ 929 h 4247"/>
              <a:gd name="T62" fmla="*/ 2390 w 5312"/>
              <a:gd name="T63" fmla="*/ 954 h 4247"/>
              <a:gd name="T64" fmla="*/ 2728 w 5312"/>
              <a:gd name="T65" fmla="*/ 751 h 4247"/>
              <a:gd name="T66" fmla="*/ 3024 w 5312"/>
              <a:gd name="T67" fmla="*/ 641 h 4247"/>
              <a:gd name="T68" fmla="*/ 3276 w 5312"/>
              <a:gd name="T69" fmla="*/ 354 h 4247"/>
              <a:gd name="T70" fmla="*/ 3471 w 5312"/>
              <a:gd name="T71" fmla="*/ 447 h 4247"/>
              <a:gd name="T72" fmla="*/ 3792 w 5312"/>
              <a:gd name="T73" fmla="*/ 396 h 4247"/>
              <a:gd name="T74" fmla="*/ 4121 w 5312"/>
              <a:gd name="T75" fmla="*/ 143 h 4247"/>
              <a:gd name="T76" fmla="*/ 4400 w 5312"/>
              <a:gd name="T77" fmla="*/ 67 h 4247"/>
              <a:gd name="T78" fmla="*/ 4543 w 5312"/>
              <a:gd name="T79" fmla="*/ 312 h 4247"/>
              <a:gd name="T80" fmla="*/ 4645 w 5312"/>
              <a:gd name="T81" fmla="*/ 650 h 4247"/>
              <a:gd name="T82" fmla="*/ 4417 w 5312"/>
              <a:gd name="T83" fmla="*/ 946 h 4247"/>
              <a:gd name="T84" fmla="*/ 4501 w 5312"/>
              <a:gd name="T85" fmla="*/ 1173 h 4247"/>
              <a:gd name="T86" fmla="*/ 4763 w 5312"/>
              <a:gd name="T87" fmla="*/ 1317 h 4247"/>
              <a:gd name="T88" fmla="*/ 5067 w 5312"/>
              <a:gd name="T89" fmla="*/ 1241 h 4247"/>
              <a:gd name="T90" fmla="*/ 5244 w 5312"/>
              <a:gd name="T91" fmla="*/ 1468 h 4247"/>
              <a:gd name="T92" fmla="*/ 5075 w 5312"/>
              <a:gd name="T93" fmla="*/ 1705 h 4247"/>
              <a:gd name="T94" fmla="*/ 4771 w 5312"/>
              <a:gd name="T95" fmla="*/ 1646 h 4247"/>
              <a:gd name="T96" fmla="*/ 4822 w 5312"/>
              <a:gd name="T97" fmla="*/ 1806 h 4247"/>
              <a:gd name="T98" fmla="*/ 2280 w 5312"/>
              <a:gd name="T99" fmla="*/ 2212 h 4247"/>
              <a:gd name="T100" fmla="*/ 2592 w 5312"/>
              <a:gd name="T101" fmla="*/ 2034 h 4247"/>
              <a:gd name="T102" fmla="*/ 2737 w 5312"/>
              <a:gd name="T103" fmla="*/ 2296 h 4247"/>
              <a:gd name="T104" fmla="*/ 2846 w 5312"/>
              <a:gd name="T105" fmla="*/ 2541 h 4247"/>
              <a:gd name="T106" fmla="*/ 2660 w 5312"/>
              <a:gd name="T107" fmla="*/ 2710 h 4247"/>
              <a:gd name="T108" fmla="*/ 2272 w 5312"/>
              <a:gd name="T109" fmla="*/ 2760 h 4247"/>
              <a:gd name="T110" fmla="*/ 2120 w 5312"/>
              <a:gd name="T111" fmla="*/ 2406 h 4247"/>
              <a:gd name="T112" fmla="*/ 4029 w 5312"/>
              <a:gd name="T113" fmla="*/ 3006 h 4247"/>
              <a:gd name="T114" fmla="*/ 4341 w 5312"/>
              <a:gd name="T115" fmla="*/ 2777 h 4247"/>
              <a:gd name="T116" fmla="*/ 4375 w 5312"/>
              <a:gd name="T117" fmla="*/ 2533 h 4247"/>
              <a:gd name="T118" fmla="*/ 4602 w 5312"/>
              <a:gd name="T119" fmla="*/ 2372 h 4247"/>
              <a:gd name="T120" fmla="*/ 4830 w 5312"/>
              <a:gd name="T121" fmla="*/ 2186 h 4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12" h="4247">
                <a:moveTo>
                  <a:pt x="3893" y="2853"/>
                </a:moveTo>
                <a:cubicBezTo>
                  <a:pt x="3893" y="2851"/>
                  <a:pt x="3893" y="2849"/>
                  <a:pt x="3893" y="2845"/>
                </a:cubicBezTo>
                <a:cubicBezTo>
                  <a:pt x="3887" y="2840"/>
                  <a:pt x="3882" y="2834"/>
                  <a:pt x="3876" y="2828"/>
                </a:cubicBezTo>
                <a:cubicBezTo>
                  <a:pt x="3874" y="2831"/>
                  <a:pt x="3871" y="2833"/>
                  <a:pt x="3868" y="2836"/>
                </a:cubicBezTo>
                <a:cubicBezTo>
                  <a:pt x="3866" y="2836"/>
                  <a:pt x="3862" y="2836"/>
                  <a:pt x="3859" y="2836"/>
                </a:cubicBezTo>
                <a:cubicBezTo>
                  <a:pt x="3853" y="2842"/>
                  <a:pt x="3848" y="2848"/>
                  <a:pt x="3842" y="2853"/>
                </a:cubicBezTo>
                <a:cubicBezTo>
                  <a:pt x="3840" y="2853"/>
                  <a:pt x="3837" y="2853"/>
                  <a:pt x="3834" y="2853"/>
                </a:cubicBezTo>
                <a:cubicBezTo>
                  <a:pt x="3828" y="2848"/>
                  <a:pt x="3823" y="2842"/>
                  <a:pt x="3817" y="2836"/>
                </a:cubicBezTo>
                <a:cubicBezTo>
                  <a:pt x="3815" y="2839"/>
                  <a:pt x="3812" y="2842"/>
                  <a:pt x="3809" y="2845"/>
                </a:cubicBezTo>
                <a:cubicBezTo>
                  <a:pt x="3806" y="2845"/>
                  <a:pt x="3803" y="2845"/>
                  <a:pt x="3800" y="2845"/>
                </a:cubicBezTo>
                <a:cubicBezTo>
                  <a:pt x="3798" y="2843"/>
                  <a:pt x="3795" y="2840"/>
                  <a:pt x="3792" y="2836"/>
                </a:cubicBezTo>
                <a:cubicBezTo>
                  <a:pt x="3784" y="2836"/>
                  <a:pt x="3776" y="2836"/>
                  <a:pt x="3767" y="2836"/>
                </a:cubicBezTo>
                <a:cubicBezTo>
                  <a:pt x="3764" y="2834"/>
                  <a:pt x="3761" y="2832"/>
                  <a:pt x="3758" y="2828"/>
                </a:cubicBezTo>
                <a:cubicBezTo>
                  <a:pt x="3755" y="2828"/>
                  <a:pt x="3753" y="2828"/>
                  <a:pt x="3750" y="2828"/>
                </a:cubicBezTo>
                <a:cubicBezTo>
                  <a:pt x="3744" y="2834"/>
                  <a:pt x="3738" y="2840"/>
                  <a:pt x="3733" y="2845"/>
                </a:cubicBezTo>
                <a:cubicBezTo>
                  <a:pt x="3730" y="2845"/>
                  <a:pt x="3727" y="2845"/>
                  <a:pt x="3724" y="2845"/>
                </a:cubicBezTo>
                <a:cubicBezTo>
                  <a:pt x="3721" y="2848"/>
                  <a:pt x="3719" y="2850"/>
                  <a:pt x="3716" y="2853"/>
                </a:cubicBezTo>
                <a:cubicBezTo>
                  <a:pt x="3716" y="2856"/>
                  <a:pt x="3716" y="2858"/>
                  <a:pt x="3716" y="2862"/>
                </a:cubicBezTo>
                <a:cubicBezTo>
                  <a:pt x="3699" y="2862"/>
                  <a:pt x="3682" y="2862"/>
                  <a:pt x="3665" y="2862"/>
                </a:cubicBezTo>
                <a:cubicBezTo>
                  <a:pt x="3663" y="2859"/>
                  <a:pt x="3660" y="2857"/>
                  <a:pt x="3656" y="2853"/>
                </a:cubicBezTo>
                <a:cubicBezTo>
                  <a:pt x="3654" y="2853"/>
                  <a:pt x="3652" y="2853"/>
                  <a:pt x="3648" y="2853"/>
                </a:cubicBezTo>
                <a:cubicBezTo>
                  <a:pt x="3626" y="2875"/>
                  <a:pt x="3603" y="2898"/>
                  <a:pt x="3580" y="2921"/>
                </a:cubicBezTo>
                <a:cubicBezTo>
                  <a:pt x="3572" y="2921"/>
                  <a:pt x="3564" y="2921"/>
                  <a:pt x="3555" y="2921"/>
                </a:cubicBezTo>
                <a:cubicBezTo>
                  <a:pt x="3553" y="2918"/>
                  <a:pt x="3550" y="2916"/>
                  <a:pt x="3547" y="2913"/>
                </a:cubicBezTo>
                <a:cubicBezTo>
                  <a:pt x="3541" y="2913"/>
                  <a:pt x="3536" y="2913"/>
                  <a:pt x="3530" y="2913"/>
                </a:cubicBezTo>
                <a:cubicBezTo>
                  <a:pt x="3528" y="2910"/>
                  <a:pt x="3524" y="2908"/>
                  <a:pt x="3521" y="2905"/>
                </a:cubicBezTo>
                <a:cubicBezTo>
                  <a:pt x="3519" y="2905"/>
                  <a:pt x="3516" y="2905"/>
                  <a:pt x="3513" y="2905"/>
                </a:cubicBezTo>
                <a:cubicBezTo>
                  <a:pt x="3505" y="2896"/>
                  <a:pt x="3497" y="2888"/>
                  <a:pt x="3488" y="2879"/>
                </a:cubicBezTo>
                <a:cubicBezTo>
                  <a:pt x="3485" y="2879"/>
                  <a:pt x="3482" y="2879"/>
                  <a:pt x="3479" y="2879"/>
                </a:cubicBezTo>
                <a:cubicBezTo>
                  <a:pt x="3477" y="2876"/>
                  <a:pt x="3474" y="2874"/>
                  <a:pt x="3471" y="2870"/>
                </a:cubicBezTo>
                <a:cubicBezTo>
                  <a:pt x="3457" y="2870"/>
                  <a:pt x="3443" y="2870"/>
                  <a:pt x="3429" y="2870"/>
                </a:cubicBezTo>
                <a:cubicBezTo>
                  <a:pt x="3426" y="2868"/>
                  <a:pt x="3423" y="2865"/>
                  <a:pt x="3420" y="2862"/>
                </a:cubicBezTo>
                <a:cubicBezTo>
                  <a:pt x="3417" y="2862"/>
                  <a:pt x="3415" y="2862"/>
                  <a:pt x="3412" y="2862"/>
                </a:cubicBezTo>
                <a:cubicBezTo>
                  <a:pt x="3409" y="2859"/>
                  <a:pt x="3407" y="2857"/>
                  <a:pt x="3404" y="2853"/>
                </a:cubicBezTo>
                <a:cubicBezTo>
                  <a:pt x="3398" y="2853"/>
                  <a:pt x="3392" y="2853"/>
                  <a:pt x="3387" y="2853"/>
                </a:cubicBezTo>
                <a:cubicBezTo>
                  <a:pt x="3384" y="2851"/>
                  <a:pt x="3381" y="2849"/>
                  <a:pt x="3378" y="2845"/>
                </a:cubicBezTo>
                <a:cubicBezTo>
                  <a:pt x="3375" y="2845"/>
                  <a:pt x="3373" y="2845"/>
                  <a:pt x="3370" y="2845"/>
                </a:cubicBezTo>
                <a:cubicBezTo>
                  <a:pt x="3361" y="2837"/>
                  <a:pt x="3353" y="2828"/>
                  <a:pt x="3344" y="2819"/>
                </a:cubicBezTo>
                <a:cubicBezTo>
                  <a:pt x="3342" y="2819"/>
                  <a:pt x="3339" y="2819"/>
                  <a:pt x="3336" y="2819"/>
                </a:cubicBezTo>
                <a:cubicBezTo>
                  <a:pt x="3333" y="2817"/>
                  <a:pt x="3331" y="2815"/>
                  <a:pt x="3327" y="2811"/>
                </a:cubicBezTo>
                <a:cubicBezTo>
                  <a:pt x="3322" y="2811"/>
                  <a:pt x="3316" y="2811"/>
                  <a:pt x="3310" y="2811"/>
                </a:cubicBezTo>
                <a:cubicBezTo>
                  <a:pt x="3308" y="2809"/>
                  <a:pt x="3306" y="2806"/>
                  <a:pt x="3302" y="2803"/>
                </a:cubicBezTo>
                <a:cubicBezTo>
                  <a:pt x="3294" y="2803"/>
                  <a:pt x="3285" y="2803"/>
                  <a:pt x="3276" y="2803"/>
                </a:cubicBezTo>
                <a:cubicBezTo>
                  <a:pt x="3274" y="2801"/>
                  <a:pt x="3272" y="2798"/>
                  <a:pt x="3268" y="2794"/>
                </a:cubicBezTo>
                <a:cubicBezTo>
                  <a:pt x="3260" y="2794"/>
                  <a:pt x="3252" y="2794"/>
                  <a:pt x="3243" y="2794"/>
                </a:cubicBezTo>
                <a:cubicBezTo>
                  <a:pt x="3241" y="2797"/>
                  <a:pt x="3237" y="2800"/>
                  <a:pt x="3234" y="2803"/>
                </a:cubicBezTo>
                <a:cubicBezTo>
                  <a:pt x="3232" y="2801"/>
                  <a:pt x="3229" y="2798"/>
                  <a:pt x="3226" y="2794"/>
                </a:cubicBezTo>
                <a:cubicBezTo>
                  <a:pt x="3212" y="2794"/>
                  <a:pt x="3199" y="2794"/>
                  <a:pt x="3184" y="2794"/>
                </a:cubicBezTo>
                <a:cubicBezTo>
                  <a:pt x="3184" y="2809"/>
                  <a:pt x="3184" y="2823"/>
                  <a:pt x="3184" y="2836"/>
                </a:cubicBezTo>
                <a:cubicBezTo>
                  <a:pt x="3181" y="2840"/>
                  <a:pt x="3177" y="2843"/>
                  <a:pt x="3175" y="2845"/>
                </a:cubicBezTo>
                <a:cubicBezTo>
                  <a:pt x="3175" y="2851"/>
                  <a:pt x="3175" y="2857"/>
                  <a:pt x="3175" y="2862"/>
                </a:cubicBezTo>
                <a:cubicBezTo>
                  <a:pt x="3172" y="2865"/>
                  <a:pt x="3169" y="2868"/>
                  <a:pt x="3167" y="2870"/>
                </a:cubicBezTo>
                <a:cubicBezTo>
                  <a:pt x="3170" y="2874"/>
                  <a:pt x="3173" y="2876"/>
                  <a:pt x="3175" y="2879"/>
                </a:cubicBezTo>
                <a:cubicBezTo>
                  <a:pt x="3178" y="2879"/>
                  <a:pt x="3182" y="2879"/>
                  <a:pt x="3184" y="2879"/>
                </a:cubicBezTo>
                <a:cubicBezTo>
                  <a:pt x="3187" y="2882"/>
                  <a:pt x="3190" y="2885"/>
                  <a:pt x="3192" y="2888"/>
                </a:cubicBezTo>
                <a:cubicBezTo>
                  <a:pt x="3195" y="2888"/>
                  <a:pt x="3199" y="2888"/>
                  <a:pt x="3201" y="2888"/>
                </a:cubicBezTo>
                <a:cubicBezTo>
                  <a:pt x="3207" y="2893"/>
                  <a:pt x="3212" y="2899"/>
                  <a:pt x="3217" y="2905"/>
                </a:cubicBezTo>
                <a:cubicBezTo>
                  <a:pt x="3217" y="2908"/>
                  <a:pt x="3217" y="2910"/>
                  <a:pt x="3217" y="2913"/>
                </a:cubicBezTo>
                <a:cubicBezTo>
                  <a:pt x="3220" y="2916"/>
                  <a:pt x="3224" y="2918"/>
                  <a:pt x="3226" y="2921"/>
                </a:cubicBezTo>
                <a:cubicBezTo>
                  <a:pt x="3226" y="2930"/>
                  <a:pt x="3226" y="2939"/>
                  <a:pt x="3226" y="2947"/>
                </a:cubicBezTo>
                <a:cubicBezTo>
                  <a:pt x="3223" y="2947"/>
                  <a:pt x="3220" y="2947"/>
                  <a:pt x="3217" y="2947"/>
                </a:cubicBezTo>
                <a:cubicBezTo>
                  <a:pt x="3214" y="2950"/>
                  <a:pt x="3212" y="2952"/>
                  <a:pt x="3209" y="2955"/>
                </a:cubicBezTo>
                <a:cubicBezTo>
                  <a:pt x="3203" y="2955"/>
                  <a:pt x="3198" y="2955"/>
                  <a:pt x="3192" y="2955"/>
                </a:cubicBezTo>
                <a:cubicBezTo>
                  <a:pt x="3189" y="2958"/>
                  <a:pt x="3186" y="2960"/>
                  <a:pt x="3184" y="2963"/>
                </a:cubicBezTo>
                <a:cubicBezTo>
                  <a:pt x="3184" y="2966"/>
                  <a:pt x="3184" y="2969"/>
                  <a:pt x="3184" y="2972"/>
                </a:cubicBezTo>
                <a:cubicBezTo>
                  <a:pt x="3175" y="2981"/>
                  <a:pt x="3166" y="2989"/>
                  <a:pt x="3158" y="2997"/>
                </a:cubicBezTo>
                <a:cubicBezTo>
                  <a:pt x="3158" y="3008"/>
                  <a:pt x="3158" y="3020"/>
                  <a:pt x="3158" y="3031"/>
                </a:cubicBezTo>
                <a:cubicBezTo>
                  <a:pt x="3164" y="3037"/>
                  <a:pt x="3169" y="3042"/>
                  <a:pt x="3175" y="3048"/>
                </a:cubicBezTo>
                <a:cubicBezTo>
                  <a:pt x="3181" y="3048"/>
                  <a:pt x="3186" y="3048"/>
                  <a:pt x="3192" y="3048"/>
                </a:cubicBezTo>
                <a:cubicBezTo>
                  <a:pt x="3195" y="3051"/>
                  <a:pt x="3199" y="3054"/>
                  <a:pt x="3201" y="3056"/>
                </a:cubicBezTo>
                <a:cubicBezTo>
                  <a:pt x="3204" y="3056"/>
                  <a:pt x="3207" y="3056"/>
                  <a:pt x="3209" y="3056"/>
                </a:cubicBezTo>
                <a:cubicBezTo>
                  <a:pt x="3212" y="3059"/>
                  <a:pt x="3215" y="3062"/>
                  <a:pt x="3217" y="3064"/>
                </a:cubicBezTo>
                <a:cubicBezTo>
                  <a:pt x="3226" y="3064"/>
                  <a:pt x="3235" y="3064"/>
                  <a:pt x="3243" y="3064"/>
                </a:cubicBezTo>
                <a:cubicBezTo>
                  <a:pt x="3243" y="3070"/>
                  <a:pt x="3243" y="3076"/>
                  <a:pt x="3243" y="3081"/>
                </a:cubicBezTo>
                <a:cubicBezTo>
                  <a:pt x="3240" y="3084"/>
                  <a:pt x="3237" y="3088"/>
                  <a:pt x="3234" y="3090"/>
                </a:cubicBezTo>
                <a:cubicBezTo>
                  <a:pt x="3234" y="3093"/>
                  <a:pt x="3234" y="3096"/>
                  <a:pt x="3234" y="3098"/>
                </a:cubicBezTo>
                <a:cubicBezTo>
                  <a:pt x="3231" y="3101"/>
                  <a:pt x="3229" y="3105"/>
                  <a:pt x="3226" y="3107"/>
                </a:cubicBezTo>
                <a:cubicBezTo>
                  <a:pt x="3223" y="3107"/>
                  <a:pt x="3220" y="3107"/>
                  <a:pt x="3217" y="3107"/>
                </a:cubicBezTo>
                <a:cubicBezTo>
                  <a:pt x="3214" y="3110"/>
                  <a:pt x="3212" y="3113"/>
                  <a:pt x="3209" y="3115"/>
                </a:cubicBezTo>
                <a:cubicBezTo>
                  <a:pt x="3209" y="3119"/>
                  <a:pt x="3209" y="3121"/>
                  <a:pt x="3209" y="3123"/>
                </a:cubicBezTo>
                <a:cubicBezTo>
                  <a:pt x="3206" y="3127"/>
                  <a:pt x="3203" y="3130"/>
                  <a:pt x="3201" y="3132"/>
                </a:cubicBezTo>
                <a:cubicBezTo>
                  <a:pt x="3192" y="3132"/>
                  <a:pt x="3183" y="3132"/>
                  <a:pt x="3175" y="3132"/>
                </a:cubicBezTo>
                <a:cubicBezTo>
                  <a:pt x="3172" y="3129"/>
                  <a:pt x="3169" y="3126"/>
                  <a:pt x="3167" y="3123"/>
                </a:cubicBezTo>
                <a:cubicBezTo>
                  <a:pt x="3164" y="3123"/>
                  <a:pt x="3160" y="3123"/>
                  <a:pt x="3158" y="3123"/>
                </a:cubicBezTo>
                <a:cubicBezTo>
                  <a:pt x="3158" y="3135"/>
                  <a:pt x="3158" y="3146"/>
                  <a:pt x="3158" y="3157"/>
                </a:cubicBezTo>
                <a:cubicBezTo>
                  <a:pt x="3164" y="3157"/>
                  <a:pt x="3169" y="3157"/>
                  <a:pt x="3175" y="3157"/>
                </a:cubicBezTo>
                <a:cubicBezTo>
                  <a:pt x="3175" y="3172"/>
                  <a:pt x="3175" y="3186"/>
                  <a:pt x="3175" y="3200"/>
                </a:cubicBezTo>
                <a:cubicBezTo>
                  <a:pt x="3169" y="3200"/>
                  <a:pt x="3164" y="3200"/>
                  <a:pt x="3158" y="3200"/>
                </a:cubicBezTo>
                <a:cubicBezTo>
                  <a:pt x="3158" y="3214"/>
                  <a:pt x="3158" y="3228"/>
                  <a:pt x="3158" y="3242"/>
                </a:cubicBezTo>
                <a:cubicBezTo>
                  <a:pt x="3161" y="3245"/>
                  <a:pt x="3165" y="3248"/>
                  <a:pt x="3167" y="3251"/>
                </a:cubicBezTo>
                <a:cubicBezTo>
                  <a:pt x="3167" y="3254"/>
                  <a:pt x="3167" y="3256"/>
                  <a:pt x="3167" y="3259"/>
                </a:cubicBezTo>
                <a:cubicBezTo>
                  <a:pt x="3170" y="3262"/>
                  <a:pt x="3173" y="3265"/>
                  <a:pt x="3175" y="3268"/>
                </a:cubicBezTo>
                <a:cubicBezTo>
                  <a:pt x="3181" y="3268"/>
                  <a:pt x="3186" y="3268"/>
                  <a:pt x="3192" y="3268"/>
                </a:cubicBezTo>
                <a:cubicBezTo>
                  <a:pt x="3192" y="3273"/>
                  <a:pt x="3192" y="3279"/>
                  <a:pt x="3192" y="3284"/>
                </a:cubicBezTo>
                <a:cubicBezTo>
                  <a:pt x="3198" y="3284"/>
                  <a:pt x="3203" y="3284"/>
                  <a:pt x="3209" y="3284"/>
                </a:cubicBezTo>
                <a:cubicBezTo>
                  <a:pt x="3209" y="3295"/>
                  <a:pt x="3209" y="3307"/>
                  <a:pt x="3209" y="3318"/>
                </a:cubicBezTo>
                <a:cubicBezTo>
                  <a:pt x="3198" y="3318"/>
                  <a:pt x="3186" y="3318"/>
                  <a:pt x="3175" y="3318"/>
                </a:cubicBezTo>
                <a:cubicBezTo>
                  <a:pt x="3172" y="3321"/>
                  <a:pt x="3169" y="3324"/>
                  <a:pt x="3167" y="3326"/>
                </a:cubicBezTo>
                <a:cubicBezTo>
                  <a:pt x="3150" y="3326"/>
                  <a:pt x="3133" y="3326"/>
                  <a:pt x="3116" y="3326"/>
                </a:cubicBezTo>
                <a:cubicBezTo>
                  <a:pt x="3116" y="3323"/>
                  <a:pt x="3116" y="3320"/>
                  <a:pt x="3116" y="3318"/>
                </a:cubicBezTo>
                <a:cubicBezTo>
                  <a:pt x="3113" y="3315"/>
                  <a:pt x="3110" y="3312"/>
                  <a:pt x="3108" y="3310"/>
                </a:cubicBezTo>
                <a:cubicBezTo>
                  <a:pt x="3108" y="3301"/>
                  <a:pt x="3108" y="3292"/>
                  <a:pt x="3108" y="3284"/>
                </a:cubicBezTo>
                <a:cubicBezTo>
                  <a:pt x="3099" y="3284"/>
                  <a:pt x="3091" y="3284"/>
                  <a:pt x="3083" y="3284"/>
                </a:cubicBezTo>
                <a:cubicBezTo>
                  <a:pt x="3083" y="3278"/>
                  <a:pt x="3083" y="3273"/>
                  <a:pt x="3083" y="3268"/>
                </a:cubicBezTo>
                <a:cubicBezTo>
                  <a:pt x="3079" y="3268"/>
                  <a:pt x="3076" y="3268"/>
                  <a:pt x="3074" y="3268"/>
                </a:cubicBezTo>
                <a:cubicBezTo>
                  <a:pt x="3070" y="3271"/>
                  <a:pt x="3068" y="3273"/>
                  <a:pt x="3066" y="3276"/>
                </a:cubicBezTo>
                <a:cubicBezTo>
                  <a:pt x="3066" y="3279"/>
                  <a:pt x="3066" y="3281"/>
                  <a:pt x="3066" y="3284"/>
                </a:cubicBezTo>
                <a:cubicBezTo>
                  <a:pt x="3057" y="3284"/>
                  <a:pt x="3049" y="3284"/>
                  <a:pt x="3041" y="3284"/>
                </a:cubicBezTo>
                <a:cubicBezTo>
                  <a:pt x="3037" y="3281"/>
                  <a:pt x="3034" y="3278"/>
                  <a:pt x="3032" y="3276"/>
                </a:cubicBezTo>
                <a:cubicBezTo>
                  <a:pt x="3009" y="3276"/>
                  <a:pt x="2986" y="3276"/>
                  <a:pt x="2964" y="3276"/>
                </a:cubicBezTo>
                <a:cubicBezTo>
                  <a:pt x="2961" y="3273"/>
                  <a:pt x="2958" y="3270"/>
                  <a:pt x="2955" y="3268"/>
                </a:cubicBezTo>
                <a:cubicBezTo>
                  <a:pt x="2950" y="3268"/>
                  <a:pt x="2944" y="3268"/>
                  <a:pt x="2939" y="3268"/>
                </a:cubicBezTo>
                <a:cubicBezTo>
                  <a:pt x="2939" y="3271"/>
                  <a:pt x="2939" y="3273"/>
                  <a:pt x="2939" y="3276"/>
                </a:cubicBezTo>
                <a:cubicBezTo>
                  <a:pt x="2936" y="3279"/>
                  <a:pt x="2933" y="3281"/>
                  <a:pt x="2930" y="3284"/>
                </a:cubicBezTo>
                <a:cubicBezTo>
                  <a:pt x="2930" y="3287"/>
                  <a:pt x="2930" y="3290"/>
                  <a:pt x="2930" y="3293"/>
                </a:cubicBezTo>
                <a:cubicBezTo>
                  <a:pt x="2927" y="3296"/>
                  <a:pt x="2925" y="3298"/>
                  <a:pt x="2922" y="3301"/>
                </a:cubicBezTo>
                <a:cubicBezTo>
                  <a:pt x="2922" y="3307"/>
                  <a:pt x="2922" y="3312"/>
                  <a:pt x="2922" y="3318"/>
                </a:cubicBezTo>
                <a:cubicBezTo>
                  <a:pt x="2919" y="3321"/>
                  <a:pt x="2916" y="3324"/>
                  <a:pt x="2913" y="3326"/>
                </a:cubicBezTo>
                <a:cubicBezTo>
                  <a:pt x="2913" y="3329"/>
                  <a:pt x="2913" y="3332"/>
                  <a:pt x="2913" y="3335"/>
                </a:cubicBezTo>
                <a:cubicBezTo>
                  <a:pt x="2910" y="3335"/>
                  <a:pt x="2908" y="3335"/>
                  <a:pt x="2905" y="3335"/>
                </a:cubicBezTo>
                <a:cubicBezTo>
                  <a:pt x="2902" y="3332"/>
                  <a:pt x="2899" y="3328"/>
                  <a:pt x="2897" y="3326"/>
                </a:cubicBezTo>
                <a:cubicBezTo>
                  <a:pt x="2886" y="3326"/>
                  <a:pt x="2874" y="3326"/>
                  <a:pt x="2863" y="3326"/>
                </a:cubicBezTo>
                <a:cubicBezTo>
                  <a:pt x="2860" y="3323"/>
                  <a:pt x="2857" y="3320"/>
                  <a:pt x="2854" y="3318"/>
                </a:cubicBezTo>
                <a:cubicBezTo>
                  <a:pt x="2851" y="3318"/>
                  <a:pt x="2848" y="3318"/>
                  <a:pt x="2846" y="3318"/>
                </a:cubicBezTo>
                <a:cubicBezTo>
                  <a:pt x="2846" y="3324"/>
                  <a:pt x="2846" y="3329"/>
                  <a:pt x="2846" y="3335"/>
                </a:cubicBezTo>
                <a:cubicBezTo>
                  <a:pt x="2837" y="3335"/>
                  <a:pt x="2829" y="3335"/>
                  <a:pt x="2821" y="3335"/>
                </a:cubicBezTo>
                <a:cubicBezTo>
                  <a:pt x="2812" y="3344"/>
                  <a:pt x="2803" y="3352"/>
                  <a:pt x="2795" y="3360"/>
                </a:cubicBezTo>
                <a:cubicBezTo>
                  <a:pt x="2795" y="3366"/>
                  <a:pt x="2795" y="3371"/>
                  <a:pt x="2795" y="3377"/>
                </a:cubicBezTo>
                <a:cubicBezTo>
                  <a:pt x="2792" y="3380"/>
                  <a:pt x="2789" y="3383"/>
                  <a:pt x="2787" y="3385"/>
                </a:cubicBezTo>
                <a:cubicBezTo>
                  <a:pt x="2778" y="3385"/>
                  <a:pt x="2770" y="3385"/>
                  <a:pt x="2762" y="3385"/>
                </a:cubicBezTo>
                <a:cubicBezTo>
                  <a:pt x="2762" y="3380"/>
                  <a:pt x="2762" y="3375"/>
                  <a:pt x="2762" y="3369"/>
                </a:cubicBezTo>
                <a:cubicBezTo>
                  <a:pt x="2756" y="3369"/>
                  <a:pt x="2750" y="3369"/>
                  <a:pt x="2745" y="3369"/>
                </a:cubicBezTo>
                <a:cubicBezTo>
                  <a:pt x="2742" y="3371"/>
                  <a:pt x="2740" y="3374"/>
                  <a:pt x="2737" y="3377"/>
                </a:cubicBezTo>
                <a:cubicBezTo>
                  <a:pt x="2720" y="3377"/>
                  <a:pt x="2703" y="3377"/>
                  <a:pt x="2686" y="3377"/>
                </a:cubicBezTo>
                <a:cubicBezTo>
                  <a:pt x="2683" y="3375"/>
                  <a:pt x="2681" y="3372"/>
                  <a:pt x="2677" y="3369"/>
                </a:cubicBezTo>
                <a:cubicBezTo>
                  <a:pt x="2669" y="3369"/>
                  <a:pt x="2660" y="3369"/>
                  <a:pt x="2651" y="3369"/>
                </a:cubicBezTo>
                <a:cubicBezTo>
                  <a:pt x="2649" y="3367"/>
                  <a:pt x="2647" y="3363"/>
                  <a:pt x="2643" y="3360"/>
                </a:cubicBezTo>
                <a:cubicBezTo>
                  <a:pt x="2641" y="3360"/>
                  <a:pt x="2639" y="3360"/>
                  <a:pt x="2635" y="3360"/>
                </a:cubicBezTo>
                <a:cubicBezTo>
                  <a:pt x="2633" y="3358"/>
                  <a:pt x="2630" y="3355"/>
                  <a:pt x="2626" y="3352"/>
                </a:cubicBezTo>
                <a:cubicBezTo>
                  <a:pt x="2621" y="3352"/>
                  <a:pt x="2615" y="3352"/>
                  <a:pt x="2609" y="3352"/>
                </a:cubicBezTo>
                <a:cubicBezTo>
                  <a:pt x="2607" y="3350"/>
                  <a:pt x="2604" y="3346"/>
                  <a:pt x="2601" y="3343"/>
                </a:cubicBezTo>
                <a:cubicBezTo>
                  <a:pt x="2596" y="3343"/>
                  <a:pt x="2590" y="3343"/>
                  <a:pt x="2584" y="3343"/>
                </a:cubicBezTo>
                <a:cubicBezTo>
                  <a:pt x="2582" y="3341"/>
                  <a:pt x="2579" y="3338"/>
                  <a:pt x="2576" y="3335"/>
                </a:cubicBezTo>
                <a:cubicBezTo>
                  <a:pt x="2574" y="3335"/>
                  <a:pt x="2570" y="3335"/>
                  <a:pt x="2567" y="3335"/>
                </a:cubicBezTo>
                <a:cubicBezTo>
                  <a:pt x="2565" y="3332"/>
                  <a:pt x="2562" y="3329"/>
                  <a:pt x="2559" y="3326"/>
                </a:cubicBezTo>
                <a:cubicBezTo>
                  <a:pt x="2557" y="3326"/>
                  <a:pt x="2553" y="3326"/>
                  <a:pt x="2550" y="3326"/>
                </a:cubicBezTo>
                <a:cubicBezTo>
                  <a:pt x="2548" y="3324"/>
                  <a:pt x="2545" y="3321"/>
                  <a:pt x="2542" y="3318"/>
                </a:cubicBezTo>
                <a:cubicBezTo>
                  <a:pt x="2534" y="3318"/>
                  <a:pt x="2526" y="3318"/>
                  <a:pt x="2517" y="3318"/>
                </a:cubicBezTo>
                <a:cubicBezTo>
                  <a:pt x="2517" y="3315"/>
                  <a:pt x="2517" y="3313"/>
                  <a:pt x="2517" y="3310"/>
                </a:cubicBezTo>
                <a:cubicBezTo>
                  <a:pt x="2511" y="3304"/>
                  <a:pt x="2506" y="3298"/>
                  <a:pt x="2500" y="3293"/>
                </a:cubicBezTo>
                <a:cubicBezTo>
                  <a:pt x="2497" y="3295"/>
                  <a:pt x="2494" y="3298"/>
                  <a:pt x="2491" y="3301"/>
                </a:cubicBezTo>
                <a:cubicBezTo>
                  <a:pt x="2491" y="3303"/>
                  <a:pt x="2491" y="3307"/>
                  <a:pt x="2491" y="3310"/>
                </a:cubicBezTo>
                <a:cubicBezTo>
                  <a:pt x="2489" y="3312"/>
                  <a:pt x="2486" y="3315"/>
                  <a:pt x="2483" y="3318"/>
                </a:cubicBezTo>
                <a:cubicBezTo>
                  <a:pt x="2483" y="3320"/>
                  <a:pt x="2483" y="3323"/>
                  <a:pt x="2483" y="3326"/>
                </a:cubicBezTo>
                <a:cubicBezTo>
                  <a:pt x="2485" y="3328"/>
                  <a:pt x="2488" y="3332"/>
                  <a:pt x="2491" y="3335"/>
                </a:cubicBezTo>
                <a:cubicBezTo>
                  <a:pt x="2491" y="3337"/>
                  <a:pt x="2491" y="3340"/>
                  <a:pt x="2491" y="3343"/>
                </a:cubicBezTo>
                <a:cubicBezTo>
                  <a:pt x="2493" y="3345"/>
                  <a:pt x="2497" y="3349"/>
                  <a:pt x="2500" y="3352"/>
                </a:cubicBezTo>
                <a:cubicBezTo>
                  <a:pt x="2497" y="3354"/>
                  <a:pt x="2494" y="3357"/>
                  <a:pt x="2491" y="3360"/>
                </a:cubicBezTo>
                <a:cubicBezTo>
                  <a:pt x="2491" y="3362"/>
                  <a:pt x="2491" y="3366"/>
                  <a:pt x="2491" y="3369"/>
                </a:cubicBezTo>
                <a:cubicBezTo>
                  <a:pt x="2493" y="3371"/>
                  <a:pt x="2497" y="3374"/>
                  <a:pt x="2500" y="3377"/>
                </a:cubicBezTo>
                <a:cubicBezTo>
                  <a:pt x="2500" y="3385"/>
                  <a:pt x="2500" y="3393"/>
                  <a:pt x="2500" y="3402"/>
                </a:cubicBezTo>
                <a:cubicBezTo>
                  <a:pt x="2502" y="3405"/>
                  <a:pt x="2505" y="3408"/>
                  <a:pt x="2508" y="3411"/>
                </a:cubicBezTo>
                <a:cubicBezTo>
                  <a:pt x="2508" y="3416"/>
                  <a:pt x="2508" y="3422"/>
                  <a:pt x="2508" y="3427"/>
                </a:cubicBezTo>
                <a:cubicBezTo>
                  <a:pt x="2516" y="3435"/>
                  <a:pt x="2525" y="3444"/>
                  <a:pt x="2534" y="3453"/>
                </a:cubicBezTo>
                <a:cubicBezTo>
                  <a:pt x="2534" y="3456"/>
                  <a:pt x="2534" y="3458"/>
                  <a:pt x="2534" y="3461"/>
                </a:cubicBezTo>
                <a:cubicBezTo>
                  <a:pt x="2536" y="3464"/>
                  <a:pt x="2539" y="3467"/>
                  <a:pt x="2542" y="3470"/>
                </a:cubicBezTo>
                <a:cubicBezTo>
                  <a:pt x="2542" y="3478"/>
                  <a:pt x="2542" y="3486"/>
                  <a:pt x="2542" y="3495"/>
                </a:cubicBezTo>
                <a:cubicBezTo>
                  <a:pt x="2540" y="3498"/>
                  <a:pt x="2537" y="3500"/>
                  <a:pt x="2534" y="3504"/>
                </a:cubicBezTo>
                <a:cubicBezTo>
                  <a:pt x="2526" y="3504"/>
                  <a:pt x="2517" y="3504"/>
                  <a:pt x="2508" y="3504"/>
                </a:cubicBezTo>
                <a:cubicBezTo>
                  <a:pt x="2502" y="3509"/>
                  <a:pt x="2497" y="3515"/>
                  <a:pt x="2491" y="3521"/>
                </a:cubicBezTo>
                <a:cubicBezTo>
                  <a:pt x="2486" y="3521"/>
                  <a:pt x="2480" y="3521"/>
                  <a:pt x="2475" y="3521"/>
                </a:cubicBezTo>
                <a:cubicBezTo>
                  <a:pt x="2472" y="3523"/>
                  <a:pt x="2469" y="3525"/>
                  <a:pt x="2466" y="3529"/>
                </a:cubicBezTo>
                <a:cubicBezTo>
                  <a:pt x="2444" y="3529"/>
                  <a:pt x="2421" y="3529"/>
                  <a:pt x="2399" y="3529"/>
                </a:cubicBezTo>
                <a:cubicBezTo>
                  <a:pt x="2396" y="3526"/>
                  <a:pt x="2393" y="3524"/>
                  <a:pt x="2390" y="3521"/>
                </a:cubicBezTo>
                <a:cubicBezTo>
                  <a:pt x="2387" y="3521"/>
                  <a:pt x="2385" y="3521"/>
                  <a:pt x="2382" y="3521"/>
                </a:cubicBezTo>
                <a:cubicBezTo>
                  <a:pt x="2379" y="3518"/>
                  <a:pt x="2377" y="3516"/>
                  <a:pt x="2373" y="3512"/>
                </a:cubicBezTo>
                <a:cubicBezTo>
                  <a:pt x="2371" y="3512"/>
                  <a:pt x="2368" y="3512"/>
                  <a:pt x="2365" y="3512"/>
                </a:cubicBezTo>
                <a:cubicBezTo>
                  <a:pt x="2362" y="3510"/>
                  <a:pt x="2360" y="3507"/>
                  <a:pt x="2356" y="3504"/>
                </a:cubicBezTo>
                <a:cubicBezTo>
                  <a:pt x="2343" y="3504"/>
                  <a:pt x="2329" y="3504"/>
                  <a:pt x="2314" y="3504"/>
                </a:cubicBezTo>
                <a:cubicBezTo>
                  <a:pt x="2312" y="3506"/>
                  <a:pt x="2309" y="3509"/>
                  <a:pt x="2305" y="3512"/>
                </a:cubicBezTo>
                <a:cubicBezTo>
                  <a:pt x="2297" y="3512"/>
                  <a:pt x="2289" y="3512"/>
                  <a:pt x="2280" y="3512"/>
                </a:cubicBezTo>
                <a:cubicBezTo>
                  <a:pt x="2269" y="3501"/>
                  <a:pt x="2258" y="3490"/>
                  <a:pt x="2246" y="3478"/>
                </a:cubicBezTo>
                <a:cubicBezTo>
                  <a:pt x="2244" y="3478"/>
                  <a:pt x="2241" y="3478"/>
                  <a:pt x="2238" y="3478"/>
                </a:cubicBezTo>
                <a:cubicBezTo>
                  <a:pt x="2236" y="3476"/>
                  <a:pt x="2232" y="3474"/>
                  <a:pt x="2229" y="3470"/>
                </a:cubicBezTo>
                <a:cubicBezTo>
                  <a:pt x="2229" y="3468"/>
                  <a:pt x="2229" y="3465"/>
                  <a:pt x="2229" y="3461"/>
                </a:cubicBezTo>
                <a:cubicBezTo>
                  <a:pt x="2227" y="3459"/>
                  <a:pt x="2224" y="3456"/>
                  <a:pt x="2221" y="3453"/>
                </a:cubicBezTo>
                <a:cubicBezTo>
                  <a:pt x="2215" y="3453"/>
                  <a:pt x="2210" y="3453"/>
                  <a:pt x="2204" y="3453"/>
                </a:cubicBezTo>
                <a:cubicBezTo>
                  <a:pt x="2202" y="3451"/>
                  <a:pt x="2199" y="3448"/>
                  <a:pt x="2196" y="3444"/>
                </a:cubicBezTo>
                <a:cubicBezTo>
                  <a:pt x="2194" y="3447"/>
                  <a:pt x="2190" y="3450"/>
                  <a:pt x="2187" y="3453"/>
                </a:cubicBezTo>
                <a:cubicBezTo>
                  <a:pt x="2187" y="3490"/>
                  <a:pt x="2187" y="3526"/>
                  <a:pt x="2187" y="3563"/>
                </a:cubicBezTo>
                <a:cubicBezTo>
                  <a:pt x="2181" y="3568"/>
                  <a:pt x="2176" y="3574"/>
                  <a:pt x="2171" y="3580"/>
                </a:cubicBezTo>
                <a:cubicBezTo>
                  <a:pt x="2171" y="3583"/>
                  <a:pt x="2171" y="3585"/>
                  <a:pt x="2171" y="3588"/>
                </a:cubicBezTo>
                <a:cubicBezTo>
                  <a:pt x="2165" y="3593"/>
                  <a:pt x="2159" y="3599"/>
                  <a:pt x="2154" y="3605"/>
                </a:cubicBezTo>
                <a:cubicBezTo>
                  <a:pt x="2151" y="3605"/>
                  <a:pt x="2147" y="3605"/>
                  <a:pt x="2145" y="3605"/>
                </a:cubicBezTo>
                <a:cubicBezTo>
                  <a:pt x="2142" y="3608"/>
                  <a:pt x="2139" y="3611"/>
                  <a:pt x="2137" y="3614"/>
                </a:cubicBezTo>
                <a:cubicBezTo>
                  <a:pt x="2137" y="3617"/>
                  <a:pt x="2137" y="3619"/>
                  <a:pt x="2137" y="3622"/>
                </a:cubicBezTo>
                <a:cubicBezTo>
                  <a:pt x="2134" y="3625"/>
                  <a:pt x="2130" y="3628"/>
                  <a:pt x="2128" y="3630"/>
                </a:cubicBezTo>
                <a:cubicBezTo>
                  <a:pt x="2125" y="3630"/>
                  <a:pt x="2122" y="3630"/>
                  <a:pt x="2120" y="3630"/>
                </a:cubicBezTo>
                <a:cubicBezTo>
                  <a:pt x="2117" y="3633"/>
                  <a:pt x="2114" y="3636"/>
                  <a:pt x="2112" y="3639"/>
                </a:cubicBezTo>
                <a:cubicBezTo>
                  <a:pt x="2112" y="3645"/>
                  <a:pt x="2112" y="3650"/>
                  <a:pt x="2112" y="3656"/>
                </a:cubicBezTo>
                <a:cubicBezTo>
                  <a:pt x="2108" y="3659"/>
                  <a:pt x="2105" y="3662"/>
                  <a:pt x="2103" y="3664"/>
                </a:cubicBezTo>
                <a:cubicBezTo>
                  <a:pt x="2103" y="3670"/>
                  <a:pt x="2103" y="3675"/>
                  <a:pt x="2103" y="3681"/>
                </a:cubicBezTo>
                <a:cubicBezTo>
                  <a:pt x="2097" y="3687"/>
                  <a:pt x="2091" y="3692"/>
                  <a:pt x="2086" y="3698"/>
                </a:cubicBezTo>
                <a:cubicBezTo>
                  <a:pt x="2086" y="3704"/>
                  <a:pt x="2086" y="3709"/>
                  <a:pt x="2086" y="3715"/>
                </a:cubicBezTo>
                <a:cubicBezTo>
                  <a:pt x="2082" y="3718"/>
                  <a:pt x="2080" y="3721"/>
                  <a:pt x="2078" y="3723"/>
                </a:cubicBezTo>
                <a:cubicBezTo>
                  <a:pt x="2078" y="3726"/>
                  <a:pt x="2078" y="3729"/>
                  <a:pt x="2078" y="3731"/>
                </a:cubicBezTo>
                <a:cubicBezTo>
                  <a:pt x="2081" y="3735"/>
                  <a:pt x="2083" y="3738"/>
                  <a:pt x="2086" y="3740"/>
                </a:cubicBezTo>
                <a:cubicBezTo>
                  <a:pt x="2086" y="3743"/>
                  <a:pt x="2086" y="3746"/>
                  <a:pt x="2086" y="3748"/>
                </a:cubicBezTo>
                <a:cubicBezTo>
                  <a:pt x="2091" y="3754"/>
                  <a:pt x="2097" y="3760"/>
                  <a:pt x="2103" y="3765"/>
                </a:cubicBezTo>
                <a:cubicBezTo>
                  <a:pt x="2103" y="3769"/>
                  <a:pt x="2103" y="3772"/>
                  <a:pt x="2103" y="3774"/>
                </a:cubicBezTo>
                <a:cubicBezTo>
                  <a:pt x="2112" y="3783"/>
                  <a:pt x="2120" y="3791"/>
                  <a:pt x="2128" y="3799"/>
                </a:cubicBezTo>
                <a:cubicBezTo>
                  <a:pt x="2134" y="3799"/>
                  <a:pt x="2139" y="3799"/>
                  <a:pt x="2145" y="3799"/>
                </a:cubicBezTo>
                <a:cubicBezTo>
                  <a:pt x="2148" y="3803"/>
                  <a:pt x="2151" y="3805"/>
                  <a:pt x="2154" y="3807"/>
                </a:cubicBezTo>
                <a:cubicBezTo>
                  <a:pt x="2157" y="3807"/>
                  <a:pt x="2159" y="3807"/>
                  <a:pt x="2162" y="3807"/>
                </a:cubicBezTo>
                <a:cubicBezTo>
                  <a:pt x="2162" y="3813"/>
                  <a:pt x="2162" y="3819"/>
                  <a:pt x="2162" y="3824"/>
                </a:cubicBezTo>
                <a:cubicBezTo>
                  <a:pt x="2156" y="3824"/>
                  <a:pt x="2151" y="3824"/>
                  <a:pt x="2145" y="3824"/>
                </a:cubicBezTo>
                <a:cubicBezTo>
                  <a:pt x="2142" y="3828"/>
                  <a:pt x="2139" y="3831"/>
                  <a:pt x="2137" y="3833"/>
                </a:cubicBezTo>
                <a:cubicBezTo>
                  <a:pt x="2134" y="3833"/>
                  <a:pt x="2130" y="3833"/>
                  <a:pt x="2128" y="3833"/>
                </a:cubicBezTo>
                <a:cubicBezTo>
                  <a:pt x="2125" y="3837"/>
                  <a:pt x="2122" y="3839"/>
                  <a:pt x="2120" y="3841"/>
                </a:cubicBezTo>
                <a:cubicBezTo>
                  <a:pt x="2120" y="3845"/>
                  <a:pt x="2120" y="3847"/>
                  <a:pt x="2120" y="3850"/>
                </a:cubicBezTo>
                <a:cubicBezTo>
                  <a:pt x="2117" y="3850"/>
                  <a:pt x="2114" y="3850"/>
                  <a:pt x="2112" y="3850"/>
                </a:cubicBezTo>
                <a:cubicBezTo>
                  <a:pt x="2108" y="3853"/>
                  <a:pt x="2105" y="3856"/>
                  <a:pt x="2103" y="3859"/>
                </a:cubicBezTo>
                <a:cubicBezTo>
                  <a:pt x="2080" y="3859"/>
                  <a:pt x="2057" y="3859"/>
                  <a:pt x="2035" y="3859"/>
                </a:cubicBezTo>
                <a:cubicBezTo>
                  <a:pt x="2032" y="3862"/>
                  <a:pt x="2029" y="3864"/>
                  <a:pt x="2027" y="3867"/>
                </a:cubicBezTo>
                <a:cubicBezTo>
                  <a:pt x="2013" y="3867"/>
                  <a:pt x="1999" y="3867"/>
                  <a:pt x="1984" y="3867"/>
                </a:cubicBezTo>
                <a:cubicBezTo>
                  <a:pt x="1982" y="3869"/>
                  <a:pt x="1980" y="3872"/>
                  <a:pt x="1976" y="3876"/>
                </a:cubicBezTo>
                <a:cubicBezTo>
                  <a:pt x="1971" y="3876"/>
                  <a:pt x="1965" y="3876"/>
                  <a:pt x="1959" y="3876"/>
                </a:cubicBezTo>
                <a:cubicBezTo>
                  <a:pt x="1957" y="3878"/>
                  <a:pt x="1954" y="3880"/>
                  <a:pt x="1951" y="3884"/>
                </a:cubicBezTo>
                <a:cubicBezTo>
                  <a:pt x="1940" y="3884"/>
                  <a:pt x="1928" y="3884"/>
                  <a:pt x="1917" y="3884"/>
                </a:cubicBezTo>
                <a:cubicBezTo>
                  <a:pt x="1911" y="3889"/>
                  <a:pt x="1906" y="3895"/>
                  <a:pt x="1900" y="3901"/>
                </a:cubicBezTo>
                <a:cubicBezTo>
                  <a:pt x="1900" y="3903"/>
                  <a:pt x="1900" y="3906"/>
                  <a:pt x="1900" y="3909"/>
                </a:cubicBezTo>
                <a:cubicBezTo>
                  <a:pt x="1898" y="3911"/>
                  <a:pt x="1895" y="3914"/>
                  <a:pt x="1892" y="3918"/>
                </a:cubicBezTo>
                <a:cubicBezTo>
                  <a:pt x="1890" y="3918"/>
                  <a:pt x="1886" y="3918"/>
                  <a:pt x="1883" y="3918"/>
                </a:cubicBezTo>
                <a:cubicBezTo>
                  <a:pt x="1881" y="3920"/>
                  <a:pt x="1878" y="3923"/>
                  <a:pt x="1875" y="3926"/>
                </a:cubicBezTo>
                <a:cubicBezTo>
                  <a:pt x="1873" y="3926"/>
                  <a:pt x="1870" y="3926"/>
                  <a:pt x="1867" y="3926"/>
                </a:cubicBezTo>
                <a:cubicBezTo>
                  <a:pt x="1864" y="3928"/>
                  <a:pt x="1861" y="3931"/>
                  <a:pt x="1858" y="3935"/>
                </a:cubicBezTo>
                <a:cubicBezTo>
                  <a:pt x="1850" y="3935"/>
                  <a:pt x="1842" y="3935"/>
                  <a:pt x="1833" y="3935"/>
                </a:cubicBezTo>
                <a:cubicBezTo>
                  <a:pt x="1827" y="3940"/>
                  <a:pt x="1821" y="3945"/>
                  <a:pt x="1816" y="3951"/>
                </a:cubicBezTo>
                <a:cubicBezTo>
                  <a:pt x="1808" y="3951"/>
                  <a:pt x="1800" y="3951"/>
                  <a:pt x="1791" y="3951"/>
                </a:cubicBezTo>
                <a:cubicBezTo>
                  <a:pt x="1788" y="3953"/>
                  <a:pt x="1785" y="3957"/>
                  <a:pt x="1782" y="3960"/>
                </a:cubicBezTo>
                <a:cubicBezTo>
                  <a:pt x="1774" y="3960"/>
                  <a:pt x="1766" y="3960"/>
                  <a:pt x="1757" y="3960"/>
                </a:cubicBezTo>
                <a:cubicBezTo>
                  <a:pt x="1757" y="3968"/>
                  <a:pt x="1757" y="3976"/>
                  <a:pt x="1757" y="3985"/>
                </a:cubicBezTo>
                <a:cubicBezTo>
                  <a:pt x="1759" y="3985"/>
                  <a:pt x="1762" y="3985"/>
                  <a:pt x="1765" y="3985"/>
                </a:cubicBezTo>
                <a:cubicBezTo>
                  <a:pt x="1767" y="3987"/>
                  <a:pt x="1770" y="3990"/>
                  <a:pt x="1774" y="3993"/>
                </a:cubicBezTo>
                <a:cubicBezTo>
                  <a:pt x="1774" y="4004"/>
                  <a:pt x="1774" y="4016"/>
                  <a:pt x="1774" y="4027"/>
                </a:cubicBezTo>
                <a:cubicBezTo>
                  <a:pt x="1799" y="4052"/>
                  <a:pt x="1824" y="4077"/>
                  <a:pt x="1850" y="4103"/>
                </a:cubicBezTo>
                <a:cubicBezTo>
                  <a:pt x="1850" y="4106"/>
                  <a:pt x="1850" y="4108"/>
                  <a:pt x="1850" y="4111"/>
                </a:cubicBezTo>
                <a:cubicBezTo>
                  <a:pt x="1847" y="4114"/>
                  <a:pt x="1844" y="4117"/>
                  <a:pt x="1841" y="4120"/>
                </a:cubicBezTo>
                <a:cubicBezTo>
                  <a:pt x="1839" y="4120"/>
                  <a:pt x="1836" y="4120"/>
                  <a:pt x="1833" y="4120"/>
                </a:cubicBezTo>
                <a:cubicBezTo>
                  <a:pt x="1830" y="4123"/>
                  <a:pt x="1827" y="4125"/>
                  <a:pt x="1824" y="4128"/>
                </a:cubicBezTo>
                <a:cubicBezTo>
                  <a:pt x="1821" y="4128"/>
                  <a:pt x="1819" y="4128"/>
                  <a:pt x="1816" y="4128"/>
                </a:cubicBezTo>
                <a:cubicBezTo>
                  <a:pt x="1813" y="4131"/>
                  <a:pt x="1811" y="4134"/>
                  <a:pt x="1808" y="4137"/>
                </a:cubicBezTo>
                <a:cubicBezTo>
                  <a:pt x="1805" y="4137"/>
                  <a:pt x="1802" y="4137"/>
                  <a:pt x="1799" y="4137"/>
                </a:cubicBezTo>
                <a:cubicBezTo>
                  <a:pt x="1793" y="4132"/>
                  <a:pt x="1787" y="4126"/>
                  <a:pt x="1782" y="4120"/>
                </a:cubicBezTo>
                <a:cubicBezTo>
                  <a:pt x="1779" y="4120"/>
                  <a:pt x="1777" y="4120"/>
                  <a:pt x="1774" y="4120"/>
                </a:cubicBezTo>
                <a:cubicBezTo>
                  <a:pt x="1768" y="4115"/>
                  <a:pt x="1762" y="4109"/>
                  <a:pt x="1757" y="4103"/>
                </a:cubicBezTo>
                <a:cubicBezTo>
                  <a:pt x="1757" y="4101"/>
                  <a:pt x="1757" y="4098"/>
                  <a:pt x="1757" y="4094"/>
                </a:cubicBezTo>
                <a:cubicBezTo>
                  <a:pt x="1754" y="4094"/>
                  <a:pt x="1752" y="4094"/>
                  <a:pt x="1749" y="4094"/>
                </a:cubicBezTo>
                <a:cubicBezTo>
                  <a:pt x="1743" y="4100"/>
                  <a:pt x="1737" y="4106"/>
                  <a:pt x="1732" y="4111"/>
                </a:cubicBezTo>
                <a:cubicBezTo>
                  <a:pt x="1720" y="4111"/>
                  <a:pt x="1709" y="4111"/>
                  <a:pt x="1697" y="4111"/>
                </a:cubicBezTo>
                <a:cubicBezTo>
                  <a:pt x="1689" y="4120"/>
                  <a:pt x="1681" y="4128"/>
                  <a:pt x="1672" y="4137"/>
                </a:cubicBezTo>
                <a:cubicBezTo>
                  <a:pt x="1672" y="4145"/>
                  <a:pt x="1672" y="4154"/>
                  <a:pt x="1672" y="4162"/>
                </a:cubicBezTo>
                <a:cubicBezTo>
                  <a:pt x="1667" y="4168"/>
                  <a:pt x="1661" y="4174"/>
                  <a:pt x="1655" y="4179"/>
                </a:cubicBezTo>
                <a:cubicBezTo>
                  <a:pt x="1653" y="4179"/>
                  <a:pt x="1650" y="4179"/>
                  <a:pt x="1647" y="4179"/>
                </a:cubicBezTo>
                <a:cubicBezTo>
                  <a:pt x="1645" y="4182"/>
                  <a:pt x="1642" y="4184"/>
                  <a:pt x="1638" y="4188"/>
                </a:cubicBezTo>
                <a:cubicBezTo>
                  <a:pt x="1636" y="4188"/>
                  <a:pt x="1633" y="4188"/>
                  <a:pt x="1630" y="4188"/>
                </a:cubicBezTo>
                <a:cubicBezTo>
                  <a:pt x="1628" y="4190"/>
                  <a:pt x="1625" y="4192"/>
                  <a:pt x="1621" y="4196"/>
                </a:cubicBezTo>
                <a:cubicBezTo>
                  <a:pt x="1619" y="4196"/>
                  <a:pt x="1616" y="4196"/>
                  <a:pt x="1613" y="4196"/>
                </a:cubicBezTo>
                <a:cubicBezTo>
                  <a:pt x="1611" y="4198"/>
                  <a:pt x="1608" y="4201"/>
                  <a:pt x="1605" y="4205"/>
                </a:cubicBezTo>
                <a:cubicBezTo>
                  <a:pt x="1597" y="4205"/>
                  <a:pt x="1588" y="4205"/>
                  <a:pt x="1579" y="4205"/>
                </a:cubicBezTo>
                <a:cubicBezTo>
                  <a:pt x="1571" y="4213"/>
                  <a:pt x="1563" y="4221"/>
                  <a:pt x="1554" y="4230"/>
                </a:cubicBezTo>
                <a:cubicBezTo>
                  <a:pt x="1546" y="4230"/>
                  <a:pt x="1538" y="4230"/>
                  <a:pt x="1529" y="4230"/>
                </a:cubicBezTo>
                <a:cubicBezTo>
                  <a:pt x="1526" y="4227"/>
                  <a:pt x="1523" y="4225"/>
                  <a:pt x="1520" y="4222"/>
                </a:cubicBezTo>
                <a:cubicBezTo>
                  <a:pt x="1518" y="4222"/>
                  <a:pt x="1515" y="4222"/>
                  <a:pt x="1512" y="4222"/>
                </a:cubicBezTo>
                <a:cubicBezTo>
                  <a:pt x="1512" y="4230"/>
                  <a:pt x="1512" y="4238"/>
                  <a:pt x="1512" y="4247"/>
                </a:cubicBezTo>
                <a:cubicBezTo>
                  <a:pt x="1509" y="4247"/>
                  <a:pt x="1507" y="4247"/>
                  <a:pt x="1504" y="4247"/>
                </a:cubicBezTo>
                <a:cubicBezTo>
                  <a:pt x="1501" y="4244"/>
                  <a:pt x="1498" y="4242"/>
                  <a:pt x="1495" y="4239"/>
                </a:cubicBezTo>
                <a:cubicBezTo>
                  <a:pt x="1492" y="4239"/>
                  <a:pt x="1490" y="4239"/>
                  <a:pt x="1487" y="4239"/>
                </a:cubicBezTo>
                <a:cubicBezTo>
                  <a:pt x="1484" y="4241"/>
                  <a:pt x="1481" y="4244"/>
                  <a:pt x="1478" y="4247"/>
                </a:cubicBezTo>
                <a:cubicBezTo>
                  <a:pt x="1472" y="4247"/>
                  <a:pt x="1467" y="4247"/>
                  <a:pt x="1461" y="4247"/>
                </a:cubicBezTo>
                <a:cubicBezTo>
                  <a:pt x="1453" y="4239"/>
                  <a:pt x="1445" y="4231"/>
                  <a:pt x="1436" y="4222"/>
                </a:cubicBezTo>
                <a:cubicBezTo>
                  <a:pt x="1436" y="4219"/>
                  <a:pt x="1436" y="4216"/>
                  <a:pt x="1436" y="4213"/>
                </a:cubicBezTo>
                <a:cubicBezTo>
                  <a:pt x="1433" y="4210"/>
                  <a:pt x="1431" y="4208"/>
                  <a:pt x="1428" y="4205"/>
                </a:cubicBezTo>
                <a:cubicBezTo>
                  <a:pt x="1428" y="4202"/>
                  <a:pt x="1428" y="4199"/>
                  <a:pt x="1428" y="4196"/>
                </a:cubicBezTo>
                <a:cubicBezTo>
                  <a:pt x="1425" y="4193"/>
                  <a:pt x="1422" y="4191"/>
                  <a:pt x="1419" y="4188"/>
                </a:cubicBezTo>
                <a:cubicBezTo>
                  <a:pt x="1419" y="4185"/>
                  <a:pt x="1419" y="4183"/>
                  <a:pt x="1419" y="4179"/>
                </a:cubicBezTo>
                <a:cubicBezTo>
                  <a:pt x="1416" y="4177"/>
                  <a:pt x="1414" y="4174"/>
                  <a:pt x="1411" y="4171"/>
                </a:cubicBezTo>
                <a:cubicBezTo>
                  <a:pt x="1408" y="4173"/>
                  <a:pt x="1406" y="4176"/>
                  <a:pt x="1402" y="4179"/>
                </a:cubicBezTo>
                <a:cubicBezTo>
                  <a:pt x="1402" y="4184"/>
                  <a:pt x="1402" y="4190"/>
                  <a:pt x="1402" y="4196"/>
                </a:cubicBezTo>
                <a:cubicBezTo>
                  <a:pt x="1400" y="4196"/>
                  <a:pt x="1397" y="4196"/>
                  <a:pt x="1394" y="4196"/>
                </a:cubicBezTo>
                <a:cubicBezTo>
                  <a:pt x="1391" y="4193"/>
                  <a:pt x="1389" y="4191"/>
                  <a:pt x="1385" y="4188"/>
                </a:cubicBezTo>
                <a:cubicBezTo>
                  <a:pt x="1383" y="4188"/>
                  <a:pt x="1380" y="4188"/>
                  <a:pt x="1377" y="4188"/>
                </a:cubicBezTo>
                <a:cubicBezTo>
                  <a:pt x="1374" y="4185"/>
                  <a:pt x="1372" y="4183"/>
                  <a:pt x="1368" y="4179"/>
                </a:cubicBezTo>
                <a:cubicBezTo>
                  <a:pt x="1351" y="4179"/>
                  <a:pt x="1334" y="4179"/>
                  <a:pt x="1317" y="4179"/>
                </a:cubicBezTo>
                <a:cubicBezTo>
                  <a:pt x="1315" y="4182"/>
                  <a:pt x="1313" y="4184"/>
                  <a:pt x="1309" y="4188"/>
                </a:cubicBezTo>
                <a:cubicBezTo>
                  <a:pt x="1296" y="4188"/>
                  <a:pt x="1282" y="4188"/>
                  <a:pt x="1267" y="4188"/>
                </a:cubicBezTo>
                <a:cubicBezTo>
                  <a:pt x="1267" y="4185"/>
                  <a:pt x="1267" y="4183"/>
                  <a:pt x="1267" y="4179"/>
                </a:cubicBezTo>
                <a:cubicBezTo>
                  <a:pt x="1265" y="4177"/>
                  <a:pt x="1261" y="4174"/>
                  <a:pt x="1258" y="4171"/>
                </a:cubicBezTo>
                <a:cubicBezTo>
                  <a:pt x="1258" y="4165"/>
                  <a:pt x="1258" y="4159"/>
                  <a:pt x="1258" y="4154"/>
                </a:cubicBezTo>
                <a:cubicBezTo>
                  <a:pt x="1261" y="4151"/>
                  <a:pt x="1264" y="4149"/>
                  <a:pt x="1267" y="4145"/>
                </a:cubicBezTo>
                <a:cubicBezTo>
                  <a:pt x="1267" y="4143"/>
                  <a:pt x="1267" y="4141"/>
                  <a:pt x="1267" y="4137"/>
                </a:cubicBezTo>
                <a:cubicBezTo>
                  <a:pt x="1270" y="4135"/>
                  <a:pt x="1272" y="4132"/>
                  <a:pt x="1275" y="4128"/>
                </a:cubicBezTo>
                <a:cubicBezTo>
                  <a:pt x="1275" y="4123"/>
                  <a:pt x="1275" y="4117"/>
                  <a:pt x="1275" y="4111"/>
                </a:cubicBezTo>
                <a:cubicBezTo>
                  <a:pt x="1273" y="4109"/>
                  <a:pt x="1270" y="4107"/>
                  <a:pt x="1267" y="4103"/>
                </a:cubicBezTo>
                <a:cubicBezTo>
                  <a:pt x="1267" y="4101"/>
                  <a:pt x="1267" y="4098"/>
                  <a:pt x="1267" y="4094"/>
                </a:cubicBezTo>
                <a:cubicBezTo>
                  <a:pt x="1265" y="4092"/>
                  <a:pt x="1261" y="4090"/>
                  <a:pt x="1258" y="4086"/>
                </a:cubicBezTo>
                <a:cubicBezTo>
                  <a:pt x="1261" y="4084"/>
                  <a:pt x="1264" y="4081"/>
                  <a:pt x="1267" y="4078"/>
                </a:cubicBezTo>
                <a:cubicBezTo>
                  <a:pt x="1267" y="4067"/>
                  <a:pt x="1267" y="4055"/>
                  <a:pt x="1267" y="4044"/>
                </a:cubicBezTo>
                <a:cubicBezTo>
                  <a:pt x="1265" y="4044"/>
                  <a:pt x="1261" y="4044"/>
                  <a:pt x="1258" y="4044"/>
                </a:cubicBezTo>
                <a:cubicBezTo>
                  <a:pt x="1256" y="4042"/>
                  <a:pt x="1253" y="4039"/>
                  <a:pt x="1250" y="4036"/>
                </a:cubicBezTo>
                <a:cubicBezTo>
                  <a:pt x="1242" y="4036"/>
                  <a:pt x="1234" y="4036"/>
                  <a:pt x="1225" y="4036"/>
                </a:cubicBezTo>
                <a:cubicBezTo>
                  <a:pt x="1225" y="4041"/>
                  <a:pt x="1225" y="4047"/>
                  <a:pt x="1225" y="4052"/>
                </a:cubicBezTo>
                <a:cubicBezTo>
                  <a:pt x="1219" y="4058"/>
                  <a:pt x="1214" y="4064"/>
                  <a:pt x="1208" y="4069"/>
                </a:cubicBezTo>
                <a:cubicBezTo>
                  <a:pt x="1200" y="4069"/>
                  <a:pt x="1192" y="4069"/>
                  <a:pt x="1183" y="4069"/>
                </a:cubicBezTo>
                <a:cubicBezTo>
                  <a:pt x="1180" y="4067"/>
                  <a:pt x="1177" y="4064"/>
                  <a:pt x="1174" y="4061"/>
                </a:cubicBezTo>
                <a:cubicBezTo>
                  <a:pt x="1168" y="4061"/>
                  <a:pt x="1163" y="4061"/>
                  <a:pt x="1157" y="4061"/>
                </a:cubicBezTo>
                <a:cubicBezTo>
                  <a:pt x="1154" y="4059"/>
                  <a:pt x="1152" y="4055"/>
                  <a:pt x="1149" y="4052"/>
                </a:cubicBezTo>
                <a:cubicBezTo>
                  <a:pt x="1146" y="4052"/>
                  <a:pt x="1144" y="4052"/>
                  <a:pt x="1141" y="4052"/>
                </a:cubicBezTo>
                <a:cubicBezTo>
                  <a:pt x="1138" y="4050"/>
                  <a:pt x="1135" y="4047"/>
                  <a:pt x="1132" y="4044"/>
                </a:cubicBezTo>
                <a:cubicBezTo>
                  <a:pt x="1132" y="4036"/>
                  <a:pt x="1132" y="4028"/>
                  <a:pt x="1132" y="4019"/>
                </a:cubicBezTo>
                <a:cubicBezTo>
                  <a:pt x="1124" y="4019"/>
                  <a:pt x="1116" y="4019"/>
                  <a:pt x="1107" y="4019"/>
                </a:cubicBezTo>
                <a:cubicBezTo>
                  <a:pt x="1104" y="4017"/>
                  <a:pt x="1101" y="4013"/>
                  <a:pt x="1098" y="4010"/>
                </a:cubicBezTo>
                <a:cubicBezTo>
                  <a:pt x="1095" y="4010"/>
                  <a:pt x="1093" y="4010"/>
                  <a:pt x="1090" y="4010"/>
                </a:cubicBezTo>
                <a:cubicBezTo>
                  <a:pt x="1087" y="4008"/>
                  <a:pt x="1085" y="4005"/>
                  <a:pt x="1082" y="4002"/>
                </a:cubicBezTo>
                <a:cubicBezTo>
                  <a:pt x="1068" y="4002"/>
                  <a:pt x="1054" y="4002"/>
                  <a:pt x="1039" y="4002"/>
                </a:cubicBezTo>
                <a:cubicBezTo>
                  <a:pt x="1039" y="4010"/>
                  <a:pt x="1039" y="4018"/>
                  <a:pt x="1039" y="4027"/>
                </a:cubicBezTo>
                <a:cubicBezTo>
                  <a:pt x="1042" y="4030"/>
                  <a:pt x="1044" y="4033"/>
                  <a:pt x="1047" y="4036"/>
                </a:cubicBezTo>
                <a:cubicBezTo>
                  <a:pt x="1047" y="4050"/>
                  <a:pt x="1047" y="4064"/>
                  <a:pt x="1047" y="4078"/>
                </a:cubicBezTo>
                <a:cubicBezTo>
                  <a:pt x="1045" y="4081"/>
                  <a:pt x="1043" y="4083"/>
                  <a:pt x="1039" y="4086"/>
                </a:cubicBezTo>
                <a:cubicBezTo>
                  <a:pt x="1039" y="4089"/>
                  <a:pt x="1039" y="4091"/>
                  <a:pt x="1039" y="4094"/>
                </a:cubicBezTo>
                <a:cubicBezTo>
                  <a:pt x="1037" y="4097"/>
                  <a:pt x="1034" y="4100"/>
                  <a:pt x="1030" y="4103"/>
                </a:cubicBezTo>
                <a:cubicBezTo>
                  <a:pt x="1030" y="4106"/>
                  <a:pt x="1030" y="4108"/>
                  <a:pt x="1030" y="4111"/>
                </a:cubicBezTo>
                <a:cubicBezTo>
                  <a:pt x="1028" y="4111"/>
                  <a:pt x="1026" y="4111"/>
                  <a:pt x="1022" y="4111"/>
                </a:cubicBezTo>
                <a:cubicBezTo>
                  <a:pt x="1020" y="4114"/>
                  <a:pt x="1017" y="4117"/>
                  <a:pt x="1013" y="4120"/>
                </a:cubicBezTo>
                <a:cubicBezTo>
                  <a:pt x="1008" y="4120"/>
                  <a:pt x="1002" y="4120"/>
                  <a:pt x="996" y="4120"/>
                </a:cubicBezTo>
                <a:cubicBezTo>
                  <a:pt x="994" y="4118"/>
                  <a:pt x="992" y="4115"/>
                  <a:pt x="988" y="4111"/>
                </a:cubicBezTo>
                <a:cubicBezTo>
                  <a:pt x="977" y="4111"/>
                  <a:pt x="966" y="4111"/>
                  <a:pt x="954" y="4111"/>
                </a:cubicBezTo>
                <a:cubicBezTo>
                  <a:pt x="954" y="4106"/>
                  <a:pt x="954" y="4100"/>
                  <a:pt x="954" y="4094"/>
                </a:cubicBezTo>
                <a:cubicBezTo>
                  <a:pt x="952" y="4092"/>
                  <a:pt x="949" y="4090"/>
                  <a:pt x="946" y="4086"/>
                </a:cubicBezTo>
                <a:cubicBezTo>
                  <a:pt x="941" y="4086"/>
                  <a:pt x="935" y="4086"/>
                  <a:pt x="929" y="4086"/>
                </a:cubicBezTo>
                <a:cubicBezTo>
                  <a:pt x="927" y="4084"/>
                  <a:pt x="924" y="4081"/>
                  <a:pt x="921" y="4078"/>
                </a:cubicBezTo>
                <a:cubicBezTo>
                  <a:pt x="919" y="4081"/>
                  <a:pt x="915" y="4083"/>
                  <a:pt x="912" y="4086"/>
                </a:cubicBezTo>
                <a:cubicBezTo>
                  <a:pt x="912" y="4092"/>
                  <a:pt x="912" y="4098"/>
                  <a:pt x="912" y="4103"/>
                </a:cubicBezTo>
                <a:cubicBezTo>
                  <a:pt x="906" y="4109"/>
                  <a:pt x="901" y="4115"/>
                  <a:pt x="895" y="4120"/>
                </a:cubicBezTo>
                <a:cubicBezTo>
                  <a:pt x="895" y="4128"/>
                  <a:pt x="895" y="4137"/>
                  <a:pt x="895" y="4145"/>
                </a:cubicBezTo>
                <a:cubicBezTo>
                  <a:pt x="898" y="4148"/>
                  <a:pt x="901" y="4150"/>
                  <a:pt x="904" y="4154"/>
                </a:cubicBezTo>
                <a:cubicBezTo>
                  <a:pt x="904" y="4156"/>
                  <a:pt x="904" y="4159"/>
                  <a:pt x="904" y="4162"/>
                </a:cubicBezTo>
                <a:cubicBezTo>
                  <a:pt x="902" y="4165"/>
                  <a:pt x="898" y="4167"/>
                  <a:pt x="895" y="4171"/>
                </a:cubicBezTo>
                <a:cubicBezTo>
                  <a:pt x="893" y="4171"/>
                  <a:pt x="890" y="4171"/>
                  <a:pt x="887" y="4171"/>
                </a:cubicBezTo>
                <a:cubicBezTo>
                  <a:pt x="885" y="4173"/>
                  <a:pt x="882" y="4176"/>
                  <a:pt x="879" y="4179"/>
                </a:cubicBezTo>
                <a:cubicBezTo>
                  <a:pt x="862" y="4179"/>
                  <a:pt x="845" y="4179"/>
                  <a:pt x="828" y="4179"/>
                </a:cubicBezTo>
                <a:cubicBezTo>
                  <a:pt x="825" y="4177"/>
                  <a:pt x="823" y="4174"/>
                  <a:pt x="820" y="4171"/>
                </a:cubicBezTo>
                <a:cubicBezTo>
                  <a:pt x="820" y="4165"/>
                  <a:pt x="820" y="4159"/>
                  <a:pt x="820" y="4154"/>
                </a:cubicBezTo>
                <a:cubicBezTo>
                  <a:pt x="817" y="4151"/>
                  <a:pt x="814" y="4149"/>
                  <a:pt x="811" y="4145"/>
                </a:cubicBezTo>
                <a:cubicBezTo>
                  <a:pt x="811" y="4143"/>
                  <a:pt x="811" y="4141"/>
                  <a:pt x="811" y="4137"/>
                </a:cubicBezTo>
                <a:cubicBezTo>
                  <a:pt x="808" y="4135"/>
                  <a:pt x="806" y="4132"/>
                  <a:pt x="803" y="4128"/>
                </a:cubicBezTo>
                <a:cubicBezTo>
                  <a:pt x="803" y="4123"/>
                  <a:pt x="803" y="4117"/>
                  <a:pt x="803" y="4111"/>
                </a:cubicBezTo>
                <a:cubicBezTo>
                  <a:pt x="800" y="4109"/>
                  <a:pt x="797" y="4107"/>
                  <a:pt x="794" y="4103"/>
                </a:cubicBezTo>
                <a:cubicBezTo>
                  <a:pt x="794" y="4072"/>
                  <a:pt x="794" y="4042"/>
                  <a:pt x="794" y="4010"/>
                </a:cubicBezTo>
                <a:cubicBezTo>
                  <a:pt x="791" y="4008"/>
                  <a:pt x="789" y="4005"/>
                  <a:pt x="786" y="4002"/>
                </a:cubicBezTo>
                <a:cubicBezTo>
                  <a:pt x="786" y="3988"/>
                  <a:pt x="786" y="3974"/>
                  <a:pt x="786" y="3960"/>
                </a:cubicBezTo>
                <a:cubicBezTo>
                  <a:pt x="783" y="3957"/>
                  <a:pt x="781" y="3954"/>
                  <a:pt x="778" y="3951"/>
                </a:cubicBezTo>
                <a:cubicBezTo>
                  <a:pt x="778" y="3943"/>
                  <a:pt x="778" y="3935"/>
                  <a:pt x="778" y="3926"/>
                </a:cubicBezTo>
                <a:cubicBezTo>
                  <a:pt x="775" y="3923"/>
                  <a:pt x="772" y="3921"/>
                  <a:pt x="769" y="3918"/>
                </a:cubicBezTo>
                <a:cubicBezTo>
                  <a:pt x="769" y="3915"/>
                  <a:pt x="769" y="3912"/>
                  <a:pt x="769" y="3909"/>
                </a:cubicBezTo>
                <a:cubicBezTo>
                  <a:pt x="766" y="3906"/>
                  <a:pt x="764" y="3904"/>
                  <a:pt x="761" y="3901"/>
                </a:cubicBezTo>
                <a:cubicBezTo>
                  <a:pt x="761" y="3895"/>
                  <a:pt x="761" y="3889"/>
                  <a:pt x="761" y="3884"/>
                </a:cubicBezTo>
                <a:cubicBezTo>
                  <a:pt x="758" y="3881"/>
                  <a:pt x="755" y="3879"/>
                  <a:pt x="752" y="3876"/>
                </a:cubicBezTo>
                <a:cubicBezTo>
                  <a:pt x="752" y="3870"/>
                  <a:pt x="752" y="3864"/>
                  <a:pt x="752" y="3859"/>
                </a:cubicBezTo>
                <a:cubicBezTo>
                  <a:pt x="760" y="3850"/>
                  <a:pt x="769" y="3842"/>
                  <a:pt x="778" y="3833"/>
                </a:cubicBezTo>
                <a:cubicBezTo>
                  <a:pt x="778" y="3828"/>
                  <a:pt x="778" y="3822"/>
                  <a:pt x="778" y="3816"/>
                </a:cubicBezTo>
                <a:cubicBezTo>
                  <a:pt x="772" y="3816"/>
                  <a:pt x="766" y="3816"/>
                  <a:pt x="761" y="3816"/>
                </a:cubicBezTo>
                <a:cubicBezTo>
                  <a:pt x="758" y="3814"/>
                  <a:pt x="755" y="3811"/>
                  <a:pt x="752" y="3807"/>
                </a:cubicBezTo>
                <a:cubicBezTo>
                  <a:pt x="752" y="3802"/>
                  <a:pt x="752" y="3796"/>
                  <a:pt x="752" y="3790"/>
                </a:cubicBezTo>
                <a:cubicBezTo>
                  <a:pt x="749" y="3790"/>
                  <a:pt x="747" y="3790"/>
                  <a:pt x="744" y="3790"/>
                </a:cubicBezTo>
                <a:cubicBezTo>
                  <a:pt x="741" y="3788"/>
                  <a:pt x="738" y="3786"/>
                  <a:pt x="735" y="3782"/>
                </a:cubicBezTo>
                <a:cubicBezTo>
                  <a:pt x="730" y="3788"/>
                  <a:pt x="724" y="3794"/>
                  <a:pt x="718" y="3799"/>
                </a:cubicBezTo>
                <a:cubicBezTo>
                  <a:pt x="707" y="3799"/>
                  <a:pt x="696" y="3799"/>
                  <a:pt x="684" y="3799"/>
                </a:cubicBezTo>
                <a:cubicBezTo>
                  <a:pt x="679" y="3794"/>
                  <a:pt x="673" y="3788"/>
                  <a:pt x="667" y="3782"/>
                </a:cubicBezTo>
                <a:cubicBezTo>
                  <a:pt x="667" y="3780"/>
                  <a:pt x="667" y="3777"/>
                  <a:pt x="667" y="3774"/>
                </a:cubicBezTo>
                <a:cubicBezTo>
                  <a:pt x="659" y="3774"/>
                  <a:pt x="651" y="3774"/>
                  <a:pt x="642" y="3774"/>
                </a:cubicBezTo>
                <a:cubicBezTo>
                  <a:pt x="642" y="3777"/>
                  <a:pt x="642" y="3779"/>
                  <a:pt x="642" y="3782"/>
                </a:cubicBezTo>
                <a:cubicBezTo>
                  <a:pt x="640" y="3785"/>
                  <a:pt x="637" y="3787"/>
                  <a:pt x="633" y="3790"/>
                </a:cubicBezTo>
                <a:cubicBezTo>
                  <a:pt x="633" y="3796"/>
                  <a:pt x="633" y="3802"/>
                  <a:pt x="633" y="3807"/>
                </a:cubicBezTo>
                <a:cubicBezTo>
                  <a:pt x="631" y="3810"/>
                  <a:pt x="628" y="3813"/>
                  <a:pt x="625" y="3816"/>
                </a:cubicBezTo>
                <a:cubicBezTo>
                  <a:pt x="625" y="3819"/>
                  <a:pt x="625" y="3821"/>
                  <a:pt x="625" y="3824"/>
                </a:cubicBezTo>
                <a:cubicBezTo>
                  <a:pt x="617" y="3833"/>
                  <a:pt x="609" y="3841"/>
                  <a:pt x="600" y="3850"/>
                </a:cubicBezTo>
                <a:cubicBezTo>
                  <a:pt x="600" y="3855"/>
                  <a:pt x="600" y="3861"/>
                  <a:pt x="600" y="3867"/>
                </a:cubicBezTo>
                <a:cubicBezTo>
                  <a:pt x="598" y="3869"/>
                  <a:pt x="594" y="3872"/>
                  <a:pt x="591" y="3876"/>
                </a:cubicBezTo>
                <a:cubicBezTo>
                  <a:pt x="591" y="3880"/>
                  <a:pt x="591" y="3886"/>
                  <a:pt x="591" y="3892"/>
                </a:cubicBezTo>
                <a:cubicBezTo>
                  <a:pt x="589" y="3894"/>
                  <a:pt x="586" y="3897"/>
                  <a:pt x="583" y="3901"/>
                </a:cubicBezTo>
                <a:cubicBezTo>
                  <a:pt x="583" y="3909"/>
                  <a:pt x="583" y="3917"/>
                  <a:pt x="583" y="3926"/>
                </a:cubicBezTo>
                <a:cubicBezTo>
                  <a:pt x="575" y="3934"/>
                  <a:pt x="567" y="3942"/>
                  <a:pt x="558" y="3951"/>
                </a:cubicBezTo>
                <a:cubicBezTo>
                  <a:pt x="558" y="3953"/>
                  <a:pt x="558" y="3957"/>
                  <a:pt x="558" y="3960"/>
                </a:cubicBezTo>
                <a:cubicBezTo>
                  <a:pt x="556" y="3962"/>
                  <a:pt x="552" y="3965"/>
                  <a:pt x="549" y="3968"/>
                </a:cubicBezTo>
                <a:cubicBezTo>
                  <a:pt x="549" y="3970"/>
                  <a:pt x="549" y="3974"/>
                  <a:pt x="549" y="3977"/>
                </a:cubicBezTo>
                <a:cubicBezTo>
                  <a:pt x="541" y="3985"/>
                  <a:pt x="533" y="3993"/>
                  <a:pt x="524" y="4002"/>
                </a:cubicBezTo>
                <a:cubicBezTo>
                  <a:pt x="524" y="4004"/>
                  <a:pt x="524" y="4007"/>
                  <a:pt x="524" y="4010"/>
                </a:cubicBezTo>
                <a:cubicBezTo>
                  <a:pt x="516" y="4010"/>
                  <a:pt x="508" y="4010"/>
                  <a:pt x="499" y="4010"/>
                </a:cubicBezTo>
                <a:cubicBezTo>
                  <a:pt x="499" y="4013"/>
                  <a:pt x="499" y="4016"/>
                  <a:pt x="499" y="4019"/>
                </a:cubicBezTo>
                <a:cubicBezTo>
                  <a:pt x="493" y="4025"/>
                  <a:pt x="487" y="4030"/>
                  <a:pt x="482" y="4036"/>
                </a:cubicBezTo>
                <a:cubicBezTo>
                  <a:pt x="465" y="4036"/>
                  <a:pt x="448" y="4036"/>
                  <a:pt x="431" y="4036"/>
                </a:cubicBezTo>
                <a:cubicBezTo>
                  <a:pt x="428" y="4038"/>
                  <a:pt x="426" y="4041"/>
                  <a:pt x="423" y="4044"/>
                </a:cubicBezTo>
                <a:cubicBezTo>
                  <a:pt x="414" y="4044"/>
                  <a:pt x="406" y="4044"/>
                  <a:pt x="397" y="4044"/>
                </a:cubicBezTo>
                <a:cubicBezTo>
                  <a:pt x="395" y="4042"/>
                  <a:pt x="392" y="4039"/>
                  <a:pt x="389" y="4036"/>
                </a:cubicBezTo>
                <a:cubicBezTo>
                  <a:pt x="380" y="4036"/>
                  <a:pt x="372" y="4036"/>
                  <a:pt x="363" y="4036"/>
                </a:cubicBezTo>
                <a:cubicBezTo>
                  <a:pt x="358" y="4030"/>
                  <a:pt x="352" y="4025"/>
                  <a:pt x="346" y="4019"/>
                </a:cubicBezTo>
                <a:cubicBezTo>
                  <a:pt x="344" y="4019"/>
                  <a:pt x="342" y="4019"/>
                  <a:pt x="338" y="4019"/>
                </a:cubicBezTo>
                <a:cubicBezTo>
                  <a:pt x="336" y="4017"/>
                  <a:pt x="333" y="4013"/>
                  <a:pt x="329" y="4010"/>
                </a:cubicBezTo>
                <a:cubicBezTo>
                  <a:pt x="327" y="4010"/>
                  <a:pt x="325" y="4010"/>
                  <a:pt x="321" y="4010"/>
                </a:cubicBezTo>
                <a:cubicBezTo>
                  <a:pt x="319" y="4008"/>
                  <a:pt x="316" y="4005"/>
                  <a:pt x="313" y="4002"/>
                </a:cubicBezTo>
                <a:cubicBezTo>
                  <a:pt x="311" y="4002"/>
                  <a:pt x="308" y="4002"/>
                  <a:pt x="304" y="4002"/>
                </a:cubicBezTo>
                <a:cubicBezTo>
                  <a:pt x="302" y="4000"/>
                  <a:pt x="299" y="3996"/>
                  <a:pt x="296" y="3993"/>
                </a:cubicBezTo>
                <a:cubicBezTo>
                  <a:pt x="290" y="3993"/>
                  <a:pt x="285" y="3993"/>
                  <a:pt x="279" y="3993"/>
                </a:cubicBezTo>
                <a:cubicBezTo>
                  <a:pt x="279" y="3991"/>
                  <a:pt x="279" y="3988"/>
                  <a:pt x="279" y="3985"/>
                </a:cubicBezTo>
                <a:cubicBezTo>
                  <a:pt x="282" y="3983"/>
                  <a:pt x="284" y="3980"/>
                  <a:pt x="287" y="3977"/>
                </a:cubicBezTo>
                <a:cubicBezTo>
                  <a:pt x="287" y="3963"/>
                  <a:pt x="287" y="3949"/>
                  <a:pt x="287" y="3935"/>
                </a:cubicBezTo>
                <a:cubicBezTo>
                  <a:pt x="285" y="3932"/>
                  <a:pt x="282" y="3929"/>
                  <a:pt x="279" y="3926"/>
                </a:cubicBezTo>
                <a:cubicBezTo>
                  <a:pt x="279" y="3920"/>
                  <a:pt x="279" y="3914"/>
                  <a:pt x="279" y="3909"/>
                </a:cubicBezTo>
                <a:cubicBezTo>
                  <a:pt x="273" y="3903"/>
                  <a:pt x="268" y="3897"/>
                  <a:pt x="262" y="3892"/>
                </a:cubicBezTo>
                <a:cubicBezTo>
                  <a:pt x="260" y="3892"/>
                  <a:pt x="257" y="3892"/>
                  <a:pt x="254" y="3892"/>
                </a:cubicBezTo>
                <a:cubicBezTo>
                  <a:pt x="248" y="3887"/>
                  <a:pt x="243" y="3881"/>
                  <a:pt x="237" y="3876"/>
                </a:cubicBezTo>
                <a:cubicBezTo>
                  <a:pt x="223" y="3876"/>
                  <a:pt x="209" y="3876"/>
                  <a:pt x="195" y="3876"/>
                </a:cubicBezTo>
                <a:cubicBezTo>
                  <a:pt x="187" y="3867"/>
                  <a:pt x="178" y="3859"/>
                  <a:pt x="169" y="3850"/>
                </a:cubicBezTo>
                <a:cubicBezTo>
                  <a:pt x="166" y="3850"/>
                  <a:pt x="164" y="3850"/>
                  <a:pt x="161" y="3850"/>
                </a:cubicBezTo>
                <a:cubicBezTo>
                  <a:pt x="153" y="3841"/>
                  <a:pt x="145" y="3833"/>
                  <a:pt x="136" y="3824"/>
                </a:cubicBezTo>
                <a:cubicBezTo>
                  <a:pt x="136" y="3822"/>
                  <a:pt x="136" y="3820"/>
                  <a:pt x="136" y="3816"/>
                </a:cubicBezTo>
                <a:cubicBezTo>
                  <a:pt x="141" y="3816"/>
                  <a:pt x="147" y="3816"/>
                  <a:pt x="153" y="3816"/>
                </a:cubicBezTo>
                <a:cubicBezTo>
                  <a:pt x="155" y="3819"/>
                  <a:pt x="158" y="3821"/>
                  <a:pt x="161" y="3824"/>
                </a:cubicBezTo>
                <a:cubicBezTo>
                  <a:pt x="166" y="3824"/>
                  <a:pt x="172" y="3824"/>
                  <a:pt x="178" y="3824"/>
                </a:cubicBezTo>
                <a:cubicBezTo>
                  <a:pt x="180" y="3827"/>
                  <a:pt x="183" y="3830"/>
                  <a:pt x="186" y="3833"/>
                </a:cubicBezTo>
                <a:cubicBezTo>
                  <a:pt x="188" y="3833"/>
                  <a:pt x="192" y="3833"/>
                  <a:pt x="195" y="3833"/>
                </a:cubicBezTo>
                <a:cubicBezTo>
                  <a:pt x="195" y="3828"/>
                  <a:pt x="195" y="3822"/>
                  <a:pt x="195" y="3816"/>
                </a:cubicBezTo>
                <a:cubicBezTo>
                  <a:pt x="201" y="3811"/>
                  <a:pt x="206" y="3805"/>
                  <a:pt x="212" y="3799"/>
                </a:cubicBezTo>
                <a:cubicBezTo>
                  <a:pt x="222" y="3799"/>
                  <a:pt x="234" y="3799"/>
                  <a:pt x="245" y="3799"/>
                </a:cubicBezTo>
                <a:cubicBezTo>
                  <a:pt x="251" y="3794"/>
                  <a:pt x="256" y="3788"/>
                  <a:pt x="262" y="3782"/>
                </a:cubicBezTo>
                <a:cubicBezTo>
                  <a:pt x="268" y="3788"/>
                  <a:pt x="273" y="3794"/>
                  <a:pt x="279" y="3799"/>
                </a:cubicBezTo>
                <a:cubicBezTo>
                  <a:pt x="287" y="3799"/>
                  <a:pt x="295" y="3799"/>
                  <a:pt x="304" y="3799"/>
                </a:cubicBezTo>
                <a:cubicBezTo>
                  <a:pt x="304" y="3805"/>
                  <a:pt x="304" y="3811"/>
                  <a:pt x="304" y="3816"/>
                </a:cubicBezTo>
                <a:cubicBezTo>
                  <a:pt x="316" y="3816"/>
                  <a:pt x="327" y="3816"/>
                  <a:pt x="338" y="3816"/>
                </a:cubicBezTo>
                <a:cubicBezTo>
                  <a:pt x="338" y="3808"/>
                  <a:pt x="338" y="3799"/>
                  <a:pt x="338" y="3790"/>
                </a:cubicBezTo>
                <a:cubicBezTo>
                  <a:pt x="333" y="3790"/>
                  <a:pt x="327" y="3790"/>
                  <a:pt x="321" y="3790"/>
                </a:cubicBezTo>
                <a:cubicBezTo>
                  <a:pt x="321" y="3788"/>
                  <a:pt x="321" y="3786"/>
                  <a:pt x="321" y="3782"/>
                </a:cubicBezTo>
                <a:cubicBezTo>
                  <a:pt x="324" y="3780"/>
                  <a:pt x="326" y="3777"/>
                  <a:pt x="329" y="3774"/>
                </a:cubicBezTo>
                <a:cubicBezTo>
                  <a:pt x="329" y="3772"/>
                  <a:pt x="329" y="3769"/>
                  <a:pt x="329" y="3765"/>
                </a:cubicBezTo>
                <a:cubicBezTo>
                  <a:pt x="332" y="3763"/>
                  <a:pt x="335" y="3760"/>
                  <a:pt x="338" y="3757"/>
                </a:cubicBezTo>
                <a:cubicBezTo>
                  <a:pt x="353" y="3757"/>
                  <a:pt x="367" y="3757"/>
                  <a:pt x="380" y="3757"/>
                </a:cubicBezTo>
                <a:cubicBezTo>
                  <a:pt x="380" y="3748"/>
                  <a:pt x="380" y="3739"/>
                  <a:pt x="380" y="3731"/>
                </a:cubicBezTo>
                <a:cubicBezTo>
                  <a:pt x="377" y="3728"/>
                  <a:pt x="374" y="3726"/>
                  <a:pt x="372" y="3723"/>
                </a:cubicBezTo>
                <a:cubicBezTo>
                  <a:pt x="372" y="3709"/>
                  <a:pt x="372" y="3695"/>
                  <a:pt x="372" y="3681"/>
                </a:cubicBezTo>
                <a:cubicBezTo>
                  <a:pt x="368" y="3678"/>
                  <a:pt x="366" y="3675"/>
                  <a:pt x="363" y="3673"/>
                </a:cubicBezTo>
                <a:cubicBezTo>
                  <a:pt x="363" y="3664"/>
                  <a:pt x="363" y="3655"/>
                  <a:pt x="363" y="3647"/>
                </a:cubicBezTo>
                <a:cubicBezTo>
                  <a:pt x="360" y="3644"/>
                  <a:pt x="358" y="3641"/>
                  <a:pt x="355" y="3639"/>
                </a:cubicBezTo>
                <a:cubicBezTo>
                  <a:pt x="355" y="3624"/>
                  <a:pt x="355" y="3611"/>
                  <a:pt x="355" y="3597"/>
                </a:cubicBezTo>
                <a:cubicBezTo>
                  <a:pt x="352" y="3593"/>
                  <a:pt x="349" y="3590"/>
                  <a:pt x="346" y="3588"/>
                </a:cubicBezTo>
                <a:cubicBezTo>
                  <a:pt x="346" y="3582"/>
                  <a:pt x="346" y="3576"/>
                  <a:pt x="346" y="3572"/>
                </a:cubicBezTo>
                <a:cubicBezTo>
                  <a:pt x="358" y="3572"/>
                  <a:pt x="369" y="3572"/>
                  <a:pt x="380" y="3572"/>
                </a:cubicBezTo>
                <a:cubicBezTo>
                  <a:pt x="384" y="3568"/>
                  <a:pt x="386" y="3565"/>
                  <a:pt x="389" y="3563"/>
                </a:cubicBezTo>
                <a:cubicBezTo>
                  <a:pt x="411" y="3563"/>
                  <a:pt x="434" y="3563"/>
                  <a:pt x="457" y="3563"/>
                </a:cubicBezTo>
                <a:cubicBezTo>
                  <a:pt x="460" y="3559"/>
                  <a:pt x="462" y="3557"/>
                  <a:pt x="465" y="3555"/>
                </a:cubicBezTo>
                <a:cubicBezTo>
                  <a:pt x="476" y="3555"/>
                  <a:pt x="487" y="3555"/>
                  <a:pt x="499" y="3555"/>
                </a:cubicBezTo>
                <a:cubicBezTo>
                  <a:pt x="499" y="3546"/>
                  <a:pt x="499" y="3537"/>
                  <a:pt x="499" y="3529"/>
                </a:cubicBezTo>
                <a:cubicBezTo>
                  <a:pt x="496" y="3525"/>
                  <a:pt x="492" y="3523"/>
                  <a:pt x="490" y="3521"/>
                </a:cubicBezTo>
                <a:cubicBezTo>
                  <a:pt x="490" y="3512"/>
                  <a:pt x="490" y="3504"/>
                  <a:pt x="490" y="3495"/>
                </a:cubicBezTo>
                <a:cubicBezTo>
                  <a:pt x="487" y="3492"/>
                  <a:pt x="484" y="3489"/>
                  <a:pt x="482" y="3487"/>
                </a:cubicBezTo>
                <a:cubicBezTo>
                  <a:pt x="482" y="3475"/>
                  <a:pt x="482" y="3464"/>
                  <a:pt x="482" y="3453"/>
                </a:cubicBezTo>
                <a:cubicBezTo>
                  <a:pt x="479" y="3450"/>
                  <a:pt x="476" y="3447"/>
                  <a:pt x="474" y="3444"/>
                </a:cubicBezTo>
                <a:cubicBezTo>
                  <a:pt x="474" y="3439"/>
                  <a:pt x="474" y="3433"/>
                  <a:pt x="474" y="3427"/>
                </a:cubicBezTo>
                <a:cubicBezTo>
                  <a:pt x="470" y="3424"/>
                  <a:pt x="467" y="3422"/>
                  <a:pt x="465" y="3419"/>
                </a:cubicBezTo>
                <a:cubicBezTo>
                  <a:pt x="465" y="3405"/>
                  <a:pt x="465" y="3391"/>
                  <a:pt x="465" y="3377"/>
                </a:cubicBezTo>
                <a:cubicBezTo>
                  <a:pt x="461" y="3374"/>
                  <a:pt x="459" y="3371"/>
                  <a:pt x="457" y="3369"/>
                </a:cubicBezTo>
                <a:cubicBezTo>
                  <a:pt x="457" y="3360"/>
                  <a:pt x="457" y="3351"/>
                  <a:pt x="457" y="3343"/>
                </a:cubicBezTo>
                <a:cubicBezTo>
                  <a:pt x="453" y="3340"/>
                  <a:pt x="450" y="3337"/>
                  <a:pt x="448" y="3335"/>
                </a:cubicBezTo>
                <a:cubicBezTo>
                  <a:pt x="448" y="3324"/>
                  <a:pt x="448" y="3312"/>
                  <a:pt x="448" y="3301"/>
                </a:cubicBezTo>
                <a:cubicBezTo>
                  <a:pt x="444" y="3298"/>
                  <a:pt x="442" y="3295"/>
                  <a:pt x="440" y="3293"/>
                </a:cubicBezTo>
                <a:cubicBezTo>
                  <a:pt x="440" y="3284"/>
                  <a:pt x="440" y="3276"/>
                  <a:pt x="440" y="3268"/>
                </a:cubicBezTo>
                <a:cubicBezTo>
                  <a:pt x="436" y="3264"/>
                  <a:pt x="433" y="3261"/>
                  <a:pt x="431" y="3259"/>
                </a:cubicBezTo>
                <a:cubicBezTo>
                  <a:pt x="431" y="3247"/>
                  <a:pt x="431" y="3236"/>
                  <a:pt x="431" y="3225"/>
                </a:cubicBezTo>
                <a:cubicBezTo>
                  <a:pt x="427" y="3221"/>
                  <a:pt x="425" y="3219"/>
                  <a:pt x="423" y="3217"/>
                </a:cubicBezTo>
                <a:cubicBezTo>
                  <a:pt x="423" y="3208"/>
                  <a:pt x="423" y="3200"/>
                  <a:pt x="423" y="3191"/>
                </a:cubicBezTo>
                <a:cubicBezTo>
                  <a:pt x="408" y="3191"/>
                  <a:pt x="394" y="3191"/>
                  <a:pt x="380" y="3191"/>
                </a:cubicBezTo>
                <a:cubicBezTo>
                  <a:pt x="377" y="3195"/>
                  <a:pt x="374" y="3197"/>
                  <a:pt x="372" y="3200"/>
                </a:cubicBezTo>
                <a:cubicBezTo>
                  <a:pt x="346" y="3200"/>
                  <a:pt x="321" y="3200"/>
                  <a:pt x="296" y="3200"/>
                </a:cubicBezTo>
                <a:cubicBezTo>
                  <a:pt x="293" y="3203"/>
                  <a:pt x="290" y="3206"/>
                  <a:pt x="287" y="3209"/>
                </a:cubicBezTo>
                <a:cubicBezTo>
                  <a:pt x="262" y="3209"/>
                  <a:pt x="237" y="3209"/>
                  <a:pt x="212" y="3209"/>
                </a:cubicBezTo>
                <a:cubicBezTo>
                  <a:pt x="209" y="3212"/>
                  <a:pt x="205" y="3214"/>
                  <a:pt x="203" y="3217"/>
                </a:cubicBezTo>
                <a:cubicBezTo>
                  <a:pt x="177" y="3217"/>
                  <a:pt x="152" y="3217"/>
                  <a:pt x="127" y="3217"/>
                </a:cubicBezTo>
                <a:cubicBezTo>
                  <a:pt x="124" y="3220"/>
                  <a:pt x="121" y="3222"/>
                  <a:pt x="119" y="3225"/>
                </a:cubicBezTo>
                <a:cubicBezTo>
                  <a:pt x="96" y="3225"/>
                  <a:pt x="73" y="3225"/>
                  <a:pt x="51" y="3225"/>
                </a:cubicBezTo>
                <a:cubicBezTo>
                  <a:pt x="48" y="3228"/>
                  <a:pt x="45" y="3231"/>
                  <a:pt x="42" y="3234"/>
                </a:cubicBezTo>
                <a:cubicBezTo>
                  <a:pt x="28" y="3234"/>
                  <a:pt x="14" y="3234"/>
                  <a:pt x="0" y="3234"/>
                </a:cubicBezTo>
                <a:cubicBezTo>
                  <a:pt x="0" y="3231"/>
                  <a:pt x="0" y="3228"/>
                  <a:pt x="0" y="3225"/>
                </a:cubicBezTo>
                <a:cubicBezTo>
                  <a:pt x="6" y="3220"/>
                  <a:pt x="12" y="3214"/>
                  <a:pt x="17" y="3209"/>
                </a:cubicBezTo>
                <a:cubicBezTo>
                  <a:pt x="17" y="3206"/>
                  <a:pt x="17" y="3203"/>
                  <a:pt x="17" y="3200"/>
                </a:cubicBezTo>
                <a:cubicBezTo>
                  <a:pt x="20" y="3197"/>
                  <a:pt x="22" y="3195"/>
                  <a:pt x="25" y="3191"/>
                </a:cubicBezTo>
                <a:cubicBezTo>
                  <a:pt x="25" y="3189"/>
                  <a:pt x="25" y="3186"/>
                  <a:pt x="25" y="3183"/>
                </a:cubicBezTo>
                <a:cubicBezTo>
                  <a:pt x="31" y="3177"/>
                  <a:pt x="37" y="3171"/>
                  <a:pt x="42" y="3166"/>
                </a:cubicBezTo>
                <a:cubicBezTo>
                  <a:pt x="42" y="3163"/>
                  <a:pt x="42" y="3161"/>
                  <a:pt x="42" y="3157"/>
                </a:cubicBezTo>
                <a:cubicBezTo>
                  <a:pt x="48" y="3152"/>
                  <a:pt x="54" y="3146"/>
                  <a:pt x="59" y="3140"/>
                </a:cubicBezTo>
                <a:cubicBezTo>
                  <a:pt x="62" y="3140"/>
                  <a:pt x="64" y="3140"/>
                  <a:pt x="68" y="3140"/>
                </a:cubicBezTo>
                <a:cubicBezTo>
                  <a:pt x="70" y="3138"/>
                  <a:pt x="73" y="3136"/>
                  <a:pt x="77" y="3132"/>
                </a:cubicBezTo>
                <a:cubicBezTo>
                  <a:pt x="79" y="3132"/>
                  <a:pt x="81" y="3132"/>
                  <a:pt x="85" y="3132"/>
                </a:cubicBezTo>
                <a:cubicBezTo>
                  <a:pt x="87" y="3130"/>
                  <a:pt x="90" y="3127"/>
                  <a:pt x="94" y="3123"/>
                </a:cubicBezTo>
                <a:cubicBezTo>
                  <a:pt x="94" y="3121"/>
                  <a:pt x="94" y="3119"/>
                  <a:pt x="94" y="3115"/>
                </a:cubicBezTo>
                <a:cubicBezTo>
                  <a:pt x="102" y="3107"/>
                  <a:pt x="110" y="3099"/>
                  <a:pt x="119" y="3090"/>
                </a:cubicBezTo>
                <a:cubicBezTo>
                  <a:pt x="119" y="3088"/>
                  <a:pt x="119" y="3085"/>
                  <a:pt x="119" y="3081"/>
                </a:cubicBezTo>
                <a:cubicBezTo>
                  <a:pt x="124" y="3076"/>
                  <a:pt x="130" y="3070"/>
                  <a:pt x="136" y="3064"/>
                </a:cubicBezTo>
                <a:cubicBezTo>
                  <a:pt x="136" y="3062"/>
                  <a:pt x="136" y="3059"/>
                  <a:pt x="136" y="3056"/>
                </a:cubicBezTo>
                <a:cubicBezTo>
                  <a:pt x="138" y="3054"/>
                  <a:pt x="141" y="3051"/>
                  <a:pt x="144" y="3048"/>
                </a:cubicBezTo>
                <a:cubicBezTo>
                  <a:pt x="144" y="3042"/>
                  <a:pt x="144" y="3037"/>
                  <a:pt x="144" y="3031"/>
                </a:cubicBezTo>
                <a:cubicBezTo>
                  <a:pt x="152" y="3031"/>
                  <a:pt x="160" y="3031"/>
                  <a:pt x="169" y="3031"/>
                </a:cubicBezTo>
                <a:cubicBezTo>
                  <a:pt x="175" y="3025"/>
                  <a:pt x="180" y="3020"/>
                  <a:pt x="186" y="3014"/>
                </a:cubicBezTo>
                <a:cubicBezTo>
                  <a:pt x="194" y="3014"/>
                  <a:pt x="203" y="3014"/>
                  <a:pt x="212" y="3014"/>
                </a:cubicBezTo>
                <a:cubicBezTo>
                  <a:pt x="214" y="3012"/>
                  <a:pt x="217" y="3009"/>
                  <a:pt x="220" y="3006"/>
                </a:cubicBezTo>
                <a:cubicBezTo>
                  <a:pt x="226" y="3006"/>
                  <a:pt x="231" y="3006"/>
                  <a:pt x="237" y="3006"/>
                </a:cubicBezTo>
                <a:cubicBezTo>
                  <a:pt x="239" y="3003"/>
                  <a:pt x="242" y="3000"/>
                  <a:pt x="245" y="2997"/>
                </a:cubicBezTo>
                <a:cubicBezTo>
                  <a:pt x="248" y="2997"/>
                  <a:pt x="251" y="2997"/>
                  <a:pt x="254" y="2997"/>
                </a:cubicBezTo>
                <a:cubicBezTo>
                  <a:pt x="256" y="2995"/>
                  <a:pt x="259" y="2992"/>
                  <a:pt x="262" y="2989"/>
                </a:cubicBezTo>
                <a:cubicBezTo>
                  <a:pt x="265" y="2989"/>
                  <a:pt x="267" y="2989"/>
                  <a:pt x="270" y="2989"/>
                </a:cubicBezTo>
                <a:cubicBezTo>
                  <a:pt x="276" y="2983"/>
                  <a:pt x="282" y="2978"/>
                  <a:pt x="287" y="2972"/>
                </a:cubicBezTo>
                <a:cubicBezTo>
                  <a:pt x="290" y="2972"/>
                  <a:pt x="293" y="2972"/>
                  <a:pt x="296" y="2972"/>
                </a:cubicBezTo>
                <a:cubicBezTo>
                  <a:pt x="299" y="2969"/>
                  <a:pt x="301" y="2966"/>
                  <a:pt x="304" y="2963"/>
                </a:cubicBezTo>
                <a:cubicBezTo>
                  <a:pt x="307" y="2963"/>
                  <a:pt x="310" y="2963"/>
                  <a:pt x="313" y="2963"/>
                </a:cubicBezTo>
                <a:cubicBezTo>
                  <a:pt x="316" y="2960"/>
                  <a:pt x="318" y="2958"/>
                  <a:pt x="321" y="2955"/>
                </a:cubicBezTo>
                <a:cubicBezTo>
                  <a:pt x="324" y="2955"/>
                  <a:pt x="326" y="2955"/>
                  <a:pt x="329" y="2955"/>
                </a:cubicBezTo>
                <a:cubicBezTo>
                  <a:pt x="337" y="2947"/>
                  <a:pt x="346" y="2939"/>
                  <a:pt x="355" y="2930"/>
                </a:cubicBezTo>
                <a:cubicBezTo>
                  <a:pt x="360" y="2930"/>
                  <a:pt x="366" y="2930"/>
                  <a:pt x="372" y="2930"/>
                </a:cubicBezTo>
                <a:cubicBezTo>
                  <a:pt x="374" y="2927"/>
                  <a:pt x="377" y="2924"/>
                  <a:pt x="380" y="2921"/>
                </a:cubicBezTo>
                <a:cubicBezTo>
                  <a:pt x="386" y="2921"/>
                  <a:pt x="392" y="2921"/>
                  <a:pt x="397" y="2921"/>
                </a:cubicBezTo>
                <a:cubicBezTo>
                  <a:pt x="400" y="2918"/>
                  <a:pt x="402" y="2916"/>
                  <a:pt x="406" y="2913"/>
                </a:cubicBezTo>
                <a:cubicBezTo>
                  <a:pt x="411" y="2913"/>
                  <a:pt x="417" y="2913"/>
                  <a:pt x="423" y="2913"/>
                </a:cubicBezTo>
                <a:cubicBezTo>
                  <a:pt x="428" y="2907"/>
                  <a:pt x="434" y="2901"/>
                  <a:pt x="440" y="2896"/>
                </a:cubicBezTo>
                <a:cubicBezTo>
                  <a:pt x="442" y="2896"/>
                  <a:pt x="444" y="2896"/>
                  <a:pt x="448" y="2896"/>
                </a:cubicBezTo>
                <a:cubicBezTo>
                  <a:pt x="448" y="2890"/>
                  <a:pt x="448" y="2884"/>
                  <a:pt x="448" y="2879"/>
                </a:cubicBezTo>
                <a:cubicBezTo>
                  <a:pt x="450" y="2876"/>
                  <a:pt x="453" y="2874"/>
                  <a:pt x="457" y="2871"/>
                </a:cubicBezTo>
                <a:cubicBezTo>
                  <a:pt x="457" y="2868"/>
                  <a:pt x="457" y="2865"/>
                  <a:pt x="457" y="2862"/>
                </a:cubicBezTo>
                <a:cubicBezTo>
                  <a:pt x="470" y="2862"/>
                  <a:pt x="484" y="2862"/>
                  <a:pt x="499" y="2862"/>
                </a:cubicBezTo>
                <a:cubicBezTo>
                  <a:pt x="501" y="2864"/>
                  <a:pt x="504" y="2867"/>
                  <a:pt x="507" y="2871"/>
                </a:cubicBezTo>
                <a:cubicBezTo>
                  <a:pt x="526" y="2851"/>
                  <a:pt x="546" y="2832"/>
                  <a:pt x="566" y="2811"/>
                </a:cubicBezTo>
                <a:cubicBezTo>
                  <a:pt x="566" y="2806"/>
                  <a:pt x="566" y="2800"/>
                  <a:pt x="566" y="2794"/>
                </a:cubicBezTo>
                <a:cubicBezTo>
                  <a:pt x="572" y="2789"/>
                  <a:pt x="577" y="2783"/>
                  <a:pt x="583" y="2777"/>
                </a:cubicBezTo>
                <a:cubicBezTo>
                  <a:pt x="592" y="2777"/>
                  <a:pt x="600" y="2777"/>
                  <a:pt x="608" y="2777"/>
                </a:cubicBezTo>
                <a:cubicBezTo>
                  <a:pt x="611" y="2774"/>
                  <a:pt x="615" y="2772"/>
                  <a:pt x="617" y="2769"/>
                </a:cubicBezTo>
                <a:cubicBezTo>
                  <a:pt x="626" y="2769"/>
                  <a:pt x="634" y="2769"/>
                  <a:pt x="642" y="2769"/>
                </a:cubicBezTo>
                <a:cubicBezTo>
                  <a:pt x="645" y="2766"/>
                  <a:pt x="648" y="2763"/>
                  <a:pt x="650" y="2760"/>
                </a:cubicBezTo>
                <a:cubicBezTo>
                  <a:pt x="656" y="2760"/>
                  <a:pt x="662" y="2760"/>
                  <a:pt x="667" y="2760"/>
                </a:cubicBezTo>
                <a:cubicBezTo>
                  <a:pt x="671" y="2757"/>
                  <a:pt x="674" y="2755"/>
                  <a:pt x="676" y="2752"/>
                </a:cubicBezTo>
                <a:cubicBezTo>
                  <a:pt x="685" y="2752"/>
                  <a:pt x="693" y="2752"/>
                  <a:pt x="701" y="2752"/>
                </a:cubicBezTo>
                <a:cubicBezTo>
                  <a:pt x="701" y="2749"/>
                  <a:pt x="701" y="2747"/>
                  <a:pt x="701" y="2744"/>
                </a:cubicBezTo>
                <a:cubicBezTo>
                  <a:pt x="707" y="2738"/>
                  <a:pt x="713" y="2733"/>
                  <a:pt x="718" y="2727"/>
                </a:cubicBezTo>
                <a:cubicBezTo>
                  <a:pt x="722" y="2727"/>
                  <a:pt x="724" y="2727"/>
                  <a:pt x="727" y="2727"/>
                </a:cubicBezTo>
                <a:cubicBezTo>
                  <a:pt x="730" y="2724"/>
                  <a:pt x="732" y="2721"/>
                  <a:pt x="735" y="2718"/>
                </a:cubicBezTo>
                <a:cubicBezTo>
                  <a:pt x="763" y="2718"/>
                  <a:pt x="791" y="2718"/>
                  <a:pt x="820" y="2718"/>
                </a:cubicBezTo>
                <a:cubicBezTo>
                  <a:pt x="823" y="2721"/>
                  <a:pt x="825" y="2725"/>
                  <a:pt x="828" y="2727"/>
                </a:cubicBezTo>
                <a:cubicBezTo>
                  <a:pt x="837" y="2727"/>
                  <a:pt x="845" y="2727"/>
                  <a:pt x="853" y="2727"/>
                </a:cubicBezTo>
                <a:cubicBezTo>
                  <a:pt x="856" y="2730"/>
                  <a:pt x="859" y="2733"/>
                  <a:pt x="862" y="2735"/>
                </a:cubicBezTo>
                <a:cubicBezTo>
                  <a:pt x="873" y="2735"/>
                  <a:pt x="885" y="2735"/>
                  <a:pt x="895" y="2735"/>
                </a:cubicBezTo>
                <a:cubicBezTo>
                  <a:pt x="898" y="2733"/>
                  <a:pt x="901" y="2730"/>
                  <a:pt x="904" y="2727"/>
                </a:cubicBezTo>
                <a:cubicBezTo>
                  <a:pt x="904" y="2725"/>
                  <a:pt x="904" y="2721"/>
                  <a:pt x="904" y="2718"/>
                </a:cubicBezTo>
                <a:cubicBezTo>
                  <a:pt x="912" y="2710"/>
                  <a:pt x="920" y="2702"/>
                  <a:pt x="929" y="2693"/>
                </a:cubicBezTo>
                <a:cubicBezTo>
                  <a:pt x="929" y="2682"/>
                  <a:pt x="929" y="2670"/>
                  <a:pt x="929" y="2659"/>
                </a:cubicBezTo>
                <a:cubicBezTo>
                  <a:pt x="927" y="2656"/>
                  <a:pt x="924" y="2654"/>
                  <a:pt x="921" y="2651"/>
                </a:cubicBezTo>
                <a:cubicBezTo>
                  <a:pt x="921" y="2626"/>
                  <a:pt x="921" y="2601"/>
                  <a:pt x="921" y="2575"/>
                </a:cubicBezTo>
                <a:cubicBezTo>
                  <a:pt x="924" y="2572"/>
                  <a:pt x="926" y="2570"/>
                  <a:pt x="929" y="2567"/>
                </a:cubicBezTo>
                <a:cubicBezTo>
                  <a:pt x="929" y="2564"/>
                  <a:pt x="929" y="2561"/>
                  <a:pt x="929" y="2558"/>
                </a:cubicBezTo>
                <a:cubicBezTo>
                  <a:pt x="935" y="2553"/>
                  <a:pt x="941" y="2547"/>
                  <a:pt x="946" y="2541"/>
                </a:cubicBezTo>
                <a:cubicBezTo>
                  <a:pt x="946" y="2536"/>
                  <a:pt x="946" y="2530"/>
                  <a:pt x="946" y="2524"/>
                </a:cubicBezTo>
                <a:cubicBezTo>
                  <a:pt x="949" y="2522"/>
                  <a:pt x="951" y="2519"/>
                  <a:pt x="954" y="2515"/>
                </a:cubicBezTo>
                <a:cubicBezTo>
                  <a:pt x="954" y="2510"/>
                  <a:pt x="954" y="2504"/>
                  <a:pt x="954" y="2498"/>
                </a:cubicBezTo>
                <a:cubicBezTo>
                  <a:pt x="957" y="2496"/>
                  <a:pt x="960" y="2494"/>
                  <a:pt x="963" y="2490"/>
                </a:cubicBezTo>
                <a:cubicBezTo>
                  <a:pt x="963" y="2488"/>
                  <a:pt x="963" y="2485"/>
                  <a:pt x="963" y="2482"/>
                </a:cubicBezTo>
                <a:cubicBezTo>
                  <a:pt x="966" y="2480"/>
                  <a:pt x="968" y="2477"/>
                  <a:pt x="971" y="2473"/>
                </a:cubicBezTo>
                <a:cubicBezTo>
                  <a:pt x="971" y="2471"/>
                  <a:pt x="971" y="2468"/>
                  <a:pt x="971" y="2465"/>
                </a:cubicBezTo>
                <a:cubicBezTo>
                  <a:pt x="979" y="2457"/>
                  <a:pt x="988" y="2449"/>
                  <a:pt x="996" y="2440"/>
                </a:cubicBezTo>
                <a:cubicBezTo>
                  <a:pt x="996" y="2438"/>
                  <a:pt x="996" y="2434"/>
                  <a:pt x="996" y="2431"/>
                </a:cubicBezTo>
                <a:cubicBezTo>
                  <a:pt x="999" y="2429"/>
                  <a:pt x="1002" y="2426"/>
                  <a:pt x="1005" y="2423"/>
                </a:cubicBezTo>
                <a:cubicBezTo>
                  <a:pt x="1008" y="2423"/>
                  <a:pt x="1010" y="2423"/>
                  <a:pt x="1013" y="2423"/>
                </a:cubicBezTo>
                <a:cubicBezTo>
                  <a:pt x="1016" y="2425"/>
                  <a:pt x="1019" y="2428"/>
                  <a:pt x="1022" y="2431"/>
                </a:cubicBezTo>
                <a:cubicBezTo>
                  <a:pt x="1031" y="2431"/>
                  <a:pt x="1039" y="2431"/>
                  <a:pt x="1048" y="2431"/>
                </a:cubicBezTo>
                <a:cubicBezTo>
                  <a:pt x="1050" y="2434"/>
                  <a:pt x="1052" y="2437"/>
                  <a:pt x="1056" y="2440"/>
                </a:cubicBezTo>
                <a:cubicBezTo>
                  <a:pt x="1078" y="2440"/>
                  <a:pt x="1101" y="2440"/>
                  <a:pt x="1124" y="2440"/>
                </a:cubicBezTo>
                <a:cubicBezTo>
                  <a:pt x="1126" y="2438"/>
                  <a:pt x="1129" y="2434"/>
                  <a:pt x="1132" y="2431"/>
                </a:cubicBezTo>
                <a:cubicBezTo>
                  <a:pt x="1134" y="2431"/>
                  <a:pt x="1137" y="2431"/>
                  <a:pt x="1141" y="2431"/>
                </a:cubicBezTo>
                <a:cubicBezTo>
                  <a:pt x="1143" y="2429"/>
                  <a:pt x="1146" y="2426"/>
                  <a:pt x="1149" y="2423"/>
                </a:cubicBezTo>
                <a:cubicBezTo>
                  <a:pt x="1149" y="2421"/>
                  <a:pt x="1149" y="2417"/>
                  <a:pt x="1149" y="2414"/>
                </a:cubicBezTo>
                <a:cubicBezTo>
                  <a:pt x="1151" y="2412"/>
                  <a:pt x="1154" y="2409"/>
                  <a:pt x="1157" y="2406"/>
                </a:cubicBezTo>
                <a:cubicBezTo>
                  <a:pt x="1157" y="2398"/>
                  <a:pt x="1157" y="2390"/>
                  <a:pt x="1157" y="2381"/>
                </a:cubicBezTo>
                <a:cubicBezTo>
                  <a:pt x="1163" y="2375"/>
                  <a:pt x="1168" y="2370"/>
                  <a:pt x="1174" y="2364"/>
                </a:cubicBezTo>
                <a:cubicBezTo>
                  <a:pt x="1174" y="2358"/>
                  <a:pt x="1174" y="2353"/>
                  <a:pt x="1174" y="2347"/>
                </a:cubicBezTo>
                <a:cubicBezTo>
                  <a:pt x="1176" y="2344"/>
                  <a:pt x="1180" y="2342"/>
                  <a:pt x="1183" y="2339"/>
                </a:cubicBezTo>
                <a:cubicBezTo>
                  <a:pt x="1183" y="2333"/>
                  <a:pt x="1183" y="2327"/>
                  <a:pt x="1183" y="2322"/>
                </a:cubicBezTo>
                <a:cubicBezTo>
                  <a:pt x="1188" y="2316"/>
                  <a:pt x="1193" y="2310"/>
                  <a:pt x="1199" y="2305"/>
                </a:cubicBezTo>
                <a:cubicBezTo>
                  <a:pt x="1199" y="2302"/>
                  <a:pt x="1199" y="2299"/>
                  <a:pt x="1199" y="2296"/>
                </a:cubicBezTo>
                <a:cubicBezTo>
                  <a:pt x="1202" y="2293"/>
                  <a:pt x="1205" y="2291"/>
                  <a:pt x="1208" y="2288"/>
                </a:cubicBezTo>
                <a:cubicBezTo>
                  <a:pt x="1208" y="2285"/>
                  <a:pt x="1208" y="2283"/>
                  <a:pt x="1208" y="2280"/>
                </a:cubicBezTo>
                <a:cubicBezTo>
                  <a:pt x="1210" y="2277"/>
                  <a:pt x="1213" y="2274"/>
                  <a:pt x="1216" y="2271"/>
                </a:cubicBezTo>
                <a:cubicBezTo>
                  <a:pt x="1216" y="2268"/>
                  <a:pt x="1216" y="2266"/>
                  <a:pt x="1216" y="2263"/>
                </a:cubicBezTo>
                <a:cubicBezTo>
                  <a:pt x="1219" y="2260"/>
                  <a:pt x="1222" y="2257"/>
                  <a:pt x="1225" y="2254"/>
                </a:cubicBezTo>
                <a:cubicBezTo>
                  <a:pt x="1225" y="2251"/>
                  <a:pt x="1225" y="2249"/>
                  <a:pt x="1225" y="2246"/>
                </a:cubicBezTo>
                <a:cubicBezTo>
                  <a:pt x="1227" y="2243"/>
                  <a:pt x="1230" y="2240"/>
                  <a:pt x="1233" y="2237"/>
                </a:cubicBezTo>
                <a:cubicBezTo>
                  <a:pt x="1233" y="2232"/>
                  <a:pt x="1233" y="2226"/>
                  <a:pt x="1233" y="2220"/>
                </a:cubicBezTo>
                <a:cubicBezTo>
                  <a:pt x="1236" y="2218"/>
                  <a:pt x="1239" y="2215"/>
                  <a:pt x="1242" y="2212"/>
                </a:cubicBezTo>
                <a:cubicBezTo>
                  <a:pt x="1242" y="2209"/>
                  <a:pt x="1242" y="2207"/>
                  <a:pt x="1242" y="2203"/>
                </a:cubicBezTo>
                <a:cubicBezTo>
                  <a:pt x="1244" y="2201"/>
                  <a:pt x="1247" y="2198"/>
                  <a:pt x="1250" y="2194"/>
                </a:cubicBezTo>
                <a:cubicBezTo>
                  <a:pt x="1250" y="2192"/>
                  <a:pt x="1250" y="2190"/>
                  <a:pt x="1250" y="2186"/>
                </a:cubicBezTo>
                <a:cubicBezTo>
                  <a:pt x="1253" y="2184"/>
                  <a:pt x="1255" y="2182"/>
                  <a:pt x="1258" y="2178"/>
                </a:cubicBezTo>
                <a:cubicBezTo>
                  <a:pt x="1258" y="2170"/>
                  <a:pt x="1258" y="2161"/>
                  <a:pt x="1258" y="2152"/>
                </a:cubicBezTo>
                <a:cubicBezTo>
                  <a:pt x="1256" y="2150"/>
                  <a:pt x="1253" y="2147"/>
                  <a:pt x="1250" y="2144"/>
                </a:cubicBezTo>
                <a:cubicBezTo>
                  <a:pt x="1250" y="2139"/>
                  <a:pt x="1250" y="2133"/>
                  <a:pt x="1250" y="2127"/>
                </a:cubicBezTo>
                <a:cubicBezTo>
                  <a:pt x="1244" y="2122"/>
                  <a:pt x="1239" y="2116"/>
                  <a:pt x="1233" y="2110"/>
                </a:cubicBezTo>
                <a:cubicBezTo>
                  <a:pt x="1233" y="2108"/>
                  <a:pt x="1233" y="2105"/>
                  <a:pt x="1233" y="2102"/>
                </a:cubicBezTo>
                <a:cubicBezTo>
                  <a:pt x="1231" y="2100"/>
                  <a:pt x="1228" y="2096"/>
                  <a:pt x="1225" y="2093"/>
                </a:cubicBezTo>
                <a:cubicBezTo>
                  <a:pt x="1223" y="2093"/>
                  <a:pt x="1219" y="2093"/>
                  <a:pt x="1216" y="2093"/>
                </a:cubicBezTo>
                <a:cubicBezTo>
                  <a:pt x="1210" y="2088"/>
                  <a:pt x="1205" y="2083"/>
                  <a:pt x="1199" y="2077"/>
                </a:cubicBezTo>
                <a:cubicBezTo>
                  <a:pt x="1197" y="2077"/>
                  <a:pt x="1194" y="2077"/>
                  <a:pt x="1191" y="2077"/>
                </a:cubicBezTo>
                <a:cubicBezTo>
                  <a:pt x="1189" y="2075"/>
                  <a:pt x="1186" y="2071"/>
                  <a:pt x="1183" y="2068"/>
                </a:cubicBezTo>
                <a:cubicBezTo>
                  <a:pt x="1183" y="2066"/>
                  <a:pt x="1183" y="2063"/>
                  <a:pt x="1183" y="2060"/>
                </a:cubicBezTo>
                <a:cubicBezTo>
                  <a:pt x="1183" y="2054"/>
                  <a:pt x="1183" y="2049"/>
                  <a:pt x="1183" y="2043"/>
                </a:cubicBezTo>
                <a:cubicBezTo>
                  <a:pt x="1185" y="2040"/>
                  <a:pt x="1188" y="2037"/>
                  <a:pt x="1191" y="2034"/>
                </a:cubicBezTo>
                <a:cubicBezTo>
                  <a:pt x="1191" y="2029"/>
                  <a:pt x="1191" y="2023"/>
                  <a:pt x="1191" y="2018"/>
                </a:cubicBezTo>
                <a:cubicBezTo>
                  <a:pt x="1193" y="2015"/>
                  <a:pt x="1196" y="2012"/>
                  <a:pt x="1199" y="2009"/>
                </a:cubicBezTo>
                <a:cubicBezTo>
                  <a:pt x="1199" y="2006"/>
                  <a:pt x="1199" y="2004"/>
                  <a:pt x="1199" y="2001"/>
                </a:cubicBezTo>
                <a:cubicBezTo>
                  <a:pt x="1201" y="1998"/>
                  <a:pt x="1205" y="1995"/>
                  <a:pt x="1208" y="1992"/>
                </a:cubicBezTo>
                <a:cubicBezTo>
                  <a:pt x="1208" y="1987"/>
                  <a:pt x="1208" y="1981"/>
                  <a:pt x="1208" y="1976"/>
                </a:cubicBezTo>
                <a:cubicBezTo>
                  <a:pt x="1206" y="1973"/>
                  <a:pt x="1202" y="1970"/>
                  <a:pt x="1199" y="1967"/>
                </a:cubicBezTo>
                <a:cubicBezTo>
                  <a:pt x="1199" y="1955"/>
                  <a:pt x="1199" y="1944"/>
                  <a:pt x="1199" y="1933"/>
                </a:cubicBezTo>
                <a:cubicBezTo>
                  <a:pt x="1197" y="1930"/>
                  <a:pt x="1194" y="1928"/>
                  <a:pt x="1191" y="1925"/>
                </a:cubicBezTo>
                <a:cubicBezTo>
                  <a:pt x="1191" y="1913"/>
                  <a:pt x="1191" y="1902"/>
                  <a:pt x="1191" y="1891"/>
                </a:cubicBezTo>
                <a:cubicBezTo>
                  <a:pt x="1189" y="1888"/>
                  <a:pt x="1186" y="1886"/>
                  <a:pt x="1183" y="1882"/>
                </a:cubicBezTo>
                <a:cubicBezTo>
                  <a:pt x="1183" y="1880"/>
                  <a:pt x="1183" y="1878"/>
                  <a:pt x="1183" y="1874"/>
                </a:cubicBezTo>
                <a:cubicBezTo>
                  <a:pt x="1180" y="1872"/>
                  <a:pt x="1177" y="1869"/>
                  <a:pt x="1174" y="1865"/>
                </a:cubicBezTo>
                <a:cubicBezTo>
                  <a:pt x="1174" y="1860"/>
                  <a:pt x="1174" y="1854"/>
                  <a:pt x="1174" y="1848"/>
                </a:cubicBezTo>
                <a:cubicBezTo>
                  <a:pt x="1172" y="1846"/>
                  <a:pt x="1169" y="1844"/>
                  <a:pt x="1166" y="1840"/>
                </a:cubicBezTo>
                <a:cubicBezTo>
                  <a:pt x="1166" y="1838"/>
                  <a:pt x="1166" y="1835"/>
                  <a:pt x="1166" y="1831"/>
                </a:cubicBezTo>
                <a:cubicBezTo>
                  <a:pt x="1160" y="1827"/>
                  <a:pt x="1154" y="1821"/>
                  <a:pt x="1149" y="1815"/>
                </a:cubicBezTo>
                <a:cubicBezTo>
                  <a:pt x="1143" y="1815"/>
                  <a:pt x="1137" y="1815"/>
                  <a:pt x="1132" y="1815"/>
                </a:cubicBezTo>
                <a:cubicBezTo>
                  <a:pt x="1129" y="1813"/>
                  <a:pt x="1127" y="1809"/>
                  <a:pt x="1124" y="1806"/>
                </a:cubicBezTo>
                <a:cubicBezTo>
                  <a:pt x="1118" y="1806"/>
                  <a:pt x="1112" y="1806"/>
                  <a:pt x="1107" y="1806"/>
                </a:cubicBezTo>
                <a:cubicBezTo>
                  <a:pt x="1104" y="1804"/>
                  <a:pt x="1101" y="1801"/>
                  <a:pt x="1098" y="1798"/>
                </a:cubicBezTo>
                <a:cubicBezTo>
                  <a:pt x="1098" y="1796"/>
                  <a:pt x="1098" y="1792"/>
                  <a:pt x="1098" y="1789"/>
                </a:cubicBezTo>
                <a:cubicBezTo>
                  <a:pt x="1095" y="1787"/>
                  <a:pt x="1093" y="1784"/>
                  <a:pt x="1090" y="1781"/>
                </a:cubicBezTo>
                <a:cubicBezTo>
                  <a:pt x="1092" y="1779"/>
                  <a:pt x="1095" y="1775"/>
                  <a:pt x="1098" y="1772"/>
                </a:cubicBezTo>
                <a:cubicBezTo>
                  <a:pt x="1098" y="1770"/>
                  <a:pt x="1098" y="1767"/>
                  <a:pt x="1098" y="1764"/>
                </a:cubicBezTo>
                <a:cubicBezTo>
                  <a:pt x="1100" y="1762"/>
                  <a:pt x="1103" y="1759"/>
                  <a:pt x="1107" y="1756"/>
                </a:cubicBezTo>
                <a:cubicBezTo>
                  <a:pt x="1107" y="1739"/>
                  <a:pt x="1107" y="1722"/>
                  <a:pt x="1107" y="1705"/>
                </a:cubicBezTo>
                <a:cubicBezTo>
                  <a:pt x="1109" y="1703"/>
                  <a:pt x="1112" y="1700"/>
                  <a:pt x="1115" y="1697"/>
                </a:cubicBezTo>
                <a:cubicBezTo>
                  <a:pt x="1115" y="1694"/>
                  <a:pt x="1115" y="1691"/>
                  <a:pt x="1115" y="1688"/>
                </a:cubicBezTo>
                <a:cubicBezTo>
                  <a:pt x="1120" y="1682"/>
                  <a:pt x="1126" y="1677"/>
                  <a:pt x="1132" y="1671"/>
                </a:cubicBezTo>
                <a:cubicBezTo>
                  <a:pt x="1134" y="1671"/>
                  <a:pt x="1137" y="1671"/>
                  <a:pt x="1141" y="1671"/>
                </a:cubicBezTo>
                <a:cubicBezTo>
                  <a:pt x="1149" y="1663"/>
                  <a:pt x="1157" y="1655"/>
                  <a:pt x="1166" y="1646"/>
                </a:cubicBezTo>
                <a:cubicBezTo>
                  <a:pt x="1168" y="1646"/>
                  <a:pt x="1171" y="1646"/>
                  <a:pt x="1174" y="1646"/>
                </a:cubicBezTo>
                <a:cubicBezTo>
                  <a:pt x="1180" y="1640"/>
                  <a:pt x="1185" y="1634"/>
                  <a:pt x="1191" y="1629"/>
                </a:cubicBezTo>
                <a:cubicBezTo>
                  <a:pt x="1193" y="1629"/>
                  <a:pt x="1196" y="1629"/>
                  <a:pt x="1199" y="1629"/>
                </a:cubicBezTo>
                <a:cubicBezTo>
                  <a:pt x="1201" y="1626"/>
                  <a:pt x="1205" y="1624"/>
                  <a:pt x="1208" y="1621"/>
                </a:cubicBezTo>
                <a:cubicBezTo>
                  <a:pt x="1208" y="1613"/>
                  <a:pt x="1208" y="1604"/>
                  <a:pt x="1208" y="1596"/>
                </a:cubicBezTo>
                <a:cubicBezTo>
                  <a:pt x="1206" y="1593"/>
                  <a:pt x="1202" y="1590"/>
                  <a:pt x="1199" y="1587"/>
                </a:cubicBezTo>
                <a:cubicBezTo>
                  <a:pt x="1199" y="1579"/>
                  <a:pt x="1199" y="1570"/>
                  <a:pt x="1199" y="1561"/>
                </a:cubicBezTo>
                <a:cubicBezTo>
                  <a:pt x="1197" y="1559"/>
                  <a:pt x="1194" y="1557"/>
                  <a:pt x="1191" y="1553"/>
                </a:cubicBezTo>
                <a:cubicBezTo>
                  <a:pt x="1191" y="1551"/>
                  <a:pt x="1191" y="1548"/>
                  <a:pt x="1191" y="1544"/>
                </a:cubicBezTo>
                <a:cubicBezTo>
                  <a:pt x="1183" y="1536"/>
                  <a:pt x="1175" y="1528"/>
                  <a:pt x="1166" y="1519"/>
                </a:cubicBezTo>
                <a:cubicBezTo>
                  <a:pt x="1166" y="1517"/>
                  <a:pt x="1166" y="1514"/>
                  <a:pt x="1166" y="1511"/>
                </a:cubicBezTo>
                <a:cubicBezTo>
                  <a:pt x="1163" y="1509"/>
                  <a:pt x="1160" y="1506"/>
                  <a:pt x="1157" y="1502"/>
                </a:cubicBezTo>
                <a:cubicBezTo>
                  <a:pt x="1157" y="1500"/>
                  <a:pt x="1157" y="1497"/>
                  <a:pt x="1157" y="1494"/>
                </a:cubicBezTo>
                <a:cubicBezTo>
                  <a:pt x="1159" y="1492"/>
                  <a:pt x="1163" y="1489"/>
                  <a:pt x="1166" y="1485"/>
                </a:cubicBezTo>
                <a:cubicBezTo>
                  <a:pt x="1166" y="1483"/>
                  <a:pt x="1166" y="1480"/>
                  <a:pt x="1166" y="1477"/>
                </a:cubicBezTo>
                <a:cubicBezTo>
                  <a:pt x="1168" y="1475"/>
                  <a:pt x="1171" y="1472"/>
                  <a:pt x="1174" y="1468"/>
                </a:cubicBezTo>
                <a:cubicBezTo>
                  <a:pt x="1174" y="1466"/>
                  <a:pt x="1174" y="1463"/>
                  <a:pt x="1174" y="1460"/>
                </a:cubicBezTo>
                <a:cubicBezTo>
                  <a:pt x="1182" y="1460"/>
                  <a:pt x="1190" y="1460"/>
                  <a:pt x="1199" y="1460"/>
                </a:cubicBezTo>
                <a:cubicBezTo>
                  <a:pt x="1201" y="1458"/>
                  <a:pt x="1205" y="1455"/>
                  <a:pt x="1208" y="1452"/>
                </a:cubicBezTo>
                <a:cubicBezTo>
                  <a:pt x="1208" y="1450"/>
                  <a:pt x="1208" y="1446"/>
                  <a:pt x="1208" y="1443"/>
                </a:cubicBezTo>
                <a:cubicBezTo>
                  <a:pt x="1206" y="1441"/>
                  <a:pt x="1202" y="1438"/>
                  <a:pt x="1199" y="1435"/>
                </a:cubicBezTo>
                <a:cubicBezTo>
                  <a:pt x="1199" y="1433"/>
                  <a:pt x="1199" y="1429"/>
                  <a:pt x="1199" y="1426"/>
                </a:cubicBezTo>
                <a:cubicBezTo>
                  <a:pt x="1197" y="1424"/>
                  <a:pt x="1194" y="1421"/>
                  <a:pt x="1191" y="1418"/>
                </a:cubicBezTo>
                <a:cubicBezTo>
                  <a:pt x="1191" y="1387"/>
                  <a:pt x="1191" y="1356"/>
                  <a:pt x="1191" y="1325"/>
                </a:cubicBezTo>
                <a:cubicBezTo>
                  <a:pt x="1189" y="1322"/>
                  <a:pt x="1186" y="1320"/>
                  <a:pt x="1183" y="1317"/>
                </a:cubicBezTo>
                <a:cubicBezTo>
                  <a:pt x="1183" y="1311"/>
                  <a:pt x="1183" y="1305"/>
                  <a:pt x="1183" y="1300"/>
                </a:cubicBezTo>
                <a:cubicBezTo>
                  <a:pt x="1183" y="1297"/>
                  <a:pt x="1183" y="1295"/>
                  <a:pt x="1183" y="1292"/>
                </a:cubicBezTo>
                <a:cubicBezTo>
                  <a:pt x="1180" y="1289"/>
                  <a:pt x="1177" y="1286"/>
                  <a:pt x="1174" y="1283"/>
                </a:cubicBezTo>
                <a:cubicBezTo>
                  <a:pt x="1174" y="1280"/>
                  <a:pt x="1174" y="1278"/>
                  <a:pt x="1174" y="1275"/>
                </a:cubicBezTo>
                <a:cubicBezTo>
                  <a:pt x="1172" y="1272"/>
                  <a:pt x="1169" y="1269"/>
                  <a:pt x="1166" y="1266"/>
                </a:cubicBezTo>
                <a:cubicBezTo>
                  <a:pt x="1166" y="1249"/>
                  <a:pt x="1166" y="1232"/>
                  <a:pt x="1166" y="1215"/>
                </a:cubicBezTo>
                <a:cubicBezTo>
                  <a:pt x="1158" y="1215"/>
                  <a:pt x="1150" y="1215"/>
                  <a:pt x="1141" y="1215"/>
                </a:cubicBezTo>
                <a:cubicBezTo>
                  <a:pt x="1141" y="1207"/>
                  <a:pt x="1141" y="1199"/>
                  <a:pt x="1141" y="1190"/>
                </a:cubicBezTo>
                <a:cubicBezTo>
                  <a:pt x="1143" y="1188"/>
                  <a:pt x="1146" y="1185"/>
                  <a:pt x="1149" y="1181"/>
                </a:cubicBezTo>
                <a:cubicBezTo>
                  <a:pt x="1149" y="1179"/>
                  <a:pt x="1149" y="1176"/>
                  <a:pt x="1149" y="1173"/>
                </a:cubicBezTo>
                <a:cubicBezTo>
                  <a:pt x="1146" y="1171"/>
                  <a:pt x="1144" y="1168"/>
                  <a:pt x="1141" y="1164"/>
                </a:cubicBezTo>
                <a:cubicBezTo>
                  <a:pt x="1141" y="1156"/>
                  <a:pt x="1141" y="1148"/>
                  <a:pt x="1141" y="1139"/>
                </a:cubicBezTo>
                <a:cubicBezTo>
                  <a:pt x="1146" y="1139"/>
                  <a:pt x="1151" y="1139"/>
                  <a:pt x="1157" y="1139"/>
                </a:cubicBezTo>
                <a:cubicBezTo>
                  <a:pt x="1159" y="1142"/>
                  <a:pt x="1163" y="1145"/>
                  <a:pt x="1166" y="1148"/>
                </a:cubicBezTo>
                <a:cubicBezTo>
                  <a:pt x="1168" y="1148"/>
                  <a:pt x="1171" y="1148"/>
                  <a:pt x="1174" y="1148"/>
                </a:cubicBezTo>
                <a:cubicBezTo>
                  <a:pt x="1176" y="1146"/>
                  <a:pt x="1180" y="1142"/>
                  <a:pt x="1183" y="1139"/>
                </a:cubicBezTo>
                <a:cubicBezTo>
                  <a:pt x="1183" y="1125"/>
                  <a:pt x="1183" y="1112"/>
                  <a:pt x="1183" y="1097"/>
                </a:cubicBezTo>
                <a:cubicBezTo>
                  <a:pt x="1188" y="1097"/>
                  <a:pt x="1193" y="1097"/>
                  <a:pt x="1199" y="1097"/>
                </a:cubicBezTo>
                <a:cubicBezTo>
                  <a:pt x="1201" y="1095"/>
                  <a:pt x="1205" y="1092"/>
                  <a:pt x="1208" y="1089"/>
                </a:cubicBezTo>
                <a:cubicBezTo>
                  <a:pt x="1208" y="1083"/>
                  <a:pt x="1208" y="1078"/>
                  <a:pt x="1208" y="1072"/>
                </a:cubicBezTo>
                <a:cubicBezTo>
                  <a:pt x="1206" y="1070"/>
                  <a:pt x="1202" y="1066"/>
                  <a:pt x="1199" y="1063"/>
                </a:cubicBezTo>
                <a:cubicBezTo>
                  <a:pt x="1199" y="1052"/>
                  <a:pt x="1199" y="1041"/>
                  <a:pt x="1199" y="1030"/>
                </a:cubicBezTo>
                <a:cubicBezTo>
                  <a:pt x="1201" y="1030"/>
                  <a:pt x="1205" y="1030"/>
                  <a:pt x="1208" y="1030"/>
                </a:cubicBezTo>
                <a:cubicBezTo>
                  <a:pt x="1210" y="1032"/>
                  <a:pt x="1213" y="1035"/>
                  <a:pt x="1216" y="1038"/>
                </a:cubicBezTo>
                <a:cubicBezTo>
                  <a:pt x="1216" y="1049"/>
                  <a:pt x="1216" y="1061"/>
                  <a:pt x="1216" y="1072"/>
                </a:cubicBezTo>
                <a:cubicBezTo>
                  <a:pt x="1222" y="1078"/>
                  <a:pt x="1227" y="1083"/>
                  <a:pt x="1233" y="1089"/>
                </a:cubicBezTo>
                <a:cubicBezTo>
                  <a:pt x="1233" y="1100"/>
                  <a:pt x="1233" y="1112"/>
                  <a:pt x="1233" y="1122"/>
                </a:cubicBezTo>
                <a:cubicBezTo>
                  <a:pt x="1236" y="1125"/>
                  <a:pt x="1240" y="1129"/>
                  <a:pt x="1242" y="1131"/>
                </a:cubicBezTo>
                <a:cubicBezTo>
                  <a:pt x="1245" y="1131"/>
                  <a:pt x="1248" y="1131"/>
                  <a:pt x="1250" y="1131"/>
                </a:cubicBezTo>
                <a:cubicBezTo>
                  <a:pt x="1256" y="1125"/>
                  <a:pt x="1261" y="1120"/>
                  <a:pt x="1267" y="1114"/>
                </a:cubicBezTo>
                <a:cubicBezTo>
                  <a:pt x="1264" y="1111"/>
                  <a:pt x="1261" y="1108"/>
                  <a:pt x="1258" y="1105"/>
                </a:cubicBezTo>
                <a:cubicBezTo>
                  <a:pt x="1261" y="1102"/>
                  <a:pt x="1265" y="1100"/>
                  <a:pt x="1267" y="1097"/>
                </a:cubicBezTo>
                <a:cubicBezTo>
                  <a:pt x="1267" y="1094"/>
                  <a:pt x="1267" y="1091"/>
                  <a:pt x="1267" y="1089"/>
                </a:cubicBezTo>
                <a:cubicBezTo>
                  <a:pt x="1270" y="1086"/>
                  <a:pt x="1273" y="1082"/>
                  <a:pt x="1275" y="1080"/>
                </a:cubicBezTo>
                <a:cubicBezTo>
                  <a:pt x="1275" y="1074"/>
                  <a:pt x="1275" y="1069"/>
                  <a:pt x="1275" y="1063"/>
                </a:cubicBezTo>
                <a:cubicBezTo>
                  <a:pt x="1279" y="1063"/>
                  <a:pt x="1282" y="1063"/>
                  <a:pt x="1284" y="1063"/>
                </a:cubicBezTo>
                <a:cubicBezTo>
                  <a:pt x="1290" y="1069"/>
                  <a:pt x="1296" y="1074"/>
                  <a:pt x="1300" y="1080"/>
                </a:cubicBezTo>
                <a:cubicBezTo>
                  <a:pt x="1306" y="1080"/>
                  <a:pt x="1312" y="1080"/>
                  <a:pt x="1317" y="1080"/>
                </a:cubicBezTo>
                <a:cubicBezTo>
                  <a:pt x="1321" y="1077"/>
                  <a:pt x="1324" y="1074"/>
                  <a:pt x="1326" y="1072"/>
                </a:cubicBezTo>
                <a:cubicBezTo>
                  <a:pt x="1330" y="1072"/>
                  <a:pt x="1332" y="1072"/>
                  <a:pt x="1334" y="1072"/>
                </a:cubicBezTo>
                <a:cubicBezTo>
                  <a:pt x="1334" y="1069"/>
                  <a:pt x="1334" y="1065"/>
                  <a:pt x="1334" y="1063"/>
                </a:cubicBezTo>
                <a:cubicBezTo>
                  <a:pt x="1331" y="1060"/>
                  <a:pt x="1329" y="1057"/>
                  <a:pt x="1326" y="1055"/>
                </a:cubicBezTo>
                <a:cubicBezTo>
                  <a:pt x="1326" y="1052"/>
                  <a:pt x="1326" y="1049"/>
                  <a:pt x="1326" y="1047"/>
                </a:cubicBezTo>
                <a:cubicBezTo>
                  <a:pt x="1323" y="1044"/>
                  <a:pt x="1320" y="1040"/>
                  <a:pt x="1317" y="1038"/>
                </a:cubicBezTo>
                <a:cubicBezTo>
                  <a:pt x="1317" y="1035"/>
                  <a:pt x="1317" y="1032"/>
                  <a:pt x="1317" y="1030"/>
                </a:cubicBezTo>
                <a:cubicBezTo>
                  <a:pt x="1312" y="1024"/>
                  <a:pt x="1306" y="1018"/>
                  <a:pt x="1300" y="1013"/>
                </a:cubicBezTo>
                <a:cubicBezTo>
                  <a:pt x="1300" y="1004"/>
                  <a:pt x="1300" y="996"/>
                  <a:pt x="1300" y="988"/>
                </a:cubicBezTo>
                <a:cubicBezTo>
                  <a:pt x="1297" y="984"/>
                  <a:pt x="1295" y="981"/>
                  <a:pt x="1292" y="979"/>
                </a:cubicBezTo>
                <a:cubicBezTo>
                  <a:pt x="1296" y="975"/>
                  <a:pt x="1298" y="973"/>
                  <a:pt x="1300" y="971"/>
                </a:cubicBezTo>
                <a:cubicBezTo>
                  <a:pt x="1300" y="939"/>
                  <a:pt x="1300" y="908"/>
                  <a:pt x="1300" y="877"/>
                </a:cubicBezTo>
                <a:cubicBezTo>
                  <a:pt x="1297" y="874"/>
                  <a:pt x="1295" y="872"/>
                  <a:pt x="1292" y="869"/>
                </a:cubicBezTo>
                <a:cubicBezTo>
                  <a:pt x="1292" y="864"/>
                  <a:pt x="1292" y="858"/>
                  <a:pt x="1292" y="852"/>
                </a:cubicBezTo>
                <a:cubicBezTo>
                  <a:pt x="1296" y="849"/>
                  <a:pt x="1298" y="847"/>
                  <a:pt x="1300" y="844"/>
                </a:cubicBezTo>
                <a:cubicBezTo>
                  <a:pt x="1304" y="844"/>
                  <a:pt x="1307" y="844"/>
                  <a:pt x="1309" y="844"/>
                </a:cubicBezTo>
                <a:cubicBezTo>
                  <a:pt x="1313" y="841"/>
                  <a:pt x="1315" y="838"/>
                  <a:pt x="1317" y="835"/>
                </a:cubicBezTo>
                <a:cubicBezTo>
                  <a:pt x="1321" y="835"/>
                  <a:pt x="1324" y="835"/>
                  <a:pt x="1326" y="835"/>
                </a:cubicBezTo>
                <a:cubicBezTo>
                  <a:pt x="1326" y="815"/>
                  <a:pt x="1326" y="796"/>
                  <a:pt x="1326" y="776"/>
                </a:cubicBezTo>
                <a:cubicBezTo>
                  <a:pt x="1329" y="776"/>
                  <a:pt x="1331" y="776"/>
                  <a:pt x="1334" y="776"/>
                </a:cubicBezTo>
                <a:cubicBezTo>
                  <a:pt x="1337" y="774"/>
                  <a:pt x="1340" y="771"/>
                  <a:pt x="1343" y="768"/>
                </a:cubicBezTo>
                <a:cubicBezTo>
                  <a:pt x="1343" y="762"/>
                  <a:pt x="1343" y="757"/>
                  <a:pt x="1343" y="751"/>
                </a:cubicBezTo>
                <a:cubicBezTo>
                  <a:pt x="1346" y="749"/>
                  <a:pt x="1348" y="745"/>
                  <a:pt x="1351" y="742"/>
                </a:cubicBezTo>
                <a:cubicBezTo>
                  <a:pt x="1351" y="737"/>
                  <a:pt x="1351" y="732"/>
                  <a:pt x="1351" y="726"/>
                </a:cubicBezTo>
                <a:cubicBezTo>
                  <a:pt x="1354" y="723"/>
                  <a:pt x="1356" y="720"/>
                  <a:pt x="1360" y="717"/>
                </a:cubicBezTo>
                <a:cubicBezTo>
                  <a:pt x="1360" y="711"/>
                  <a:pt x="1360" y="706"/>
                  <a:pt x="1360" y="700"/>
                </a:cubicBezTo>
                <a:cubicBezTo>
                  <a:pt x="1368" y="692"/>
                  <a:pt x="1377" y="684"/>
                  <a:pt x="1385" y="675"/>
                </a:cubicBezTo>
                <a:cubicBezTo>
                  <a:pt x="1388" y="675"/>
                  <a:pt x="1390" y="675"/>
                  <a:pt x="1394" y="675"/>
                </a:cubicBezTo>
                <a:cubicBezTo>
                  <a:pt x="1396" y="672"/>
                  <a:pt x="1399" y="670"/>
                  <a:pt x="1403" y="667"/>
                </a:cubicBezTo>
                <a:cubicBezTo>
                  <a:pt x="1403" y="664"/>
                  <a:pt x="1403" y="661"/>
                  <a:pt x="1403" y="658"/>
                </a:cubicBezTo>
                <a:cubicBezTo>
                  <a:pt x="1405" y="655"/>
                  <a:pt x="1407" y="653"/>
                  <a:pt x="1411" y="650"/>
                </a:cubicBezTo>
                <a:cubicBezTo>
                  <a:pt x="1411" y="647"/>
                  <a:pt x="1411" y="644"/>
                  <a:pt x="1411" y="641"/>
                </a:cubicBezTo>
                <a:cubicBezTo>
                  <a:pt x="1413" y="638"/>
                  <a:pt x="1415" y="636"/>
                  <a:pt x="1419" y="633"/>
                </a:cubicBezTo>
                <a:cubicBezTo>
                  <a:pt x="1419" y="630"/>
                  <a:pt x="1419" y="628"/>
                  <a:pt x="1419" y="625"/>
                </a:cubicBezTo>
                <a:cubicBezTo>
                  <a:pt x="1422" y="625"/>
                  <a:pt x="1425" y="625"/>
                  <a:pt x="1428" y="625"/>
                </a:cubicBezTo>
                <a:cubicBezTo>
                  <a:pt x="1431" y="628"/>
                  <a:pt x="1433" y="630"/>
                  <a:pt x="1436" y="633"/>
                </a:cubicBezTo>
                <a:cubicBezTo>
                  <a:pt x="1445" y="633"/>
                  <a:pt x="1453" y="633"/>
                  <a:pt x="1461" y="633"/>
                </a:cubicBezTo>
                <a:cubicBezTo>
                  <a:pt x="1461" y="636"/>
                  <a:pt x="1461" y="638"/>
                  <a:pt x="1461" y="641"/>
                </a:cubicBezTo>
                <a:cubicBezTo>
                  <a:pt x="1464" y="644"/>
                  <a:pt x="1467" y="647"/>
                  <a:pt x="1470" y="650"/>
                </a:cubicBezTo>
                <a:cubicBezTo>
                  <a:pt x="1473" y="650"/>
                  <a:pt x="1475" y="650"/>
                  <a:pt x="1478" y="650"/>
                </a:cubicBezTo>
                <a:cubicBezTo>
                  <a:pt x="1481" y="653"/>
                  <a:pt x="1484" y="655"/>
                  <a:pt x="1487" y="658"/>
                </a:cubicBezTo>
                <a:cubicBezTo>
                  <a:pt x="1490" y="658"/>
                  <a:pt x="1492" y="658"/>
                  <a:pt x="1495" y="658"/>
                </a:cubicBezTo>
                <a:cubicBezTo>
                  <a:pt x="1501" y="663"/>
                  <a:pt x="1506" y="669"/>
                  <a:pt x="1512" y="675"/>
                </a:cubicBezTo>
                <a:cubicBezTo>
                  <a:pt x="1515" y="675"/>
                  <a:pt x="1518" y="675"/>
                  <a:pt x="1520" y="675"/>
                </a:cubicBezTo>
                <a:cubicBezTo>
                  <a:pt x="1523" y="678"/>
                  <a:pt x="1527" y="681"/>
                  <a:pt x="1529" y="684"/>
                </a:cubicBezTo>
                <a:cubicBezTo>
                  <a:pt x="1526" y="687"/>
                  <a:pt x="1522" y="689"/>
                  <a:pt x="1520" y="692"/>
                </a:cubicBezTo>
                <a:cubicBezTo>
                  <a:pt x="1520" y="695"/>
                  <a:pt x="1520" y="697"/>
                  <a:pt x="1520" y="700"/>
                </a:cubicBezTo>
                <a:cubicBezTo>
                  <a:pt x="1523" y="703"/>
                  <a:pt x="1527" y="706"/>
                  <a:pt x="1529" y="709"/>
                </a:cubicBezTo>
                <a:cubicBezTo>
                  <a:pt x="1529" y="712"/>
                  <a:pt x="1529" y="715"/>
                  <a:pt x="1529" y="717"/>
                </a:cubicBezTo>
                <a:cubicBezTo>
                  <a:pt x="1532" y="720"/>
                  <a:pt x="1535" y="723"/>
                  <a:pt x="1537" y="726"/>
                </a:cubicBezTo>
                <a:cubicBezTo>
                  <a:pt x="1543" y="726"/>
                  <a:pt x="1548" y="726"/>
                  <a:pt x="1554" y="726"/>
                </a:cubicBezTo>
                <a:cubicBezTo>
                  <a:pt x="1557" y="729"/>
                  <a:pt x="1560" y="732"/>
                  <a:pt x="1562" y="734"/>
                </a:cubicBezTo>
                <a:cubicBezTo>
                  <a:pt x="1577" y="734"/>
                  <a:pt x="1591" y="734"/>
                  <a:pt x="1605" y="734"/>
                </a:cubicBezTo>
                <a:cubicBezTo>
                  <a:pt x="1608" y="737"/>
                  <a:pt x="1611" y="740"/>
                  <a:pt x="1613" y="742"/>
                </a:cubicBezTo>
                <a:cubicBezTo>
                  <a:pt x="1619" y="742"/>
                  <a:pt x="1625" y="742"/>
                  <a:pt x="1630" y="742"/>
                </a:cubicBezTo>
                <a:cubicBezTo>
                  <a:pt x="1636" y="748"/>
                  <a:pt x="1642" y="753"/>
                  <a:pt x="1647" y="759"/>
                </a:cubicBezTo>
                <a:cubicBezTo>
                  <a:pt x="1653" y="759"/>
                  <a:pt x="1659" y="759"/>
                  <a:pt x="1663" y="759"/>
                </a:cubicBezTo>
                <a:cubicBezTo>
                  <a:pt x="1667" y="762"/>
                  <a:pt x="1670" y="766"/>
                  <a:pt x="1672" y="768"/>
                </a:cubicBezTo>
                <a:cubicBezTo>
                  <a:pt x="1678" y="768"/>
                  <a:pt x="1684" y="768"/>
                  <a:pt x="1689" y="768"/>
                </a:cubicBezTo>
                <a:cubicBezTo>
                  <a:pt x="1693" y="771"/>
                  <a:pt x="1695" y="774"/>
                  <a:pt x="1698" y="776"/>
                </a:cubicBezTo>
                <a:cubicBezTo>
                  <a:pt x="1701" y="776"/>
                  <a:pt x="1704" y="776"/>
                  <a:pt x="1706" y="776"/>
                </a:cubicBezTo>
                <a:cubicBezTo>
                  <a:pt x="1715" y="785"/>
                  <a:pt x="1723" y="793"/>
                  <a:pt x="1732" y="801"/>
                </a:cubicBezTo>
                <a:cubicBezTo>
                  <a:pt x="1774" y="801"/>
                  <a:pt x="1816" y="801"/>
                  <a:pt x="1858" y="801"/>
                </a:cubicBezTo>
                <a:cubicBezTo>
                  <a:pt x="1861" y="804"/>
                  <a:pt x="1864" y="808"/>
                  <a:pt x="1867" y="810"/>
                </a:cubicBezTo>
                <a:cubicBezTo>
                  <a:pt x="1886" y="810"/>
                  <a:pt x="1906" y="810"/>
                  <a:pt x="1925" y="810"/>
                </a:cubicBezTo>
                <a:cubicBezTo>
                  <a:pt x="1929" y="807"/>
                  <a:pt x="1932" y="804"/>
                  <a:pt x="1934" y="801"/>
                </a:cubicBezTo>
                <a:cubicBezTo>
                  <a:pt x="1937" y="801"/>
                  <a:pt x="1940" y="801"/>
                  <a:pt x="1942" y="801"/>
                </a:cubicBezTo>
                <a:cubicBezTo>
                  <a:pt x="1946" y="798"/>
                  <a:pt x="1949" y="796"/>
                  <a:pt x="1951" y="793"/>
                </a:cubicBezTo>
                <a:cubicBezTo>
                  <a:pt x="1960" y="793"/>
                  <a:pt x="1968" y="793"/>
                  <a:pt x="1976" y="793"/>
                </a:cubicBezTo>
                <a:cubicBezTo>
                  <a:pt x="1980" y="796"/>
                  <a:pt x="1982" y="799"/>
                  <a:pt x="1984" y="801"/>
                </a:cubicBezTo>
                <a:cubicBezTo>
                  <a:pt x="1990" y="801"/>
                  <a:pt x="1996" y="801"/>
                  <a:pt x="2001" y="801"/>
                </a:cubicBezTo>
                <a:cubicBezTo>
                  <a:pt x="2001" y="807"/>
                  <a:pt x="2001" y="813"/>
                  <a:pt x="2001" y="818"/>
                </a:cubicBezTo>
                <a:cubicBezTo>
                  <a:pt x="1998" y="818"/>
                  <a:pt x="1996" y="818"/>
                  <a:pt x="1993" y="818"/>
                </a:cubicBezTo>
                <a:cubicBezTo>
                  <a:pt x="1988" y="824"/>
                  <a:pt x="1982" y="830"/>
                  <a:pt x="1976" y="835"/>
                </a:cubicBezTo>
                <a:cubicBezTo>
                  <a:pt x="1973" y="835"/>
                  <a:pt x="1971" y="835"/>
                  <a:pt x="1968" y="835"/>
                </a:cubicBezTo>
                <a:cubicBezTo>
                  <a:pt x="1963" y="841"/>
                  <a:pt x="1957" y="847"/>
                  <a:pt x="1951" y="852"/>
                </a:cubicBezTo>
                <a:cubicBezTo>
                  <a:pt x="1951" y="867"/>
                  <a:pt x="1951" y="881"/>
                  <a:pt x="1951" y="894"/>
                </a:cubicBezTo>
                <a:cubicBezTo>
                  <a:pt x="1942" y="903"/>
                  <a:pt x="1933" y="911"/>
                  <a:pt x="1925" y="920"/>
                </a:cubicBezTo>
                <a:cubicBezTo>
                  <a:pt x="1925" y="923"/>
                  <a:pt x="1925" y="926"/>
                  <a:pt x="1925" y="928"/>
                </a:cubicBezTo>
                <a:cubicBezTo>
                  <a:pt x="1929" y="932"/>
                  <a:pt x="1932" y="934"/>
                  <a:pt x="1934" y="937"/>
                </a:cubicBezTo>
                <a:cubicBezTo>
                  <a:pt x="1934" y="940"/>
                  <a:pt x="1934" y="943"/>
                  <a:pt x="1934" y="946"/>
                </a:cubicBezTo>
                <a:cubicBezTo>
                  <a:pt x="1940" y="951"/>
                  <a:pt x="1946" y="957"/>
                  <a:pt x="1951" y="962"/>
                </a:cubicBezTo>
                <a:cubicBezTo>
                  <a:pt x="1951" y="965"/>
                  <a:pt x="1951" y="968"/>
                  <a:pt x="1951" y="971"/>
                </a:cubicBezTo>
                <a:cubicBezTo>
                  <a:pt x="1954" y="974"/>
                  <a:pt x="1957" y="976"/>
                  <a:pt x="1959" y="979"/>
                </a:cubicBezTo>
                <a:cubicBezTo>
                  <a:pt x="1963" y="979"/>
                  <a:pt x="1966" y="979"/>
                  <a:pt x="1968" y="979"/>
                </a:cubicBezTo>
                <a:cubicBezTo>
                  <a:pt x="1971" y="982"/>
                  <a:pt x="1974" y="985"/>
                  <a:pt x="1976" y="988"/>
                </a:cubicBezTo>
                <a:cubicBezTo>
                  <a:pt x="1980" y="988"/>
                  <a:pt x="1982" y="988"/>
                  <a:pt x="1984" y="988"/>
                </a:cubicBezTo>
                <a:cubicBezTo>
                  <a:pt x="1990" y="982"/>
                  <a:pt x="1996" y="976"/>
                  <a:pt x="2001" y="971"/>
                </a:cubicBezTo>
                <a:cubicBezTo>
                  <a:pt x="2007" y="971"/>
                  <a:pt x="2013" y="971"/>
                  <a:pt x="2018" y="971"/>
                </a:cubicBezTo>
                <a:cubicBezTo>
                  <a:pt x="2018" y="967"/>
                  <a:pt x="2018" y="964"/>
                  <a:pt x="2018" y="962"/>
                </a:cubicBezTo>
                <a:cubicBezTo>
                  <a:pt x="2024" y="956"/>
                  <a:pt x="2030" y="950"/>
                  <a:pt x="2036" y="946"/>
                </a:cubicBezTo>
                <a:cubicBezTo>
                  <a:pt x="2036" y="942"/>
                  <a:pt x="2036" y="939"/>
                  <a:pt x="2036" y="937"/>
                </a:cubicBezTo>
                <a:cubicBezTo>
                  <a:pt x="2039" y="933"/>
                  <a:pt x="2041" y="931"/>
                  <a:pt x="2044" y="929"/>
                </a:cubicBezTo>
                <a:cubicBezTo>
                  <a:pt x="2055" y="929"/>
                  <a:pt x="2066" y="929"/>
                  <a:pt x="2078" y="929"/>
                </a:cubicBezTo>
                <a:cubicBezTo>
                  <a:pt x="2078" y="920"/>
                  <a:pt x="2078" y="911"/>
                  <a:pt x="2078" y="903"/>
                </a:cubicBezTo>
                <a:cubicBezTo>
                  <a:pt x="2083" y="903"/>
                  <a:pt x="2089" y="903"/>
                  <a:pt x="2095" y="903"/>
                </a:cubicBezTo>
                <a:cubicBezTo>
                  <a:pt x="2100" y="897"/>
                  <a:pt x="2106" y="891"/>
                  <a:pt x="2112" y="886"/>
                </a:cubicBezTo>
                <a:cubicBezTo>
                  <a:pt x="2115" y="886"/>
                  <a:pt x="2117" y="886"/>
                  <a:pt x="2120" y="886"/>
                </a:cubicBezTo>
                <a:cubicBezTo>
                  <a:pt x="2129" y="878"/>
                  <a:pt x="2137" y="869"/>
                  <a:pt x="2145" y="860"/>
                </a:cubicBezTo>
                <a:cubicBezTo>
                  <a:pt x="2151" y="860"/>
                  <a:pt x="2156" y="860"/>
                  <a:pt x="2162" y="860"/>
                </a:cubicBezTo>
                <a:cubicBezTo>
                  <a:pt x="2165" y="864"/>
                  <a:pt x="2168" y="867"/>
                  <a:pt x="2171" y="869"/>
                </a:cubicBezTo>
                <a:cubicBezTo>
                  <a:pt x="2177" y="869"/>
                  <a:pt x="2182" y="869"/>
                  <a:pt x="2187" y="869"/>
                </a:cubicBezTo>
                <a:cubicBezTo>
                  <a:pt x="2193" y="875"/>
                  <a:pt x="2198" y="881"/>
                  <a:pt x="2204" y="886"/>
                </a:cubicBezTo>
                <a:cubicBezTo>
                  <a:pt x="2213" y="886"/>
                  <a:pt x="2221" y="886"/>
                  <a:pt x="2229" y="886"/>
                </a:cubicBezTo>
                <a:cubicBezTo>
                  <a:pt x="2232" y="883"/>
                  <a:pt x="2236" y="880"/>
                  <a:pt x="2238" y="878"/>
                </a:cubicBezTo>
                <a:cubicBezTo>
                  <a:pt x="2241" y="881"/>
                  <a:pt x="2244" y="884"/>
                  <a:pt x="2246" y="886"/>
                </a:cubicBezTo>
                <a:cubicBezTo>
                  <a:pt x="2249" y="886"/>
                  <a:pt x="2253" y="886"/>
                  <a:pt x="2255" y="886"/>
                </a:cubicBezTo>
                <a:cubicBezTo>
                  <a:pt x="2261" y="892"/>
                  <a:pt x="2266" y="898"/>
                  <a:pt x="2272" y="903"/>
                </a:cubicBezTo>
                <a:cubicBezTo>
                  <a:pt x="2275" y="903"/>
                  <a:pt x="2278" y="903"/>
                  <a:pt x="2280" y="903"/>
                </a:cubicBezTo>
                <a:cubicBezTo>
                  <a:pt x="2284" y="906"/>
                  <a:pt x="2286" y="909"/>
                  <a:pt x="2288" y="912"/>
                </a:cubicBezTo>
                <a:cubicBezTo>
                  <a:pt x="2292" y="912"/>
                  <a:pt x="2295" y="912"/>
                  <a:pt x="2297" y="912"/>
                </a:cubicBezTo>
                <a:cubicBezTo>
                  <a:pt x="2301" y="915"/>
                  <a:pt x="2303" y="917"/>
                  <a:pt x="2305" y="920"/>
                </a:cubicBezTo>
                <a:cubicBezTo>
                  <a:pt x="2309" y="920"/>
                  <a:pt x="2312" y="920"/>
                  <a:pt x="2314" y="920"/>
                </a:cubicBezTo>
                <a:cubicBezTo>
                  <a:pt x="2320" y="925"/>
                  <a:pt x="2326" y="931"/>
                  <a:pt x="2331" y="937"/>
                </a:cubicBezTo>
                <a:cubicBezTo>
                  <a:pt x="2334" y="937"/>
                  <a:pt x="2337" y="937"/>
                  <a:pt x="2339" y="937"/>
                </a:cubicBezTo>
                <a:cubicBezTo>
                  <a:pt x="2343" y="940"/>
                  <a:pt x="2345" y="943"/>
                  <a:pt x="2348" y="946"/>
                </a:cubicBezTo>
                <a:cubicBezTo>
                  <a:pt x="2351" y="946"/>
                  <a:pt x="2354" y="946"/>
                  <a:pt x="2356" y="946"/>
                </a:cubicBezTo>
                <a:cubicBezTo>
                  <a:pt x="2360" y="949"/>
                  <a:pt x="2362" y="951"/>
                  <a:pt x="2365" y="954"/>
                </a:cubicBezTo>
                <a:cubicBezTo>
                  <a:pt x="2373" y="954"/>
                  <a:pt x="2382" y="954"/>
                  <a:pt x="2390" y="954"/>
                </a:cubicBezTo>
                <a:cubicBezTo>
                  <a:pt x="2390" y="950"/>
                  <a:pt x="2390" y="948"/>
                  <a:pt x="2390" y="946"/>
                </a:cubicBezTo>
                <a:cubicBezTo>
                  <a:pt x="2395" y="940"/>
                  <a:pt x="2401" y="934"/>
                  <a:pt x="2407" y="929"/>
                </a:cubicBezTo>
                <a:cubicBezTo>
                  <a:pt x="2407" y="925"/>
                  <a:pt x="2407" y="922"/>
                  <a:pt x="2407" y="920"/>
                </a:cubicBezTo>
                <a:cubicBezTo>
                  <a:pt x="2416" y="911"/>
                  <a:pt x="2425" y="903"/>
                  <a:pt x="2433" y="895"/>
                </a:cubicBezTo>
                <a:cubicBezTo>
                  <a:pt x="2442" y="895"/>
                  <a:pt x="2450" y="895"/>
                  <a:pt x="2458" y="895"/>
                </a:cubicBezTo>
                <a:cubicBezTo>
                  <a:pt x="2461" y="891"/>
                  <a:pt x="2463" y="889"/>
                  <a:pt x="2466" y="886"/>
                </a:cubicBezTo>
                <a:cubicBezTo>
                  <a:pt x="2475" y="886"/>
                  <a:pt x="2483" y="886"/>
                  <a:pt x="2491" y="886"/>
                </a:cubicBezTo>
                <a:cubicBezTo>
                  <a:pt x="2494" y="883"/>
                  <a:pt x="2497" y="880"/>
                  <a:pt x="2500" y="878"/>
                </a:cubicBezTo>
                <a:cubicBezTo>
                  <a:pt x="2503" y="878"/>
                  <a:pt x="2506" y="878"/>
                  <a:pt x="2508" y="878"/>
                </a:cubicBezTo>
                <a:cubicBezTo>
                  <a:pt x="2511" y="874"/>
                  <a:pt x="2515" y="872"/>
                  <a:pt x="2517" y="869"/>
                </a:cubicBezTo>
                <a:cubicBezTo>
                  <a:pt x="2520" y="869"/>
                  <a:pt x="2523" y="869"/>
                  <a:pt x="2525" y="869"/>
                </a:cubicBezTo>
                <a:cubicBezTo>
                  <a:pt x="2528" y="866"/>
                  <a:pt x="2532" y="863"/>
                  <a:pt x="2534" y="860"/>
                </a:cubicBezTo>
                <a:cubicBezTo>
                  <a:pt x="2534" y="857"/>
                  <a:pt x="2534" y="855"/>
                  <a:pt x="2534" y="852"/>
                </a:cubicBezTo>
                <a:cubicBezTo>
                  <a:pt x="2537" y="849"/>
                  <a:pt x="2540" y="847"/>
                  <a:pt x="2542" y="844"/>
                </a:cubicBezTo>
                <a:cubicBezTo>
                  <a:pt x="2542" y="841"/>
                  <a:pt x="2542" y="838"/>
                  <a:pt x="2542" y="835"/>
                </a:cubicBezTo>
                <a:cubicBezTo>
                  <a:pt x="2553" y="824"/>
                  <a:pt x="2565" y="813"/>
                  <a:pt x="2576" y="801"/>
                </a:cubicBezTo>
                <a:cubicBezTo>
                  <a:pt x="2579" y="801"/>
                  <a:pt x="2582" y="801"/>
                  <a:pt x="2584" y="801"/>
                </a:cubicBezTo>
                <a:cubicBezTo>
                  <a:pt x="2590" y="796"/>
                  <a:pt x="2596" y="790"/>
                  <a:pt x="2601" y="785"/>
                </a:cubicBezTo>
                <a:cubicBezTo>
                  <a:pt x="2607" y="785"/>
                  <a:pt x="2613" y="785"/>
                  <a:pt x="2618" y="785"/>
                </a:cubicBezTo>
                <a:cubicBezTo>
                  <a:pt x="2618" y="782"/>
                  <a:pt x="2618" y="779"/>
                  <a:pt x="2618" y="776"/>
                </a:cubicBezTo>
                <a:cubicBezTo>
                  <a:pt x="2624" y="771"/>
                  <a:pt x="2630" y="765"/>
                  <a:pt x="2635" y="759"/>
                </a:cubicBezTo>
                <a:cubicBezTo>
                  <a:pt x="2641" y="759"/>
                  <a:pt x="2647" y="759"/>
                  <a:pt x="2651" y="759"/>
                </a:cubicBezTo>
                <a:cubicBezTo>
                  <a:pt x="2655" y="756"/>
                  <a:pt x="2658" y="753"/>
                  <a:pt x="2660" y="751"/>
                </a:cubicBezTo>
                <a:cubicBezTo>
                  <a:pt x="2677" y="751"/>
                  <a:pt x="2694" y="751"/>
                  <a:pt x="2711" y="751"/>
                </a:cubicBezTo>
                <a:cubicBezTo>
                  <a:pt x="2714" y="748"/>
                  <a:pt x="2717" y="745"/>
                  <a:pt x="2720" y="742"/>
                </a:cubicBezTo>
                <a:cubicBezTo>
                  <a:pt x="2723" y="745"/>
                  <a:pt x="2725" y="749"/>
                  <a:pt x="2728" y="751"/>
                </a:cubicBezTo>
                <a:cubicBezTo>
                  <a:pt x="2728" y="766"/>
                  <a:pt x="2728" y="779"/>
                  <a:pt x="2728" y="793"/>
                </a:cubicBezTo>
                <a:cubicBezTo>
                  <a:pt x="2737" y="793"/>
                  <a:pt x="2745" y="793"/>
                  <a:pt x="2753" y="793"/>
                </a:cubicBezTo>
                <a:cubicBezTo>
                  <a:pt x="2753" y="784"/>
                  <a:pt x="2753" y="776"/>
                  <a:pt x="2753" y="768"/>
                </a:cubicBezTo>
                <a:cubicBezTo>
                  <a:pt x="2756" y="768"/>
                  <a:pt x="2759" y="768"/>
                  <a:pt x="2762" y="768"/>
                </a:cubicBezTo>
                <a:cubicBezTo>
                  <a:pt x="2765" y="771"/>
                  <a:pt x="2767" y="774"/>
                  <a:pt x="2770" y="776"/>
                </a:cubicBezTo>
                <a:cubicBezTo>
                  <a:pt x="2784" y="776"/>
                  <a:pt x="2798" y="776"/>
                  <a:pt x="2812" y="776"/>
                </a:cubicBezTo>
                <a:cubicBezTo>
                  <a:pt x="2812" y="771"/>
                  <a:pt x="2812" y="765"/>
                  <a:pt x="2812" y="759"/>
                </a:cubicBezTo>
                <a:cubicBezTo>
                  <a:pt x="2818" y="753"/>
                  <a:pt x="2823" y="748"/>
                  <a:pt x="2829" y="742"/>
                </a:cubicBezTo>
                <a:cubicBezTo>
                  <a:pt x="2832" y="742"/>
                  <a:pt x="2835" y="742"/>
                  <a:pt x="2838" y="742"/>
                </a:cubicBezTo>
                <a:cubicBezTo>
                  <a:pt x="2841" y="739"/>
                  <a:pt x="2844" y="736"/>
                  <a:pt x="2846" y="734"/>
                </a:cubicBezTo>
                <a:cubicBezTo>
                  <a:pt x="2849" y="734"/>
                  <a:pt x="2852" y="734"/>
                  <a:pt x="2854" y="734"/>
                </a:cubicBezTo>
                <a:cubicBezTo>
                  <a:pt x="2857" y="731"/>
                  <a:pt x="2861" y="728"/>
                  <a:pt x="2863" y="726"/>
                </a:cubicBezTo>
                <a:cubicBezTo>
                  <a:pt x="2866" y="726"/>
                  <a:pt x="2869" y="726"/>
                  <a:pt x="2871" y="726"/>
                </a:cubicBezTo>
                <a:cubicBezTo>
                  <a:pt x="2877" y="720"/>
                  <a:pt x="2882" y="715"/>
                  <a:pt x="2888" y="709"/>
                </a:cubicBezTo>
                <a:cubicBezTo>
                  <a:pt x="2891" y="709"/>
                  <a:pt x="2895" y="709"/>
                  <a:pt x="2897" y="709"/>
                </a:cubicBezTo>
                <a:cubicBezTo>
                  <a:pt x="2900" y="706"/>
                  <a:pt x="2903" y="702"/>
                  <a:pt x="2905" y="700"/>
                </a:cubicBezTo>
                <a:cubicBezTo>
                  <a:pt x="2911" y="700"/>
                  <a:pt x="2917" y="700"/>
                  <a:pt x="2922" y="700"/>
                </a:cubicBezTo>
                <a:cubicBezTo>
                  <a:pt x="2925" y="697"/>
                  <a:pt x="2928" y="694"/>
                  <a:pt x="2930" y="692"/>
                </a:cubicBezTo>
                <a:cubicBezTo>
                  <a:pt x="2934" y="692"/>
                  <a:pt x="2937" y="692"/>
                  <a:pt x="2939" y="692"/>
                </a:cubicBezTo>
                <a:cubicBezTo>
                  <a:pt x="2945" y="686"/>
                  <a:pt x="2951" y="681"/>
                  <a:pt x="2955" y="675"/>
                </a:cubicBezTo>
                <a:cubicBezTo>
                  <a:pt x="2959" y="675"/>
                  <a:pt x="2962" y="675"/>
                  <a:pt x="2964" y="675"/>
                </a:cubicBezTo>
                <a:cubicBezTo>
                  <a:pt x="2968" y="672"/>
                  <a:pt x="2970" y="669"/>
                  <a:pt x="2972" y="667"/>
                </a:cubicBezTo>
                <a:cubicBezTo>
                  <a:pt x="2976" y="667"/>
                  <a:pt x="2979" y="667"/>
                  <a:pt x="2981" y="667"/>
                </a:cubicBezTo>
                <a:cubicBezTo>
                  <a:pt x="2985" y="664"/>
                  <a:pt x="2987" y="660"/>
                  <a:pt x="2989" y="658"/>
                </a:cubicBezTo>
                <a:cubicBezTo>
                  <a:pt x="2995" y="658"/>
                  <a:pt x="3001" y="658"/>
                  <a:pt x="3006" y="658"/>
                </a:cubicBezTo>
                <a:cubicBezTo>
                  <a:pt x="3012" y="652"/>
                  <a:pt x="3018" y="647"/>
                  <a:pt x="3024" y="641"/>
                </a:cubicBezTo>
                <a:cubicBezTo>
                  <a:pt x="3024" y="632"/>
                  <a:pt x="3024" y="624"/>
                  <a:pt x="3024" y="616"/>
                </a:cubicBezTo>
                <a:cubicBezTo>
                  <a:pt x="3029" y="610"/>
                  <a:pt x="3035" y="604"/>
                  <a:pt x="3041" y="599"/>
                </a:cubicBezTo>
                <a:cubicBezTo>
                  <a:pt x="3041" y="595"/>
                  <a:pt x="3041" y="593"/>
                  <a:pt x="3041" y="591"/>
                </a:cubicBezTo>
                <a:cubicBezTo>
                  <a:pt x="3055" y="576"/>
                  <a:pt x="3069" y="562"/>
                  <a:pt x="3083" y="548"/>
                </a:cubicBezTo>
                <a:cubicBezTo>
                  <a:pt x="3083" y="545"/>
                  <a:pt x="3083" y="542"/>
                  <a:pt x="3083" y="540"/>
                </a:cubicBezTo>
                <a:cubicBezTo>
                  <a:pt x="3088" y="534"/>
                  <a:pt x="3094" y="528"/>
                  <a:pt x="3100" y="523"/>
                </a:cubicBezTo>
                <a:cubicBezTo>
                  <a:pt x="3100" y="520"/>
                  <a:pt x="3100" y="517"/>
                  <a:pt x="3100" y="514"/>
                </a:cubicBezTo>
                <a:cubicBezTo>
                  <a:pt x="3103" y="511"/>
                  <a:pt x="3105" y="509"/>
                  <a:pt x="3108" y="506"/>
                </a:cubicBezTo>
                <a:cubicBezTo>
                  <a:pt x="3119" y="506"/>
                  <a:pt x="3130" y="506"/>
                  <a:pt x="3142" y="506"/>
                </a:cubicBezTo>
                <a:cubicBezTo>
                  <a:pt x="3142" y="497"/>
                  <a:pt x="3142" y="489"/>
                  <a:pt x="3142" y="481"/>
                </a:cubicBezTo>
                <a:cubicBezTo>
                  <a:pt x="3139" y="478"/>
                  <a:pt x="3135" y="475"/>
                  <a:pt x="3133" y="472"/>
                </a:cubicBezTo>
                <a:cubicBezTo>
                  <a:pt x="3133" y="467"/>
                  <a:pt x="3133" y="461"/>
                  <a:pt x="3133" y="455"/>
                </a:cubicBezTo>
                <a:cubicBezTo>
                  <a:pt x="3127" y="450"/>
                  <a:pt x="3122" y="444"/>
                  <a:pt x="3116" y="438"/>
                </a:cubicBezTo>
                <a:cubicBezTo>
                  <a:pt x="3116" y="433"/>
                  <a:pt x="3116" y="427"/>
                  <a:pt x="3116" y="422"/>
                </a:cubicBezTo>
                <a:cubicBezTo>
                  <a:pt x="3122" y="416"/>
                  <a:pt x="3127" y="411"/>
                  <a:pt x="3133" y="405"/>
                </a:cubicBezTo>
                <a:cubicBezTo>
                  <a:pt x="3136" y="405"/>
                  <a:pt x="3139" y="405"/>
                  <a:pt x="3142" y="405"/>
                </a:cubicBezTo>
                <a:cubicBezTo>
                  <a:pt x="3148" y="399"/>
                  <a:pt x="3153" y="394"/>
                  <a:pt x="3158" y="388"/>
                </a:cubicBezTo>
                <a:cubicBezTo>
                  <a:pt x="3164" y="388"/>
                  <a:pt x="3169" y="388"/>
                  <a:pt x="3175" y="388"/>
                </a:cubicBezTo>
                <a:cubicBezTo>
                  <a:pt x="3178" y="385"/>
                  <a:pt x="3182" y="382"/>
                  <a:pt x="3184" y="380"/>
                </a:cubicBezTo>
                <a:cubicBezTo>
                  <a:pt x="3193" y="380"/>
                  <a:pt x="3201" y="380"/>
                  <a:pt x="3209" y="380"/>
                </a:cubicBezTo>
                <a:cubicBezTo>
                  <a:pt x="3212" y="377"/>
                  <a:pt x="3215" y="373"/>
                  <a:pt x="3217" y="371"/>
                </a:cubicBezTo>
                <a:cubicBezTo>
                  <a:pt x="3223" y="371"/>
                  <a:pt x="3229" y="371"/>
                  <a:pt x="3234" y="371"/>
                </a:cubicBezTo>
                <a:cubicBezTo>
                  <a:pt x="3237" y="368"/>
                  <a:pt x="3241" y="365"/>
                  <a:pt x="3243" y="363"/>
                </a:cubicBezTo>
                <a:cubicBezTo>
                  <a:pt x="3246" y="363"/>
                  <a:pt x="3249" y="363"/>
                  <a:pt x="3251" y="363"/>
                </a:cubicBezTo>
                <a:cubicBezTo>
                  <a:pt x="3254" y="360"/>
                  <a:pt x="3257" y="356"/>
                  <a:pt x="3259" y="354"/>
                </a:cubicBezTo>
                <a:cubicBezTo>
                  <a:pt x="3265" y="354"/>
                  <a:pt x="3271" y="354"/>
                  <a:pt x="3276" y="354"/>
                </a:cubicBezTo>
                <a:cubicBezTo>
                  <a:pt x="3276" y="351"/>
                  <a:pt x="3276" y="348"/>
                  <a:pt x="3276" y="346"/>
                </a:cubicBezTo>
                <a:cubicBezTo>
                  <a:pt x="3273" y="343"/>
                  <a:pt x="3271" y="339"/>
                  <a:pt x="3268" y="337"/>
                </a:cubicBezTo>
                <a:cubicBezTo>
                  <a:pt x="3268" y="331"/>
                  <a:pt x="3268" y="326"/>
                  <a:pt x="3268" y="321"/>
                </a:cubicBezTo>
                <a:cubicBezTo>
                  <a:pt x="3265" y="317"/>
                  <a:pt x="3262" y="314"/>
                  <a:pt x="3259" y="312"/>
                </a:cubicBezTo>
                <a:cubicBezTo>
                  <a:pt x="3259" y="309"/>
                  <a:pt x="3259" y="306"/>
                  <a:pt x="3259" y="304"/>
                </a:cubicBezTo>
                <a:cubicBezTo>
                  <a:pt x="3268" y="304"/>
                  <a:pt x="3277" y="304"/>
                  <a:pt x="3285" y="304"/>
                </a:cubicBezTo>
                <a:cubicBezTo>
                  <a:pt x="3289" y="300"/>
                  <a:pt x="3291" y="297"/>
                  <a:pt x="3293" y="295"/>
                </a:cubicBezTo>
                <a:cubicBezTo>
                  <a:pt x="3302" y="295"/>
                  <a:pt x="3310" y="295"/>
                  <a:pt x="3319" y="295"/>
                </a:cubicBezTo>
                <a:cubicBezTo>
                  <a:pt x="3319" y="292"/>
                  <a:pt x="3319" y="289"/>
                  <a:pt x="3319" y="287"/>
                </a:cubicBezTo>
                <a:cubicBezTo>
                  <a:pt x="3315" y="283"/>
                  <a:pt x="3313" y="280"/>
                  <a:pt x="3310" y="278"/>
                </a:cubicBezTo>
                <a:cubicBezTo>
                  <a:pt x="3310" y="274"/>
                  <a:pt x="3310" y="272"/>
                  <a:pt x="3310" y="270"/>
                </a:cubicBezTo>
                <a:cubicBezTo>
                  <a:pt x="3322" y="270"/>
                  <a:pt x="3333" y="270"/>
                  <a:pt x="3344" y="270"/>
                </a:cubicBezTo>
                <a:cubicBezTo>
                  <a:pt x="3348" y="266"/>
                  <a:pt x="3350" y="264"/>
                  <a:pt x="3353" y="262"/>
                </a:cubicBezTo>
                <a:cubicBezTo>
                  <a:pt x="3370" y="262"/>
                  <a:pt x="3387" y="262"/>
                  <a:pt x="3404" y="262"/>
                </a:cubicBezTo>
                <a:cubicBezTo>
                  <a:pt x="3407" y="265"/>
                  <a:pt x="3409" y="267"/>
                  <a:pt x="3412" y="270"/>
                </a:cubicBezTo>
                <a:cubicBezTo>
                  <a:pt x="3412" y="275"/>
                  <a:pt x="3412" y="281"/>
                  <a:pt x="3412" y="287"/>
                </a:cubicBezTo>
                <a:cubicBezTo>
                  <a:pt x="3415" y="290"/>
                  <a:pt x="3417" y="292"/>
                  <a:pt x="3420" y="295"/>
                </a:cubicBezTo>
                <a:cubicBezTo>
                  <a:pt x="3420" y="300"/>
                  <a:pt x="3420" y="306"/>
                  <a:pt x="3420" y="312"/>
                </a:cubicBezTo>
                <a:cubicBezTo>
                  <a:pt x="3423" y="315"/>
                  <a:pt x="3426" y="318"/>
                  <a:pt x="3429" y="321"/>
                </a:cubicBezTo>
                <a:cubicBezTo>
                  <a:pt x="3432" y="321"/>
                  <a:pt x="3434" y="321"/>
                  <a:pt x="3437" y="321"/>
                </a:cubicBezTo>
                <a:cubicBezTo>
                  <a:pt x="3437" y="338"/>
                  <a:pt x="3437" y="355"/>
                  <a:pt x="3437" y="371"/>
                </a:cubicBezTo>
                <a:cubicBezTo>
                  <a:pt x="3440" y="374"/>
                  <a:pt x="3443" y="377"/>
                  <a:pt x="3446" y="380"/>
                </a:cubicBezTo>
                <a:cubicBezTo>
                  <a:pt x="3446" y="386"/>
                  <a:pt x="3446" y="391"/>
                  <a:pt x="3446" y="396"/>
                </a:cubicBezTo>
                <a:cubicBezTo>
                  <a:pt x="3449" y="399"/>
                  <a:pt x="3451" y="403"/>
                  <a:pt x="3454" y="405"/>
                </a:cubicBezTo>
                <a:cubicBezTo>
                  <a:pt x="3454" y="414"/>
                  <a:pt x="3454" y="422"/>
                  <a:pt x="3454" y="430"/>
                </a:cubicBezTo>
                <a:cubicBezTo>
                  <a:pt x="3460" y="436"/>
                  <a:pt x="3465" y="441"/>
                  <a:pt x="3471" y="447"/>
                </a:cubicBezTo>
                <a:cubicBezTo>
                  <a:pt x="3471" y="450"/>
                  <a:pt x="3471" y="453"/>
                  <a:pt x="3471" y="455"/>
                </a:cubicBezTo>
                <a:cubicBezTo>
                  <a:pt x="3474" y="458"/>
                  <a:pt x="3477" y="462"/>
                  <a:pt x="3479" y="464"/>
                </a:cubicBezTo>
                <a:cubicBezTo>
                  <a:pt x="3485" y="458"/>
                  <a:pt x="3490" y="453"/>
                  <a:pt x="3496" y="447"/>
                </a:cubicBezTo>
                <a:cubicBezTo>
                  <a:pt x="3499" y="447"/>
                  <a:pt x="3503" y="447"/>
                  <a:pt x="3505" y="447"/>
                </a:cubicBezTo>
                <a:cubicBezTo>
                  <a:pt x="3508" y="444"/>
                  <a:pt x="3511" y="441"/>
                  <a:pt x="3513" y="438"/>
                </a:cubicBezTo>
                <a:cubicBezTo>
                  <a:pt x="3516" y="438"/>
                  <a:pt x="3519" y="438"/>
                  <a:pt x="3521" y="438"/>
                </a:cubicBezTo>
                <a:cubicBezTo>
                  <a:pt x="3524" y="435"/>
                  <a:pt x="3528" y="433"/>
                  <a:pt x="3530" y="430"/>
                </a:cubicBezTo>
                <a:cubicBezTo>
                  <a:pt x="3541" y="430"/>
                  <a:pt x="3553" y="430"/>
                  <a:pt x="3564" y="430"/>
                </a:cubicBezTo>
                <a:cubicBezTo>
                  <a:pt x="3567" y="427"/>
                  <a:pt x="3570" y="424"/>
                  <a:pt x="3572" y="422"/>
                </a:cubicBezTo>
                <a:cubicBezTo>
                  <a:pt x="3575" y="422"/>
                  <a:pt x="3578" y="422"/>
                  <a:pt x="3580" y="422"/>
                </a:cubicBezTo>
                <a:cubicBezTo>
                  <a:pt x="3580" y="402"/>
                  <a:pt x="3580" y="382"/>
                  <a:pt x="3580" y="363"/>
                </a:cubicBezTo>
                <a:cubicBezTo>
                  <a:pt x="3586" y="357"/>
                  <a:pt x="3592" y="351"/>
                  <a:pt x="3597" y="346"/>
                </a:cubicBezTo>
                <a:cubicBezTo>
                  <a:pt x="3609" y="346"/>
                  <a:pt x="3620" y="346"/>
                  <a:pt x="3631" y="346"/>
                </a:cubicBezTo>
                <a:cubicBezTo>
                  <a:pt x="3635" y="349"/>
                  <a:pt x="3637" y="351"/>
                  <a:pt x="3639" y="354"/>
                </a:cubicBezTo>
                <a:cubicBezTo>
                  <a:pt x="3639" y="357"/>
                  <a:pt x="3639" y="360"/>
                  <a:pt x="3639" y="363"/>
                </a:cubicBezTo>
                <a:cubicBezTo>
                  <a:pt x="3643" y="366"/>
                  <a:pt x="3646" y="369"/>
                  <a:pt x="3648" y="371"/>
                </a:cubicBezTo>
                <a:cubicBezTo>
                  <a:pt x="3645" y="374"/>
                  <a:pt x="3642" y="377"/>
                  <a:pt x="3639" y="380"/>
                </a:cubicBezTo>
                <a:cubicBezTo>
                  <a:pt x="3639" y="391"/>
                  <a:pt x="3639" y="403"/>
                  <a:pt x="3639" y="413"/>
                </a:cubicBezTo>
                <a:cubicBezTo>
                  <a:pt x="3643" y="416"/>
                  <a:pt x="3646" y="420"/>
                  <a:pt x="3648" y="422"/>
                </a:cubicBezTo>
                <a:cubicBezTo>
                  <a:pt x="3665" y="422"/>
                  <a:pt x="3682" y="422"/>
                  <a:pt x="3699" y="422"/>
                </a:cubicBezTo>
                <a:cubicBezTo>
                  <a:pt x="3702" y="419"/>
                  <a:pt x="3705" y="416"/>
                  <a:pt x="3708" y="413"/>
                </a:cubicBezTo>
                <a:cubicBezTo>
                  <a:pt x="3719" y="413"/>
                  <a:pt x="3730" y="413"/>
                  <a:pt x="3741" y="413"/>
                </a:cubicBezTo>
                <a:cubicBezTo>
                  <a:pt x="3744" y="410"/>
                  <a:pt x="3747" y="407"/>
                  <a:pt x="3750" y="405"/>
                </a:cubicBezTo>
                <a:cubicBezTo>
                  <a:pt x="3759" y="405"/>
                  <a:pt x="3767" y="405"/>
                  <a:pt x="3775" y="405"/>
                </a:cubicBezTo>
                <a:cubicBezTo>
                  <a:pt x="3777" y="405"/>
                  <a:pt x="3780" y="405"/>
                  <a:pt x="3783" y="405"/>
                </a:cubicBezTo>
                <a:cubicBezTo>
                  <a:pt x="3785" y="403"/>
                  <a:pt x="3789" y="399"/>
                  <a:pt x="3792" y="396"/>
                </a:cubicBezTo>
                <a:cubicBezTo>
                  <a:pt x="3792" y="394"/>
                  <a:pt x="3792" y="391"/>
                  <a:pt x="3792" y="388"/>
                </a:cubicBezTo>
                <a:cubicBezTo>
                  <a:pt x="3800" y="380"/>
                  <a:pt x="3808" y="372"/>
                  <a:pt x="3817" y="363"/>
                </a:cubicBezTo>
                <a:cubicBezTo>
                  <a:pt x="3817" y="360"/>
                  <a:pt x="3817" y="357"/>
                  <a:pt x="3817" y="354"/>
                </a:cubicBezTo>
                <a:cubicBezTo>
                  <a:pt x="3819" y="351"/>
                  <a:pt x="3823" y="349"/>
                  <a:pt x="3826" y="346"/>
                </a:cubicBezTo>
                <a:cubicBezTo>
                  <a:pt x="3826" y="340"/>
                  <a:pt x="3826" y="334"/>
                  <a:pt x="3826" y="329"/>
                </a:cubicBezTo>
                <a:cubicBezTo>
                  <a:pt x="3828" y="326"/>
                  <a:pt x="3831" y="324"/>
                  <a:pt x="3834" y="321"/>
                </a:cubicBezTo>
                <a:cubicBezTo>
                  <a:pt x="3834" y="313"/>
                  <a:pt x="3834" y="304"/>
                  <a:pt x="3834" y="295"/>
                </a:cubicBezTo>
                <a:cubicBezTo>
                  <a:pt x="3836" y="292"/>
                  <a:pt x="3839" y="290"/>
                  <a:pt x="3842" y="287"/>
                </a:cubicBezTo>
                <a:cubicBezTo>
                  <a:pt x="3845" y="287"/>
                  <a:pt x="3848" y="287"/>
                  <a:pt x="3851" y="287"/>
                </a:cubicBezTo>
                <a:cubicBezTo>
                  <a:pt x="3851" y="284"/>
                  <a:pt x="3851" y="281"/>
                  <a:pt x="3851" y="278"/>
                </a:cubicBezTo>
                <a:cubicBezTo>
                  <a:pt x="3853" y="275"/>
                  <a:pt x="3856" y="273"/>
                  <a:pt x="3859" y="270"/>
                </a:cubicBezTo>
                <a:cubicBezTo>
                  <a:pt x="3859" y="267"/>
                  <a:pt x="3859" y="265"/>
                  <a:pt x="3859" y="262"/>
                </a:cubicBezTo>
                <a:cubicBezTo>
                  <a:pt x="3857" y="259"/>
                  <a:pt x="3854" y="256"/>
                  <a:pt x="3851" y="253"/>
                </a:cubicBezTo>
                <a:cubicBezTo>
                  <a:pt x="3851" y="233"/>
                  <a:pt x="3851" y="214"/>
                  <a:pt x="3851" y="193"/>
                </a:cubicBezTo>
                <a:cubicBezTo>
                  <a:pt x="3859" y="193"/>
                  <a:pt x="3867" y="193"/>
                  <a:pt x="3876" y="193"/>
                </a:cubicBezTo>
                <a:cubicBezTo>
                  <a:pt x="3885" y="193"/>
                  <a:pt x="3893" y="193"/>
                  <a:pt x="3901" y="193"/>
                </a:cubicBezTo>
                <a:cubicBezTo>
                  <a:pt x="3905" y="197"/>
                  <a:pt x="3908" y="200"/>
                  <a:pt x="3910" y="202"/>
                </a:cubicBezTo>
                <a:cubicBezTo>
                  <a:pt x="3919" y="202"/>
                  <a:pt x="3927" y="202"/>
                  <a:pt x="3935" y="202"/>
                </a:cubicBezTo>
                <a:cubicBezTo>
                  <a:pt x="3939" y="199"/>
                  <a:pt x="3941" y="196"/>
                  <a:pt x="3943" y="193"/>
                </a:cubicBezTo>
                <a:cubicBezTo>
                  <a:pt x="3977" y="193"/>
                  <a:pt x="4012" y="193"/>
                  <a:pt x="4045" y="193"/>
                </a:cubicBezTo>
                <a:cubicBezTo>
                  <a:pt x="4048" y="190"/>
                  <a:pt x="4051" y="188"/>
                  <a:pt x="4054" y="185"/>
                </a:cubicBezTo>
                <a:cubicBezTo>
                  <a:pt x="4057" y="185"/>
                  <a:pt x="4059" y="185"/>
                  <a:pt x="4062" y="185"/>
                </a:cubicBezTo>
                <a:cubicBezTo>
                  <a:pt x="4071" y="176"/>
                  <a:pt x="4079" y="168"/>
                  <a:pt x="4087" y="160"/>
                </a:cubicBezTo>
                <a:cubicBezTo>
                  <a:pt x="4090" y="160"/>
                  <a:pt x="4093" y="160"/>
                  <a:pt x="4096" y="160"/>
                </a:cubicBezTo>
                <a:cubicBezTo>
                  <a:pt x="4101" y="155"/>
                  <a:pt x="4107" y="149"/>
                  <a:pt x="4113" y="143"/>
                </a:cubicBezTo>
                <a:cubicBezTo>
                  <a:pt x="4116" y="143"/>
                  <a:pt x="4119" y="143"/>
                  <a:pt x="4121" y="143"/>
                </a:cubicBezTo>
                <a:cubicBezTo>
                  <a:pt x="4127" y="138"/>
                  <a:pt x="4132" y="132"/>
                  <a:pt x="4138" y="126"/>
                </a:cubicBezTo>
                <a:cubicBezTo>
                  <a:pt x="4138" y="123"/>
                  <a:pt x="4138" y="120"/>
                  <a:pt x="4138" y="118"/>
                </a:cubicBezTo>
                <a:cubicBezTo>
                  <a:pt x="4147" y="109"/>
                  <a:pt x="4155" y="100"/>
                  <a:pt x="4163" y="92"/>
                </a:cubicBezTo>
                <a:cubicBezTo>
                  <a:pt x="4166" y="92"/>
                  <a:pt x="4170" y="92"/>
                  <a:pt x="4172" y="92"/>
                </a:cubicBezTo>
                <a:cubicBezTo>
                  <a:pt x="4181" y="83"/>
                  <a:pt x="4189" y="75"/>
                  <a:pt x="4197" y="67"/>
                </a:cubicBezTo>
                <a:cubicBezTo>
                  <a:pt x="4200" y="67"/>
                  <a:pt x="4203" y="67"/>
                  <a:pt x="4205" y="67"/>
                </a:cubicBezTo>
                <a:cubicBezTo>
                  <a:pt x="4208" y="64"/>
                  <a:pt x="4212" y="61"/>
                  <a:pt x="4214" y="59"/>
                </a:cubicBezTo>
                <a:cubicBezTo>
                  <a:pt x="4217" y="59"/>
                  <a:pt x="4220" y="59"/>
                  <a:pt x="4222" y="59"/>
                </a:cubicBezTo>
                <a:cubicBezTo>
                  <a:pt x="4225" y="56"/>
                  <a:pt x="4229" y="52"/>
                  <a:pt x="4231" y="50"/>
                </a:cubicBezTo>
                <a:cubicBezTo>
                  <a:pt x="4231" y="44"/>
                  <a:pt x="4231" y="39"/>
                  <a:pt x="4231" y="33"/>
                </a:cubicBezTo>
                <a:cubicBezTo>
                  <a:pt x="4228" y="30"/>
                  <a:pt x="4225" y="27"/>
                  <a:pt x="4222" y="25"/>
                </a:cubicBezTo>
                <a:cubicBezTo>
                  <a:pt x="4222" y="22"/>
                  <a:pt x="4222" y="19"/>
                  <a:pt x="4222" y="17"/>
                </a:cubicBezTo>
                <a:cubicBezTo>
                  <a:pt x="4225" y="14"/>
                  <a:pt x="4229" y="10"/>
                  <a:pt x="4231" y="8"/>
                </a:cubicBezTo>
                <a:cubicBezTo>
                  <a:pt x="4237" y="8"/>
                  <a:pt x="4243" y="8"/>
                  <a:pt x="4247" y="8"/>
                </a:cubicBezTo>
                <a:cubicBezTo>
                  <a:pt x="4251" y="5"/>
                  <a:pt x="4254" y="2"/>
                  <a:pt x="4256" y="0"/>
                </a:cubicBezTo>
                <a:cubicBezTo>
                  <a:pt x="4260" y="0"/>
                  <a:pt x="4262" y="0"/>
                  <a:pt x="4264" y="0"/>
                </a:cubicBezTo>
                <a:cubicBezTo>
                  <a:pt x="4264" y="9"/>
                  <a:pt x="4264" y="17"/>
                  <a:pt x="4264" y="25"/>
                </a:cubicBezTo>
                <a:cubicBezTo>
                  <a:pt x="4270" y="31"/>
                  <a:pt x="4276" y="36"/>
                  <a:pt x="4281" y="42"/>
                </a:cubicBezTo>
                <a:cubicBezTo>
                  <a:pt x="4281" y="45"/>
                  <a:pt x="4281" y="48"/>
                  <a:pt x="4281" y="50"/>
                </a:cubicBezTo>
                <a:cubicBezTo>
                  <a:pt x="4285" y="53"/>
                  <a:pt x="4288" y="56"/>
                  <a:pt x="4290" y="59"/>
                </a:cubicBezTo>
                <a:cubicBezTo>
                  <a:pt x="4296" y="59"/>
                  <a:pt x="4302" y="59"/>
                  <a:pt x="4307" y="59"/>
                </a:cubicBezTo>
                <a:cubicBezTo>
                  <a:pt x="4310" y="62"/>
                  <a:pt x="4313" y="65"/>
                  <a:pt x="4315" y="67"/>
                </a:cubicBezTo>
                <a:cubicBezTo>
                  <a:pt x="4319" y="67"/>
                  <a:pt x="4321" y="67"/>
                  <a:pt x="4324" y="67"/>
                </a:cubicBezTo>
                <a:cubicBezTo>
                  <a:pt x="4327" y="70"/>
                  <a:pt x="4330" y="73"/>
                  <a:pt x="4332" y="75"/>
                </a:cubicBezTo>
                <a:cubicBezTo>
                  <a:pt x="4353" y="75"/>
                  <a:pt x="4372" y="75"/>
                  <a:pt x="4392" y="75"/>
                </a:cubicBezTo>
                <a:cubicBezTo>
                  <a:pt x="4395" y="72"/>
                  <a:pt x="4397" y="69"/>
                  <a:pt x="4400" y="67"/>
                </a:cubicBezTo>
                <a:cubicBezTo>
                  <a:pt x="4405" y="67"/>
                  <a:pt x="4411" y="67"/>
                  <a:pt x="4417" y="67"/>
                </a:cubicBezTo>
                <a:cubicBezTo>
                  <a:pt x="4420" y="64"/>
                  <a:pt x="4422" y="61"/>
                  <a:pt x="4425" y="59"/>
                </a:cubicBezTo>
                <a:cubicBezTo>
                  <a:pt x="4428" y="59"/>
                  <a:pt x="4431" y="59"/>
                  <a:pt x="4434" y="59"/>
                </a:cubicBezTo>
                <a:cubicBezTo>
                  <a:pt x="4437" y="56"/>
                  <a:pt x="4439" y="52"/>
                  <a:pt x="4442" y="50"/>
                </a:cubicBezTo>
                <a:cubicBezTo>
                  <a:pt x="4448" y="50"/>
                  <a:pt x="4453" y="50"/>
                  <a:pt x="4459" y="50"/>
                </a:cubicBezTo>
                <a:cubicBezTo>
                  <a:pt x="4462" y="47"/>
                  <a:pt x="4465" y="44"/>
                  <a:pt x="4467" y="42"/>
                </a:cubicBezTo>
                <a:cubicBezTo>
                  <a:pt x="4470" y="42"/>
                  <a:pt x="4474" y="42"/>
                  <a:pt x="4476" y="42"/>
                </a:cubicBezTo>
                <a:cubicBezTo>
                  <a:pt x="4479" y="39"/>
                  <a:pt x="4482" y="35"/>
                  <a:pt x="4484" y="33"/>
                </a:cubicBezTo>
                <a:cubicBezTo>
                  <a:pt x="4487" y="33"/>
                  <a:pt x="4491" y="33"/>
                  <a:pt x="4493" y="33"/>
                </a:cubicBezTo>
                <a:cubicBezTo>
                  <a:pt x="4496" y="30"/>
                  <a:pt x="4499" y="27"/>
                  <a:pt x="4501" y="25"/>
                </a:cubicBezTo>
                <a:cubicBezTo>
                  <a:pt x="4504" y="28"/>
                  <a:pt x="4507" y="31"/>
                  <a:pt x="4509" y="33"/>
                </a:cubicBezTo>
                <a:cubicBezTo>
                  <a:pt x="4509" y="44"/>
                  <a:pt x="4509" y="56"/>
                  <a:pt x="4509" y="67"/>
                </a:cubicBezTo>
                <a:cubicBezTo>
                  <a:pt x="4512" y="70"/>
                  <a:pt x="4516" y="73"/>
                  <a:pt x="4518" y="75"/>
                </a:cubicBezTo>
                <a:cubicBezTo>
                  <a:pt x="4518" y="84"/>
                  <a:pt x="4518" y="93"/>
                  <a:pt x="4518" y="101"/>
                </a:cubicBezTo>
                <a:cubicBezTo>
                  <a:pt x="4524" y="107"/>
                  <a:pt x="4529" y="112"/>
                  <a:pt x="4535" y="118"/>
                </a:cubicBezTo>
                <a:cubicBezTo>
                  <a:pt x="4535" y="124"/>
                  <a:pt x="4535" y="129"/>
                  <a:pt x="4535" y="134"/>
                </a:cubicBezTo>
                <a:cubicBezTo>
                  <a:pt x="4538" y="138"/>
                  <a:pt x="4541" y="141"/>
                  <a:pt x="4543" y="143"/>
                </a:cubicBezTo>
                <a:cubicBezTo>
                  <a:pt x="4543" y="149"/>
                  <a:pt x="4543" y="155"/>
                  <a:pt x="4543" y="160"/>
                </a:cubicBezTo>
                <a:cubicBezTo>
                  <a:pt x="4546" y="163"/>
                  <a:pt x="4549" y="166"/>
                  <a:pt x="4551" y="168"/>
                </a:cubicBezTo>
                <a:cubicBezTo>
                  <a:pt x="4551" y="174"/>
                  <a:pt x="4551" y="180"/>
                  <a:pt x="4551" y="185"/>
                </a:cubicBezTo>
                <a:cubicBezTo>
                  <a:pt x="4548" y="189"/>
                  <a:pt x="4546" y="191"/>
                  <a:pt x="4543" y="193"/>
                </a:cubicBezTo>
                <a:cubicBezTo>
                  <a:pt x="4543" y="214"/>
                  <a:pt x="4543" y="233"/>
                  <a:pt x="4543" y="253"/>
                </a:cubicBezTo>
                <a:cubicBezTo>
                  <a:pt x="4540" y="256"/>
                  <a:pt x="4538" y="259"/>
                  <a:pt x="4535" y="262"/>
                </a:cubicBezTo>
                <a:cubicBezTo>
                  <a:pt x="4535" y="270"/>
                  <a:pt x="4535" y="279"/>
                  <a:pt x="4535" y="287"/>
                </a:cubicBezTo>
                <a:cubicBezTo>
                  <a:pt x="4538" y="290"/>
                  <a:pt x="4541" y="292"/>
                  <a:pt x="4543" y="295"/>
                </a:cubicBezTo>
                <a:cubicBezTo>
                  <a:pt x="4543" y="300"/>
                  <a:pt x="4543" y="306"/>
                  <a:pt x="4543" y="312"/>
                </a:cubicBezTo>
                <a:cubicBezTo>
                  <a:pt x="4546" y="315"/>
                  <a:pt x="4549" y="318"/>
                  <a:pt x="4551" y="321"/>
                </a:cubicBezTo>
                <a:cubicBezTo>
                  <a:pt x="4551" y="335"/>
                  <a:pt x="4551" y="349"/>
                  <a:pt x="4551" y="363"/>
                </a:cubicBezTo>
                <a:cubicBezTo>
                  <a:pt x="4546" y="369"/>
                  <a:pt x="4540" y="374"/>
                  <a:pt x="4535" y="380"/>
                </a:cubicBezTo>
                <a:cubicBezTo>
                  <a:pt x="4535" y="383"/>
                  <a:pt x="4535" y="386"/>
                  <a:pt x="4535" y="388"/>
                </a:cubicBezTo>
                <a:cubicBezTo>
                  <a:pt x="4532" y="391"/>
                  <a:pt x="4529" y="394"/>
                  <a:pt x="4526" y="396"/>
                </a:cubicBezTo>
                <a:cubicBezTo>
                  <a:pt x="4526" y="411"/>
                  <a:pt x="4526" y="424"/>
                  <a:pt x="4526" y="438"/>
                </a:cubicBezTo>
                <a:cubicBezTo>
                  <a:pt x="4529" y="438"/>
                  <a:pt x="4533" y="438"/>
                  <a:pt x="4535" y="438"/>
                </a:cubicBezTo>
                <a:cubicBezTo>
                  <a:pt x="4538" y="441"/>
                  <a:pt x="4541" y="445"/>
                  <a:pt x="4543" y="447"/>
                </a:cubicBezTo>
                <a:cubicBezTo>
                  <a:pt x="4549" y="447"/>
                  <a:pt x="4555" y="447"/>
                  <a:pt x="4560" y="447"/>
                </a:cubicBezTo>
                <a:cubicBezTo>
                  <a:pt x="4563" y="450"/>
                  <a:pt x="4566" y="453"/>
                  <a:pt x="4568" y="455"/>
                </a:cubicBezTo>
                <a:cubicBezTo>
                  <a:pt x="4572" y="455"/>
                  <a:pt x="4575" y="455"/>
                  <a:pt x="4577" y="455"/>
                </a:cubicBezTo>
                <a:cubicBezTo>
                  <a:pt x="4580" y="458"/>
                  <a:pt x="4583" y="462"/>
                  <a:pt x="4585" y="464"/>
                </a:cubicBezTo>
                <a:cubicBezTo>
                  <a:pt x="4597" y="464"/>
                  <a:pt x="4608" y="464"/>
                  <a:pt x="4619" y="464"/>
                </a:cubicBezTo>
                <a:cubicBezTo>
                  <a:pt x="4623" y="467"/>
                  <a:pt x="4625" y="470"/>
                  <a:pt x="4628" y="472"/>
                </a:cubicBezTo>
                <a:cubicBezTo>
                  <a:pt x="4628" y="475"/>
                  <a:pt x="4628" y="479"/>
                  <a:pt x="4628" y="481"/>
                </a:cubicBezTo>
                <a:cubicBezTo>
                  <a:pt x="4631" y="484"/>
                  <a:pt x="4634" y="487"/>
                  <a:pt x="4636" y="489"/>
                </a:cubicBezTo>
                <a:cubicBezTo>
                  <a:pt x="4642" y="489"/>
                  <a:pt x="4648" y="489"/>
                  <a:pt x="4653" y="489"/>
                </a:cubicBezTo>
                <a:cubicBezTo>
                  <a:pt x="4656" y="493"/>
                  <a:pt x="4659" y="495"/>
                  <a:pt x="4662" y="497"/>
                </a:cubicBezTo>
                <a:cubicBezTo>
                  <a:pt x="4658" y="501"/>
                  <a:pt x="4655" y="504"/>
                  <a:pt x="4653" y="506"/>
                </a:cubicBezTo>
                <a:cubicBezTo>
                  <a:pt x="4653" y="523"/>
                  <a:pt x="4653" y="540"/>
                  <a:pt x="4653" y="557"/>
                </a:cubicBezTo>
                <a:cubicBezTo>
                  <a:pt x="4656" y="560"/>
                  <a:pt x="4659" y="563"/>
                  <a:pt x="4662" y="565"/>
                </a:cubicBezTo>
                <a:cubicBezTo>
                  <a:pt x="4662" y="571"/>
                  <a:pt x="4662" y="577"/>
                  <a:pt x="4662" y="582"/>
                </a:cubicBezTo>
                <a:cubicBezTo>
                  <a:pt x="4658" y="586"/>
                  <a:pt x="4655" y="588"/>
                  <a:pt x="4653" y="591"/>
                </a:cubicBezTo>
                <a:cubicBezTo>
                  <a:pt x="4653" y="596"/>
                  <a:pt x="4653" y="602"/>
                  <a:pt x="4653" y="608"/>
                </a:cubicBezTo>
                <a:cubicBezTo>
                  <a:pt x="4649" y="611"/>
                  <a:pt x="4647" y="613"/>
                  <a:pt x="4645" y="616"/>
                </a:cubicBezTo>
                <a:cubicBezTo>
                  <a:pt x="4645" y="627"/>
                  <a:pt x="4645" y="638"/>
                  <a:pt x="4645" y="650"/>
                </a:cubicBezTo>
                <a:cubicBezTo>
                  <a:pt x="4641" y="653"/>
                  <a:pt x="4639" y="655"/>
                  <a:pt x="4636" y="658"/>
                </a:cubicBezTo>
                <a:cubicBezTo>
                  <a:pt x="4636" y="661"/>
                  <a:pt x="4636" y="664"/>
                  <a:pt x="4636" y="667"/>
                </a:cubicBezTo>
                <a:cubicBezTo>
                  <a:pt x="4633" y="670"/>
                  <a:pt x="4630" y="672"/>
                  <a:pt x="4628" y="675"/>
                </a:cubicBezTo>
                <a:cubicBezTo>
                  <a:pt x="4628" y="684"/>
                  <a:pt x="4628" y="692"/>
                  <a:pt x="4628" y="700"/>
                </a:cubicBezTo>
                <a:cubicBezTo>
                  <a:pt x="4624" y="703"/>
                  <a:pt x="4622" y="706"/>
                  <a:pt x="4619" y="709"/>
                </a:cubicBezTo>
                <a:cubicBezTo>
                  <a:pt x="4619" y="720"/>
                  <a:pt x="4619" y="732"/>
                  <a:pt x="4619" y="742"/>
                </a:cubicBezTo>
                <a:cubicBezTo>
                  <a:pt x="4616" y="745"/>
                  <a:pt x="4613" y="749"/>
                  <a:pt x="4610" y="751"/>
                </a:cubicBezTo>
                <a:cubicBezTo>
                  <a:pt x="4610" y="760"/>
                  <a:pt x="4610" y="768"/>
                  <a:pt x="4610" y="776"/>
                </a:cubicBezTo>
                <a:cubicBezTo>
                  <a:pt x="4607" y="779"/>
                  <a:pt x="4605" y="783"/>
                  <a:pt x="4602" y="785"/>
                </a:cubicBezTo>
                <a:cubicBezTo>
                  <a:pt x="4602" y="788"/>
                  <a:pt x="4602" y="791"/>
                  <a:pt x="4602" y="793"/>
                </a:cubicBezTo>
                <a:cubicBezTo>
                  <a:pt x="4593" y="793"/>
                  <a:pt x="4585" y="793"/>
                  <a:pt x="4577" y="793"/>
                </a:cubicBezTo>
                <a:cubicBezTo>
                  <a:pt x="4574" y="796"/>
                  <a:pt x="4571" y="799"/>
                  <a:pt x="4568" y="801"/>
                </a:cubicBezTo>
                <a:cubicBezTo>
                  <a:pt x="4565" y="801"/>
                  <a:pt x="4563" y="801"/>
                  <a:pt x="4560" y="801"/>
                </a:cubicBezTo>
                <a:cubicBezTo>
                  <a:pt x="4546" y="816"/>
                  <a:pt x="4532" y="830"/>
                  <a:pt x="4518" y="844"/>
                </a:cubicBezTo>
                <a:cubicBezTo>
                  <a:pt x="4512" y="844"/>
                  <a:pt x="4507" y="844"/>
                  <a:pt x="4501" y="844"/>
                </a:cubicBezTo>
                <a:cubicBezTo>
                  <a:pt x="4498" y="848"/>
                  <a:pt x="4495" y="850"/>
                  <a:pt x="4493" y="852"/>
                </a:cubicBezTo>
                <a:cubicBezTo>
                  <a:pt x="4493" y="856"/>
                  <a:pt x="4493" y="858"/>
                  <a:pt x="4493" y="860"/>
                </a:cubicBezTo>
                <a:cubicBezTo>
                  <a:pt x="4490" y="864"/>
                  <a:pt x="4486" y="867"/>
                  <a:pt x="4484" y="869"/>
                </a:cubicBezTo>
                <a:cubicBezTo>
                  <a:pt x="4484" y="875"/>
                  <a:pt x="4484" y="881"/>
                  <a:pt x="4484" y="886"/>
                </a:cubicBezTo>
                <a:cubicBezTo>
                  <a:pt x="4487" y="890"/>
                  <a:pt x="4491" y="892"/>
                  <a:pt x="4493" y="895"/>
                </a:cubicBezTo>
                <a:cubicBezTo>
                  <a:pt x="4490" y="898"/>
                  <a:pt x="4486" y="900"/>
                  <a:pt x="4484" y="903"/>
                </a:cubicBezTo>
                <a:cubicBezTo>
                  <a:pt x="4484" y="906"/>
                  <a:pt x="4484" y="909"/>
                  <a:pt x="4484" y="912"/>
                </a:cubicBezTo>
                <a:cubicBezTo>
                  <a:pt x="4475" y="920"/>
                  <a:pt x="4467" y="929"/>
                  <a:pt x="4459" y="937"/>
                </a:cubicBezTo>
                <a:cubicBezTo>
                  <a:pt x="4450" y="937"/>
                  <a:pt x="4442" y="937"/>
                  <a:pt x="4434" y="937"/>
                </a:cubicBezTo>
                <a:cubicBezTo>
                  <a:pt x="4431" y="940"/>
                  <a:pt x="4427" y="943"/>
                  <a:pt x="4425" y="946"/>
                </a:cubicBezTo>
                <a:cubicBezTo>
                  <a:pt x="4422" y="946"/>
                  <a:pt x="4419" y="946"/>
                  <a:pt x="4417" y="946"/>
                </a:cubicBezTo>
                <a:cubicBezTo>
                  <a:pt x="4414" y="949"/>
                  <a:pt x="4410" y="951"/>
                  <a:pt x="4408" y="954"/>
                </a:cubicBezTo>
                <a:cubicBezTo>
                  <a:pt x="4405" y="954"/>
                  <a:pt x="4402" y="954"/>
                  <a:pt x="4400" y="954"/>
                </a:cubicBezTo>
                <a:cubicBezTo>
                  <a:pt x="4397" y="957"/>
                  <a:pt x="4394" y="959"/>
                  <a:pt x="4392" y="962"/>
                </a:cubicBezTo>
                <a:cubicBezTo>
                  <a:pt x="4386" y="962"/>
                  <a:pt x="4380" y="962"/>
                  <a:pt x="4375" y="962"/>
                </a:cubicBezTo>
                <a:cubicBezTo>
                  <a:pt x="4375" y="967"/>
                  <a:pt x="4375" y="973"/>
                  <a:pt x="4375" y="979"/>
                </a:cubicBezTo>
                <a:cubicBezTo>
                  <a:pt x="4378" y="982"/>
                  <a:pt x="4380" y="985"/>
                  <a:pt x="4383" y="988"/>
                </a:cubicBezTo>
                <a:cubicBezTo>
                  <a:pt x="4383" y="993"/>
                  <a:pt x="4383" y="999"/>
                  <a:pt x="4383" y="1004"/>
                </a:cubicBezTo>
                <a:cubicBezTo>
                  <a:pt x="4386" y="1007"/>
                  <a:pt x="4389" y="1010"/>
                  <a:pt x="4392" y="1013"/>
                </a:cubicBezTo>
                <a:cubicBezTo>
                  <a:pt x="4392" y="1016"/>
                  <a:pt x="4392" y="1019"/>
                  <a:pt x="4392" y="1021"/>
                </a:cubicBezTo>
                <a:cubicBezTo>
                  <a:pt x="4397" y="1027"/>
                  <a:pt x="4403" y="1032"/>
                  <a:pt x="4408" y="1038"/>
                </a:cubicBezTo>
                <a:cubicBezTo>
                  <a:pt x="4408" y="1041"/>
                  <a:pt x="4408" y="1044"/>
                  <a:pt x="4408" y="1047"/>
                </a:cubicBezTo>
                <a:cubicBezTo>
                  <a:pt x="4411" y="1050"/>
                  <a:pt x="4414" y="1053"/>
                  <a:pt x="4417" y="1055"/>
                </a:cubicBezTo>
                <a:cubicBezTo>
                  <a:pt x="4417" y="1058"/>
                  <a:pt x="4417" y="1061"/>
                  <a:pt x="4417" y="1063"/>
                </a:cubicBezTo>
                <a:cubicBezTo>
                  <a:pt x="4420" y="1066"/>
                  <a:pt x="4422" y="1070"/>
                  <a:pt x="4425" y="1072"/>
                </a:cubicBezTo>
                <a:cubicBezTo>
                  <a:pt x="4431" y="1072"/>
                  <a:pt x="4436" y="1072"/>
                  <a:pt x="4442" y="1072"/>
                </a:cubicBezTo>
                <a:cubicBezTo>
                  <a:pt x="4445" y="1075"/>
                  <a:pt x="4448" y="1078"/>
                  <a:pt x="4450" y="1080"/>
                </a:cubicBezTo>
                <a:cubicBezTo>
                  <a:pt x="4450" y="1083"/>
                  <a:pt x="4450" y="1087"/>
                  <a:pt x="4450" y="1089"/>
                </a:cubicBezTo>
                <a:cubicBezTo>
                  <a:pt x="4453" y="1092"/>
                  <a:pt x="4456" y="1095"/>
                  <a:pt x="4459" y="1097"/>
                </a:cubicBezTo>
                <a:cubicBezTo>
                  <a:pt x="4459" y="1100"/>
                  <a:pt x="4459" y="1103"/>
                  <a:pt x="4459" y="1105"/>
                </a:cubicBezTo>
                <a:cubicBezTo>
                  <a:pt x="4465" y="1111"/>
                  <a:pt x="4470" y="1117"/>
                  <a:pt x="4476" y="1122"/>
                </a:cubicBezTo>
                <a:cubicBezTo>
                  <a:pt x="4476" y="1126"/>
                  <a:pt x="4476" y="1129"/>
                  <a:pt x="4476" y="1131"/>
                </a:cubicBezTo>
                <a:cubicBezTo>
                  <a:pt x="4479" y="1134"/>
                  <a:pt x="4482" y="1137"/>
                  <a:pt x="4484" y="1139"/>
                </a:cubicBezTo>
                <a:cubicBezTo>
                  <a:pt x="4484" y="1143"/>
                  <a:pt x="4484" y="1146"/>
                  <a:pt x="4484" y="1148"/>
                </a:cubicBezTo>
                <a:cubicBezTo>
                  <a:pt x="4487" y="1151"/>
                  <a:pt x="4490" y="1154"/>
                  <a:pt x="4493" y="1156"/>
                </a:cubicBezTo>
                <a:cubicBezTo>
                  <a:pt x="4493" y="1160"/>
                  <a:pt x="4493" y="1162"/>
                  <a:pt x="4493" y="1164"/>
                </a:cubicBezTo>
                <a:cubicBezTo>
                  <a:pt x="4496" y="1168"/>
                  <a:pt x="4499" y="1171"/>
                  <a:pt x="4501" y="1173"/>
                </a:cubicBezTo>
                <a:cubicBezTo>
                  <a:pt x="4501" y="1177"/>
                  <a:pt x="4501" y="1179"/>
                  <a:pt x="4501" y="1181"/>
                </a:cubicBezTo>
                <a:cubicBezTo>
                  <a:pt x="4504" y="1185"/>
                  <a:pt x="4507" y="1188"/>
                  <a:pt x="4509" y="1190"/>
                </a:cubicBezTo>
                <a:cubicBezTo>
                  <a:pt x="4512" y="1190"/>
                  <a:pt x="4516" y="1190"/>
                  <a:pt x="4518" y="1190"/>
                </a:cubicBezTo>
                <a:cubicBezTo>
                  <a:pt x="4521" y="1194"/>
                  <a:pt x="4524" y="1196"/>
                  <a:pt x="4526" y="1198"/>
                </a:cubicBezTo>
                <a:cubicBezTo>
                  <a:pt x="4535" y="1198"/>
                  <a:pt x="4543" y="1198"/>
                  <a:pt x="4551" y="1198"/>
                </a:cubicBezTo>
                <a:cubicBezTo>
                  <a:pt x="4555" y="1195"/>
                  <a:pt x="4558" y="1193"/>
                  <a:pt x="4560" y="1190"/>
                </a:cubicBezTo>
                <a:cubicBezTo>
                  <a:pt x="4569" y="1190"/>
                  <a:pt x="4577" y="1190"/>
                  <a:pt x="4585" y="1190"/>
                </a:cubicBezTo>
                <a:cubicBezTo>
                  <a:pt x="4589" y="1187"/>
                  <a:pt x="4592" y="1184"/>
                  <a:pt x="4594" y="1181"/>
                </a:cubicBezTo>
                <a:cubicBezTo>
                  <a:pt x="4600" y="1181"/>
                  <a:pt x="4606" y="1181"/>
                  <a:pt x="4610" y="1181"/>
                </a:cubicBezTo>
                <a:cubicBezTo>
                  <a:pt x="4614" y="1185"/>
                  <a:pt x="4617" y="1188"/>
                  <a:pt x="4619" y="1190"/>
                </a:cubicBezTo>
                <a:cubicBezTo>
                  <a:pt x="4623" y="1190"/>
                  <a:pt x="4625" y="1190"/>
                  <a:pt x="4627" y="1190"/>
                </a:cubicBezTo>
                <a:cubicBezTo>
                  <a:pt x="4627" y="1194"/>
                  <a:pt x="4627" y="1196"/>
                  <a:pt x="4627" y="1198"/>
                </a:cubicBezTo>
                <a:cubicBezTo>
                  <a:pt x="4631" y="1202"/>
                  <a:pt x="4634" y="1204"/>
                  <a:pt x="4636" y="1207"/>
                </a:cubicBezTo>
                <a:cubicBezTo>
                  <a:pt x="4640" y="1207"/>
                  <a:pt x="4642" y="1207"/>
                  <a:pt x="4644" y="1207"/>
                </a:cubicBezTo>
                <a:cubicBezTo>
                  <a:pt x="4648" y="1210"/>
                  <a:pt x="4650" y="1213"/>
                  <a:pt x="4653" y="1215"/>
                </a:cubicBezTo>
                <a:cubicBezTo>
                  <a:pt x="4658" y="1215"/>
                  <a:pt x="4664" y="1215"/>
                  <a:pt x="4670" y="1215"/>
                </a:cubicBezTo>
                <a:cubicBezTo>
                  <a:pt x="4675" y="1221"/>
                  <a:pt x="4681" y="1227"/>
                  <a:pt x="4687" y="1233"/>
                </a:cubicBezTo>
                <a:cubicBezTo>
                  <a:pt x="4687" y="1236"/>
                  <a:pt x="4687" y="1238"/>
                  <a:pt x="4687" y="1241"/>
                </a:cubicBezTo>
                <a:cubicBezTo>
                  <a:pt x="4692" y="1246"/>
                  <a:pt x="4698" y="1252"/>
                  <a:pt x="4704" y="1258"/>
                </a:cubicBezTo>
                <a:cubicBezTo>
                  <a:pt x="4704" y="1261"/>
                  <a:pt x="4704" y="1263"/>
                  <a:pt x="4704" y="1266"/>
                </a:cubicBezTo>
                <a:cubicBezTo>
                  <a:pt x="4707" y="1269"/>
                  <a:pt x="4709" y="1272"/>
                  <a:pt x="4712" y="1275"/>
                </a:cubicBezTo>
                <a:cubicBezTo>
                  <a:pt x="4712" y="1278"/>
                  <a:pt x="4712" y="1280"/>
                  <a:pt x="4712" y="1283"/>
                </a:cubicBezTo>
                <a:cubicBezTo>
                  <a:pt x="4715" y="1283"/>
                  <a:pt x="4718" y="1283"/>
                  <a:pt x="4721" y="1283"/>
                </a:cubicBezTo>
                <a:cubicBezTo>
                  <a:pt x="4724" y="1286"/>
                  <a:pt x="4726" y="1289"/>
                  <a:pt x="4729" y="1292"/>
                </a:cubicBezTo>
                <a:cubicBezTo>
                  <a:pt x="4732" y="1292"/>
                  <a:pt x="4735" y="1292"/>
                  <a:pt x="4738" y="1292"/>
                </a:cubicBezTo>
                <a:cubicBezTo>
                  <a:pt x="4747" y="1301"/>
                  <a:pt x="4755" y="1309"/>
                  <a:pt x="4763" y="1317"/>
                </a:cubicBezTo>
                <a:cubicBezTo>
                  <a:pt x="4766" y="1317"/>
                  <a:pt x="4768" y="1317"/>
                  <a:pt x="4771" y="1317"/>
                </a:cubicBezTo>
                <a:cubicBezTo>
                  <a:pt x="4774" y="1320"/>
                  <a:pt x="4777" y="1322"/>
                  <a:pt x="4780" y="1325"/>
                </a:cubicBezTo>
                <a:cubicBezTo>
                  <a:pt x="4783" y="1325"/>
                  <a:pt x="4786" y="1325"/>
                  <a:pt x="4788" y="1325"/>
                </a:cubicBezTo>
                <a:cubicBezTo>
                  <a:pt x="4791" y="1328"/>
                  <a:pt x="4794" y="1331"/>
                  <a:pt x="4797" y="1334"/>
                </a:cubicBezTo>
                <a:cubicBezTo>
                  <a:pt x="4800" y="1334"/>
                  <a:pt x="4803" y="1334"/>
                  <a:pt x="4805" y="1334"/>
                </a:cubicBezTo>
                <a:cubicBezTo>
                  <a:pt x="4811" y="1340"/>
                  <a:pt x="4816" y="1345"/>
                  <a:pt x="4822" y="1351"/>
                </a:cubicBezTo>
                <a:cubicBezTo>
                  <a:pt x="4825" y="1351"/>
                  <a:pt x="4828" y="1351"/>
                  <a:pt x="4830" y="1351"/>
                </a:cubicBezTo>
                <a:cubicBezTo>
                  <a:pt x="4839" y="1360"/>
                  <a:pt x="4848" y="1368"/>
                  <a:pt x="4856" y="1376"/>
                </a:cubicBezTo>
                <a:cubicBezTo>
                  <a:pt x="4859" y="1373"/>
                  <a:pt x="4862" y="1370"/>
                  <a:pt x="4864" y="1367"/>
                </a:cubicBezTo>
                <a:cubicBezTo>
                  <a:pt x="4864" y="1352"/>
                  <a:pt x="4864" y="1339"/>
                  <a:pt x="4864" y="1325"/>
                </a:cubicBezTo>
                <a:cubicBezTo>
                  <a:pt x="4867" y="1322"/>
                  <a:pt x="4870" y="1319"/>
                  <a:pt x="4872" y="1317"/>
                </a:cubicBezTo>
                <a:cubicBezTo>
                  <a:pt x="4872" y="1308"/>
                  <a:pt x="4872" y="1300"/>
                  <a:pt x="4872" y="1292"/>
                </a:cubicBezTo>
                <a:cubicBezTo>
                  <a:pt x="4881" y="1283"/>
                  <a:pt x="4890" y="1274"/>
                  <a:pt x="4898" y="1266"/>
                </a:cubicBezTo>
                <a:cubicBezTo>
                  <a:pt x="4898" y="1263"/>
                  <a:pt x="4898" y="1260"/>
                  <a:pt x="4898" y="1258"/>
                </a:cubicBezTo>
                <a:cubicBezTo>
                  <a:pt x="4901" y="1254"/>
                  <a:pt x="4904" y="1252"/>
                  <a:pt x="4906" y="1250"/>
                </a:cubicBezTo>
                <a:cubicBezTo>
                  <a:pt x="4906" y="1229"/>
                  <a:pt x="4906" y="1210"/>
                  <a:pt x="4906" y="1190"/>
                </a:cubicBezTo>
                <a:cubicBezTo>
                  <a:pt x="4927" y="1190"/>
                  <a:pt x="4946" y="1190"/>
                  <a:pt x="4965" y="1190"/>
                </a:cubicBezTo>
                <a:cubicBezTo>
                  <a:pt x="4969" y="1194"/>
                  <a:pt x="4971" y="1196"/>
                  <a:pt x="4974" y="1198"/>
                </a:cubicBezTo>
                <a:cubicBezTo>
                  <a:pt x="4979" y="1198"/>
                  <a:pt x="4985" y="1198"/>
                  <a:pt x="4991" y="1198"/>
                </a:cubicBezTo>
                <a:cubicBezTo>
                  <a:pt x="4994" y="1202"/>
                  <a:pt x="4997" y="1204"/>
                  <a:pt x="4999" y="1207"/>
                </a:cubicBezTo>
                <a:cubicBezTo>
                  <a:pt x="5005" y="1207"/>
                  <a:pt x="5011" y="1207"/>
                  <a:pt x="5016" y="1207"/>
                </a:cubicBezTo>
                <a:cubicBezTo>
                  <a:pt x="5019" y="1210"/>
                  <a:pt x="5022" y="1213"/>
                  <a:pt x="5025" y="1215"/>
                </a:cubicBezTo>
                <a:cubicBezTo>
                  <a:pt x="5028" y="1215"/>
                  <a:pt x="5030" y="1215"/>
                  <a:pt x="5033" y="1215"/>
                </a:cubicBezTo>
                <a:cubicBezTo>
                  <a:pt x="5038" y="1221"/>
                  <a:pt x="5044" y="1227"/>
                  <a:pt x="5050" y="1233"/>
                </a:cubicBezTo>
                <a:cubicBezTo>
                  <a:pt x="5053" y="1233"/>
                  <a:pt x="5056" y="1233"/>
                  <a:pt x="5059" y="1233"/>
                </a:cubicBezTo>
                <a:cubicBezTo>
                  <a:pt x="5062" y="1236"/>
                  <a:pt x="5064" y="1238"/>
                  <a:pt x="5067" y="1241"/>
                </a:cubicBezTo>
                <a:cubicBezTo>
                  <a:pt x="5070" y="1241"/>
                  <a:pt x="5072" y="1241"/>
                  <a:pt x="5075" y="1241"/>
                </a:cubicBezTo>
                <a:cubicBezTo>
                  <a:pt x="5078" y="1244"/>
                  <a:pt x="5081" y="1247"/>
                  <a:pt x="5084" y="1250"/>
                </a:cubicBezTo>
                <a:cubicBezTo>
                  <a:pt x="5089" y="1250"/>
                  <a:pt x="5095" y="1250"/>
                  <a:pt x="5101" y="1250"/>
                </a:cubicBezTo>
                <a:cubicBezTo>
                  <a:pt x="5101" y="1253"/>
                  <a:pt x="5101" y="1255"/>
                  <a:pt x="5101" y="1258"/>
                </a:cubicBezTo>
                <a:cubicBezTo>
                  <a:pt x="5106" y="1263"/>
                  <a:pt x="5112" y="1269"/>
                  <a:pt x="5117" y="1275"/>
                </a:cubicBezTo>
                <a:cubicBezTo>
                  <a:pt x="5117" y="1280"/>
                  <a:pt x="5117" y="1286"/>
                  <a:pt x="5117" y="1292"/>
                </a:cubicBezTo>
                <a:cubicBezTo>
                  <a:pt x="5120" y="1295"/>
                  <a:pt x="5123" y="1297"/>
                  <a:pt x="5126" y="1300"/>
                </a:cubicBezTo>
                <a:cubicBezTo>
                  <a:pt x="5123" y="1303"/>
                  <a:pt x="5119" y="1305"/>
                  <a:pt x="5117" y="1308"/>
                </a:cubicBezTo>
                <a:cubicBezTo>
                  <a:pt x="5117" y="1311"/>
                  <a:pt x="5117" y="1314"/>
                  <a:pt x="5117" y="1317"/>
                </a:cubicBezTo>
                <a:cubicBezTo>
                  <a:pt x="5120" y="1317"/>
                  <a:pt x="5123" y="1317"/>
                  <a:pt x="5126" y="1317"/>
                </a:cubicBezTo>
                <a:cubicBezTo>
                  <a:pt x="5129" y="1320"/>
                  <a:pt x="5132" y="1322"/>
                  <a:pt x="5134" y="1325"/>
                </a:cubicBezTo>
                <a:cubicBezTo>
                  <a:pt x="5140" y="1325"/>
                  <a:pt x="5145" y="1325"/>
                  <a:pt x="5151" y="1325"/>
                </a:cubicBezTo>
                <a:cubicBezTo>
                  <a:pt x="5151" y="1331"/>
                  <a:pt x="5151" y="1336"/>
                  <a:pt x="5151" y="1342"/>
                </a:cubicBezTo>
                <a:cubicBezTo>
                  <a:pt x="5157" y="1348"/>
                  <a:pt x="5162" y="1353"/>
                  <a:pt x="5168" y="1359"/>
                </a:cubicBezTo>
                <a:cubicBezTo>
                  <a:pt x="5171" y="1359"/>
                  <a:pt x="5174" y="1359"/>
                  <a:pt x="5176" y="1359"/>
                </a:cubicBezTo>
                <a:cubicBezTo>
                  <a:pt x="5179" y="1362"/>
                  <a:pt x="5183" y="1365"/>
                  <a:pt x="5185" y="1367"/>
                </a:cubicBezTo>
                <a:cubicBezTo>
                  <a:pt x="5191" y="1367"/>
                  <a:pt x="5196" y="1367"/>
                  <a:pt x="5202" y="1367"/>
                </a:cubicBezTo>
                <a:cubicBezTo>
                  <a:pt x="5202" y="1373"/>
                  <a:pt x="5202" y="1378"/>
                  <a:pt x="5202" y="1384"/>
                </a:cubicBezTo>
                <a:cubicBezTo>
                  <a:pt x="5205" y="1387"/>
                  <a:pt x="5208" y="1391"/>
                  <a:pt x="5210" y="1393"/>
                </a:cubicBezTo>
                <a:cubicBezTo>
                  <a:pt x="5210" y="1402"/>
                  <a:pt x="5210" y="1410"/>
                  <a:pt x="5210" y="1418"/>
                </a:cubicBezTo>
                <a:cubicBezTo>
                  <a:pt x="5213" y="1421"/>
                  <a:pt x="5216" y="1424"/>
                  <a:pt x="5218" y="1426"/>
                </a:cubicBezTo>
                <a:cubicBezTo>
                  <a:pt x="5215" y="1429"/>
                  <a:pt x="5213" y="1433"/>
                  <a:pt x="5210" y="1435"/>
                </a:cubicBezTo>
                <a:cubicBezTo>
                  <a:pt x="5210" y="1438"/>
                  <a:pt x="5210" y="1441"/>
                  <a:pt x="5210" y="1443"/>
                </a:cubicBezTo>
                <a:cubicBezTo>
                  <a:pt x="5213" y="1446"/>
                  <a:pt x="5216" y="1450"/>
                  <a:pt x="5218" y="1452"/>
                </a:cubicBezTo>
                <a:cubicBezTo>
                  <a:pt x="5222" y="1452"/>
                  <a:pt x="5225" y="1452"/>
                  <a:pt x="5227" y="1452"/>
                </a:cubicBezTo>
                <a:cubicBezTo>
                  <a:pt x="5233" y="1458"/>
                  <a:pt x="5239" y="1464"/>
                  <a:pt x="5244" y="1468"/>
                </a:cubicBezTo>
                <a:cubicBezTo>
                  <a:pt x="5253" y="1468"/>
                  <a:pt x="5261" y="1468"/>
                  <a:pt x="5269" y="1468"/>
                </a:cubicBezTo>
                <a:cubicBezTo>
                  <a:pt x="5273" y="1472"/>
                  <a:pt x="5275" y="1475"/>
                  <a:pt x="5277" y="1477"/>
                </a:cubicBezTo>
                <a:cubicBezTo>
                  <a:pt x="5281" y="1477"/>
                  <a:pt x="5284" y="1477"/>
                  <a:pt x="5286" y="1477"/>
                </a:cubicBezTo>
                <a:cubicBezTo>
                  <a:pt x="5292" y="1483"/>
                  <a:pt x="5298" y="1489"/>
                  <a:pt x="5303" y="1494"/>
                </a:cubicBezTo>
                <a:cubicBezTo>
                  <a:pt x="5303" y="1498"/>
                  <a:pt x="5303" y="1500"/>
                  <a:pt x="5303" y="1502"/>
                </a:cubicBezTo>
                <a:cubicBezTo>
                  <a:pt x="5307" y="1506"/>
                  <a:pt x="5309" y="1509"/>
                  <a:pt x="5312" y="1511"/>
                </a:cubicBezTo>
                <a:cubicBezTo>
                  <a:pt x="5308" y="1515"/>
                  <a:pt x="5306" y="1517"/>
                  <a:pt x="5303" y="1519"/>
                </a:cubicBezTo>
                <a:cubicBezTo>
                  <a:pt x="5294" y="1519"/>
                  <a:pt x="5286" y="1519"/>
                  <a:pt x="5277" y="1519"/>
                </a:cubicBezTo>
                <a:cubicBezTo>
                  <a:pt x="5274" y="1523"/>
                  <a:pt x="5272" y="1525"/>
                  <a:pt x="5269" y="1528"/>
                </a:cubicBezTo>
                <a:cubicBezTo>
                  <a:pt x="5266" y="1528"/>
                  <a:pt x="5264" y="1528"/>
                  <a:pt x="5261" y="1528"/>
                </a:cubicBezTo>
                <a:cubicBezTo>
                  <a:pt x="5256" y="1533"/>
                  <a:pt x="5250" y="1539"/>
                  <a:pt x="5244" y="1545"/>
                </a:cubicBezTo>
                <a:cubicBezTo>
                  <a:pt x="5239" y="1545"/>
                  <a:pt x="5233" y="1545"/>
                  <a:pt x="5227" y="1545"/>
                </a:cubicBezTo>
                <a:cubicBezTo>
                  <a:pt x="5227" y="1553"/>
                  <a:pt x="5227" y="1562"/>
                  <a:pt x="5227" y="1570"/>
                </a:cubicBezTo>
                <a:cubicBezTo>
                  <a:pt x="5224" y="1573"/>
                  <a:pt x="5221" y="1576"/>
                  <a:pt x="5218" y="1579"/>
                </a:cubicBezTo>
                <a:cubicBezTo>
                  <a:pt x="5218" y="1584"/>
                  <a:pt x="5218" y="1590"/>
                  <a:pt x="5218" y="1596"/>
                </a:cubicBezTo>
                <a:cubicBezTo>
                  <a:pt x="5215" y="1599"/>
                  <a:pt x="5213" y="1601"/>
                  <a:pt x="5210" y="1604"/>
                </a:cubicBezTo>
                <a:cubicBezTo>
                  <a:pt x="5210" y="1613"/>
                  <a:pt x="5210" y="1621"/>
                  <a:pt x="5210" y="1629"/>
                </a:cubicBezTo>
                <a:cubicBezTo>
                  <a:pt x="5213" y="1632"/>
                  <a:pt x="5216" y="1635"/>
                  <a:pt x="5218" y="1638"/>
                </a:cubicBezTo>
                <a:cubicBezTo>
                  <a:pt x="5218" y="1641"/>
                  <a:pt x="5218" y="1643"/>
                  <a:pt x="5218" y="1646"/>
                </a:cubicBezTo>
                <a:cubicBezTo>
                  <a:pt x="5222" y="1649"/>
                  <a:pt x="5225" y="1652"/>
                  <a:pt x="5227" y="1655"/>
                </a:cubicBezTo>
                <a:cubicBezTo>
                  <a:pt x="5227" y="1658"/>
                  <a:pt x="5227" y="1660"/>
                  <a:pt x="5227" y="1663"/>
                </a:cubicBezTo>
                <a:cubicBezTo>
                  <a:pt x="5230" y="1666"/>
                  <a:pt x="5233" y="1669"/>
                  <a:pt x="5235" y="1671"/>
                </a:cubicBezTo>
                <a:cubicBezTo>
                  <a:pt x="5235" y="1677"/>
                  <a:pt x="5235" y="1682"/>
                  <a:pt x="5235" y="1688"/>
                </a:cubicBezTo>
                <a:cubicBezTo>
                  <a:pt x="5179" y="1688"/>
                  <a:pt x="5123" y="1688"/>
                  <a:pt x="5067" y="1688"/>
                </a:cubicBezTo>
                <a:cubicBezTo>
                  <a:pt x="5067" y="1691"/>
                  <a:pt x="5067" y="1695"/>
                  <a:pt x="5067" y="1697"/>
                </a:cubicBezTo>
                <a:cubicBezTo>
                  <a:pt x="5070" y="1700"/>
                  <a:pt x="5072" y="1703"/>
                  <a:pt x="5075" y="1705"/>
                </a:cubicBezTo>
                <a:cubicBezTo>
                  <a:pt x="5075" y="1711"/>
                  <a:pt x="5075" y="1716"/>
                  <a:pt x="5075" y="1722"/>
                </a:cubicBezTo>
                <a:cubicBezTo>
                  <a:pt x="5078" y="1725"/>
                  <a:pt x="5081" y="1728"/>
                  <a:pt x="5084" y="1730"/>
                </a:cubicBezTo>
                <a:cubicBezTo>
                  <a:pt x="5081" y="1733"/>
                  <a:pt x="5077" y="1737"/>
                  <a:pt x="5075" y="1739"/>
                </a:cubicBezTo>
                <a:cubicBezTo>
                  <a:pt x="5075" y="1745"/>
                  <a:pt x="5075" y="1750"/>
                  <a:pt x="5075" y="1756"/>
                </a:cubicBezTo>
                <a:cubicBezTo>
                  <a:pt x="5055" y="1756"/>
                  <a:pt x="5035" y="1756"/>
                  <a:pt x="5016" y="1756"/>
                </a:cubicBezTo>
                <a:cubicBezTo>
                  <a:pt x="5010" y="1750"/>
                  <a:pt x="5004" y="1745"/>
                  <a:pt x="4999" y="1739"/>
                </a:cubicBezTo>
                <a:cubicBezTo>
                  <a:pt x="4999" y="1733"/>
                  <a:pt x="4999" y="1728"/>
                  <a:pt x="4999" y="1722"/>
                </a:cubicBezTo>
                <a:cubicBezTo>
                  <a:pt x="4988" y="1711"/>
                  <a:pt x="4977" y="1699"/>
                  <a:pt x="4965" y="1688"/>
                </a:cubicBezTo>
                <a:cubicBezTo>
                  <a:pt x="4962" y="1691"/>
                  <a:pt x="4960" y="1695"/>
                  <a:pt x="4957" y="1697"/>
                </a:cubicBezTo>
                <a:cubicBezTo>
                  <a:pt x="4954" y="1697"/>
                  <a:pt x="4951" y="1697"/>
                  <a:pt x="4948" y="1697"/>
                </a:cubicBezTo>
                <a:cubicBezTo>
                  <a:pt x="4945" y="1700"/>
                  <a:pt x="4943" y="1703"/>
                  <a:pt x="4940" y="1705"/>
                </a:cubicBezTo>
                <a:cubicBezTo>
                  <a:pt x="4940" y="1711"/>
                  <a:pt x="4940" y="1716"/>
                  <a:pt x="4940" y="1722"/>
                </a:cubicBezTo>
                <a:cubicBezTo>
                  <a:pt x="4937" y="1722"/>
                  <a:pt x="4934" y="1722"/>
                  <a:pt x="4931" y="1722"/>
                </a:cubicBezTo>
                <a:cubicBezTo>
                  <a:pt x="4928" y="1725"/>
                  <a:pt x="4926" y="1728"/>
                  <a:pt x="4923" y="1730"/>
                </a:cubicBezTo>
                <a:cubicBezTo>
                  <a:pt x="4918" y="1724"/>
                  <a:pt x="4912" y="1719"/>
                  <a:pt x="4906" y="1714"/>
                </a:cubicBezTo>
                <a:cubicBezTo>
                  <a:pt x="4903" y="1714"/>
                  <a:pt x="4901" y="1714"/>
                  <a:pt x="4898" y="1714"/>
                </a:cubicBezTo>
                <a:cubicBezTo>
                  <a:pt x="4893" y="1708"/>
                  <a:pt x="4887" y="1703"/>
                  <a:pt x="4881" y="1697"/>
                </a:cubicBezTo>
                <a:cubicBezTo>
                  <a:pt x="4881" y="1691"/>
                  <a:pt x="4881" y="1686"/>
                  <a:pt x="4881" y="1680"/>
                </a:cubicBezTo>
                <a:cubicBezTo>
                  <a:pt x="4875" y="1674"/>
                  <a:pt x="4870" y="1669"/>
                  <a:pt x="4864" y="1663"/>
                </a:cubicBezTo>
                <a:cubicBezTo>
                  <a:pt x="4861" y="1663"/>
                  <a:pt x="4858" y="1663"/>
                  <a:pt x="4856" y="1663"/>
                </a:cubicBezTo>
                <a:cubicBezTo>
                  <a:pt x="4853" y="1660"/>
                  <a:pt x="4850" y="1657"/>
                  <a:pt x="4847" y="1655"/>
                </a:cubicBezTo>
                <a:cubicBezTo>
                  <a:pt x="4833" y="1655"/>
                  <a:pt x="4819" y="1655"/>
                  <a:pt x="4805" y="1655"/>
                </a:cubicBezTo>
                <a:cubicBezTo>
                  <a:pt x="4802" y="1658"/>
                  <a:pt x="4799" y="1660"/>
                  <a:pt x="4797" y="1663"/>
                </a:cubicBezTo>
                <a:cubicBezTo>
                  <a:pt x="4791" y="1663"/>
                  <a:pt x="4786" y="1663"/>
                  <a:pt x="4780" y="1663"/>
                </a:cubicBezTo>
                <a:cubicBezTo>
                  <a:pt x="4777" y="1660"/>
                  <a:pt x="4773" y="1657"/>
                  <a:pt x="4771" y="1655"/>
                </a:cubicBezTo>
                <a:cubicBezTo>
                  <a:pt x="4771" y="1652"/>
                  <a:pt x="4771" y="1648"/>
                  <a:pt x="4771" y="1646"/>
                </a:cubicBezTo>
                <a:cubicBezTo>
                  <a:pt x="4765" y="1640"/>
                  <a:pt x="4760" y="1635"/>
                  <a:pt x="4754" y="1629"/>
                </a:cubicBezTo>
                <a:cubicBezTo>
                  <a:pt x="4751" y="1629"/>
                  <a:pt x="4748" y="1629"/>
                  <a:pt x="4746" y="1629"/>
                </a:cubicBezTo>
                <a:cubicBezTo>
                  <a:pt x="4743" y="1632"/>
                  <a:pt x="4740" y="1635"/>
                  <a:pt x="4738" y="1638"/>
                </a:cubicBezTo>
                <a:cubicBezTo>
                  <a:pt x="4734" y="1638"/>
                  <a:pt x="4731" y="1638"/>
                  <a:pt x="4729" y="1638"/>
                </a:cubicBezTo>
                <a:cubicBezTo>
                  <a:pt x="4726" y="1641"/>
                  <a:pt x="4723" y="1643"/>
                  <a:pt x="4721" y="1646"/>
                </a:cubicBezTo>
                <a:cubicBezTo>
                  <a:pt x="4717" y="1646"/>
                  <a:pt x="4714" y="1646"/>
                  <a:pt x="4712" y="1646"/>
                </a:cubicBezTo>
                <a:cubicBezTo>
                  <a:pt x="4712" y="1649"/>
                  <a:pt x="4712" y="1652"/>
                  <a:pt x="4712" y="1655"/>
                </a:cubicBezTo>
                <a:cubicBezTo>
                  <a:pt x="4715" y="1658"/>
                  <a:pt x="4718" y="1660"/>
                  <a:pt x="4721" y="1663"/>
                </a:cubicBezTo>
                <a:cubicBezTo>
                  <a:pt x="4721" y="1669"/>
                  <a:pt x="4721" y="1674"/>
                  <a:pt x="4721" y="1680"/>
                </a:cubicBezTo>
                <a:cubicBezTo>
                  <a:pt x="4726" y="1686"/>
                  <a:pt x="4732" y="1691"/>
                  <a:pt x="4738" y="1697"/>
                </a:cubicBezTo>
                <a:cubicBezTo>
                  <a:pt x="4747" y="1697"/>
                  <a:pt x="4755" y="1697"/>
                  <a:pt x="4763" y="1697"/>
                </a:cubicBezTo>
                <a:cubicBezTo>
                  <a:pt x="4766" y="1700"/>
                  <a:pt x="4768" y="1703"/>
                  <a:pt x="4771" y="1705"/>
                </a:cubicBezTo>
                <a:cubicBezTo>
                  <a:pt x="4771" y="1711"/>
                  <a:pt x="4771" y="1716"/>
                  <a:pt x="4771" y="1722"/>
                </a:cubicBezTo>
                <a:cubicBezTo>
                  <a:pt x="4774" y="1725"/>
                  <a:pt x="4777" y="1728"/>
                  <a:pt x="4780" y="1730"/>
                </a:cubicBezTo>
                <a:cubicBezTo>
                  <a:pt x="4780" y="1733"/>
                  <a:pt x="4780" y="1737"/>
                  <a:pt x="4780" y="1739"/>
                </a:cubicBezTo>
                <a:cubicBezTo>
                  <a:pt x="4777" y="1739"/>
                  <a:pt x="4773" y="1739"/>
                  <a:pt x="4771" y="1739"/>
                </a:cubicBezTo>
                <a:cubicBezTo>
                  <a:pt x="4768" y="1742"/>
                  <a:pt x="4765" y="1745"/>
                  <a:pt x="4763" y="1747"/>
                </a:cubicBezTo>
                <a:cubicBezTo>
                  <a:pt x="4763" y="1750"/>
                  <a:pt x="4763" y="1754"/>
                  <a:pt x="4763" y="1756"/>
                </a:cubicBezTo>
                <a:cubicBezTo>
                  <a:pt x="4760" y="1759"/>
                  <a:pt x="4756" y="1762"/>
                  <a:pt x="4754" y="1764"/>
                </a:cubicBezTo>
                <a:cubicBezTo>
                  <a:pt x="4757" y="1767"/>
                  <a:pt x="4760" y="1770"/>
                  <a:pt x="4763" y="1772"/>
                </a:cubicBezTo>
                <a:cubicBezTo>
                  <a:pt x="4766" y="1772"/>
                  <a:pt x="4768" y="1772"/>
                  <a:pt x="4771" y="1772"/>
                </a:cubicBezTo>
                <a:cubicBezTo>
                  <a:pt x="4771" y="1778"/>
                  <a:pt x="4771" y="1784"/>
                  <a:pt x="4771" y="1789"/>
                </a:cubicBezTo>
                <a:cubicBezTo>
                  <a:pt x="4774" y="1789"/>
                  <a:pt x="4777" y="1789"/>
                  <a:pt x="4780" y="1789"/>
                </a:cubicBezTo>
                <a:cubicBezTo>
                  <a:pt x="4783" y="1793"/>
                  <a:pt x="4786" y="1796"/>
                  <a:pt x="4788" y="1798"/>
                </a:cubicBezTo>
                <a:cubicBezTo>
                  <a:pt x="4788" y="1801"/>
                  <a:pt x="4788" y="1804"/>
                  <a:pt x="4788" y="1806"/>
                </a:cubicBezTo>
                <a:cubicBezTo>
                  <a:pt x="4799" y="1806"/>
                  <a:pt x="4811" y="1806"/>
                  <a:pt x="4822" y="1806"/>
                </a:cubicBezTo>
                <a:cubicBezTo>
                  <a:pt x="4825" y="1803"/>
                  <a:pt x="4828" y="1801"/>
                  <a:pt x="4830" y="1798"/>
                </a:cubicBezTo>
                <a:cubicBezTo>
                  <a:pt x="4833" y="1798"/>
                  <a:pt x="4837" y="1798"/>
                  <a:pt x="4839" y="1798"/>
                </a:cubicBezTo>
                <a:cubicBezTo>
                  <a:pt x="4839" y="1804"/>
                  <a:pt x="4839" y="1810"/>
                  <a:pt x="4839" y="1815"/>
                </a:cubicBezTo>
                <a:cubicBezTo>
                  <a:pt x="4828" y="1827"/>
                  <a:pt x="4816" y="1838"/>
                  <a:pt x="4805" y="1849"/>
                </a:cubicBezTo>
                <a:cubicBezTo>
                  <a:pt x="4805" y="1857"/>
                  <a:pt x="4805" y="1866"/>
                  <a:pt x="4805" y="1874"/>
                </a:cubicBezTo>
                <a:cubicBezTo>
                  <a:pt x="4802" y="1878"/>
                  <a:pt x="4799" y="1880"/>
                  <a:pt x="4797" y="1883"/>
                </a:cubicBezTo>
                <a:cubicBezTo>
                  <a:pt x="4797" y="1888"/>
                  <a:pt x="4797" y="1894"/>
                  <a:pt x="4797" y="1900"/>
                </a:cubicBezTo>
                <a:moveTo>
                  <a:pt x="2078" y="2347"/>
                </a:moveTo>
                <a:cubicBezTo>
                  <a:pt x="2078" y="2344"/>
                  <a:pt x="2078" y="2342"/>
                  <a:pt x="2078" y="2339"/>
                </a:cubicBezTo>
                <a:cubicBezTo>
                  <a:pt x="2080" y="2336"/>
                  <a:pt x="2083" y="2333"/>
                  <a:pt x="2086" y="2330"/>
                </a:cubicBezTo>
                <a:cubicBezTo>
                  <a:pt x="2086" y="2327"/>
                  <a:pt x="2086" y="2325"/>
                  <a:pt x="2086" y="2322"/>
                </a:cubicBezTo>
                <a:cubicBezTo>
                  <a:pt x="2088" y="2319"/>
                  <a:pt x="2091" y="2316"/>
                  <a:pt x="2095" y="2313"/>
                </a:cubicBezTo>
                <a:cubicBezTo>
                  <a:pt x="2095" y="2310"/>
                  <a:pt x="2095" y="2308"/>
                  <a:pt x="2095" y="2305"/>
                </a:cubicBezTo>
                <a:cubicBezTo>
                  <a:pt x="2097" y="2302"/>
                  <a:pt x="2100" y="2299"/>
                  <a:pt x="2103" y="2296"/>
                </a:cubicBezTo>
                <a:cubicBezTo>
                  <a:pt x="2117" y="2296"/>
                  <a:pt x="2130" y="2296"/>
                  <a:pt x="2145" y="2296"/>
                </a:cubicBezTo>
                <a:cubicBezTo>
                  <a:pt x="2147" y="2293"/>
                  <a:pt x="2151" y="2291"/>
                  <a:pt x="2154" y="2288"/>
                </a:cubicBezTo>
                <a:cubicBezTo>
                  <a:pt x="2159" y="2288"/>
                  <a:pt x="2165" y="2288"/>
                  <a:pt x="2171" y="2288"/>
                </a:cubicBezTo>
                <a:cubicBezTo>
                  <a:pt x="2173" y="2285"/>
                  <a:pt x="2176" y="2283"/>
                  <a:pt x="2179" y="2280"/>
                </a:cubicBezTo>
                <a:cubicBezTo>
                  <a:pt x="2190" y="2280"/>
                  <a:pt x="2202" y="2280"/>
                  <a:pt x="2213" y="2280"/>
                </a:cubicBezTo>
                <a:cubicBezTo>
                  <a:pt x="2215" y="2277"/>
                  <a:pt x="2218" y="2274"/>
                  <a:pt x="2221" y="2271"/>
                </a:cubicBezTo>
                <a:cubicBezTo>
                  <a:pt x="2232" y="2271"/>
                  <a:pt x="2244" y="2271"/>
                  <a:pt x="2255" y="2271"/>
                </a:cubicBezTo>
                <a:cubicBezTo>
                  <a:pt x="2258" y="2268"/>
                  <a:pt x="2260" y="2266"/>
                  <a:pt x="2263" y="2263"/>
                </a:cubicBezTo>
                <a:cubicBezTo>
                  <a:pt x="2263" y="2260"/>
                  <a:pt x="2263" y="2257"/>
                  <a:pt x="2263" y="2254"/>
                </a:cubicBezTo>
                <a:cubicBezTo>
                  <a:pt x="2266" y="2251"/>
                  <a:pt x="2269" y="2249"/>
                  <a:pt x="2272" y="2246"/>
                </a:cubicBezTo>
                <a:cubicBezTo>
                  <a:pt x="2272" y="2238"/>
                  <a:pt x="2272" y="2229"/>
                  <a:pt x="2272" y="2220"/>
                </a:cubicBezTo>
                <a:cubicBezTo>
                  <a:pt x="2275" y="2218"/>
                  <a:pt x="2277" y="2215"/>
                  <a:pt x="2280" y="2212"/>
                </a:cubicBezTo>
                <a:cubicBezTo>
                  <a:pt x="2280" y="2203"/>
                  <a:pt x="2280" y="2195"/>
                  <a:pt x="2280" y="2186"/>
                </a:cubicBezTo>
                <a:cubicBezTo>
                  <a:pt x="2283" y="2184"/>
                  <a:pt x="2285" y="2182"/>
                  <a:pt x="2288" y="2178"/>
                </a:cubicBezTo>
                <a:cubicBezTo>
                  <a:pt x="2288" y="2173"/>
                  <a:pt x="2288" y="2167"/>
                  <a:pt x="2288" y="2161"/>
                </a:cubicBezTo>
                <a:cubicBezTo>
                  <a:pt x="2291" y="2159"/>
                  <a:pt x="2294" y="2156"/>
                  <a:pt x="2297" y="2152"/>
                </a:cubicBezTo>
                <a:cubicBezTo>
                  <a:pt x="2297" y="2150"/>
                  <a:pt x="2297" y="2148"/>
                  <a:pt x="2297" y="2144"/>
                </a:cubicBezTo>
                <a:cubicBezTo>
                  <a:pt x="2300" y="2142"/>
                  <a:pt x="2302" y="2139"/>
                  <a:pt x="2305" y="2135"/>
                </a:cubicBezTo>
                <a:cubicBezTo>
                  <a:pt x="2305" y="2131"/>
                  <a:pt x="2305" y="2125"/>
                  <a:pt x="2305" y="2119"/>
                </a:cubicBezTo>
                <a:cubicBezTo>
                  <a:pt x="2308" y="2117"/>
                  <a:pt x="2311" y="2114"/>
                  <a:pt x="2314" y="2110"/>
                </a:cubicBezTo>
                <a:cubicBezTo>
                  <a:pt x="2334" y="2110"/>
                  <a:pt x="2353" y="2110"/>
                  <a:pt x="2373" y="2110"/>
                </a:cubicBezTo>
                <a:cubicBezTo>
                  <a:pt x="2373" y="2116"/>
                  <a:pt x="2373" y="2122"/>
                  <a:pt x="2373" y="2127"/>
                </a:cubicBezTo>
                <a:cubicBezTo>
                  <a:pt x="2382" y="2127"/>
                  <a:pt x="2390" y="2127"/>
                  <a:pt x="2399" y="2127"/>
                </a:cubicBezTo>
                <a:cubicBezTo>
                  <a:pt x="2410" y="2116"/>
                  <a:pt x="2421" y="2105"/>
                  <a:pt x="2433" y="2093"/>
                </a:cubicBezTo>
                <a:cubicBezTo>
                  <a:pt x="2433" y="2091"/>
                  <a:pt x="2433" y="2088"/>
                  <a:pt x="2433" y="2085"/>
                </a:cubicBezTo>
                <a:cubicBezTo>
                  <a:pt x="2435" y="2083"/>
                  <a:pt x="2438" y="2080"/>
                  <a:pt x="2441" y="2077"/>
                </a:cubicBezTo>
                <a:cubicBezTo>
                  <a:pt x="2441" y="2075"/>
                  <a:pt x="2441" y="2071"/>
                  <a:pt x="2441" y="2068"/>
                </a:cubicBezTo>
                <a:cubicBezTo>
                  <a:pt x="2443" y="2066"/>
                  <a:pt x="2446" y="2063"/>
                  <a:pt x="2449" y="2060"/>
                </a:cubicBezTo>
                <a:cubicBezTo>
                  <a:pt x="2449" y="2054"/>
                  <a:pt x="2449" y="2049"/>
                  <a:pt x="2449" y="2043"/>
                </a:cubicBezTo>
                <a:cubicBezTo>
                  <a:pt x="2455" y="2037"/>
                  <a:pt x="2460" y="2032"/>
                  <a:pt x="2466" y="2026"/>
                </a:cubicBezTo>
                <a:cubicBezTo>
                  <a:pt x="2466" y="2020"/>
                  <a:pt x="2466" y="2015"/>
                  <a:pt x="2466" y="2009"/>
                </a:cubicBezTo>
                <a:cubicBezTo>
                  <a:pt x="2474" y="2009"/>
                  <a:pt x="2482" y="2009"/>
                  <a:pt x="2491" y="2009"/>
                </a:cubicBezTo>
                <a:cubicBezTo>
                  <a:pt x="2493" y="2011"/>
                  <a:pt x="2497" y="2015"/>
                  <a:pt x="2500" y="2018"/>
                </a:cubicBezTo>
                <a:cubicBezTo>
                  <a:pt x="2508" y="2018"/>
                  <a:pt x="2516" y="2018"/>
                  <a:pt x="2525" y="2018"/>
                </a:cubicBezTo>
                <a:cubicBezTo>
                  <a:pt x="2527" y="2020"/>
                  <a:pt x="2531" y="2023"/>
                  <a:pt x="2534" y="2026"/>
                </a:cubicBezTo>
                <a:cubicBezTo>
                  <a:pt x="2539" y="2026"/>
                  <a:pt x="2544" y="2026"/>
                  <a:pt x="2550" y="2026"/>
                </a:cubicBezTo>
                <a:cubicBezTo>
                  <a:pt x="2553" y="2028"/>
                  <a:pt x="2556" y="2031"/>
                  <a:pt x="2559" y="2034"/>
                </a:cubicBezTo>
                <a:cubicBezTo>
                  <a:pt x="2570" y="2034"/>
                  <a:pt x="2581" y="2034"/>
                  <a:pt x="2592" y="2034"/>
                </a:cubicBezTo>
                <a:cubicBezTo>
                  <a:pt x="2595" y="2037"/>
                  <a:pt x="2598" y="2040"/>
                  <a:pt x="2601" y="2043"/>
                </a:cubicBezTo>
                <a:cubicBezTo>
                  <a:pt x="2604" y="2043"/>
                  <a:pt x="2606" y="2043"/>
                  <a:pt x="2609" y="2043"/>
                </a:cubicBezTo>
                <a:cubicBezTo>
                  <a:pt x="2612" y="2045"/>
                  <a:pt x="2615" y="2048"/>
                  <a:pt x="2618" y="2051"/>
                </a:cubicBezTo>
                <a:cubicBezTo>
                  <a:pt x="2621" y="2051"/>
                  <a:pt x="2623" y="2051"/>
                  <a:pt x="2626" y="2051"/>
                </a:cubicBezTo>
                <a:cubicBezTo>
                  <a:pt x="2626" y="2057"/>
                  <a:pt x="2626" y="2062"/>
                  <a:pt x="2626" y="2068"/>
                </a:cubicBezTo>
                <a:cubicBezTo>
                  <a:pt x="2632" y="2074"/>
                  <a:pt x="2638" y="2079"/>
                  <a:pt x="2643" y="2085"/>
                </a:cubicBezTo>
                <a:cubicBezTo>
                  <a:pt x="2663" y="2085"/>
                  <a:pt x="2682" y="2085"/>
                  <a:pt x="2703" y="2085"/>
                </a:cubicBezTo>
                <a:cubicBezTo>
                  <a:pt x="2705" y="2088"/>
                  <a:pt x="2707" y="2090"/>
                  <a:pt x="2711" y="2093"/>
                </a:cubicBezTo>
                <a:cubicBezTo>
                  <a:pt x="2711" y="2096"/>
                  <a:pt x="2711" y="2099"/>
                  <a:pt x="2711" y="2102"/>
                </a:cubicBezTo>
                <a:cubicBezTo>
                  <a:pt x="2713" y="2102"/>
                  <a:pt x="2716" y="2102"/>
                  <a:pt x="2720" y="2102"/>
                </a:cubicBezTo>
                <a:cubicBezTo>
                  <a:pt x="2722" y="2105"/>
                  <a:pt x="2724" y="2107"/>
                  <a:pt x="2728" y="2110"/>
                </a:cubicBezTo>
                <a:cubicBezTo>
                  <a:pt x="2730" y="2110"/>
                  <a:pt x="2733" y="2110"/>
                  <a:pt x="2737" y="2110"/>
                </a:cubicBezTo>
                <a:cubicBezTo>
                  <a:pt x="2747" y="2122"/>
                  <a:pt x="2758" y="2133"/>
                  <a:pt x="2770" y="2144"/>
                </a:cubicBezTo>
                <a:cubicBezTo>
                  <a:pt x="2797" y="2144"/>
                  <a:pt x="2826" y="2144"/>
                  <a:pt x="2854" y="2144"/>
                </a:cubicBezTo>
                <a:cubicBezTo>
                  <a:pt x="2854" y="2150"/>
                  <a:pt x="2854" y="2156"/>
                  <a:pt x="2854" y="2161"/>
                </a:cubicBezTo>
                <a:cubicBezTo>
                  <a:pt x="2849" y="2161"/>
                  <a:pt x="2844" y="2161"/>
                  <a:pt x="2838" y="2161"/>
                </a:cubicBezTo>
                <a:cubicBezTo>
                  <a:pt x="2832" y="2167"/>
                  <a:pt x="2827" y="2173"/>
                  <a:pt x="2821" y="2178"/>
                </a:cubicBezTo>
                <a:cubicBezTo>
                  <a:pt x="2821" y="2181"/>
                  <a:pt x="2821" y="2183"/>
                  <a:pt x="2821" y="2186"/>
                </a:cubicBezTo>
                <a:cubicBezTo>
                  <a:pt x="2818" y="2189"/>
                  <a:pt x="2815" y="2191"/>
                  <a:pt x="2812" y="2195"/>
                </a:cubicBezTo>
                <a:cubicBezTo>
                  <a:pt x="2812" y="2197"/>
                  <a:pt x="2812" y="2200"/>
                  <a:pt x="2812" y="2203"/>
                </a:cubicBezTo>
                <a:cubicBezTo>
                  <a:pt x="2810" y="2206"/>
                  <a:pt x="2807" y="2208"/>
                  <a:pt x="2804" y="2212"/>
                </a:cubicBezTo>
                <a:cubicBezTo>
                  <a:pt x="2804" y="2214"/>
                  <a:pt x="2804" y="2217"/>
                  <a:pt x="2804" y="2220"/>
                </a:cubicBezTo>
                <a:cubicBezTo>
                  <a:pt x="2790" y="2234"/>
                  <a:pt x="2776" y="2248"/>
                  <a:pt x="2762" y="2263"/>
                </a:cubicBezTo>
                <a:cubicBezTo>
                  <a:pt x="2759" y="2263"/>
                  <a:pt x="2756" y="2263"/>
                  <a:pt x="2753" y="2263"/>
                </a:cubicBezTo>
                <a:cubicBezTo>
                  <a:pt x="2745" y="2271"/>
                  <a:pt x="2737" y="2279"/>
                  <a:pt x="2728" y="2288"/>
                </a:cubicBezTo>
                <a:cubicBezTo>
                  <a:pt x="2730" y="2290"/>
                  <a:pt x="2733" y="2293"/>
                  <a:pt x="2737" y="2296"/>
                </a:cubicBezTo>
                <a:cubicBezTo>
                  <a:pt x="2737" y="2298"/>
                  <a:pt x="2737" y="2302"/>
                  <a:pt x="2737" y="2305"/>
                </a:cubicBezTo>
                <a:cubicBezTo>
                  <a:pt x="2739" y="2307"/>
                  <a:pt x="2741" y="2310"/>
                  <a:pt x="2745" y="2313"/>
                </a:cubicBezTo>
                <a:cubicBezTo>
                  <a:pt x="2745" y="2319"/>
                  <a:pt x="2745" y="2324"/>
                  <a:pt x="2745" y="2330"/>
                </a:cubicBezTo>
                <a:cubicBezTo>
                  <a:pt x="2747" y="2332"/>
                  <a:pt x="2750" y="2336"/>
                  <a:pt x="2753" y="2339"/>
                </a:cubicBezTo>
                <a:cubicBezTo>
                  <a:pt x="2753" y="2347"/>
                  <a:pt x="2753" y="2355"/>
                  <a:pt x="2753" y="2364"/>
                </a:cubicBezTo>
                <a:cubicBezTo>
                  <a:pt x="2750" y="2366"/>
                  <a:pt x="2748" y="2369"/>
                  <a:pt x="2745" y="2372"/>
                </a:cubicBezTo>
                <a:cubicBezTo>
                  <a:pt x="2745" y="2386"/>
                  <a:pt x="2745" y="2400"/>
                  <a:pt x="2745" y="2414"/>
                </a:cubicBezTo>
                <a:cubicBezTo>
                  <a:pt x="2750" y="2414"/>
                  <a:pt x="2756" y="2414"/>
                  <a:pt x="2762" y="2414"/>
                </a:cubicBezTo>
                <a:cubicBezTo>
                  <a:pt x="2764" y="2417"/>
                  <a:pt x="2767" y="2420"/>
                  <a:pt x="2770" y="2423"/>
                </a:cubicBezTo>
                <a:cubicBezTo>
                  <a:pt x="2775" y="2423"/>
                  <a:pt x="2781" y="2423"/>
                  <a:pt x="2787" y="2423"/>
                </a:cubicBezTo>
                <a:cubicBezTo>
                  <a:pt x="2789" y="2426"/>
                  <a:pt x="2792" y="2428"/>
                  <a:pt x="2795" y="2431"/>
                </a:cubicBezTo>
                <a:cubicBezTo>
                  <a:pt x="2806" y="2431"/>
                  <a:pt x="2818" y="2431"/>
                  <a:pt x="2829" y="2431"/>
                </a:cubicBezTo>
                <a:cubicBezTo>
                  <a:pt x="2831" y="2434"/>
                  <a:pt x="2835" y="2437"/>
                  <a:pt x="2838" y="2440"/>
                </a:cubicBezTo>
                <a:cubicBezTo>
                  <a:pt x="2840" y="2440"/>
                  <a:pt x="2843" y="2440"/>
                  <a:pt x="2846" y="2440"/>
                </a:cubicBezTo>
                <a:cubicBezTo>
                  <a:pt x="2848" y="2443"/>
                  <a:pt x="2851" y="2445"/>
                  <a:pt x="2854" y="2448"/>
                </a:cubicBezTo>
                <a:cubicBezTo>
                  <a:pt x="2860" y="2448"/>
                  <a:pt x="2865" y="2448"/>
                  <a:pt x="2871" y="2448"/>
                </a:cubicBezTo>
                <a:cubicBezTo>
                  <a:pt x="2874" y="2451"/>
                  <a:pt x="2877" y="2453"/>
                  <a:pt x="2880" y="2456"/>
                </a:cubicBezTo>
                <a:cubicBezTo>
                  <a:pt x="2882" y="2456"/>
                  <a:pt x="2885" y="2456"/>
                  <a:pt x="2888" y="2456"/>
                </a:cubicBezTo>
                <a:cubicBezTo>
                  <a:pt x="2891" y="2459"/>
                  <a:pt x="2894" y="2462"/>
                  <a:pt x="2897" y="2465"/>
                </a:cubicBezTo>
                <a:cubicBezTo>
                  <a:pt x="2897" y="2468"/>
                  <a:pt x="2897" y="2470"/>
                  <a:pt x="2897" y="2473"/>
                </a:cubicBezTo>
                <a:cubicBezTo>
                  <a:pt x="2895" y="2473"/>
                  <a:pt x="2891" y="2473"/>
                  <a:pt x="2888" y="2473"/>
                </a:cubicBezTo>
                <a:cubicBezTo>
                  <a:pt x="2886" y="2476"/>
                  <a:pt x="2883" y="2479"/>
                  <a:pt x="2880" y="2482"/>
                </a:cubicBezTo>
                <a:cubicBezTo>
                  <a:pt x="2874" y="2482"/>
                  <a:pt x="2869" y="2482"/>
                  <a:pt x="2863" y="2482"/>
                </a:cubicBezTo>
                <a:cubicBezTo>
                  <a:pt x="2861" y="2485"/>
                  <a:pt x="2857" y="2487"/>
                  <a:pt x="2854" y="2490"/>
                </a:cubicBezTo>
                <a:cubicBezTo>
                  <a:pt x="2852" y="2493"/>
                  <a:pt x="2849" y="2495"/>
                  <a:pt x="2846" y="2498"/>
                </a:cubicBezTo>
                <a:cubicBezTo>
                  <a:pt x="2846" y="2512"/>
                  <a:pt x="2846" y="2527"/>
                  <a:pt x="2846" y="2541"/>
                </a:cubicBezTo>
                <a:cubicBezTo>
                  <a:pt x="2844" y="2544"/>
                  <a:pt x="2841" y="2546"/>
                  <a:pt x="2838" y="2550"/>
                </a:cubicBezTo>
                <a:cubicBezTo>
                  <a:pt x="2832" y="2550"/>
                  <a:pt x="2827" y="2550"/>
                  <a:pt x="2821" y="2550"/>
                </a:cubicBezTo>
                <a:cubicBezTo>
                  <a:pt x="2818" y="2552"/>
                  <a:pt x="2815" y="2554"/>
                  <a:pt x="2812" y="2558"/>
                </a:cubicBezTo>
                <a:cubicBezTo>
                  <a:pt x="2806" y="2558"/>
                  <a:pt x="2801" y="2558"/>
                  <a:pt x="2795" y="2558"/>
                </a:cubicBezTo>
                <a:cubicBezTo>
                  <a:pt x="2792" y="2555"/>
                  <a:pt x="2790" y="2553"/>
                  <a:pt x="2787" y="2550"/>
                </a:cubicBezTo>
                <a:cubicBezTo>
                  <a:pt x="2784" y="2550"/>
                  <a:pt x="2782" y="2550"/>
                  <a:pt x="2779" y="2550"/>
                </a:cubicBezTo>
                <a:cubicBezTo>
                  <a:pt x="2779" y="2547"/>
                  <a:pt x="2779" y="2545"/>
                  <a:pt x="2779" y="2541"/>
                </a:cubicBezTo>
                <a:cubicBezTo>
                  <a:pt x="2776" y="2539"/>
                  <a:pt x="2773" y="2536"/>
                  <a:pt x="2770" y="2533"/>
                </a:cubicBezTo>
                <a:cubicBezTo>
                  <a:pt x="2762" y="2533"/>
                  <a:pt x="2754" y="2533"/>
                  <a:pt x="2745" y="2533"/>
                </a:cubicBezTo>
                <a:cubicBezTo>
                  <a:pt x="2742" y="2535"/>
                  <a:pt x="2740" y="2538"/>
                  <a:pt x="2737" y="2541"/>
                </a:cubicBezTo>
                <a:cubicBezTo>
                  <a:pt x="2734" y="2541"/>
                  <a:pt x="2731" y="2541"/>
                  <a:pt x="2728" y="2541"/>
                </a:cubicBezTo>
                <a:cubicBezTo>
                  <a:pt x="2725" y="2544"/>
                  <a:pt x="2723" y="2546"/>
                  <a:pt x="2720" y="2550"/>
                </a:cubicBezTo>
                <a:cubicBezTo>
                  <a:pt x="2717" y="2550"/>
                  <a:pt x="2714" y="2550"/>
                  <a:pt x="2711" y="2550"/>
                </a:cubicBezTo>
                <a:cubicBezTo>
                  <a:pt x="2705" y="2555"/>
                  <a:pt x="2699" y="2561"/>
                  <a:pt x="2694" y="2567"/>
                </a:cubicBezTo>
                <a:cubicBezTo>
                  <a:pt x="2689" y="2567"/>
                  <a:pt x="2683" y="2567"/>
                  <a:pt x="2677" y="2567"/>
                </a:cubicBezTo>
                <a:cubicBezTo>
                  <a:pt x="2672" y="2572"/>
                  <a:pt x="2666" y="2578"/>
                  <a:pt x="2660" y="2584"/>
                </a:cubicBezTo>
                <a:cubicBezTo>
                  <a:pt x="2660" y="2592"/>
                  <a:pt x="2660" y="2600"/>
                  <a:pt x="2660" y="2609"/>
                </a:cubicBezTo>
                <a:cubicBezTo>
                  <a:pt x="2674" y="2622"/>
                  <a:pt x="2688" y="2636"/>
                  <a:pt x="2703" y="2651"/>
                </a:cubicBezTo>
                <a:cubicBezTo>
                  <a:pt x="2703" y="2657"/>
                  <a:pt x="2703" y="2662"/>
                  <a:pt x="2703" y="2668"/>
                </a:cubicBezTo>
                <a:cubicBezTo>
                  <a:pt x="2700" y="2668"/>
                  <a:pt x="2697" y="2668"/>
                  <a:pt x="2694" y="2668"/>
                </a:cubicBezTo>
                <a:cubicBezTo>
                  <a:pt x="2691" y="2670"/>
                  <a:pt x="2689" y="2673"/>
                  <a:pt x="2686" y="2676"/>
                </a:cubicBezTo>
                <a:cubicBezTo>
                  <a:pt x="2683" y="2676"/>
                  <a:pt x="2681" y="2676"/>
                  <a:pt x="2677" y="2676"/>
                </a:cubicBezTo>
                <a:cubicBezTo>
                  <a:pt x="2675" y="2678"/>
                  <a:pt x="2672" y="2682"/>
                  <a:pt x="2668" y="2685"/>
                </a:cubicBezTo>
                <a:cubicBezTo>
                  <a:pt x="2668" y="2687"/>
                  <a:pt x="2668" y="2690"/>
                  <a:pt x="2668" y="2693"/>
                </a:cubicBezTo>
                <a:cubicBezTo>
                  <a:pt x="2666" y="2695"/>
                  <a:pt x="2664" y="2698"/>
                  <a:pt x="2660" y="2701"/>
                </a:cubicBezTo>
                <a:cubicBezTo>
                  <a:pt x="2660" y="2704"/>
                  <a:pt x="2660" y="2707"/>
                  <a:pt x="2660" y="2710"/>
                </a:cubicBezTo>
                <a:cubicBezTo>
                  <a:pt x="2655" y="2710"/>
                  <a:pt x="2649" y="2710"/>
                  <a:pt x="2643" y="2710"/>
                </a:cubicBezTo>
                <a:cubicBezTo>
                  <a:pt x="2641" y="2712"/>
                  <a:pt x="2639" y="2715"/>
                  <a:pt x="2635" y="2718"/>
                </a:cubicBezTo>
                <a:cubicBezTo>
                  <a:pt x="2635" y="2724"/>
                  <a:pt x="2635" y="2729"/>
                  <a:pt x="2635" y="2735"/>
                </a:cubicBezTo>
                <a:cubicBezTo>
                  <a:pt x="2633" y="2735"/>
                  <a:pt x="2630" y="2735"/>
                  <a:pt x="2626" y="2735"/>
                </a:cubicBezTo>
                <a:cubicBezTo>
                  <a:pt x="2607" y="2755"/>
                  <a:pt x="2587" y="2774"/>
                  <a:pt x="2567" y="2794"/>
                </a:cubicBezTo>
                <a:cubicBezTo>
                  <a:pt x="2565" y="2794"/>
                  <a:pt x="2562" y="2794"/>
                  <a:pt x="2559" y="2794"/>
                </a:cubicBezTo>
                <a:cubicBezTo>
                  <a:pt x="2557" y="2797"/>
                  <a:pt x="2553" y="2800"/>
                  <a:pt x="2550" y="2803"/>
                </a:cubicBezTo>
                <a:cubicBezTo>
                  <a:pt x="2550" y="2806"/>
                  <a:pt x="2550" y="2808"/>
                  <a:pt x="2550" y="2811"/>
                </a:cubicBezTo>
                <a:cubicBezTo>
                  <a:pt x="2548" y="2814"/>
                  <a:pt x="2545" y="2816"/>
                  <a:pt x="2542" y="2819"/>
                </a:cubicBezTo>
                <a:cubicBezTo>
                  <a:pt x="2542" y="2825"/>
                  <a:pt x="2542" y="2831"/>
                  <a:pt x="2542" y="2836"/>
                </a:cubicBezTo>
                <a:cubicBezTo>
                  <a:pt x="2540" y="2839"/>
                  <a:pt x="2537" y="2842"/>
                  <a:pt x="2534" y="2845"/>
                </a:cubicBezTo>
                <a:cubicBezTo>
                  <a:pt x="2532" y="2845"/>
                  <a:pt x="2528" y="2845"/>
                  <a:pt x="2525" y="2845"/>
                </a:cubicBezTo>
                <a:cubicBezTo>
                  <a:pt x="2514" y="2856"/>
                  <a:pt x="2502" y="2867"/>
                  <a:pt x="2491" y="2879"/>
                </a:cubicBezTo>
                <a:cubicBezTo>
                  <a:pt x="2491" y="2881"/>
                  <a:pt x="2491" y="2884"/>
                  <a:pt x="2491" y="2888"/>
                </a:cubicBezTo>
                <a:cubicBezTo>
                  <a:pt x="2486" y="2888"/>
                  <a:pt x="2480" y="2888"/>
                  <a:pt x="2475" y="2888"/>
                </a:cubicBezTo>
                <a:cubicBezTo>
                  <a:pt x="2469" y="2893"/>
                  <a:pt x="2463" y="2899"/>
                  <a:pt x="2458" y="2905"/>
                </a:cubicBezTo>
                <a:cubicBezTo>
                  <a:pt x="2452" y="2905"/>
                  <a:pt x="2446" y="2905"/>
                  <a:pt x="2441" y="2905"/>
                </a:cubicBezTo>
                <a:cubicBezTo>
                  <a:pt x="2438" y="2902"/>
                  <a:pt x="2436" y="2899"/>
                  <a:pt x="2433" y="2896"/>
                </a:cubicBezTo>
                <a:cubicBezTo>
                  <a:pt x="2433" y="2893"/>
                  <a:pt x="2433" y="2891"/>
                  <a:pt x="2433" y="2888"/>
                </a:cubicBezTo>
                <a:cubicBezTo>
                  <a:pt x="2416" y="2870"/>
                  <a:pt x="2399" y="2853"/>
                  <a:pt x="2382" y="2836"/>
                </a:cubicBezTo>
                <a:cubicBezTo>
                  <a:pt x="2382" y="2834"/>
                  <a:pt x="2382" y="2832"/>
                  <a:pt x="2382" y="2828"/>
                </a:cubicBezTo>
                <a:cubicBezTo>
                  <a:pt x="2365" y="2811"/>
                  <a:pt x="2348" y="2794"/>
                  <a:pt x="2331" y="2777"/>
                </a:cubicBezTo>
                <a:cubicBezTo>
                  <a:pt x="2317" y="2777"/>
                  <a:pt x="2303" y="2777"/>
                  <a:pt x="2288" y="2777"/>
                </a:cubicBezTo>
                <a:cubicBezTo>
                  <a:pt x="2286" y="2780"/>
                  <a:pt x="2284" y="2783"/>
                  <a:pt x="2280" y="2786"/>
                </a:cubicBezTo>
                <a:cubicBezTo>
                  <a:pt x="2278" y="2784"/>
                  <a:pt x="2275" y="2780"/>
                  <a:pt x="2272" y="2777"/>
                </a:cubicBezTo>
                <a:cubicBezTo>
                  <a:pt x="2272" y="2772"/>
                  <a:pt x="2272" y="2766"/>
                  <a:pt x="2272" y="2760"/>
                </a:cubicBezTo>
                <a:cubicBezTo>
                  <a:pt x="2270" y="2758"/>
                  <a:pt x="2267" y="2755"/>
                  <a:pt x="2263" y="2752"/>
                </a:cubicBezTo>
                <a:cubicBezTo>
                  <a:pt x="2263" y="2733"/>
                  <a:pt x="2263" y="2713"/>
                  <a:pt x="2263" y="2693"/>
                </a:cubicBezTo>
                <a:cubicBezTo>
                  <a:pt x="2261" y="2691"/>
                  <a:pt x="2258" y="2688"/>
                  <a:pt x="2255" y="2685"/>
                </a:cubicBezTo>
                <a:cubicBezTo>
                  <a:pt x="2255" y="2682"/>
                  <a:pt x="2255" y="2679"/>
                  <a:pt x="2255" y="2676"/>
                </a:cubicBezTo>
                <a:cubicBezTo>
                  <a:pt x="2244" y="2665"/>
                  <a:pt x="2232" y="2654"/>
                  <a:pt x="2221" y="2643"/>
                </a:cubicBezTo>
                <a:cubicBezTo>
                  <a:pt x="2221" y="2640"/>
                  <a:pt x="2221" y="2637"/>
                  <a:pt x="2221" y="2634"/>
                </a:cubicBezTo>
                <a:cubicBezTo>
                  <a:pt x="2219" y="2631"/>
                  <a:pt x="2216" y="2629"/>
                  <a:pt x="2213" y="2626"/>
                </a:cubicBezTo>
                <a:cubicBezTo>
                  <a:pt x="2213" y="2623"/>
                  <a:pt x="2213" y="2620"/>
                  <a:pt x="2213" y="2617"/>
                </a:cubicBezTo>
                <a:cubicBezTo>
                  <a:pt x="2211" y="2614"/>
                  <a:pt x="2207" y="2612"/>
                  <a:pt x="2204" y="2609"/>
                </a:cubicBezTo>
                <a:cubicBezTo>
                  <a:pt x="2204" y="2606"/>
                  <a:pt x="2204" y="2603"/>
                  <a:pt x="2204" y="2600"/>
                </a:cubicBezTo>
                <a:cubicBezTo>
                  <a:pt x="2202" y="2597"/>
                  <a:pt x="2199" y="2595"/>
                  <a:pt x="2196" y="2592"/>
                </a:cubicBezTo>
                <a:cubicBezTo>
                  <a:pt x="2196" y="2586"/>
                  <a:pt x="2196" y="2580"/>
                  <a:pt x="2196" y="2575"/>
                </a:cubicBezTo>
                <a:cubicBezTo>
                  <a:pt x="2194" y="2572"/>
                  <a:pt x="2190" y="2570"/>
                  <a:pt x="2187" y="2567"/>
                </a:cubicBezTo>
                <a:cubicBezTo>
                  <a:pt x="2187" y="2553"/>
                  <a:pt x="2187" y="2539"/>
                  <a:pt x="2187" y="2524"/>
                </a:cubicBezTo>
                <a:cubicBezTo>
                  <a:pt x="2185" y="2522"/>
                  <a:pt x="2182" y="2519"/>
                  <a:pt x="2179" y="2515"/>
                </a:cubicBezTo>
                <a:cubicBezTo>
                  <a:pt x="2179" y="2510"/>
                  <a:pt x="2179" y="2504"/>
                  <a:pt x="2179" y="2498"/>
                </a:cubicBezTo>
                <a:cubicBezTo>
                  <a:pt x="2177" y="2496"/>
                  <a:pt x="2174" y="2494"/>
                  <a:pt x="2171" y="2490"/>
                </a:cubicBezTo>
                <a:cubicBezTo>
                  <a:pt x="2171" y="2488"/>
                  <a:pt x="2171" y="2485"/>
                  <a:pt x="2171" y="2482"/>
                </a:cubicBezTo>
                <a:cubicBezTo>
                  <a:pt x="2168" y="2480"/>
                  <a:pt x="2165" y="2477"/>
                  <a:pt x="2162" y="2473"/>
                </a:cubicBezTo>
                <a:cubicBezTo>
                  <a:pt x="2162" y="2471"/>
                  <a:pt x="2162" y="2468"/>
                  <a:pt x="2162" y="2465"/>
                </a:cubicBezTo>
                <a:cubicBezTo>
                  <a:pt x="2160" y="2463"/>
                  <a:pt x="2157" y="2460"/>
                  <a:pt x="2154" y="2456"/>
                </a:cubicBezTo>
                <a:cubicBezTo>
                  <a:pt x="2154" y="2454"/>
                  <a:pt x="2154" y="2451"/>
                  <a:pt x="2154" y="2448"/>
                </a:cubicBezTo>
                <a:cubicBezTo>
                  <a:pt x="2148" y="2442"/>
                  <a:pt x="2143" y="2437"/>
                  <a:pt x="2137" y="2431"/>
                </a:cubicBezTo>
                <a:cubicBezTo>
                  <a:pt x="2137" y="2425"/>
                  <a:pt x="2137" y="2420"/>
                  <a:pt x="2137" y="2414"/>
                </a:cubicBezTo>
                <a:cubicBezTo>
                  <a:pt x="2134" y="2412"/>
                  <a:pt x="2131" y="2409"/>
                  <a:pt x="2128" y="2406"/>
                </a:cubicBezTo>
                <a:cubicBezTo>
                  <a:pt x="2125" y="2406"/>
                  <a:pt x="2123" y="2406"/>
                  <a:pt x="2120" y="2406"/>
                </a:cubicBezTo>
                <a:cubicBezTo>
                  <a:pt x="2114" y="2400"/>
                  <a:pt x="2108" y="2395"/>
                  <a:pt x="2103" y="2389"/>
                </a:cubicBezTo>
                <a:cubicBezTo>
                  <a:pt x="2103" y="2387"/>
                  <a:pt x="2103" y="2384"/>
                  <a:pt x="2103" y="2381"/>
                </a:cubicBezTo>
                <a:cubicBezTo>
                  <a:pt x="2100" y="2378"/>
                  <a:pt x="2098" y="2375"/>
                  <a:pt x="2095" y="2372"/>
                </a:cubicBezTo>
                <a:cubicBezTo>
                  <a:pt x="2095" y="2370"/>
                  <a:pt x="2095" y="2367"/>
                  <a:pt x="2095" y="2364"/>
                </a:cubicBezTo>
                <a:cubicBezTo>
                  <a:pt x="2089" y="2358"/>
                  <a:pt x="2083" y="2353"/>
                  <a:pt x="2078" y="2347"/>
                </a:cubicBezTo>
                <a:close/>
                <a:moveTo>
                  <a:pt x="3893" y="2853"/>
                </a:moveTo>
                <a:cubicBezTo>
                  <a:pt x="3893" y="2862"/>
                  <a:pt x="3893" y="2871"/>
                  <a:pt x="3893" y="2879"/>
                </a:cubicBezTo>
                <a:cubicBezTo>
                  <a:pt x="3888" y="2884"/>
                  <a:pt x="3882" y="2890"/>
                  <a:pt x="3876" y="2896"/>
                </a:cubicBezTo>
                <a:cubicBezTo>
                  <a:pt x="3873" y="2896"/>
                  <a:pt x="3870" y="2896"/>
                  <a:pt x="3868" y="2896"/>
                </a:cubicBezTo>
                <a:cubicBezTo>
                  <a:pt x="3865" y="2899"/>
                  <a:pt x="3862" y="2902"/>
                  <a:pt x="3859" y="2905"/>
                </a:cubicBezTo>
                <a:cubicBezTo>
                  <a:pt x="3859" y="2910"/>
                  <a:pt x="3859" y="2916"/>
                  <a:pt x="3859" y="2921"/>
                </a:cubicBezTo>
                <a:cubicBezTo>
                  <a:pt x="3856" y="2924"/>
                  <a:pt x="3853" y="2927"/>
                  <a:pt x="3851" y="2930"/>
                </a:cubicBezTo>
                <a:cubicBezTo>
                  <a:pt x="3854" y="2933"/>
                  <a:pt x="3857" y="2935"/>
                  <a:pt x="3859" y="2938"/>
                </a:cubicBezTo>
                <a:cubicBezTo>
                  <a:pt x="3859" y="2941"/>
                  <a:pt x="3859" y="2944"/>
                  <a:pt x="3859" y="2947"/>
                </a:cubicBezTo>
                <a:cubicBezTo>
                  <a:pt x="3862" y="2950"/>
                  <a:pt x="3866" y="2952"/>
                  <a:pt x="3868" y="2955"/>
                </a:cubicBezTo>
                <a:cubicBezTo>
                  <a:pt x="3877" y="2955"/>
                  <a:pt x="3885" y="2955"/>
                  <a:pt x="3893" y="2955"/>
                </a:cubicBezTo>
                <a:cubicBezTo>
                  <a:pt x="3896" y="2958"/>
                  <a:pt x="3899" y="2960"/>
                  <a:pt x="3901" y="2963"/>
                </a:cubicBezTo>
                <a:cubicBezTo>
                  <a:pt x="3910" y="2963"/>
                  <a:pt x="3919" y="2963"/>
                  <a:pt x="3927" y="2963"/>
                </a:cubicBezTo>
                <a:cubicBezTo>
                  <a:pt x="3930" y="2966"/>
                  <a:pt x="3933" y="2969"/>
                  <a:pt x="3935" y="2972"/>
                </a:cubicBezTo>
                <a:cubicBezTo>
                  <a:pt x="3939" y="2972"/>
                  <a:pt x="3941" y="2972"/>
                  <a:pt x="3943" y="2972"/>
                </a:cubicBezTo>
                <a:cubicBezTo>
                  <a:pt x="3947" y="2975"/>
                  <a:pt x="3950" y="2977"/>
                  <a:pt x="3952" y="2980"/>
                </a:cubicBezTo>
                <a:cubicBezTo>
                  <a:pt x="3961" y="2980"/>
                  <a:pt x="3969" y="2980"/>
                  <a:pt x="3977" y="2980"/>
                </a:cubicBezTo>
                <a:cubicBezTo>
                  <a:pt x="3981" y="2983"/>
                  <a:pt x="3983" y="2986"/>
                  <a:pt x="3986" y="2989"/>
                </a:cubicBezTo>
                <a:cubicBezTo>
                  <a:pt x="3991" y="2989"/>
                  <a:pt x="3997" y="2989"/>
                  <a:pt x="4003" y="2989"/>
                </a:cubicBezTo>
                <a:cubicBezTo>
                  <a:pt x="4008" y="2995"/>
                  <a:pt x="4014" y="3000"/>
                  <a:pt x="4020" y="3006"/>
                </a:cubicBezTo>
                <a:cubicBezTo>
                  <a:pt x="4023" y="3006"/>
                  <a:pt x="4026" y="3006"/>
                  <a:pt x="4029" y="3006"/>
                </a:cubicBezTo>
                <a:cubicBezTo>
                  <a:pt x="4032" y="3003"/>
                  <a:pt x="4034" y="2999"/>
                  <a:pt x="4037" y="2997"/>
                </a:cubicBezTo>
                <a:cubicBezTo>
                  <a:pt x="4042" y="2997"/>
                  <a:pt x="4048" y="2997"/>
                  <a:pt x="4054" y="2997"/>
                </a:cubicBezTo>
                <a:cubicBezTo>
                  <a:pt x="4057" y="2994"/>
                  <a:pt x="4059" y="2991"/>
                  <a:pt x="4062" y="2989"/>
                </a:cubicBezTo>
                <a:cubicBezTo>
                  <a:pt x="4071" y="2989"/>
                  <a:pt x="4079" y="2989"/>
                  <a:pt x="4087" y="2989"/>
                </a:cubicBezTo>
                <a:cubicBezTo>
                  <a:pt x="4087" y="2983"/>
                  <a:pt x="4087" y="2977"/>
                  <a:pt x="4087" y="2972"/>
                </a:cubicBezTo>
                <a:cubicBezTo>
                  <a:pt x="4090" y="2969"/>
                  <a:pt x="4093" y="2965"/>
                  <a:pt x="4096" y="2963"/>
                </a:cubicBezTo>
                <a:cubicBezTo>
                  <a:pt x="4099" y="2963"/>
                  <a:pt x="4101" y="2963"/>
                  <a:pt x="4104" y="2963"/>
                </a:cubicBezTo>
                <a:cubicBezTo>
                  <a:pt x="4110" y="2957"/>
                  <a:pt x="4115" y="2952"/>
                  <a:pt x="4121" y="2947"/>
                </a:cubicBezTo>
                <a:cubicBezTo>
                  <a:pt x="4121" y="2943"/>
                  <a:pt x="4121" y="2940"/>
                  <a:pt x="4121" y="2938"/>
                </a:cubicBezTo>
                <a:cubicBezTo>
                  <a:pt x="4124" y="2935"/>
                  <a:pt x="4127" y="2932"/>
                  <a:pt x="4130" y="2930"/>
                </a:cubicBezTo>
                <a:cubicBezTo>
                  <a:pt x="4133" y="2930"/>
                  <a:pt x="4136" y="2930"/>
                  <a:pt x="4138" y="2930"/>
                </a:cubicBezTo>
                <a:cubicBezTo>
                  <a:pt x="4141" y="2926"/>
                  <a:pt x="4144" y="2923"/>
                  <a:pt x="4146" y="2921"/>
                </a:cubicBezTo>
                <a:cubicBezTo>
                  <a:pt x="4152" y="2921"/>
                  <a:pt x="4157" y="2921"/>
                  <a:pt x="4163" y="2921"/>
                </a:cubicBezTo>
                <a:cubicBezTo>
                  <a:pt x="4166" y="2918"/>
                  <a:pt x="4170" y="2915"/>
                  <a:pt x="4172" y="2913"/>
                </a:cubicBezTo>
                <a:cubicBezTo>
                  <a:pt x="4172" y="2907"/>
                  <a:pt x="4172" y="2901"/>
                  <a:pt x="4172" y="2896"/>
                </a:cubicBezTo>
                <a:cubicBezTo>
                  <a:pt x="4175" y="2892"/>
                  <a:pt x="4178" y="2890"/>
                  <a:pt x="4180" y="2888"/>
                </a:cubicBezTo>
                <a:cubicBezTo>
                  <a:pt x="4174" y="2882"/>
                  <a:pt x="4169" y="2876"/>
                  <a:pt x="4163" y="2871"/>
                </a:cubicBezTo>
                <a:cubicBezTo>
                  <a:pt x="4163" y="2865"/>
                  <a:pt x="4163" y="2859"/>
                  <a:pt x="4163" y="2853"/>
                </a:cubicBezTo>
                <a:cubicBezTo>
                  <a:pt x="4172" y="2845"/>
                  <a:pt x="4180" y="2836"/>
                  <a:pt x="4188" y="2828"/>
                </a:cubicBezTo>
                <a:cubicBezTo>
                  <a:pt x="4191" y="2828"/>
                  <a:pt x="4195" y="2828"/>
                  <a:pt x="4197" y="2828"/>
                </a:cubicBezTo>
                <a:cubicBezTo>
                  <a:pt x="4200" y="2825"/>
                  <a:pt x="4203" y="2822"/>
                  <a:pt x="4205" y="2819"/>
                </a:cubicBezTo>
                <a:cubicBezTo>
                  <a:pt x="4225" y="2819"/>
                  <a:pt x="4245" y="2819"/>
                  <a:pt x="4264" y="2819"/>
                </a:cubicBezTo>
                <a:cubicBezTo>
                  <a:pt x="4270" y="2814"/>
                  <a:pt x="4276" y="2808"/>
                  <a:pt x="4281" y="2803"/>
                </a:cubicBezTo>
                <a:cubicBezTo>
                  <a:pt x="4287" y="2803"/>
                  <a:pt x="4293" y="2803"/>
                  <a:pt x="4298" y="2803"/>
                </a:cubicBezTo>
                <a:cubicBezTo>
                  <a:pt x="4307" y="2794"/>
                  <a:pt x="4315" y="2785"/>
                  <a:pt x="4324" y="2777"/>
                </a:cubicBezTo>
                <a:cubicBezTo>
                  <a:pt x="4329" y="2777"/>
                  <a:pt x="4335" y="2777"/>
                  <a:pt x="4341" y="2777"/>
                </a:cubicBezTo>
                <a:cubicBezTo>
                  <a:pt x="4344" y="2774"/>
                  <a:pt x="4346" y="2772"/>
                  <a:pt x="4349" y="2769"/>
                </a:cubicBezTo>
                <a:cubicBezTo>
                  <a:pt x="4358" y="2769"/>
                  <a:pt x="4367" y="2769"/>
                  <a:pt x="4375" y="2769"/>
                </a:cubicBezTo>
                <a:cubicBezTo>
                  <a:pt x="4375" y="2764"/>
                  <a:pt x="4375" y="2758"/>
                  <a:pt x="4375" y="2752"/>
                </a:cubicBezTo>
                <a:cubicBezTo>
                  <a:pt x="4378" y="2749"/>
                  <a:pt x="4380" y="2747"/>
                  <a:pt x="4383" y="2744"/>
                </a:cubicBezTo>
                <a:cubicBezTo>
                  <a:pt x="4383" y="2741"/>
                  <a:pt x="4383" y="2738"/>
                  <a:pt x="4383" y="2735"/>
                </a:cubicBezTo>
                <a:cubicBezTo>
                  <a:pt x="4386" y="2732"/>
                  <a:pt x="4389" y="2729"/>
                  <a:pt x="4392" y="2727"/>
                </a:cubicBezTo>
                <a:cubicBezTo>
                  <a:pt x="4395" y="2727"/>
                  <a:pt x="4397" y="2727"/>
                  <a:pt x="4400" y="2727"/>
                </a:cubicBezTo>
                <a:cubicBezTo>
                  <a:pt x="4403" y="2724"/>
                  <a:pt x="4405" y="2721"/>
                  <a:pt x="4408" y="2718"/>
                </a:cubicBezTo>
                <a:cubicBezTo>
                  <a:pt x="4422" y="2718"/>
                  <a:pt x="4436" y="2718"/>
                  <a:pt x="4450" y="2718"/>
                </a:cubicBezTo>
                <a:cubicBezTo>
                  <a:pt x="4453" y="2715"/>
                  <a:pt x="4456" y="2712"/>
                  <a:pt x="4459" y="2710"/>
                </a:cubicBezTo>
                <a:cubicBezTo>
                  <a:pt x="4468" y="2710"/>
                  <a:pt x="4476" y="2710"/>
                  <a:pt x="4484" y="2710"/>
                </a:cubicBezTo>
                <a:cubicBezTo>
                  <a:pt x="4484" y="2704"/>
                  <a:pt x="4484" y="2699"/>
                  <a:pt x="4484" y="2693"/>
                </a:cubicBezTo>
                <a:cubicBezTo>
                  <a:pt x="4482" y="2691"/>
                  <a:pt x="4479" y="2688"/>
                  <a:pt x="4476" y="2685"/>
                </a:cubicBezTo>
                <a:cubicBezTo>
                  <a:pt x="4476" y="2671"/>
                  <a:pt x="4476" y="2657"/>
                  <a:pt x="4476" y="2643"/>
                </a:cubicBezTo>
                <a:cubicBezTo>
                  <a:pt x="4465" y="2631"/>
                  <a:pt x="4453" y="2620"/>
                  <a:pt x="4442" y="2609"/>
                </a:cubicBezTo>
                <a:cubicBezTo>
                  <a:pt x="4439" y="2609"/>
                  <a:pt x="4437" y="2609"/>
                  <a:pt x="4434" y="2609"/>
                </a:cubicBezTo>
                <a:cubicBezTo>
                  <a:pt x="4431" y="2606"/>
                  <a:pt x="4428" y="2603"/>
                  <a:pt x="4425" y="2600"/>
                </a:cubicBezTo>
                <a:cubicBezTo>
                  <a:pt x="4409" y="2600"/>
                  <a:pt x="4392" y="2600"/>
                  <a:pt x="4375" y="2600"/>
                </a:cubicBezTo>
                <a:cubicBezTo>
                  <a:pt x="4372" y="2597"/>
                  <a:pt x="4369" y="2595"/>
                  <a:pt x="4366" y="2592"/>
                </a:cubicBezTo>
                <a:cubicBezTo>
                  <a:pt x="4366" y="2589"/>
                  <a:pt x="4366" y="2587"/>
                  <a:pt x="4366" y="2584"/>
                </a:cubicBezTo>
                <a:cubicBezTo>
                  <a:pt x="4360" y="2578"/>
                  <a:pt x="4354" y="2572"/>
                  <a:pt x="4349" y="2567"/>
                </a:cubicBezTo>
                <a:cubicBezTo>
                  <a:pt x="4349" y="2564"/>
                  <a:pt x="4349" y="2561"/>
                  <a:pt x="4349" y="2558"/>
                </a:cubicBezTo>
                <a:cubicBezTo>
                  <a:pt x="4351" y="2555"/>
                  <a:pt x="4354" y="2553"/>
                  <a:pt x="4358" y="2550"/>
                </a:cubicBezTo>
                <a:cubicBezTo>
                  <a:pt x="4358" y="2544"/>
                  <a:pt x="4358" y="2538"/>
                  <a:pt x="4358" y="2533"/>
                </a:cubicBezTo>
                <a:cubicBezTo>
                  <a:pt x="4360" y="2530"/>
                  <a:pt x="4362" y="2528"/>
                  <a:pt x="4366" y="2524"/>
                </a:cubicBezTo>
                <a:cubicBezTo>
                  <a:pt x="4368" y="2527"/>
                  <a:pt x="4371" y="2529"/>
                  <a:pt x="4375" y="2533"/>
                </a:cubicBezTo>
                <a:cubicBezTo>
                  <a:pt x="4380" y="2533"/>
                  <a:pt x="4386" y="2533"/>
                  <a:pt x="4392" y="2533"/>
                </a:cubicBezTo>
                <a:cubicBezTo>
                  <a:pt x="4394" y="2530"/>
                  <a:pt x="4396" y="2528"/>
                  <a:pt x="4400" y="2524"/>
                </a:cubicBezTo>
                <a:cubicBezTo>
                  <a:pt x="4400" y="2519"/>
                  <a:pt x="4400" y="2513"/>
                  <a:pt x="4400" y="2507"/>
                </a:cubicBezTo>
                <a:cubicBezTo>
                  <a:pt x="4408" y="2507"/>
                  <a:pt x="4416" y="2507"/>
                  <a:pt x="4425" y="2507"/>
                </a:cubicBezTo>
                <a:cubicBezTo>
                  <a:pt x="4427" y="2510"/>
                  <a:pt x="4431" y="2512"/>
                  <a:pt x="4434" y="2516"/>
                </a:cubicBezTo>
                <a:cubicBezTo>
                  <a:pt x="4442" y="2516"/>
                  <a:pt x="4450" y="2516"/>
                  <a:pt x="4459" y="2516"/>
                </a:cubicBezTo>
                <a:cubicBezTo>
                  <a:pt x="4459" y="2505"/>
                  <a:pt x="4459" y="2494"/>
                  <a:pt x="4459" y="2482"/>
                </a:cubicBezTo>
                <a:cubicBezTo>
                  <a:pt x="4470" y="2482"/>
                  <a:pt x="4482" y="2482"/>
                  <a:pt x="4493" y="2482"/>
                </a:cubicBezTo>
                <a:cubicBezTo>
                  <a:pt x="4495" y="2480"/>
                  <a:pt x="4498" y="2477"/>
                  <a:pt x="4501" y="2473"/>
                </a:cubicBezTo>
                <a:cubicBezTo>
                  <a:pt x="4503" y="2473"/>
                  <a:pt x="4506" y="2473"/>
                  <a:pt x="4509" y="2473"/>
                </a:cubicBezTo>
                <a:cubicBezTo>
                  <a:pt x="4512" y="2471"/>
                  <a:pt x="4515" y="2469"/>
                  <a:pt x="4518" y="2465"/>
                </a:cubicBezTo>
                <a:cubicBezTo>
                  <a:pt x="4518" y="2463"/>
                  <a:pt x="4518" y="2460"/>
                  <a:pt x="4518" y="2456"/>
                </a:cubicBezTo>
                <a:cubicBezTo>
                  <a:pt x="4526" y="2448"/>
                  <a:pt x="4534" y="2440"/>
                  <a:pt x="4543" y="2431"/>
                </a:cubicBezTo>
                <a:cubicBezTo>
                  <a:pt x="4543" y="2429"/>
                  <a:pt x="4543" y="2426"/>
                  <a:pt x="4543" y="2423"/>
                </a:cubicBezTo>
                <a:cubicBezTo>
                  <a:pt x="4541" y="2421"/>
                  <a:pt x="4538" y="2417"/>
                  <a:pt x="4535" y="2414"/>
                </a:cubicBezTo>
                <a:cubicBezTo>
                  <a:pt x="4535" y="2412"/>
                  <a:pt x="4535" y="2409"/>
                  <a:pt x="4535" y="2406"/>
                </a:cubicBezTo>
                <a:cubicBezTo>
                  <a:pt x="4533" y="2404"/>
                  <a:pt x="4529" y="2400"/>
                  <a:pt x="4526" y="2397"/>
                </a:cubicBezTo>
                <a:cubicBezTo>
                  <a:pt x="4526" y="2389"/>
                  <a:pt x="4526" y="2381"/>
                  <a:pt x="4526" y="2372"/>
                </a:cubicBezTo>
                <a:cubicBezTo>
                  <a:pt x="4524" y="2370"/>
                  <a:pt x="4521" y="2367"/>
                  <a:pt x="4518" y="2364"/>
                </a:cubicBezTo>
                <a:cubicBezTo>
                  <a:pt x="4518" y="2358"/>
                  <a:pt x="4518" y="2353"/>
                  <a:pt x="4518" y="2347"/>
                </a:cubicBezTo>
                <a:cubicBezTo>
                  <a:pt x="4524" y="2347"/>
                  <a:pt x="4529" y="2347"/>
                  <a:pt x="4535" y="2347"/>
                </a:cubicBezTo>
                <a:cubicBezTo>
                  <a:pt x="4538" y="2349"/>
                  <a:pt x="4540" y="2352"/>
                  <a:pt x="4543" y="2355"/>
                </a:cubicBezTo>
                <a:cubicBezTo>
                  <a:pt x="4549" y="2355"/>
                  <a:pt x="4555" y="2355"/>
                  <a:pt x="4560" y="2355"/>
                </a:cubicBezTo>
                <a:cubicBezTo>
                  <a:pt x="4563" y="2357"/>
                  <a:pt x="4565" y="2361"/>
                  <a:pt x="4568" y="2364"/>
                </a:cubicBezTo>
                <a:cubicBezTo>
                  <a:pt x="4576" y="2364"/>
                  <a:pt x="4585" y="2364"/>
                  <a:pt x="4594" y="2364"/>
                </a:cubicBezTo>
                <a:cubicBezTo>
                  <a:pt x="4597" y="2366"/>
                  <a:pt x="4599" y="2369"/>
                  <a:pt x="4602" y="2372"/>
                </a:cubicBezTo>
                <a:cubicBezTo>
                  <a:pt x="4605" y="2372"/>
                  <a:pt x="4607" y="2372"/>
                  <a:pt x="4610" y="2372"/>
                </a:cubicBezTo>
                <a:cubicBezTo>
                  <a:pt x="4616" y="2378"/>
                  <a:pt x="4622" y="2383"/>
                  <a:pt x="4627" y="2389"/>
                </a:cubicBezTo>
                <a:cubicBezTo>
                  <a:pt x="4633" y="2389"/>
                  <a:pt x="4639" y="2389"/>
                  <a:pt x="4645" y="2389"/>
                </a:cubicBezTo>
                <a:cubicBezTo>
                  <a:pt x="4656" y="2378"/>
                  <a:pt x="4667" y="2366"/>
                  <a:pt x="4679" y="2355"/>
                </a:cubicBezTo>
                <a:cubicBezTo>
                  <a:pt x="4684" y="2355"/>
                  <a:pt x="4690" y="2355"/>
                  <a:pt x="4696" y="2355"/>
                </a:cubicBezTo>
                <a:cubicBezTo>
                  <a:pt x="4698" y="2353"/>
                  <a:pt x="4700" y="2350"/>
                  <a:pt x="4704" y="2347"/>
                </a:cubicBezTo>
                <a:cubicBezTo>
                  <a:pt x="4706" y="2347"/>
                  <a:pt x="4709" y="2347"/>
                  <a:pt x="4712" y="2347"/>
                </a:cubicBezTo>
                <a:cubicBezTo>
                  <a:pt x="4712" y="2344"/>
                  <a:pt x="4712" y="2342"/>
                  <a:pt x="4712" y="2339"/>
                </a:cubicBezTo>
                <a:cubicBezTo>
                  <a:pt x="4714" y="2336"/>
                  <a:pt x="4717" y="2333"/>
                  <a:pt x="4721" y="2330"/>
                </a:cubicBezTo>
                <a:cubicBezTo>
                  <a:pt x="4721" y="2327"/>
                  <a:pt x="4721" y="2325"/>
                  <a:pt x="4721" y="2322"/>
                </a:cubicBezTo>
                <a:cubicBezTo>
                  <a:pt x="4718" y="2319"/>
                  <a:pt x="4715" y="2316"/>
                  <a:pt x="4712" y="2313"/>
                </a:cubicBezTo>
                <a:cubicBezTo>
                  <a:pt x="4712" y="2307"/>
                  <a:pt x="4712" y="2302"/>
                  <a:pt x="4712" y="2296"/>
                </a:cubicBezTo>
                <a:cubicBezTo>
                  <a:pt x="4709" y="2293"/>
                  <a:pt x="4707" y="2291"/>
                  <a:pt x="4704" y="2288"/>
                </a:cubicBezTo>
                <a:cubicBezTo>
                  <a:pt x="4704" y="2271"/>
                  <a:pt x="4704" y="2254"/>
                  <a:pt x="4704" y="2237"/>
                </a:cubicBezTo>
                <a:cubicBezTo>
                  <a:pt x="4701" y="2234"/>
                  <a:pt x="4699" y="2232"/>
                  <a:pt x="4696" y="2229"/>
                </a:cubicBezTo>
                <a:cubicBezTo>
                  <a:pt x="4696" y="2220"/>
                  <a:pt x="4696" y="2212"/>
                  <a:pt x="4696" y="2203"/>
                </a:cubicBezTo>
                <a:cubicBezTo>
                  <a:pt x="4700" y="2203"/>
                  <a:pt x="4706" y="2203"/>
                  <a:pt x="4712" y="2203"/>
                </a:cubicBezTo>
                <a:cubicBezTo>
                  <a:pt x="4712" y="2206"/>
                  <a:pt x="4712" y="2208"/>
                  <a:pt x="4712" y="2212"/>
                </a:cubicBezTo>
                <a:cubicBezTo>
                  <a:pt x="4714" y="2214"/>
                  <a:pt x="4717" y="2217"/>
                  <a:pt x="4721" y="2220"/>
                </a:cubicBezTo>
                <a:cubicBezTo>
                  <a:pt x="4721" y="2223"/>
                  <a:pt x="4721" y="2225"/>
                  <a:pt x="4721" y="2229"/>
                </a:cubicBezTo>
                <a:cubicBezTo>
                  <a:pt x="4731" y="2229"/>
                  <a:pt x="4743" y="2229"/>
                  <a:pt x="4754" y="2229"/>
                </a:cubicBezTo>
                <a:cubicBezTo>
                  <a:pt x="4760" y="2223"/>
                  <a:pt x="4765" y="2217"/>
                  <a:pt x="4771" y="2212"/>
                </a:cubicBezTo>
                <a:cubicBezTo>
                  <a:pt x="4777" y="2212"/>
                  <a:pt x="4782" y="2212"/>
                  <a:pt x="4788" y="2212"/>
                </a:cubicBezTo>
                <a:cubicBezTo>
                  <a:pt x="4794" y="2206"/>
                  <a:pt x="4799" y="2200"/>
                  <a:pt x="4805" y="2195"/>
                </a:cubicBezTo>
                <a:cubicBezTo>
                  <a:pt x="4811" y="2195"/>
                  <a:pt x="4816" y="2195"/>
                  <a:pt x="4822" y="2195"/>
                </a:cubicBezTo>
                <a:cubicBezTo>
                  <a:pt x="4824" y="2192"/>
                  <a:pt x="4827" y="2190"/>
                  <a:pt x="4830" y="2186"/>
                </a:cubicBezTo>
                <a:cubicBezTo>
                  <a:pt x="4836" y="2186"/>
                  <a:pt x="4841" y="2186"/>
                  <a:pt x="4847" y="2186"/>
                </a:cubicBezTo>
                <a:cubicBezTo>
                  <a:pt x="4850" y="2184"/>
                  <a:pt x="4853" y="2182"/>
                  <a:pt x="4856" y="2178"/>
                </a:cubicBezTo>
                <a:cubicBezTo>
                  <a:pt x="4858" y="2178"/>
                  <a:pt x="4861" y="2178"/>
                  <a:pt x="4864" y="2178"/>
                </a:cubicBezTo>
                <a:cubicBezTo>
                  <a:pt x="4867" y="2176"/>
                  <a:pt x="4869" y="2173"/>
                  <a:pt x="4872" y="2169"/>
                </a:cubicBezTo>
                <a:cubicBezTo>
                  <a:pt x="4872" y="2156"/>
                  <a:pt x="4872" y="2142"/>
                  <a:pt x="4872" y="2127"/>
                </a:cubicBezTo>
                <a:cubicBezTo>
                  <a:pt x="4870" y="2125"/>
                  <a:pt x="4867" y="2122"/>
                  <a:pt x="4864" y="2119"/>
                </a:cubicBezTo>
                <a:cubicBezTo>
                  <a:pt x="4864" y="2117"/>
                  <a:pt x="4864" y="2114"/>
                  <a:pt x="4864" y="2110"/>
                </a:cubicBezTo>
                <a:cubicBezTo>
                  <a:pt x="4853" y="2100"/>
                  <a:pt x="4841" y="2088"/>
                  <a:pt x="4830" y="2077"/>
                </a:cubicBezTo>
                <a:cubicBezTo>
                  <a:pt x="4830" y="2069"/>
                  <a:pt x="4830" y="2060"/>
                  <a:pt x="4830" y="2051"/>
                </a:cubicBezTo>
                <a:cubicBezTo>
                  <a:pt x="4828" y="2049"/>
                  <a:pt x="4825" y="2046"/>
                  <a:pt x="4822" y="2043"/>
                </a:cubicBezTo>
                <a:cubicBezTo>
                  <a:pt x="4822" y="2037"/>
                  <a:pt x="4822" y="2032"/>
                  <a:pt x="4822" y="2026"/>
                </a:cubicBezTo>
                <a:cubicBezTo>
                  <a:pt x="4820" y="2024"/>
                  <a:pt x="4816" y="2021"/>
                  <a:pt x="4813" y="2018"/>
                </a:cubicBezTo>
                <a:cubicBezTo>
                  <a:pt x="4813" y="2001"/>
                  <a:pt x="4813" y="1984"/>
                  <a:pt x="4813" y="1967"/>
                </a:cubicBezTo>
                <a:cubicBezTo>
                  <a:pt x="4811" y="1964"/>
                  <a:pt x="4808" y="1962"/>
                  <a:pt x="4805" y="1959"/>
                </a:cubicBezTo>
                <a:cubicBezTo>
                  <a:pt x="4805" y="1945"/>
                  <a:pt x="4805" y="1931"/>
                  <a:pt x="4805" y="1917"/>
                </a:cubicBezTo>
                <a:cubicBezTo>
                  <a:pt x="4803" y="1914"/>
                  <a:pt x="4800" y="1911"/>
                  <a:pt x="4797" y="1908"/>
                </a:cubicBezTo>
                <a:cubicBezTo>
                  <a:pt x="4797" y="1905"/>
                  <a:pt x="4797" y="1903"/>
                  <a:pt x="4797" y="1900"/>
                </a:cubicBezTo>
              </a:path>
            </a:pathLst>
          </a:custGeom>
          <a:solidFill>
            <a:srgbClr val="D9F5F6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5659405" y="4185272"/>
            <a:ext cx="503238" cy="647700"/>
          </a:xfrm>
          <a:custGeom>
            <a:avLst/>
            <a:gdLst>
              <a:gd name="T0" fmla="*/ 1107 w 1500"/>
              <a:gd name="T1" fmla="*/ 17 h 1924"/>
              <a:gd name="T2" fmla="*/ 1156 w 1500"/>
              <a:gd name="T3" fmla="*/ 108 h 1924"/>
              <a:gd name="T4" fmla="*/ 1266 w 1500"/>
              <a:gd name="T5" fmla="*/ 242 h 1924"/>
              <a:gd name="T6" fmla="*/ 1399 w 1500"/>
              <a:gd name="T7" fmla="*/ 283 h 1924"/>
              <a:gd name="T8" fmla="*/ 1408 w 1500"/>
              <a:gd name="T9" fmla="*/ 342 h 1924"/>
              <a:gd name="T10" fmla="*/ 1416 w 1500"/>
              <a:gd name="T11" fmla="*/ 442 h 1924"/>
              <a:gd name="T12" fmla="*/ 1357 w 1500"/>
              <a:gd name="T13" fmla="*/ 517 h 1924"/>
              <a:gd name="T14" fmla="*/ 1340 w 1500"/>
              <a:gd name="T15" fmla="*/ 592 h 1924"/>
              <a:gd name="T16" fmla="*/ 1240 w 1500"/>
              <a:gd name="T17" fmla="*/ 675 h 1924"/>
              <a:gd name="T18" fmla="*/ 1316 w 1500"/>
              <a:gd name="T19" fmla="*/ 792 h 1924"/>
              <a:gd name="T20" fmla="*/ 1408 w 1500"/>
              <a:gd name="T21" fmla="*/ 800 h 1924"/>
              <a:gd name="T22" fmla="*/ 1492 w 1500"/>
              <a:gd name="T23" fmla="*/ 858 h 1924"/>
              <a:gd name="T24" fmla="*/ 1475 w 1500"/>
              <a:gd name="T25" fmla="*/ 934 h 1924"/>
              <a:gd name="T26" fmla="*/ 1416 w 1500"/>
              <a:gd name="T27" fmla="*/ 892 h 1924"/>
              <a:gd name="T28" fmla="*/ 1399 w 1500"/>
              <a:gd name="T29" fmla="*/ 1008 h 1924"/>
              <a:gd name="T30" fmla="*/ 1408 w 1500"/>
              <a:gd name="T31" fmla="*/ 1075 h 1924"/>
              <a:gd name="T32" fmla="*/ 1391 w 1500"/>
              <a:gd name="T33" fmla="*/ 1150 h 1924"/>
              <a:gd name="T34" fmla="*/ 1399 w 1500"/>
              <a:gd name="T35" fmla="*/ 1283 h 1924"/>
              <a:gd name="T36" fmla="*/ 1433 w 1500"/>
              <a:gd name="T37" fmla="*/ 1358 h 1924"/>
              <a:gd name="T38" fmla="*/ 1433 w 1500"/>
              <a:gd name="T39" fmla="*/ 1458 h 1924"/>
              <a:gd name="T40" fmla="*/ 1433 w 1500"/>
              <a:gd name="T41" fmla="*/ 1525 h 1924"/>
              <a:gd name="T42" fmla="*/ 1382 w 1500"/>
              <a:gd name="T43" fmla="*/ 1641 h 1924"/>
              <a:gd name="T44" fmla="*/ 1391 w 1500"/>
              <a:gd name="T45" fmla="*/ 1725 h 1924"/>
              <a:gd name="T46" fmla="*/ 1291 w 1500"/>
              <a:gd name="T47" fmla="*/ 1683 h 1924"/>
              <a:gd name="T48" fmla="*/ 1148 w 1500"/>
              <a:gd name="T49" fmla="*/ 1700 h 1924"/>
              <a:gd name="T50" fmla="*/ 1073 w 1500"/>
              <a:gd name="T51" fmla="*/ 1733 h 1924"/>
              <a:gd name="T52" fmla="*/ 914 w 1500"/>
              <a:gd name="T53" fmla="*/ 1775 h 1924"/>
              <a:gd name="T54" fmla="*/ 805 w 1500"/>
              <a:gd name="T55" fmla="*/ 1733 h 1924"/>
              <a:gd name="T56" fmla="*/ 721 w 1500"/>
              <a:gd name="T57" fmla="*/ 1709 h 1924"/>
              <a:gd name="T58" fmla="*/ 729 w 1500"/>
              <a:gd name="T59" fmla="*/ 1800 h 1924"/>
              <a:gd name="T60" fmla="*/ 721 w 1500"/>
              <a:gd name="T61" fmla="*/ 1916 h 1924"/>
              <a:gd name="T62" fmla="*/ 545 w 1500"/>
              <a:gd name="T63" fmla="*/ 1900 h 1924"/>
              <a:gd name="T64" fmla="*/ 428 w 1500"/>
              <a:gd name="T65" fmla="*/ 1841 h 1924"/>
              <a:gd name="T66" fmla="*/ 286 w 1500"/>
              <a:gd name="T67" fmla="*/ 1817 h 1924"/>
              <a:gd name="T68" fmla="*/ 260 w 1500"/>
              <a:gd name="T69" fmla="*/ 1725 h 1924"/>
              <a:gd name="T70" fmla="*/ 127 w 1500"/>
              <a:gd name="T71" fmla="*/ 1650 h 1924"/>
              <a:gd name="T72" fmla="*/ 76 w 1500"/>
              <a:gd name="T73" fmla="*/ 1609 h 1924"/>
              <a:gd name="T74" fmla="*/ 202 w 1500"/>
              <a:gd name="T75" fmla="*/ 1458 h 1924"/>
              <a:gd name="T76" fmla="*/ 176 w 1500"/>
              <a:gd name="T77" fmla="*/ 1350 h 1924"/>
              <a:gd name="T78" fmla="*/ 260 w 1500"/>
              <a:gd name="T79" fmla="*/ 1217 h 1924"/>
              <a:gd name="T80" fmla="*/ 419 w 1500"/>
              <a:gd name="T81" fmla="*/ 1142 h 1924"/>
              <a:gd name="T82" fmla="*/ 487 w 1500"/>
              <a:gd name="T83" fmla="*/ 1083 h 1924"/>
              <a:gd name="T84" fmla="*/ 419 w 1500"/>
              <a:gd name="T85" fmla="*/ 975 h 1924"/>
              <a:gd name="T86" fmla="*/ 386 w 1500"/>
              <a:gd name="T87" fmla="*/ 858 h 1924"/>
              <a:gd name="T88" fmla="*/ 311 w 1500"/>
              <a:gd name="T89" fmla="*/ 758 h 1924"/>
              <a:gd name="T90" fmla="*/ 127 w 1500"/>
              <a:gd name="T91" fmla="*/ 717 h 1924"/>
              <a:gd name="T92" fmla="*/ 210 w 1500"/>
              <a:gd name="T93" fmla="*/ 600 h 1924"/>
              <a:gd name="T94" fmla="*/ 244 w 1500"/>
              <a:gd name="T95" fmla="*/ 500 h 1924"/>
              <a:gd name="T96" fmla="*/ 252 w 1500"/>
              <a:gd name="T97" fmla="*/ 425 h 1924"/>
              <a:gd name="T98" fmla="*/ 361 w 1500"/>
              <a:gd name="T99" fmla="*/ 375 h 1924"/>
              <a:gd name="T100" fmla="*/ 377 w 1500"/>
              <a:gd name="T101" fmla="*/ 275 h 1924"/>
              <a:gd name="T102" fmla="*/ 319 w 1500"/>
              <a:gd name="T103" fmla="*/ 175 h 1924"/>
              <a:gd name="T104" fmla="*/ 461 w 1500"/>
              <a:gd name="T105" fmla="*/ 134 h 1924"/>
              <a:gd name="T106" fmla="*/ 578 w 1500"/>
              <a:gd name="T107" fmla="*/ 159 h 1924"/>
              <a:gd name="T108" fmla="*/ 696 w 1500"/>
              <a:gd name="T109" fmla="*/ 208 h 1924"/>
              <a:gd name="T110" fmla="*/ 796 w 1500"/>
              <a:gd name="T111" fmla="*/ 150 h 1924"/>
              <a:gd name="T112" fmla="*/ 864 w 1500"/>
              <a:gd name="T113" fmla="*/ 75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00" h="1924">
                <a:moveTo>
                  <a:pt x="880" y="0"/>
                </a:moveTo>
                <a:lnTo>
                  <a:pt x="897" y="0"/>
                </a:lnTo>
                <a:cubicBezTo>
                  <a:pt x="900" y="3"/>
                  <a:pt x="903" y="6"/>
                  <a:pt x="906" y="8"/>
                </a:cubicBezTo>
                <a:lnTo>
                  <a:pt x="1014" y="8"/>
                </a:lnTo>
                <a:lnTo>
                  <a:pt x="1022" y="0"/>
                </a:lnTo>
                <a:lnTo>
                  <a:pt x="1065" y="0"/>
                </a:lnTo>
                <a:lnTo>
                  <a:pt x="1073" y="8"/>
                </a:lnTo>
                <a:lnTo>
                  <a:pt x="1098" y="8"/>
                </a:lnTo>
                <a:lnTo>
                  <a:pt x="1107" y="17"/>
                </a:lnTo>
                <a:lnTo>
                  <a:pt x="1139" y="17"/>
                </a:lnTo>
                <a:cubicBezTo>
                  <a:pt x="1143" y="20"/>
                  <a:pt x="1146" y="23"/>
                  <a:pt x="1148" y="25"/>
                </a:cubicBezTo>
                <a:lnTo>
                  <a:pt x="1165" y="25"/>
                </a:lnTo>
                <a:cubicBezTo>
                  <a:pt x="1168" y="28"/>
                  <a:pt x="1171" y="31"/>
                  <a:pt x="1173" y="34"/>
                </a:cubicBezTo>
                <a:lnTo>
                  <a:pt x="1173" y="42"/>
                </a:lnTo>
                <a:lnTo>
                  <a:pt x="1165" y="50"/>
                </a:lnTo>
                <a:lnTo>
                  <a:pt x="1165" y="59"/>
                </a:lnTo>
                <a:cubicBezTo>
                  <a:pt x="1162" y="62"/>
                  <a:pt x="1159" y="64"/>
                  <a:pt x="1156" y="67"/>
                </a:cubicBezTo>
                <a:lnTo>
                  <a:pt x="1156" y="108"/>
                </a:lnTo>
                <a:lnTo>
                  <a:pt x="1207" y="108"/>
                </a:lnTo>
                <a:lnTo>
                  <a:pt x="1224" y="125"/>
                </a:lnTo>
                <a:lnTo>
                  <a:pt x="1224" y="134"/>
                </a:lnTo>
                <a:lnTo>
                  <a:pt x="1232" y="142"/>
                </a:lnTo>
                <a:lnTo>
                  <a:pt x="1232" y="150"/>
                </a:lnTo>
                <a:cubicBezTo>
                  <a:pt x="1241" y="159"/>
                  <a:pt x="1249" y="167"/>
                  <a:pt x="1257" y="175"/>
                </a:cubicBezTo>
                <a:lnTo>
                  <a:pt x="1257" y="217"/>
                </a:lnTo>
                <a:cubicBezTo>
                  <a:pt x="1260" y="220"/>
                  <a:pt x="1263" y="223"/>
                  <a:pt x="1266" y="225"/>
                </a:cubicBezTo>
                <a:lnTo>
                  <a:pt x="1266" y="242"/>
                </a:lnTo>
                <a:cubicBezTo>
                  <a:pt x="1271" y="247"/>
                  <a:pt x="1277" y="253"/>
                  <a:pt x="1282" y="259"/>
                </a:cubicBezTo>
                <a:lnTo>
                  <a:pt x="1282" y="267"/>
                </a:lnTo>
                <a:lnTo>
                  <a:pt x="1291" y="275"/>
                </a:lnTo>
                <a:cubicBezTo>
                  <a:pt x="1294" y="272"/>
                  <a:pt x="1296" y="269"/>
                  <a:pt x="1299" y="267"/>
                </a:cubicBezTo>
                <a:lnTo>
                  <a:pt x="1324" y="267"/>
                </a:lnTo>
                <a:cubicBezTo>
                  <a:pt x="1328" y="270"/>
                  <a:pt x="1330" y="273"/>
                  <a:pt x="1332" y="275"/>
                </a:cubicBezTo>
                <a:lnTo>
                  <a:pt x="1340" y="275"/>
                </a:lnTo>
                <a:cubicBezTo>
                  <a:pt x="1344" y="279"/>
                  <a:pt x="1347" y="281"/>
                  <a:pt x="1349" y="283"/>
                </a:cubicBezTo>
                <a:lnTo>
                  <a:pt x="1399" y="283"/>
                </a:lnTo>
                <a:cubicBezTo>
                  <a:pt x="1402" y="280"/>
                  <a:pt x="1406" y="278"/>
                  <a:pt x="1408" y="275"/>
                </a:cubicBezTo>
                <a:lnTo>
                  <a:pt x="1425" y="275"/>
                </a:lnTo>
                <a:lnTo>
                  <a:pt x="1433" y="275"/>
                </a:lnTo>
                <a:lnTo>
                  <a:pt x="1441" y="283"/>
                </a:lnTo>
                <a:cubicBezTo>
                  <a:pt x="1439" y="286"/>
                  <a:pt x="1436" y="289"/>
                  <a:pt x="1433" y="292"/>
                </a:cubicBezTo>
                <a:lnTo>
                  <a:pt x="1433" y="308"/>
                </a:lnTo>
                <a:lnTo>
                  <a:pt x="1425" y="308"/>
                </a:lnTo>
                <a:lnTo>
                  <a:pt x="1408" y="325"/>
                </a:lnTo>
                <a:lnTo>
                  <a:pt x="1408" y="342"/>
                </a:lnTo>
                <a:cubicBezTo>
                  <a:pt x="1406" y="344"/>
                  <a:pt x="1402" y="347"/>
                  <a:pt x="1399" y="350"/>
                </a:cubicBezTo>
                <a:lnTo>
                  <a:pt x="1399" y="375"/>
                </a:lnTo>
                <a:cubicBezTo>
                  <a:pt x="1402" y="378"/>
                  <a:pt x="1405" y="380"/>
                  <a:pt x="1408" y="383"/>
                </a:cubicBezTo>
                <a:lnTo>
                  <a:pt x="1408" y="400"/>
                </a:lnTo>
                <a:lnTo>
                  <a:pt x="1416" y="408"/>
                </a:lnTo>
                <a:lnTo>
                  <a:pt x="1416" y="417"/>
                </a:lnTo>
                <a:cubicBezTo>
                  <a:pt x="1418" y="419"/>
                  <a:pt x="1422" y="422"/>
                  <a:pt x="1425" y="425"/>
                </a:cubicBezTo>
                <a:lnTo>
                  <a:pt x="1425" y="434"/>
                </a:lnTo>
                <a:cubicBezTo>
                  <a:pt x="1422" y="436"/>
                  <a:pt x="1419" y="438"/>
                  <a:pt x="1416" y="442"/>
                </a:cubicBezTo>
                <a:lnTo>
                  <a:pt x="1416" y="475"/>
                </a:lnTo>
                <a:lnTo>
                  <a:pt x="1399" y="492"/>
                </a:lnTo>
                <a:lnTo>
                  <a:pt x="1366" y="492"/>
                </a:lnTo>
                <a:lnTo>
                  <a:pt x="1357" y="483"/>
                </a:lnTo>
                <a:cubicBezTo>
                  <a:pt x="1355" y="486"/>
                  <a:pt x="1353" y="489"/>
                  <a:pt x="1349" y="492"/>
                </a:cubicBezTo>
                <a:lnTo>
                  <a:pt x="1349" y="500"/>
                </a:lnTo>
                <a:cubicBezTo>
                  <a:pt x="1347" y="502"/>
                  <a:pt x="1344" y="505"/>
                  <a:pt x="1340" y="508"/>
                </a:cubicBezTo>
                <a:lnTo>
                  <a:pt x="1340" y="517"/>
                </a:lnTo>
                <a:lnTo>
                  <a:pt x="1357" y="517"/>
                </a:lnTo>
                <a:lnTo>
                  <a:pt x="1357" y="534"/>
                </a:lnTo>
                <a:lnTo>
                  <a:pt x="1349" y="542"/>
                </a:lnTo>
                <a:lnTo>
                  <a:pt x="1357" y="550"/>
                </a:lnTo>
                <a:lnTo>
                  <a:pt x="1366" y="550"/>
                </a:lnTo>
                <a:lnTo>
                  <a:pt x="1366" y="575"/>
                </a:lnTo>
                <a:cubicBezTo>
                  <a:pt x="1364" y="578"/>
                  <a:pt x="1361" y="580"/>
                  <a:pt x="1357" y="583"/>
                </a:cubicBezTo>
                <a:lnTo>
                  <a:pt x="1357" y="592"/>
                </a:lnTo>
                <a:lnTo>
                  <a:pt x="1349" y="600"/>
                </a:lnTo>
                <a:cubicBezTo>
                  <a:pt x="1347" y="598"/>
                  <a:pt x="1344" y="595"/>
                  <a:pt x="1340" y="592"/>
                </a:cubicBezTo>
                <a:lnTo>
                  <a:pt x="1340" y="583"/>
                </a:lnTo>
                <a:lnTo>
                  <a:pt x="1299" y="583"/>
                </a:lnTo>
                <a:cubicBezTo>
                  <a:pt x="1296" y="586"/>
                  <a:pt x="1294" y="589"/>
                  <a:pt x="1291" y="592"/>
                </a:cubicBezTo>
                <a:lnTo>
                  <a:pt x="1282" y="592"/>
                </a:lnTo>
                <a:lnTo>
                  <a:pt x="1257" y="617"/>
                </a:lnTo>
                <a:lnTo>
                  <a:pt x="1257" y="634"/>
                </a:lnTo>
                <a:lnTo>
                  <a:pt x="1249" y="642"/>
                </a:lnTo>
                <a:lnTo>
                  <a:pt x="1249" y="666"/>
                </a:lnTo>
                <a:lnTo>
                  <a:pt x="1240" y="675"/>
                </a:lnTo>
                <a:lnTo>
                  <a:pt x="1240" y="708"/>
                </a:lnTo>
                <a:cubicBezTo>
                  <a:pt x="1238" y="710"/>
                  <a:pt x="1235" y="714"/>
                  <a:pt x="1232" y="717"/>
                </a:cubicBezTo>
                <a:lnTo>
                  <a:pt x="1232" y="742"/>
                </a:lnTo>
                <a:cubicBezTo>
                  <a:pt x="1234" y="744"/>
                  <a:pt x="1237" y="747"/>
                  <a:pt x="1240" y="750"/>
                </a:cubicBezTo>
                <a:lnTo>
                  <a:pt x="1240" y="783"/>
                </a:lnTo>
                <a:lnTo>
                  <a:pt x="1257" y="800"/>
                </a:lnTo>
                <a:lnTo>
                  <a:pt x="1282" y="800"/>
                </a:lnTo>
                <a:cubicBezTo>
                  <a:pt x="1284" y="798"/>
                  <a:pt x="1287" y="795"/>
                  <a:pt x="1291" y="792"/>
                </a:cubicBezTo>
                <a:lnTo>
                  <a:pt x="1316" y="792"/>
                </a:lnTo>
                <a:lnTo>
                  <a:pt x="1324" y="783"/>
                </a:lnTo>
                <a:lnTo>
                  <a:pt x="1324" y="775"/>
                </a:lnTo>
                <a:cubicBezTo>
                  <a:pt x="1327" y="773"/>
                  <a:pt x="1329" y="770"/>
                  <a:pt x="1332" y="766"/>
                </a:cubicBezTo>
                <a:cubicBezTo>
                  <a:pt x="1335" y="769"/>
                  <a:pt x="1337" y="772"/>
                  <a:pt x="1340" y="775"/>
                </a:cubicBezTo>
                <a:lnTo>
                  <a:pt x="1374" y="775"/>
                </a:lnTo>
                <a:lnTo>
                  <a:pt x="1382" y="783"/>
                </a:lnTo>
                <a:lnTo>
                  <a:pt x="1382" y="792"/>
                </a:lnTo>
                <a:cubicBezTo>
                  <a:pt x="1385" y="794"/>
                  <a:pt x="1388" y="797"/>
                  <a:pt x="1391" y="800"/>
                </a:cubicBezTo>
                <a:lnTo>
                  <a:pt x="1408" y="800"/>
                </a:lnTo>
                <a:lnTo>
                  <a:pt x="1425" y="817"/>
                </a:lnTo>
                <a:lnTo>
                  <a:pt x="1441" y="817"/>
                </a:lnTo>
                <a:lnTo>
                  <a:pt x="1450" y="808"/>
                </a:lnTo>
                <a:lnTo>
                  <a:pt x="1458" y="808"/>
                </a:lnTo>
                <a:lnTo>
                  <a:pt x="1467" y="817"/>
                </a:lnTo>
                <a:lnTo>
                  <a:pt x="1483" y="817"/>
                </a:lnTo>
                <a:lnTo>
                  <a:pt x="1483" y="842"/>
                </a:lnTo>
                <a:lnTo>
                  <a:pt x="1492" y="850"/>
                </a:lnTo>
                <a:lnTo>
                  <a:pt x="1492" y="858"/>
                </a:lnTo>
                <a:lnTo>
                  <a:pt x="1500" y="866"/>
                </a:lnTo>
                <a:lnTo>
                  <a:pt x="1500" y="875"/>
                </a:lnTo>
                <a:lnTo>
                  <a:pt x="1467" y="875"/>
                </a:lnTo>
                <a:cubicBezTo>
                  <a:pt x="1464" y="878"/>
                  <a:pt x="1461" y="880"/>
                  <a:pt x="1458" y="883"/>
                </a:cubicBezTo>
                <a:lnTo>
                  <a:pt x="1458" y="900"/>
                </a:lnTo>
                <a:cubicBezTo>
                  <a:pt x="1460" y="902"/>
                  <a:pt x="1463" y="905"/>
                  <a:pt x="1467" y="908"/>
                </a:cubicBezTo>
                <a:lnTo>
                  <a:pt x="1467" y="917"/>
                </a:lnTo>
                <a:lnTo>
                  <a:pt x="1475" y="925"/>
                </a:lnTo>
                <a:lnTo>
                  <a:pt x="1475" y="934"/>
                </a:lnTo>
                <a:lnTo>
                  <a:pt x="1483" y="942"/>
                </a:lnTo>
                <a:cubicBezTo>
                  <a:pt x="1480" y="944"/>
                  <a:pt x="1478" y="947"/>
                  <a:pt x="1475" y="950"/>
                </a:cubicBezTo>
                <a:lnTo>
                  <a:pt x="1475" y="958"/>
                </a:lnTo>
                <a:lnTo>
                  <a:pt x="1467" y="966"/>
                </a:lnTo>
                <a:lnTo>
                  <a:pt x="1441" y="966"/>
                </a:lnTo>
                <a:lnTo>
                  <a:pt x="1433" y="959"/>
                </a:lnTo>
                <a:cubicBezTo>
                  <a:pt x="1433" y="955"/>
                  <a:pt x="1425" y="944"/>
                  <a:pt x="1425" y="942"/>
                </a:cubicBezTo>
                <a:cubicBezTo>
                  <a:pt x="1422" y="938"/>
                  <a:pt x="1418" y="936"/>
                  <a:pt x="1416" y="934"/>
                </a:cubicBezTo>
                <a:lnTo>
                  <a:pt x="1416" y="892"/>
                </a:lnTo>
                <a:lnTo>
                  <a:pt x="1391" y="892"/>
                </a:lnTo>
                <a:lnTo>
                  <a:pt x="1391" y="900"/>
                </a:lnTo>
                <a:lnTo>
                  <a:pt x="1399" y="908"/>
                </a:lnTo>
                <a:lnTo>
                  <a:pt x="1399" y="942"/>
                </a:lnTo>
                <a:lnTo>
                  <a:pt x="1408" y="950"/>
                </a:lnTo>
                <a:lnTo>
                  <a:pt x="1408" y="958"/>
                </a:lnTo>
                <a:cubicBezTo>
                  <a:pt x="1411" y="958"/>
                  <a:pt x="1422" y="966"/>
                  <a:pt x="1425" y="966"/>
                </a:cubicBezTo>
                <a:lnTo>
                  <a:pt x="1425" y="983"/>
                </a:lnTo>
                <a:cubicBezTo>
                  <a:pt x="1416" y="992"/>
                  <a:pt x="1407" y="1000"/>
                  <a:pt x="1399" y="1008"/>
                </a:cubicBezTo>
                <a:lnTo>
                  <a:pt x="1391" y="1008"/>
                </a:lnTo>
                <a:lnTo>
                  <a:pt x="1382" y="1017"/>
                </a:lnTo>
                <a:lnTo>
                  <a:pt x="1382" y="1025"/>
                </a:lnTo>
                <a:lnTo>
                  <a:pt x="1391" y="1025"/>
                </a:lnTo>
                <a:cubicBezTo>
                  <a:pt x="1394" y="1028"/>
                  <a:pt x="1397" y="1031"/>
                  <a:pt x="1399" y="1034"/>
                </a:cubicBezTo>
                <a:lnTo>
                  <a:pt x="1399" y="1042"/>
                </a:lnTo>
                <a:lnTo>
                  <a:pt x="1416" y="1058"/>
                </a:lnTo>
                <a:lnTo>
                  <a:pt x="1416" y="1066"/>
                </a:lnTo>
                <a:cubicBezTo>
                  <a:pt x="1413" y="1070"/>
                  <a:pt x="1410" y="1073"/>
                  <a:pt x="1408" y="1075"/>
                </a:cubicBezTo>
                <a:lnTo>
                  <a:pt x="1399" y="1075"/>
                </a:lnTo>
                <a:lnTo>
                  <a:pt x="1382" y="1092"/>
                </a:lnTo>
                <a:lnTo>
                  <a:pt x="1374" y="1092"/>
                </a:lnTo>
                <a:lnTo>
                  <a:pt x="1366" y="1100"/>
                </a:lnTo>
                <a:lnTo>
                  <a:pt x="1374" y="1108"/>
                </a:lnTo>
                <a:lnTo>
                  <a:pt x="1374" y="1125"/>
                </a:lnTo>
                <a:cubicBezTo>
                  <a:pt x="1377" y="1128"/>
                  <a:pt x="1380" y="1131"/>
                  <a:pt x="1382" y="1134"/>
                </a:cubicBezTo>
                <a:lnTo>
                  <a:pt x="1382" y="1142"/>
                </a:lnTo>
                <a:lnTo>
                  <a:pt x="1391" y="1150"/>
                </a:lnTo>
                <a:lnTo>
                  <a:pt x="1391" y="1166"/>
                </a:lnTo>
                <a:cubicBezTo>
                  <a:pt x="1394" y="1170"/>
                  <a:pt x="1397" y="1173"/>
                  <a:pt x="1399" y="1175"/>
                </a:cubicBezTo>
                <a:lnTo>
                  <a:pt x="1399" y="1192"/>
                </a:lnTo>
                <a:cubicBezTo>
                  <a:pt x="1402" y="1195"/>
                  <a:pt x="1406" y="1197"/>
                  <a:pt x="1408" y="1200"/>
                </a:cubicBezTo>
                <a:lnTo>
                  <a:pt x="1408" y="1241"/>
                </a:lnTo>
                <a:lnTo>
                  <a:pt x="1399" y="1250"/>
                </a:lnTo>
                <a:lnTo>
                  <a:pt x="1399" y="1266"/>
                </a:lnTo>
                <a:cubicBezTo>
                  <a:pt x="1396" y="1269"/>
                  <a:pt x="1394" y="1273"/>
                  <a:pt x="1391" y="1275"/>
                </a:cubicBezTo>
                <a:lnTo>
                  <a:pt x="1399" y="1283"/>
                </a:lnTo>
                <a:lnTo>
                  <a:pt x="1408" y="1283"/>
                </a:lnTo>
                <a:cubicBezTo>
                  <a:pt x="1411" y="1286"/>
                  <a:pt x="1414" y="1289"/>
                  <a:pt x="1416" y="1292"/>
                </a:cubicBezTo>
                <a:lnTo>
                  <a:pt x="1425" y="1292"/>
                </a:lnTo>
                <a:cubicBezTo>
                  <a:pt x="1430" y="1297"/>
                  <a:pt x="1436" y="1303"/>
                  <a:pt x="1441" y="1309"/>
                </a:cubicBezTo>
                <a:lnTo>
                  <a:pt x="1441" y="1317"/>
                </a:lnTo>
                <a:cubicBezTo>
                  <a:pt x="1444" y="1320"/>
                  <a:pt x="1447" y="1322"/>
                  <a:pt x="1450" y="1325"/>
                </a:cubicBezTo>
                <a:lnTo>
                  <a:pt x="1450" y="1350"/>
                </a:lnTo>
                <a:lnTo>
                  <a:pt x="1441" y="1350"/>
                </a:lnTo>
                <a:lnTo>
                  <a:pt x="1433" y="1358"/>
                </a:lnTo>
                <a:lnTo>
                  <a:pt x="1416" y="1358"/>
                </a:lnTo>
                <a:lnTo>
                  <a:pt x="1408" y="1366"/>
                </a:lnTo>
                <a:lnTo>
                  <a:pt x="1408" y="1375"/>
                </a:lnTo>
                <a:cubicBezTo>
                  <a:pt x="1399" y="1384"/>
                  <a:pt x="1390" y="1392"/>
                  <a:pt x="1382" y="1400"/>
                </a:cubicBezTo>
                <a:lnTo>
                  <a:pt x="1382" y="1433"/>
                </a:lnTo>
                <a:lnTo>
                  <a:pt x="1399" y="1450"/>
                </a:lnTo>
                <a:lnTo>
                  <a:pt x="1416" y="1450"/>
                </a:lnTo>
                <a:cubicBezTo>
                  <a:pt x="1419" y="1453"/>
                  <a:pt x="1422" y="1456"/>
                  <a:pt x="1425" y="1458"/>
                </a:cubicBezTo>
                <a:lnTo>
                  <a:pt x="1433" y="1458"/>
                </a:lnTo>
                <a:lnTo>
                  <a:pt x="1441" y="1466"/>
                </a:lnTo>
                <a:lnTo>
                  <a:pt x="1467" y="1466"/>
                </a:lnTo>
                <a:lnTo>
                  <a:pt x="1467" y="1483"/>
                </a:lnTo>
                <a:lnTo>
                  <a:pt x="1458" y="1492"/>
                </a:lnTo>
                <a:lnTo>
                  <a:pt x="1458" y="1500"/>
                </a:lnTo>
                <a:cubicBezTo>
                  <a:pt x="1455" y="1503"/>
                  <a:pt x="1452" y="1506"/>
                  <a:pt x="1450" y="1509"/>
                </a:cubicBezTo>
                <a:lnTo>
                  <a:pt x="1441" y="1509"/>
                </a:lnTo>
                <a:lnTo>
                  <a:pt x="1433" y="1517"/>
                </a:lnTo>
                <a:lnTo>
                  <a:pt x="1433" y="1525"/>
                </a:lnTo>
                <a:cubicBezTo>
                  <a:pt x="1430" y="1528"/>
                  <a:pt x="1427" y="1531"/>
                  <a:pt x="1425" y="1533"/>
                </a:cubicBezTo>
                <a:lnTo>
                  <a:pt x="1399" y="1533"/>
                </a:lnTo>
                <a:cubicBezTo>
                  <a:pt x="1396" y="1530"/>
                  <a:pt x="1394" y="1527"/>
                  <a:pt x="1391" y="1525"/>
                </a:cubicBezTo>
                <a:lnTo>
                  <a:pt x="1382" y="1525"/>
                </a:lnTo>
                <a:lnTo>
                  <a:pt x="1382" y="1558"/>
                </a:lnTo>
                <a:lnTo>
                  <a:pt x="1399" y="1558"/>
                </a:lnTo>
                <a:lnTo>
                  <a:pt x="1399" y="1600"/>
                </a:lnTo>
                <a:lnTo>
                  <a:pt x="1382" y="1600"/>
                </a:lnTo>
                <a:lnTo>
                  <a:pt x="1382" y="1641"/>
                </a:lnTo>
                <a:lnTo>
                  <a:pt x="1391" y="1650"/>
                </a:lnTo>
                <a:lnTo>
                  <a:pt x="1391" y="1658"/>
                </a:lnTo>
                <a:cubicBezTo>
                  <a:pt x="1394" y="1661"/>
                  <a:pt x="1397" y="1665"/>
                  <a:pt x="1399" y="1667"/>
                </a:cubicBezTo>
                <a:lnTo>
                  <a:pt x="1416" y="1667"/>
                </a:lnTo>
                <a:lnTo>
                  <a:pt x="1416" y="1683"/>
                </a:lnTo>
                <a:lnTo>
                  <a:pt x="1433" y="1683"/>
                </a:lnTo>
                <a:lnTo>
                  <a:pt x="1433" y="1717"/>
                </a:lnTo>
                <a:lnTo>
                  <a:pt x="1399" y="1717"/>
                </a:lnTo>
                <a:lnTo>
                  <a:pt x="1391" y="1725"/>
                </a:lnTo>
                <a:lnTo>
                  <a:pt x="1340" y="1725"/>
                </a:lnTo>
                <a:lnTo>
                  <a:pt x="1340" y="1717"/>
                </a:lnTo>
                <a:lnTo>
                  <a:pt x="1332" y="1709"/>
                </a:lnTo>
                <a:lnTo>
                  <a:pt x="1332" y="1683"/>
                </a:lnTo>
                <a:lnTo>
                  <a:pt x="1307" y="1683"/>
                </a:lnTo>
                <a:lnTo>
                  <a:pt x="1307" y="1667"/>
                </a:lnTo>
                <a:lnTo>
                  <a:pt x="1299" y="1667"/>
                </a:lnTo>
                <a:lnTo>
                  <a:pt x="1291" y="1675"/>
                </a:lnTo>
                <a:lnTo>
                  <a:pt x="1291" y="1683"/>
                </a:lnTo>
                <a:lnTo>
                  <a:pt x="1266" y="1683"/>
                </a:lnTo>
                <a:cubicBezTo>
                  <a:pt x="1262" y="1680"/>
                  <a:pt x="1259" y="1677"/>
                  <a:pt x="1257" y="1675"/>
                </a:cubicBezTo>
                <a:lnTo>
                  <a:pt x="1190" y="1675"/>
                </a:lnTo>
                <a:cubicBezTo>
                  <a:pt x="1187" y="1672"/>
                  <a:pt x="1184" y="1669"/>
                  <a:pt x="1181" y="1667"/>
                </a:cubicBezTo>
                <a:lnTo>
                  <a:pt x="1165" y="1667"/>
                </a:lnTo>
                <a:lnTo>
                  <a:pt x="1165" y="1675"/>
                </a:lnTo>
                <a:cubicBezTo>
                  <a:pt x="1162" y="1678"/>
                  <a:pt x="1159" y="1681"/>
                  <a:pt x="1156" y="1683"/>
                </a:cubicBezTo>
                <a:lnTo>
                  <a:pt x="1156" y="1692"/>
                </a:lnTo>
                <a:lnTo>
                  <a:pt x="1148" y="1700"/>
                </a:lnTo>
                <a:lnTo>
                  <a:pt x="1148" y="1717"/>
                </a:lnTo>
                <a:cubicBezTo>
                  <a:pt x="1145" y="1720"/>
                  <a:pt x="1142" y="1722"/>
                  <a:pt x="1139" y="1725"/>
                </a:cubicBezTo>
                <a:lnTo>
                  <a:pt x="1139" y="1733"/>
                </a:lnTo>
                <a:lnTo>
                  <a:pt x="1131" y="1733"/>
                </a:lnTo>
                <a:cubicBezTo>
                  <a:pt x="1128" y="1730"/>
                  <a:pt x="1126" y="1727"/>
                  <a:pt x="1123" y="1725"/>
                </a:cubicBezTo>
                <a:lnTo>
                  <a:pt x="1090" y="1725"/>
                </a:lnTo>
                <a:cubicBezTo>
                  <a:pt x="1086" y="1721"/>
                  <a:pt x="1083" y="1719"/>
                  <a:pt x="1081" y="1717"/>
                </a:cubicBezTo>
                <a:lnTo>
                  <a:pt x="1073" y="1717"/>
                </a:lnTo>
                <a:lnTo>
                  <a:pt x="1073" y="1733"/>
                </a:lnTo>
                <a:lnTo>
                  <a:pt x="1048" y="1733"/>
                </a:lnTo>
                <a:cubicBezTo>
                  <a:pt x="1039" y="1742"/>
                  <a:pt x="1030" y="1750"/>
                  <a:pt x="1022" y="1758"/>
                </a:cubicBezTo>
                <a:lnTo>
                  <a:pt x="1022" y="1775"/>
                </a:lnTo>
                <a:lnTo>
                  <a:pt x="1014" y="1783"/>
                </a:lnTo>
                <a:lnTo>
                  <a:pt x="989" y="1783"/>
                </a:lnTo>
                <a:lnTo>
                  <a:pt x="989" y="1767"/>
                </a:lnTo>
                <a:lnTo>
                  <a:pt x="972" y="1767"/>
                </a:lnTo>
                <a:lnTo>
                  <a:pt x="964" y="1775"/>
                </a:lnTo>
                <a:lnTo>
                  <a:pt x="914" y="1775"/>
                </a:lnTo>
                <a:lnTo>
                  <a:pt x="906" y="1767"/>
                </a:lnTo>
                <a:lnTo>
                  <a:pt x="880" y="1767"/>
                </a:lnTo>
                <a:cubicBezTo>
                  <a:pt x="877" y="1765"/>
                  <a:pt x="875" y="1761"/>
                  <a:pt x="872" y="1758"/>
                </a:cubicBezTo>
                <a:lnTo>
                  <a:pt x="864" y="1758"/>
                </a:lnTo>
                <a:cubicBezTo>
                  <a:pt x="861" y="1756"/>
                  <a:pt x="858" y="1753"/>
                  <a:pt x="855" y="1750"/>
                </a:cubicBezTo>
                <a:lnTo>
                  <a:pt x="838" y="1750"/>
                </a:lnTo>
                <a:cubicBezTo>
                  <a:pt x="836" y="1748"/>
                  <a:pt x="833" y="1745"/>
                  <a:pt x="830" y="1741"/>
                </a:cubicBezTo>
                <a:lnTo>
                  <a:pt x="813" y="1741"/>
                </a:lnTo>
                <a:lnTo>
                  <a:pt x="805" y="1733"/>
                </a:lnTo>
                <a:lnTo>
                  <a:pt x="796" y="1733"/>
                </a:lnTo>
                <a:cubicBezTo>
                  <a:pt x="794" y="1731"/>
                  <a:pt x="791" y="1728"/>
                  <a:pt x="788" y="1725"/>
                </a:cubicBezTo>
                <a:lnTo>
                  <a:pt x="779" y="1725"/>
                </a:lnTo>
                <a:lnTo>
                  <a:pt x="771" y="1717"/>
                </a:lnTo>
                <a:lnTo>
                  <a:pt x="746" y="1717"/>
                </a:lnTo>
                <a:lnTo>
                  <a:pt x="746" y="1709"/>
                </a:lnTo>
                <a:lnTo>
                  <a:pt x="729" y="1692"/>
                </a:lnTo>
                <a:cubicBezTo>
                  <a:pt x="727" y="1694"/>
                  <a:pt x="724" y="1697"/>
                  <a:pt x="721" y="1700"/>
                </a:cubicBezTo>
                <a:lnTo>
                  <a:pt x="721" y="1709"/>
                </a:lnTo>
                <a:lnTo>
                  <a:pt x="713" y="1717"/>
                </a:lnTo>
                <a:lnTo>
                  <a:pt x="713" y="1725"/>
                </a:lnTo>
                <a:cubicBezTo>
                  <a:pt x="715" y="1727"/>
                  <a:pt x="717" y="1730"/>
                  <a:pt x="721" y="1733"/>
                </a:cubicBezTo>
                <a:lnTo>
                  <a:pt x="721" y="1741"/>
                </a:lnTo>
                <a:lnTo>
                  <a:pt x="729" y="1750"/>
                </a:lnTo>
                <a:cubicBezTo>
                  <a:pt x="727" y="1753"/>
                  <a:pt x="724" y="1755"/>
                  <a:pt x="721" y="1758"/>
                </a:cubicBezTo>
                <a:lnTo>
                  <a:pt x="721" y="1767"/>
                </a:lnTo>
                <a:cubicBezTo>
                  <a:pt x="723" y="1769"/>
                  <a:pt x="726" y="1772"/>
                  <a:pt x="729" y="1775"/>
                </a:cubicBezTo>
                <a:lnTo>
                  <a:pt x="729" y="1800"/>
                </a:lnTo>
                <a:cubicBezTo>
                  <a:pt x="732" y="1802"/>
                  <a:pt x="734" y="1805"/>
                  <a:pt x="738" y="1809"/>
                </a:cubicBezTo>
                <a:lnTo>
                  <a:pt x="738" y="1825"/>
                </a:lnTo>
                <a:lnTo>
                  <a:pt x="763" y="1850"/>
                </a:lnTo>
                <a:lnTo>
                  <a:pt x="763" y="1858"/>
                </a:lnTo>
                <a:cubicBezTo>
                  <a:pt x="766" y="1860"/>
                  <a:pt x="768" y="1864"/>
                  <a:pt x="771" y="1867"/>
                </a:cubicBezTo>
                <a:lnTo>
                  <a:pt x="771" y="1892"/>
                </a:lnTo>
                <a:lnTo>
                  <a:pt x="763" y="1900"/>
                </a:lnTo>
                <a:lnTo>
                  <a:pt x="738" y="1900"/>
                </a:lnTo>
                <a:lnTo>
                  <a:pt x="721" y="1916"/>
                </a:lnTo>
                <a:lnTo>
                  <a:pt x="705" y="1916"/>
                </a:lnTo>
                <a:cubicBezTo>
                  <a:pt x="702" y="1919"/>
                  <a:pt x="699" y="1921"/>
                  <a:pt x="696" y="1924"/>
                </a:cubicBezTo>
                <a:lnTo>
                  <a:pt x="629" y="1924"/>
                </a:lnTo>
                <a:cubicBezTo>
                  <a:pt x="627" y="1922"/>
                  <a:pt x="623" y="1920"/>
                  <a:pt x="620" y="1916"/>
                </a:cubicBezTo>
                <a:lnTo>
                  <a:pt x="612" y="1916"/>
                </a:lnTo>
                <a:lnTo>
                  <a:pt x="604" y="1908"/>
                </a:lnTo>
                <a:lnTo>
                  <a:pt x="595" y="1908"/>
                </a:lnTo>
                <a:cubicBezTo>
                  <a:pt x="593" y="1906"/>
                  <a:pt x="590" y="1903"/>
                  <a:pt x="587" y="1900"/>
                </a:cubicBezTo>
                <a:lnTo>
                  <a:pt x="545" y="1900"/>
                </a:lnTo>
                <a:lnTo>
                  <a:pt x="537" y="1908"/>
                </a:lnTo>
                <a:lnTo>
                  <a:pt x="512" y="1908"/>
                </a:lnTo>
                <a:lnTo>
                  <a:pt x="478" y="1875"/>
                </a:lnTo>
                <a:lnTo>
                  <a:pt x="470" y="1875"/>
                </a:lnTo>
                <a:cubicBezTo>
                  <a:pt x="467" y="1872"/>
                  <a:pt x="464" y="1870"/>
                  <a:pt x="461" y="1867"/>
                </a:cubicBezTo>
                <a:lnTo>
                  <a:pt x="461" y="1858"/>
                </a:lnTo>
                <a:lnTo>
                  <a:pt x="453" y="1850"/>
                </a:lnTo>
                <a:lnTo>
                  <a:pt x="436" y="1850"/>
                </a:lnTo>
                <a:cubicBezTo>
                  <a:pt x="434" y="1848"/>
                  <a:pt x="431" y="1845"/>
                  <a:pt x="428" y="1841"/>
                </a:cubicBezTo>
                <a:lnTo>
                  <a:pt x="419" y="1850"/>
                </a:lnTo>
                <a:lnTo>
                  <a:pt x="377" y="1850"/>
                </a:lnTo>
                <a:cubicBezTo>
                  <a:pt x="375" y="1848"/>
                  <a:pt x="373" y="1845"/>
                  <a:pt x="369" y="1841"/>
                </a:cubicBezTo>
                <a:lnTo>
                  <a:pt x="361" y="1841"/>
                </a:lnTo>
                <a:lnTo>
                  <a:pt x="352" y="1833"/>
                </a:lnTo>
                <a:lnTo>
                  <a:pt x="328" y="1833"/>
                </a:lnTo>
                <a:lnTo>
                  <a:pt x="319" y="1825"/>
                </a:lnTo>
                <a:lnTo>
                  <a:pt x="294" y="1825"/>
                </a:lnTo>
                <a:lnTo>
                  <a:pt x="286" y="1817"/>
                </a:lnTo>
                <a:lnTo>
                  <a:pt x="277" y="1817"/>
                </a:lnTo>
                <a:lnTo>
                  <a:pt x="277" y="1809"/>
                </a:lnTo>
                <a:lnTo>
                  <a:pt x="286" y="1800"/>
                </a:lnTo>
                <a:lnTo>
                  <a:pt x="286" y="1783"/>
                </a:lnTo>
                <a:lnTo>
                  <a:pt x="294" y="1775"/>
                </a:lnTo>
                <a:lnTo>
                  <a:pt x="294" y="1767"/>
                </a:lnTo>
                <a:cubicBezTo>
                  <a:pt x="291" y="1765"/>
                  <a:pt x="289" y="1761"/>
                  <a:pt x="286" y="1758"/>
                </a:cubicBezTo>
                <a:lnTo>
                  <a:pt x="286" y="1725"/>
                </a:lnTo>
                <a:lnTo>
                  <a:pt x="260" y="1725"/>
                </a:lnTo>
                <a:lnTo>
                  <a:pt x="227" y="1692"/>
                </a:lnTo>
                <a:lnTo>
                  <a:pt x="210" y="1692"/>
                </a:lnTo>
                <a:lnTo>
                  <a:pt x="202" y="1700"/>
                </a:lnTo>
                <a:cubicBezTo>
                  <a:pt x="200" y="1697"/>
                  <a:pt x="197" y="1695"/>
                  <a:pt x="193" y="1692"/>
                </a:cubicBezTo>
                <a:lnTo>
                  <a:pt x="193" y="1667"/>
                </a:lnTo>
                <a:lnTo>
                  <a:pt x="210" y="1667"/>
                </a:lnTo>
                <a:lnTo>
                  <a:pt x="210" y="1641"/>
                </a:lnTo>
                <a:lnTo>
                  <a:pt x="135" y="1641"/>
                </a:lnTo>
                <a:cubicBezTo>
                  <a:pt x="132" y="1644"/>
                  <a:pt x="130" y="1647"/>
                  <a:pt x="127" y="1650"/>
                </a:cubicBezTo>
                <a:lnTo>
                  <a:pt x="118" y="1641"/>
                </a:lnTo>
                <a:lnTo>
                  <a:pt x="93" y="1641"/>
                </a:lnTo>
                <a:lnTo>
                  <a:pt x="93" y="1658"/>
                </a:lnTo>
                <a:lnTo>
                  <a:pt x="68" y="1658"/>
                </a:lnTo>
                <a:lnTo>
                  <a:pt x="68" y="1641"/>
                </a:lnTo>
                <a:lnTo>
                  <a:pt x="0" y="1641"/>
                </a:lnTo>
                <a:lnTo>
                  <a:pt x="0" y="1617"/>
                </a:lnTo>
                <a:lnTo>
                  <a:pt x="68" y="1617"/>
                </a:lnTo>
                <a:lnTo>
                  <a:pt x="76" y="1609"/>
                </a:lnTo>
                <a:lnTo>
                  <a:pt x="102" y="1609"/>
                </a:lnTo>
                <a:cubicBezTo>
                  <a:pt x="104" y="1606"/>
                  <a:pt x="106" y="1603"/>
                  <a:pt x="110" y="1600"/>
                </a:cubicBezTo>
                <a:lnTo>
                  <a:pt x="151" y="1600"/>
                </a:lnTo>
                <a:lnTo>
                  <a:pt x="160" y="1592"/>
                </a:lnTo>
                <a:lnTo>
                  <a:pt x="185" y="1592"/>
                </a:lnTo>
                <a:lnTo>
                  <a:pt x="185" y="1583"/>
                </a:lnTo>
                <a:lnTo>
                  <a:pt x="193" y="1575"/>
                </a:lnTo>
                <a:lnTo>
                  <a:pt x="193" y="1466"/>
                </a:lnTo>
                <a:cubicBezTo>
                  <a:pt x="196" y="1464"/>
                  <a:pt x="199" y="1461"/>
                  <a:pt x="202" y="1458"/>
                </a:cubicBezTo>
                <a:lnTo>
                  <a:pt x="202" y="1441"/>
                </a:lnTo>
                <a:lnTo>
                  <a:pt x="193" y="1441"/>
                </a:lnTo>
                <a:lnTo>
                  <a:pt x="185" y="1433"/>
                </a:lnTo>
                <a:lnTo>
                  <a:pt x="176" y="1433"/>
                </a:lnTo>
                <a:lnTo>
                  <a:pt x="176" y="1392"/>
                </a:lnTo>
                <a:lnTo>
                  <a:pt x="185" y="1383"/>
                </a:lnTo>
                <a:lnTo>
                  <a:pt x="185" y="1375"/>
                </a:lnTo>
                <a:lnTo>
                  <a:pt x="176" y="1366"/>
                </a:lnTo>
                <a:lnTo>
                  <a:pt x="176" y="1350"/>
                </a:lnTo>
                <a:lnTo>
                  <a:pt x="185" y="1341"/>
                </a:lnTo>
                <a:lnTo>
                  <a:pt x="185" y="1333"/>
                </a:lnTo>
                <a:lnTo>
                  <a:pt x="202" y="1317"/>
                </a:lnTo>
                <a:lnTo>
                  <a:pt x="202" y="1309"/>
                </a:lnTo>
                <a:cubicBezTo>
                  <a:pt x="207" y="1303"/>
                  <a:pt x="213" y="1297"/>
                  <a:pt x="218" y="1292"/>
                </a:cubicBezTo>
                <a:lnTo>
                  <a:pt x="218" y="1283"/>
                </a:lnTo>
                <a:lnTo>
                  <a:pt x="235" y="1266"/>
                </a:lnTo>
                <a:lnTo>
                  <a:pt x="235" y="1241"/>
                </a:lnTo>
                <a:lnTo>
                  <a:pt x="260" y="1217"/>
                </a:lnTo>
                <a:lnTo>
                  <a:pt x="260" y="1209"/>
                </a:lnTo>
                <a:lnTo>
                  <a:pt x="277" y="1192"/>
                </a:lnTo>
                <a:lnTo>
                  <a:pt x="294" y="1192"/>
                </a:lnTo>
                <a:lnTo>
                  <a:pt x="311" y="1175"/>
                </a:lnTo>
                <a:lnTo>
                  <a:pt x="319" y="1175"/>
                </a:lnTo>
                <a:cubicBezTo>
                  <a:pt x="327" y="1167"/>
                  <a:pt x="336" y="1159"/>
                  <a:pt x="344" y="1150"/>
                </a:cubicBezTo>
                <a:lnTo>
                  <a:pt x="369" y="1150"/>
                </a:lnTo>
                <a:cubicBezTo>
                  <a:pt x="372" y="1148"/>
                  <a:pt x="374" y="1145"/>
                  <a:pt x="377" y="1142"/>
                </a:cubicBezTo>
                <a:lnTo>
                  <a:pt x="419" y="1142"/>
                </a:lnTo>
                <a:lnTo>
                  <a:pt x="428" y="1150"/>
                </a:lnTo>
                <a:lnTo>
                  <a:pt x="445" y="1150"/>
                </a:lnTo>
                <a:lnTo>
                  <a:pt x="478" y="1183"/>
                </a:lnTo>
                <a:lnTo>
                  <a:pt x="504" y="1183"/>
                </a:lnTo>
                <a:lnTo>
                  <a:pt x="504" y="1166"/>
                </a:lnTo>
                <a:cubicBezTo>
                  <a:pt x="501" y="1164"/>
                  <a:pt x="498" y="1162"/>
                  <a:pt x="495" y="1158"/>
                </a:cubicBezTo>
                <a:lnTo>
                  <a:pt x="495" y="1100"/>
                </a:lnTo>
                <a:lnTo>
                  <a:pt x="487" y="1092"/>
                </a:lnTo>
                <a:lnTo>
                  <a:pt x="487" y="1083"/>
                </a:lnTo>
                <a:cubicBezTo>
                  <a:pt x="475" y="1073"/>
                  <a:pt x="464" y="1062"/>
                  <a:pt x="453" y="1050"/>
                </a:cubicBezTo>
                <a:lnTo>
                  <a:pt x="453" y="1042"/>
                </a:lnTo>
                <a:lnTo>
                  <a:pt x="445" y="1034"/>
                </a:lnTo>
                <a:lnTo>
                  <a:pt x="445" y="1025"/>
                </a:lnTo>
                <a:cubicBezTo>
                  <a:pt x="442" y="1022"/>
                  <a:pt x="439" y="1020"/>
                  <a:pt x="436" y="1017"/>
                </a:cubicBezTo>
                <a:lnTo>
                  <a:pt x="436" y="1008"/>
                </a:lnTo>
                <a:lnTo>
                  <a:pt x="428" y="1000"/>
                </a:lnTo>
                <a:lnTo>
                  <a:pt x="428" y="983"/>
                </a:lnTo>
                <a:cubicBezTo>
                  <a:pt x="426" y="981"/>
                  <a:pt x="422" y="978"/>
                  <a:pt x="419" y="975"/>
                </a:cubicBezTo>
                <a:lnTo>
                  <a:pt x="419" y="934"/>
                </a:lnTo>
                <a:cubicBezTo>
                  <a:pt x="417" y="931"/>
                  <a:pt x="414" y="928"/>
                  <a:pt x="411" y="925"/>
                </a:cubicBezTo>
                <a:lnTo>
                  <a:pt x="411" y="908"/>
                </a:lnTo>
                <a:lnTo>
                  <a:pt x="403" y="900"/>
                </a:lnTo>
                <a:lnTo>
                  <a:pt x="403" y="892"/>
                </a:lnTo>
                <a:lnTo>
                  <a:pt x="394" y="883"/>
                </a:lnTo>
                <a:lnTo>
                  <a:pt x="394" y="875"/>
                </a:lnTo>
                <a:cubicBezTo>
                  <a:pt x="392" y="873"/>
                  <a:pt x="389" y="870"/>
                  <a:pt x="386" y="866"/>
                </a:cubicBezTo>
                <a:lnTo>
                  <a:pt x="386" y="858"/>
                </a:lnTo>
                <a:lnTo>
                  <a:pt x="369" y="842"/>
                </a:lnTo>
                <a:lnTo>
                  <a:pt x="369" y="825"/>
                </a:lnTo>
                <a:cubicBezTo>
                  <a:pt x="367" y="822"/>
                  <a:pt x="364" y="820"/>
                  <a:pt x="360" y="817"/>
                </a:cubicBezTo>
                <a:lnTo>
                  <a:pt x="352" y="817"/>
                </a:lnTo>
                <a:lnTo>
                  <a:pt x="336" y="800"/>
                </a:lnTo>
                <a:lnTo>
                  <a:pt x="336" y="792"/>
                </a:lnTo>
                <a:cubicBezTo>
                  <a:pt x="333" y="790"/>
                  <a:pt x="331" y="786"/>
                  <a:pt x="328" y="783"/>
                </a:cubicBezTo>
                <a:lnTo>
                  <a:pt x="328" y="775"/>
                </a:lnTo>
                <a:lnTo>
                  <a:pt x="311" y="758"/>
                </a:lnTo>
                <a:lnTo>
                  <a:pt x="260" y="758"/>
                </a:lnTo>
                <a:lnTo>
                  <a:pt x="252" y="750"/>
                </a:lnTo>
                <a:lnTo>
                  <a:pt x="193" y="750"/>
                </a:lnTo>
                <a:cubicBezTo>
                  <a:pt x="191" y="748"/>
                  <a:pt x="188" y="745"/>
                  <a:pt x="185" y="742"/>
                </a:cubicBezTo>
                <a:lnTo>
                  <a:pt x="151" y="742"/>
                </a:lnTo>
                <a:lnTo>
                  <a:pt x="143" y="734"/>
                </a:lnTo>
                <a:lnTo>
                  <a:pt x="135" y="734"/>
                </a:lnTo>
                <a:cubicBezTo>
                  <a:pt x="132" y="731"/>
                  <a:pt x="130" y="728"/>
                  <a:pt x="127" y="725"/>
                </a:cubicBezTo>
                <a:lnTo>
                  <a:pt x="127" y="717"/>
                </a:lnTo>
                <a:lnTo>
                  <a:pt x="143" y="700"/>
                </a:lnTo>
                <a:lnTo>
                  <a:pt x="143" y="692"/>
                </a:lnTo>
                <a:cubicBezTo>
                  <a:pt x="148" y="686"/>
                  <a:pt x="154" y="681"/>
                  <a:pt x="160" y="675"/>
                </a:cubicBezTo>
                <a:lnTo>
                  <a:pt x="168" y="675"/>
                </a:lnTo>
                <a:lnTo>
                  <a:pt x="168" y="650"/>
                </a:lnTo>
                <a:lnTo>
                  <a:pt x="176" y="642"/>
                </a:lnTo>
                <a:lnTo>
                  <a:pt x="176" y="625"/>
                </a:lnTo>
                <a:cubicBezTo>
                  <a:pt x="184" y="617"/>
                  <a:pt x="193" y="609"/>
                  <a:pt x="202" y="600"/>
                </a:cubicBezTo>
                <a:lnTo>
                  <a:pt x="210" y="600"/>
                </a:lnTo>
                <a:lnTo>
                  <a:pt x="210" y="592"/>
                </a:lnTo>
                <a:cubicBezTo>
                  <a:pt x="213" y="590"/>
                  <a:pt x="215" y="586"/>
                  <a:pt x="218" y="583"/>
                </a:cubicBezTo>
                <a:lnTo>
                  <a:pt x="227" y="583"/>
                </a:lnTo>
                <a:lnTo>
                  <a:pt x="235" y="575"/>
                </a:lnTo>
                <a:lnTo>
                  <a:pt x="235" y="550"/>
                </a:lnTo>
                <a:cubicBezTo>
                  <a:pt x="241" y="545"/>
                  <a:pt x="246" y="539"/>
                  <a:pt x="252" y="534"/>
                </a:cubicBezTo>
                <a:lnTo>
                  <a:pt x="252" y="517"/>
                </a:lnTo>
                <a:cubicBezTo>
                  <a:pt x="250" y="514"/>
                  <a:pt x="247" y="511"/>
                  <a:pt x="244" y="508"/>
                </a:cubicBezTo>
                <a:lnTo>
                  <a:pt x="244" y="500"/>
                </a:lnTo>
                <a:lnTo>
                  <a:pt x="277" y="500"/>
                </a:lnTo>
                <a:cubicBezTo>
                  <a:pt x="279" y="498"/>
                  <a:pt x="283" y="495"/>
                  <a:pt x="286" y="492"/>
                </a:cubicBezTo>
                <a:lnTo>
                  <a:pt x="294" y="492"/>
                </a:lnTo>
                <a:lnTo>
                  <a:pt x="294" y="466"/>
                </a:lnTo>
                <a:lnTo>
                  <a:pt x="286" y="459"/>
                </a:lnTo>
                <a:lnTo>
                  <a:pt x="286" y="450"/>
                </a:lnTo>
                <a:cubicBezTo>
                  <a:pt x="283" y="447"/>
                  <a:pt x="280" y="445"/>
                  <a:pt x="277" y="442"/>
                </a:cubicBezTo>
                <a:lnTo>
                  <a:pt x="252" y="442"/>
                </a:lnTo>
                <a:lnTo>
                  <a:pt x="252" y="425"/>
                </a:lnTo>
                <a:lnTo>
                  <a:pt x="269" y="408"/>
                </a:lnTo>
                <a:cubicBezTo>
                  <a:pt x="271" y="411"/>
                  <a:pt x="274" y="414"/>
                  <a:pt x="277" y="417"/>
                </a:cubicBezTo>
                <a:lnTo>
                  <a:pt x="319" y="417"/>
                </a:lnTo>
                <a:lnTo>
                  <a:pt x="319" y="400"/>
                </a:lnTo>
                <a:lnTo>
                  <a:pt x="336" y="400"/>
                </a:lnTo>
                <a:cubicBezTo>
                  <a:pt x="338" y="398"/>
                  <a:pt x="341" y="395"/>
                  <a:pt x="344" y="392"/>
                </a:cubicBezTo>
                <a:lnTo>
                  <a:pt x="344" y="383"/>
                </a:lnTo>
                <a:lnTo>
                  <a:pt x="361" y="383"/>
                </a:lnTo>
                <a:lnTo>
                  <a:pt x="361" y="375"/>
                </a:lnTo>
                <a:lnTo>
                  <a:pt x="369" y="367"/>
                </a:lnTo>
                <a:lnTo>
                  <a:pt x="369" y="334"/>
                </a:lnTo>
                <a:cubicBezTo>
                  <a:pt x="372" y="331"/>
                  <a:pt x="374" y="328"/>
                  <a:pt x="377" y="325"/>
                </a:cubicBezTo>
                <a:lnTo>
                  <a:pt x="386" y="325"/>
                </a:lnTo>
                <a:lnTo>
                  <a:pt x="386" y="317"/>
                </a:lnTo>
                <a:lnTo>
                  <a:pt x="369" y="300"/>
                </a:lnTo>
                <a:lnTo>
                  <a:pt x="369" y="292"/>
                </a:lnTo>
                <a:cubicBezTo>
                  <a:pt x="372" y="290"/>
                  <a:pt x="374" y="287"/>
                  <a:pt x="377" y="283"/>
                </a:cubicBezTo>
                <a:lnTo>
                  <a:pt x="377" y="275"/>
                </a:lnTo>
                <a:cubicBezTo>
                  <a:pt x="375" y="273"/>
                  <a:pt x="373" y="270"/>
                  <a:pt x="369" y="267"/>
                </a:cubicBezTo>
                <a:lnTo>
                  <a:pt x="369" y="259"/>
                </a:lnTo>
                <a:lnTo>
                  <a:pt x="361" y="250"/>
                </a:lnTo>
                <a:lnTo>
                  <a:pt x="361" y="225"/>
                </a:lnTo>
                <a:lnTo>
                  <a:pt x="352" y="217"/>
                </a:lnTo>
                <a:lnTo>
                  <a:pt x="352" y="200"/>
                </a:lnTo>
                <a:lnTo>
                  <a:pt x="328" y="200"/>
                </a:lnTo>
                <a:lnTo>
                  <a:pt x="319" y="191"/>
                </a:lnTo>
                <a:lnTo>
                  <a:pt x="319" y="175"/>
                </a:lnTo>
                <a:lnTo>
                  <a:pt x="344" y="150"/>
                </a:lnTo>
                <a:lnTo>
                  <a:pt x="344" y="142"/>
                </a:lnTo>
                <a:lnTo>
                  <a:pt x="369" y="142"/>
                </a:lnTo>
                <a:lnTo>
                  <a:pt x="377" y="134"/>
                </a:lnTo>
                <a:lnTo>
                  <a:pt x="394" y="134"/>
                </a:lnTo>
                <a:lnTo>
                  <a:pt x="403" y="125"/>
                </a:lnTo>
                <a:lnTo>
                  <a:pt x="436" y="125"/>
                </a:lnTo>
                <a:lnTo>
                  <a:pt x="445" y="134"/>
                </a:lnTo>
                <a:lnTo>
                  <a:pt x="461" y="134"/>
                </a:lnTo>
                <a:lnTo>
                  <a:pt x="461" y="142"/>
                </a:lnTo>
                <a:cubicBezTo>
                  <a:pt x="464" y="145"/>
                  <a:pt x="467" y="147"/>
                  <a:pt x="470" y="150"/>
                </a:cubicBezTo>
                <a:lnTo>
                  <a:pt x="520" y="150"/>
                </a:lnTo>
                <a:cubicBezTo>
                  <a:pt x="523" y="147"/>
                  <a:pt x="526" y="144"/>
                  <a:pt x="529" y="142"/>
                </a:cubicBezTo>
                <a:lnTo>
                  <a:pt x="545" y="142"/>
                </a:lnTo>
                <a:lnTo>
                  <a:pt x="553" y="150"/>
                </a:lnTo>
                <a:lnTo>
                  <a:pt x="561" y="150"/>
                </a:lnTo>
                <a:lnTo>
                  <a:pt x="570" y="159"/>
                </a:lnTo>
                <a:lnTo>
                  <a:pt x="578" y="159"/>
                </a:lnTo>
                <a:cubicBezTo>
                  <a:pt x="582" y="162"/>
                  <a:pt x="585" y="164"/>
                  <a:pt x="587" y="167"/>
                </a:cubicBezTo>
                <a:lnTo>
                  <a:pt x="595" y="167"/>
                </a:lnTo>
                <a:lnTo>
                  <a:pt x="604" y="175"/>
                </a:lnTo>
                <a:lnTo>
                  <a:pt x="612" y="175"/>
                </a:lnTo>
                <a:lnTo>
                  <a:pt x="620" y="183"/>
                </a:lnTo>
                <a:lnTo>
                  <a:pt x="654" y="183"/>
                </a:lnTo>
                <a:lnTo>
                  <a:pt x="671" y="200"/>
                </a:lnTo>
                <a:lnTo>
                  <a:pt x="688" y="200"/>
                </a:lnTo>
                <a:lnTo>
                  <a:pt x="696" y="208"/>
                </a:lnTo>
                <a:lnTo>
                  <a:pt x="729" y="208"/>
                </a:lnTo>
                <a:cubicBezTo>
                  <a:pt x="733" y="211"/>
                  <a:pt x="735" y="215"/>
                  <a:pt x="738" y="217"/>
                </a:cubicBezTo>
                <a:lnTo>
                  <a:pt x="754" y="217"/>
                </a:lnTo>
                <a:lnTo>
                  <a:pt x="754" y="159"/>
                </a:lnTo>
                <a:lnTo>
                  <a:pt x="763" y="150"/>
                </a:lnTo>
                <a:lnTo>
                  <a:pt x="771" y="150"/>
                </a:lnTo>
                <a:cubicBezTo>
                  <a:pt x="775" y="153"/>
                  <a:pt x="777" y="156"/>
                  <a:pt x="779" y="159"/>
                </a:cubicBezTo>
                <a:lnTo>
                  <a:pt x="788" y="159"/>
                </a:lnTo>
                <a:cubicBezTo>
                  <a:pt x="791" y="155"/>
                  <a:pt x="794" y="152"/>
                  <a:pt x="796" y="150"/>
                </a:cubicBezTo>
                <a:lnTo>
                  <a:pt x="796" y="125"/>
                </a:lnTo>
                <a:cubicBezTo>
                  <a:pt x="799" y="122"/>
                  <a:pt x="803" y="119"/>
                  <a:pt x="805" y="117"/>
                </a:cubicBezTo>
                <a:lnTo>
                  <a:pt x="805" y="108"/>
                </a:lnTo>
                <a:lnTo>
                  <a:pt x="813" y="100"/>
                </a:lnTo>
                <a:lnTo>
                  <a:pt x="813" y="75"/>
                </a:lnTo>
                <a:lnTo>
                  <a:pt x="821" y="75"/>
                </a:lnTo>
                <a:lnTo>
                  <a:pt x="830" y="67"/>
                </a:lnTo>
                <a:lnTo>
                  <a:pt x="855" y="67"/>
                </a:lnTo>
                <a:lnTo>
                  <a:pt x="864" y="75"/>
                </a:lnTo>
                <a:lnTo>
                  <a:pt x="889" y="75"/>
                </a:lnTo>
                <a:lnTo>
                  <a:pt x="889" y="17"/>
                </a:lnTo>
                <a:lnTo>
                  <a:pt x="880" y="8"/>
                </a:lnTo>
                <a:lnTo>
                  <a:pt x="880" y="0"/>
                </a:lnTo>
                <a:close/>
              </a:path>
            </a:pathLst>
          </a:custGeom>
          <a:solidFill>
            <a:srgbClr val="50C4C4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2251116" y="2156447"/>
            <a:ext cx="88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Województwo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6027606" y="1583672"/>
            <a:ext cx="6668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strzelecko-</a:t>
            </a:r>
          </a:p>
          <a:p>
            <a:r>
              <a:rPr lang="pl-PL" altLang="pl-PL" sz="10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altLang="pl-PL" sz="10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drezdenecki</a:t>
            </a: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4573470" y="1014047"/>
            <a:ext cx="7646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Gorzów</a:t>
            </a:r>
            <a:r>
              <a:rPr kumimoji="0" lang="pl-PL" altLang="pl-PL" sz="1000" b="0" i="0" u="none" strike="noStrike" cap="none" normalizeH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0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Wlkp.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4740242" y="2062784"/>
            <a:ext cx="53540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gorzowski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5824505" y="2683497"/>
            <a:ext cx="69410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międzyrzecki</a:t>
            </a:r>
            <a:endParaRPr kumimoji="0" lang="pl-PL" altLang="pl-P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5098984" y="2917703"/>
            <a:ext cx="5129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sulęciński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4265375" y="3019462"/>
            <a:ext cx="4199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słubicki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5681630" y="3540747"/>
            <a:ext cx="7341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świebodziński</a:t>
            </a:r>
            <a:endParaRPr kumimoji="0" lang="pl-PL" altLang="pl-P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4691030" y="4204322"/>
            <a:ext cx="59150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krośnieński</a:t>
            </a:r>
            <a:endParaRPr kumimoji="0" lang="pl-PL" altLang="pl-P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5549161" y="4011707"/>
            <a:ext cx="69890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zielonogórski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38"/>
          <p:cNvSpPr>
            <a:spLocks noChangeArrowheads="1"/>
          </p:cNvSpPr>
          <p:nvPr/>
        </p:nvSpPr>
        <p:spPr bwMode="auto">
          <a:xfrm>
            <a:off x="6908514" y="3617691"/>
            <a:ext cx="6828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Zielona Góra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40"/>
          <p:cNvSpPr>
            <a:spLocks noChangeArrowheads="1"/>
          </p:cNvSpPr>
          <p:nvPr/>
        </p:nvSpPr>
        <p:spPr bwMode="auto">
          <a:xfrm>
            <a:off x="4681505" y="5204447"/>
            <a:ext cx="30777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żarski</a:t>
            </a:r>
            <a:endParaRPr kumimoji="0" lang="pl-PL" altLang="pl-P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41"/>
          <p:cNvSpPr>
            <a:spLocks noChangeArrowheads="1"/>
          </p:cNvSpPr>
          <p:nvPr/>
        </p:nvSpPr>
        <p:spPr bwMode="auto">
          <a:xfrm>
            <a:off x="5505417" y="5439397"/>
            <a:ext cx="4504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żagański</a:t>
            </a:r>
            <a:endParaRPr kumimoji="0" lang="pl-PL" altLang="pl-P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42"/>
          <p:cNvSpPr>
            <a:spLocks noChangeArrowheads="1"/>
          </p:cNvSpPr>
          <p:nvPr/>
        </p:nvSpPr>
        <p:spPr bwMode="auto">
          <a:xfrm>
            <a:off x="5971616" y="5012893"/>
            <a:ext cx="5834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nowosolski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43"/>
          <p:cNvSpPr>
            <a:spLocks noChangeArrowheads="1"/>
          </p:cNvSpPr>
          <p:nvPr/>
        </p:nvSpPr>
        <p:spPr bwMode="auto">
          <a:xfrm>
            <a:off x="6954136" y="4852092"/>
            <a:ext cx="57066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wschowski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8997651" y="3978093"/>
            <a:ext cx="19973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Saldo migracji na 1000 ludności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2339553" y="5590210"/>
            <a:ext cx="839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Podregion</a:t>
            </a:r>
            <a:endParaRPr lang="pl-PL" alt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zielonogórski</a:t>
            </a: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2471087" y="3945617"/>
            <a:ext cx="641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Podregion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2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gorzowski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52"/>
          <p:cNvSpPr>
            <a:spLocks noChangeArrowheads="1"/>
          </p:cNvSpPr>
          <p:nvPr/>
        </p:nvSpPr>
        <p:spPr bwMode="auto">
          <a:xfrm>
            <a:off x="9496468" y="4364850"/>
            <a:ext cx="79669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>
              <a:lnSpc>
                <a:spcPct val="140000"/>
              </a:lnSpc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+mn-lt"/>
              </a:rPr>
              <a:t>1,51 </a:t>
            </a:r>
            <a:r>
              <a:rPr lang="pl-PL" sz="1200" dirty="0"/>
              <a:t>–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+mn-lt"/>
              </a:rPr>
              <a:t> 3,30</a:t>
            </a:r>
          </a:p>
          <a:p>
            <a:pPr lvl="0" algn="r">
              <a:lnSpc>
                <a:spcPct val="140000"/>
              </a:lnSpc>
            </a:pPr>
            <a:r>
              <a:rPr lang="pl-PL" altLang="pl-PL" sz="1200" dirty="0" smtClean="0">
                <a:solidFill>
                  <a:srgbClr val="161616"/>
                </a:solidFill>
                <a:latin typeface="+mn-lt"/>
              </a:rPr>
              <a:t>0,0 </a:t>
            </a:r>
            <a:r>
              <a:rPr lang="pl-PL" sz="1200" dirty="0"/>
              <a:t>–</a:t>
            </a:r>
            <a:r>
              <a:rPr lang="pl-PL" altLang="pl-PL" sz="1200" dirty="0" smtClean="0">
                <a:solidFill>
                  <a:srgbClr val="161616"/>
                </a:solidFill>
                <a:latin typeface="+mn-lt"/>
              </a:rPr>
              <a:t> 1,50</a:t>
            </a:r>
          </a:p>
          <a:p>
            <a:pPr lvl="0" algn="r">
              <a:lnSpc>
                <a:spcPct val="140000"/>
              </a:lnSpc>
            </a:pPr>
            <a:r>
              <a:rPr lang="pl-PL" altLang="pl-PL" sz="1200" dirty="0" smtClean="0">
                <a:solidFill>
                  <a:srgbClr val="161616"/>
                </a:solidFill>
                <a:latin typeface="+mn-lt"/>
              </a:rPr>
              <a:t>-1,50 </a:t>
            </a:r>
            <a:r>
              <a:rPr lang="pl-PL" sz="1200" dirty="0"/>
              <a:t>–</a:t>
            </a:r>
            <a:r>
              <a:rPr lang="pl-PL" altLang="pl-PL" sz="1200" dirty="0" smtClean="0">
                <a:solidFill>
                  <a:srgbClr val="161616"/>
                </a:solidFill>
                <a:latin typeface="+mn-lt"/>
              </a:rPr>
              <a:t> -0,01</a:t>
            </a:r>
          </a:p>
          <a:p>
            <a:pPr lvl="0" algn="r">
              <a:lnSpc>
                <a:spcPct val="140000"/>
              </a:lnSpc>
            </a:pPr>
            <a:r>
              <a:rPr lang="pl-PL" altLang="pl-PL" sz="1200" dirty="0" smtClean="0">
                <a:solidFill>
                  <a:srgbClr val="161616"/>
                </a:solidFill>
                <a:latin typeface="+mn-lt"/>
              </a:rPr>
              <a:t>-3,00 </a:t>
            </a:r>
            <a:r>
              <a:rPr lang="pl-PL" sz="1200" dirty="0"/>
              <a:t>–</a:t>
            </a:r>
            <a:r>
              <a:rPr lang="pl-PL" altLang="pl-PL" sz="1200" dirty="0" smtClean="0">
                <a:solidFill>
                  <a:srgbClr val="161616"/>
                </a:solidFill>
                <a:latin typeface="+mn-lt"/>
              </a:rPr>
              <a:t> -1,51</a:t>
            </a:r>
            <a:endParaRPr lang="pl-PL" altLang="pl-PL" sz="1200" dirty="0">
              <a:solidFill>
                <a:srgbClr val="161616"/>
              </a:solidFill>
              <a:latin typeface="+mn-lt"/>
            </a:endParaRPr>
          </a:p>
          <a:p>
            <a:pPr lvl="0" algn="r">
              <a:lnSpc>
                <a:spcPct val="140000"/>
              </a:lnSpc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+mn-lt"/>
              </a:rPr>
              <a:t>-4,01 </a:t>
            </a:r>
            <a:r>
              <a:rPr lang="pl-PL" sz="1200" dirty="0"/>
              <a:t>–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+mn-lt"/>
              </a:rPr>
              <a:t> -3,01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4" name="Rectangle 67"/>
          <p:cNvSpPr>
            <a:spLocks noChangeArrowheads="1"/>
          </p:cNvSpPr>
          <p:nvPr/>
        </p:nvSpPr>
        <p:spPr bwMode="auto">
          <a:xfrm flipV="1">
            <a:off x="9051536" y="5431047"/>
            <a:ext cx="348235" cy="182032"/>
          </a:xfrm>
          <a:prstGeom prst="rect">
            <a:avLst/>
          </a:prstGeom>
          <a:solidFill>
            <a:srgbClr val="F56765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5" name="Rectangle 68"/>
          <p:cNvSpPr>
            <a:spLocks noChangeArrowheads="1"/>
          </p:cNvSpPr>
          <p:nvPr/>
        </p:nvSpPr>
        <p:spPr bwMode="auto">
          <a:xfrm flipV="1">
            <a:off x="9051536" y="5163934"/>
            <a:ext cx="348235" cy="180054"/>
          </a:xfrm>
          <a:prstGeom prst="rect">
            <a:avLst/>
          </a:prstGeom>
          <a:solidFill>
            <a:srgbClr val="FBCFCF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6" name="Rectangle 69"/>
          <p:cNvSpPr>
            <a:spLocks noChangeArrowheads="1"/>
          </p:cNvSpPr>
          <p:nvPr/>
        </p:nvSpPr>
        <p:spPr bwMode="auto">
          <a:xfrm flipV="1">
            <a:off x="9051536" y="4896822"/>
            <a:ext cx="348235" cy="180054"/>
          </a:xfrm>
          <a:prstGeom prst="rect">
            <a:avLst/>
          </a:prstGeom>
          <a:solidFill>
            <a:srgbClr val="FAE6E8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7" name="Rectangle 70"/>
          <p:cNvSpPr>
            <a:spLocks noChangeArrowheads="1"/>
          </p:cNvSpPr>
          <p:nvPr/>
        </p:nvSpPr>
        <p:spPr bwMode="auto">
          <a:xfrm flipV="1">
            <a:off x="9051536" y="4629710"/>
            <a:ext cx="348235" cy="180054"/>
          </a:xfrm>
          <a:prstGeom prst="rect">
            <a:avLst/>
          </a:prstGeom>
          <a:solidFill>
            <a:srgbClr val="D9F5F6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8" name="Rectangle 71"/>
          <p:cNvSpPr>
            <a:spLocks noChangeArrowheads="1"/>
          </p:cNvSpPr>
          <p:nvPr/>
        </p:nvSpPr>
        <p:spPr bwMode="auto">
          <a:xfrm flipV="1">
            <a:off x="9051536" y="4362598"/>
            <a:ext cx="348235" cy="180054"/>
          </a:xfrm>
          <a:prstGeom prst="rect">
            <a:avLst/>
          </a:prstGeom>
          <a:solidFill>
            <a:srgbClr val="50C4C4"/>
          </a:solidFill>
          <a:ln w="3175" cap="flat">
            <a:solidFill>
              <a:srgbClr val="161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93" name="Łącznik prosty 92"/>
          <p:cNvCxnSpPr/>
          <p:nvPr/>
        </p:nvCxnSpPr>
        <p:spPr>
          <a:xfrm flipV="1">
            <a:off x="5968765" y="3818161"/>
            <a:ext cx="998740" cy="7420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H="1" flipV="1">
            <a:off x="5127592" y="1219364"/>
            <a:ext cx="361438" cy="818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115"/>
          <p:cNvSpPr>
            <a:spLocks noChangeArrowheads="1"/>
          </p:cNvSpPr>
          <p:nvPr/>
        </p:nvSpPr>
        <p:spPr bwMode="auto">
          <a:xfrm>
            <a:off x="6126029" y="1374797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-3,40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115"/>
          <p:cNvSpPr>
            <a:spLocks noChangeArrowheads="1"/>
          </p:cNvSpPr>
          <p:nvPr/>
        </p:nvSpPr>
        <p:spPr bwMode="auto">
          <a:xfrm>
            <a:off x="4850475" y="1821995"/>
            <a:ext cx="298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2,30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115"/>
          <p:cNvSpPr>
            <a:spLocks noChangeArrowheads="1"/>
          </p:cNvSpPr>
          <p:nvPr/>
        </p:nvSpPr>
        <p:spPr bwMode="auto">
          <a:xfrm>
            <a:off x="4608980" y="1204051"/>
            <a:ext cx="298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1,08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115"/>
          <p:cNvSpPr>
            <a:spLocks noChangeArrowheads="1"/>
          </p:cNvSpPr>
          <p:nvPr/>
        </p:nvSpPr>
        <p:spPr bwMode="auto">
          <a:xfrm>
            <a:off x="4328305" y="2757759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-0,91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115"/>
          <p:cNvSpPr>
            <a:spLocks noChangeArrowheads="1"/>
          </p:cNvSpPr>
          <p:nvPr/>
        </p:nvSpPr>
        <p:spPr bwMode="auto">
          <a:xfrm>
            <a:off x="5059995" y="2534450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-3,47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115"/>
          <p:cNvSpPr>
            <a:spLocks noChangeArrowheads="1"/>
          </p:cNvSpPr>
          <p:nvPr/>
        </p:nvSpPr>
        <p:spPr bwMode="auto">
          <a:xfrm>
            <a:off x="5937839" y="2392046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-4,01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115"/>
          <p:cNvSpPr>
            <a:spLocks noChangeArrowheads="1"/>
          </p:cNvSpPr>
          <p:nvPr/>
        </p:nvSpPr>
        <p:spPr bwMode="auto">
          <a:xfrm>
            <a:off x="5651339" y="3324847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-2,22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115"/>
          <p:cNvSpPr>
            <a:spLocks noChangeArrowheads="1"/>
          </p:cNvSpPr>
          <p:nvPr/>
        </p:nvSpPr>
        <p:spPr bwMode="auto">
          <a:xfrm>
            <a:off x="7294937" y="3808459"/>
            <a:ext cx="298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3,30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15"/>
          <p:cNvSpPr>
            <a:spLocks noChangeArrowheads="1"/>
          </p:cNvSpPr>
          <p:nvPr/>
        </p:nvSpPr>
        <p:spPr bwMode="auto">
          <a:xfrm>
            <a:off x="4823688" y="3898747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-2,88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15"/>
          <p:cNvSpPr>
            <a:spLocks noChangeArrowheads="1"/>
          </p:cNvSpPr>
          <p:nvPr/>
        </p:nvSpPr>
        <p:spPr bwMode="auto">
          <a:xfrm>
            <a:off x="4538528" y="4875318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-3,13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15"/>
          <p:cNvSpPr>
            <a:spLocks noChangeArrowheads="1"/>
          </p:cNvSpPr>
          <p:nvPr/>
        </p:nvSpPr>
        <p:spPr bwMode="auto">
          <a:xfrm>
            <a:off x="5506904" y="5224876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-2,85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15"/>
          <p:cNvSpPr>
            <a:spLocks noChangeArrowheads="1"/>
          </p:cNvSpPr>
          <p:nvPr/>
        </p:nvSpPr>
        <p:spPr bwMode="auto">
          <a:xfrm>
            <a:off x="6070499" y="4795417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-1,98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15"/>
          <p:cNvSpPr>
            <a:spLocks noChangeArrowheads="1"/>
          </p:cNvSpPr>
          <p:nvPr/>
        </p:nvSpPr>
        <p:spPr bwMode="auto">
          <a:xfrm>
            <a:off x="6805956" y="4686006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-1,43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15"/>
          <p:cNvSpPr>
            <a:spLocks noChangeArrowheads="1"/>
          </p:cNvSpPr>
          <p:nvPr/>
        </p:nvSpPr>
        <p:spPr bwMode="auto">
          <a:xfrm>
            <a:off x="6211951" y="3851380"/>
            <a:ext cx="298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0,46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15"/>
          <p:cNvSpPr>
            <a:spLocks noChangeArrowheads="1"/>
          </p:cNvSpPr>
          <p:nvPr/>
        </p:nvSpPr>
        <p:spPr bwMode="auto">
          <a:xfrm>
            <a:off x="1668298" y="4039142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-0,71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15"/>
          <p:cNvSpPr>
            <a:spLocks noChangeArrowheads="1"/>
          </p:cNvSpPr>
          <p:nvPr/>
        </p:nvSpPr>
        <p:spPr bwMode="auto">
          <a:xfrm>
            <a:off x="1728270" y="5169382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-0,88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115"/>
          <p:cNvSpPr>
            <a:spLocks noChangeArrowheads="1"/>
          </p:cNvSpPr>
          <p:nvPr/>
        </p:nvSpPr>
        <p:spPr bwMode="auto">
          <a:xfrm>
            <a:off x="1515003" y="2433446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</a:rPr>
              <a:t>-0,80</a:t>
            </a: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71577" y="261771"/>
            <a:ext cx="587115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Migracje zagraniczne na pobyt stały w 2016 r.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126019"/>
            <a:ext cx="523883" cy="425736"/>
          </a:xfrm>
          <a:prstGeom prst="rect">
            <a:avLst/>
          </a:prstGeom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03656"/>
              </p:ext>
            </p:extLst>
          </p:nvPr>
        </p:nvGraphicFramePr>
        <p:xfrm>
          <a:off x="996655" y="1035997"/>
          <a:ext cx="10019489" cy="257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512650"/>
              </p:ext>
            </p:extLst>
          </p:nvPr>
        </p:nvGraphicFramePr>
        <p:xfrm>
          <a:off x="743557" y="3706237"/>
          <a:ext cx="5083311" cy="261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351295"/>
              </p:ext>
            </p:extLst>
          </p:nvPr>
        </p:nvGraphicFramePr>
        <p:xfrm>
          <a:off x="6443965" y="3706237"/>
          <a:ext cx="5083311" cy="261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01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472513" y="87155"/>
            <a:ext cx="5537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Kierunki migracji zagranicznych w 2016 r.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126019"/>
            <a:ext cx="523883" cy="425736"/>
          </a:xfrm>
          <a:prstGeom prst="rect">
            <a:avLst/>
          </a:prstGeom>
        </p:spPr>
      </p:pic>
      <p:sp>
        <p:nvSpPr>
          <p:cNvPr id="7" name="Freeform 10"/>
          <p:cNvSpPr>
            <a:spLocks/>
          </p:cNvSpPr>
          <p:nvPr/>
        </p:nvSpPr>
        <p:spPr bwMode="auto">
          <a:xfrm>
            <a:off x="5335406" y="2415115"/>
            <a:ext cx="1668055" cy="2588360"/>
          </a:xfrm>
          <a:custGeom>
            <a:avLst/>
            <a:gdLst>
              <a:gd name="T0" fmla="*/ 159 w 232"/>
              <a:gd name="T1" fmla="*/ 306 h 360"/>
              <a:gd name="T2" fmla="*/ 153 w 232"/>
              <a:gd name="T3" fmla="*/ 321 h 360"/>
              <a:gd name="T4" fmla="*/ 140 w 232"/>
              <a:gd name="T5" fmla="*/ 331 h 360"/>
              <a:gd name="T6" fmla="*/ 128 w 232"/>
              <a:gd name="T7" fmla="*/ 340 h 360"/>
              <a:gd name="T8" fmla="*/ 121 w 232"/>
              <a:gd name="T9" fmla="*/ 338 h 360"/>
              <a:gd name="T10" fmla="*/ 109 w 232"/>
              <a:gd name="T11" fmla="*/ 331 h 360"/>
              <a:gd name="T12" fmla="*/ 96 w 232"/>
              <a:gd name="T13" fmla="*/ 333 h 360"/>
              <a:gd name="T14" fmla="*/ 90 w 232"/>
              <a:gd name="T15" fmla="*/ 346 h 360"/>
              <a:gd name="T16" fmla="*/ 78 w 232"/>
              <a:gd name="T17" fmla="*/ 344 h 360"/>
              <a:gd name="T18" fmla="*/ 63 w 232"/>
              <a:gd name="T19" fmla="*/ 346 h 360"/>
              <a:gd name="T20" fmla="*/ 48 w 232"/>
              <a:gd name="T21" fmla="*/ 356 h 360"/>
              <a:gd name="T22" fmla="*/ 36 w 232"/>
              <a:gd name="T23" fmla="*/ 335 h 360"/>
              <a:gd name="T24" fmla="*/ 19 w 232"/>
              <a:gd name="T25" fmla="*/ 300 h 360"/>
              <a:gd name="T26" fmla="*/ 9 w 232"/>
              <a:gd name="T27" fmla="*/ 248 h 360"/>
              <a:gd name="T28" fmla="*/ 25 w 232"/>
              <a:gd name="T29" fmla="*/ 212 h 360"/>
              <a:gd name="T30" fmla="*/ 19 w 232"/>
              <a:gd name="T31" fmla="*/ 189 h 360"/>
              <a:gd name="T32" fmla="*/ 3 w 232"/>
              <a:gd name="T33" fmla="*/ 162 h 360"/>
              <a:gd name="T34" fmla="*/ 2 w 232"/>
              <a:gd name="T35" fmla="*/ 135 h 360"/>
              <a:gd name="T36" fmla="*/ 11 w 232"/>
              <a:gd name="T37" fmla="*/ 110 h 360"/>
              <a:gd name="T38" fmla="*/ 13 w 232"/>
              <a:gd name="T39" fmla="*/ 91 h 360"/>
              <a:gd name="T40" fmla="*/ 27 w 232"/>
              <a:gd name="T41" fmla="*/ 94 h 360"/>
              <a:gd name="T42" fmla="*/ 36 w 232"/>
              <a:gd name="T43" fmla="*/ 77 h 360"/>
              <a:gd name="T44" fmla="*/ 44 w 232"/>
              <a:gd name="T45" fmla="*/ 62 h 360"/>
              <a:gd name="T46" fmla="*/ 51 w 232"/>
              <a:gd name="T47" fmla="*/ 54 h 360"/>
              <a:gd name="T48" fmla="*/ 57 w 232"/>
              <a:gd name="T49" fmla="*/ 46 h 360"/>
              <a:gd name="T50" fmla="*/ 69 w 232"/>
              <a:gd name="T51" fmla="*/ 50 h 360"/>
              <a:gd name="T52" fmla="*/ 84 w 232"/>
              <a:gd name="T53" fmla="*/ 52 h 360"/>
              <a:gd name="T54" fmla="*/ 103 w 232"/>
              <a:gd name="T55" fmla="*/ 44 h 360"/>
              <a:gd name="T56" fmla="*/ 103 w 232"/>
              <a:gd name="T57" fmla="*/ 33 h 360"/>
              <a:gd name="T58" fmla="*/ 117 w 232"/>
              <a:gd name="T59" fmla="*/ 25 h 360"/>
              <a:gd name="T60" fmla="*/ 134 w 232"/>
              <a:gd name="T61" fmla="*/ 21 h 360"/>
              <a:gd name="T62" fmla="*/ 149 w 232"/>
              <a:gd name="T63" fmla="*/ 25 h 360"/>
              <a:gd name="T64" fmla="*/ 163 w 232"/>
              <a:gd name="T65" fmla="*/ 20 h 360"/>
              <a:gd name="T66" fmla="*/ 169 w 232"/>
              <a:gd name="T67" fmla="*/ 10 h 360"/>
              <a:gd name="T68" fmla="*/ 180 w 232"/>
              <a:gd name="T69" fmla="*/ 0 h 360"/>
              <a:gd name="T70" fmla="*/ 190 w 232"/>
              <a:gd name="T71" fmla="*/ 12 h 360"/>
              <a:gd name="T72" fmla="*/ 184 w 232"/>
              <a:gd name="T73" fmla="*/ 31 h 360"/>
              <a:gd name="T74" fmla="*/ 186 w 232"/>
              <a:gd name="T75" fmla="*/ 52 h 360"/>
              <a:gd name="T76" fmla="*/ 176 w 232"/>
              <a:gd name="T77" fmla="*/ 62 h 360"/>
              <a:gd name="T78" fmla="*/ 182 w 232"/>
              <a:gd name="T79" fmla="*/ 77 h 360"/>
              <a:gd name="T80" fmla="*/ 167 w 232"/>
              <a:gd name="T81" fmla="*/ 85 h 360"/>
              <a:gd name="T82" fmla="*/ 159 w 232"/>
              <a:gd name="T83" fmla="*/ 98 h 360"/>
              <a:gd name="T84" fmla="*/ 165 w 232"/>
              <a:gd name="T85" fmla="*/ 114 h 360"/>
              <a:gd name="T86" fmla="*/ 170 w 232"/>
              <a:gd name="T87" fmla="*/ 129 h 360"/>
              <a:gd name="T88" fmla="*/ 169 w 232"/>
              <a:gd name="T89" fmla="*/ 142 h 360"/>
              <a:gd name="T90" fmla="*/ 165 w 232"/>
              <a:gd name="T91" fmla="*/ 146 h 360"/>
              <a:gd name="T92" fmla="*/ 170 w 232"/>
              <a:gd name="T93" fmla="*/ 162 h 360"/>
              <a:gd name="T94" fmla="*/ 165 w 232"/>
              <a:gd name="T95" fmla="*/ 179 h 360"/>
              <a:gd name="T96" fmla="*/ 167 w 232"/>
              <a:gd name="T97" fmla="*/ 198 h 360"/>
              <a:gd name="T98" fmla="*/ 165 w 232"/>
              <a:gd name="T99" fmla="*/ 214 h 360"/>
              <a:gd name="T100" fmla="*/ 178 w 232"/>
              <a:gd name="T101" fmla="*/ 215 h 360"/>
              <a:gd name="T102" fmla="*/ 178 w 232"/>
              <a:gd name="T103" fmla="*/ 231 h 360"/>
              <a:gd name="T104" fmla="*/ 192 w 232"/>
              <a:gd name="T105" fmla="*/ 237 h 360"/>
              <a:gd name="T106" fmla="*/ 199 w 232"/>
              <a:gd name="T107" fmla="*/ 248 h 360"/>
              <a:gd name="T108" fmla="*/ 203 w 232"/>
              <a:gd name="T109" fmla="*/ 258 h 360"/>
              <a:gd name="T110" fmla="*/ 217 w 232"/>
              <a:gd name="T111" fmla="*/ 256 h 360"/>
              <a:gd name="T112" fmla="*/ 228 w 232"/>
              <a:gd name="T113" fmla="*/ 265 h 360"/>
              <a:gd name="T114" fmla="*/ 232 w 232"/>
              <a:gd name="T115" fmla="*/ 281 h 360"/>
              <a:gd name="T116" fmla="*/ 220 w 232"/>
              <a:gd name="T117" fmla="*/ 296 h 360"/>
              <a:gd name="T118" fmla="*/ 203 w 232"/>
              <a:gd name="T119" fmla="*/ 294 h 360"/>
              <a:gd name="T120" fmla="*/ 195 w 232"/>
              <a:gd name="T121" fmla="*/ 283 h 360"/>
              <a:gd name="T122" fmla="*/ 180 w 232"/>
              <a:gd name="T123" fmla="*/ 275 h 360"/>
              <a:gd name="T124" fmla="*/ 176 w 232"/>
              <a:gd name="T125" fmla="*/ 28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360">
                <a:moveTo>
                  <a:pt x="163" y="290"/>
                </a:moveTo>
                <a:lnTo>
                  <a:pt x="163" y="292"/>
                </a:lnTo>
                <a:lnTo>
                  <a:pt x="163" y="292"/>
                </a:lnTo>
                <a:lnTo>
                  <a:pt x="163" y="292"/>
                </a:lnTo>
                <a:lnTo>
                  <a:pt x="163" y="292"/>
                </a:lnTo>
                <a:lnTo>
                  <a:pt x="163" y="294"/>
                </a:lnTo>
                <a:lnTo>
                  <a:pt x="163" y="294"/>
                </a:lnTo>
                <a:lnTo>
                  <a:pt x="163" y="294"/>
                </a:lnTo>
                <a:lnTo>
                  <a:pt x="163" y="294"/>
                </a:lnTo>
                <a:lnTo>
                  <a:pt x="163" y="296"/>
                </a:lnTo>
                <a:lnTo>
                  <a:pt x="161" y="296"/>
                </a:lnTo>
                <a:lnTo>
                  <a:pt x="161" y="296"/>
                </a:lnTo>
                <a:lnTo>
                  <a:pt x="161" y="296"/>
                </a:lnTo>
                <a:lnTo>
                  <a:pt x="161" y="296"/>
                </a:lnTo>
                <a:lnTo>
                  <a:pt x="161" y="296"/>
                </a:lnTo>
                <a:lnTo>
                  <a:pt x="161" y="298"/>
                </a:lnTo>
                <a:lnTo>
                  <a:pt x="161" y="298"/>
                </a:lnTo>
                <a:lnTo>
                  <a:pt x="161" y="298"/>
                </a:lnTo>
                <a:lnTo>
                  <a:pt x="161" y="298"/>
                </a:lnTo>
                <a:lnTo>
                  <a:pt x="161" y="298"/>
                </a:lnTo>
                <a:lnTo>
                  <a:pt x="159" y="298"/>
                </a:lnTo>
                <a:lnTo>
                  <a:pt x="159" y="298"/>
                </a:lnTo>
                <a:lnTo>
                  <a:pt x="159" y="300"/>
                </a:lnTo>
                <a:lnTo>
                  <a:pt x="159" y="300"/>
                </a:lnTo>
                <a:lnTo>
                  <a:pt x="159" y="300"/>
                </a:lnTo>
                <a:lnTo>
                  <a:pt x="159" y="300"/>
                </a:lnTo>
                <a:lnTo>
                  <a:pt x="159" y="300"/>
                </a:lnTo>
                <a:lnTo>
                  <a:pt x="159" y="300"/>
                </a:lnTo>
                <a:lnTo>
                  <a:pt x="159" y="300"/>
                </a:lnTo>
                <a:lnTo>
                  <a:pt x="157" y="300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2"/>
                </a:lnTo>
                <a:lnTo>
                  <a:pt x="159" y="304"/>
                </a:lnTo>
                <a:lnTo>
                  <a:pt x="159" y="304"/>
                </a:lnTo>
                <a:lnTo>
                  <a:pt x="159" y="304"/>
                </a:lnTo>
                <a:lnTo>
                  <a:pt x="159" y="304"/>
                </a:lnTo>
                <a:lnTo>
                  <a:pt x="161" y="304"/>
                </a:lnTo>
                <a:lnTo>
                  <a:pt x="161" y="304"/>
                </a:lnTo>
                <a:lnTo>
                  <a:pt x="161" y="304"/>
                </a:lnTo>
                <a:lnTo>
                  <a:pt x="161" y="306"/>
                </a:lnTo>
                <a:lnTo>
                  <a:pt x="161" y="306"/>
                </a:lnTo>
                <a:lnTo>
                  <a:pt x="159" y="306"/>
                </a:lnTo>
                <a:lnTo>
                  <a:pt x="159" y="306"/>
                </a:lnTo>
                <a:lnTo>
                  <a:pt x="159" y="306"/>
                </a:lnTo>
                <a:lnTo>
                  <a:pt x="159" y="306"/>
                </a:lnTo>
                <a:lnTo>
                  <a:pt x="159" y="306"/>
                </a:lnTo>
                <a:lnTo>
                  <a:pt x="159" y="306"/>
                </a:lnTo>
                <a:lnTo>
                  <a:pt x="157" y="306"/>
                </a:lnTo>
                <a:lnTo>
                  <a:pt x="157" y="308"/>
                </a:lnTo>
                <a:lnTo>
                  <a:pt x="157" y="308"/>
                </a:lnTo>
                <a:lnTo>
                  <a:pt x="157" y="308"/>
                </a:lnTo>
                <a:lnTo>
                  <a:pt x="157" y="308"/>
                </a:lnTo>
                <a:lnTo>
                  <a:pt x="157" y="308"/>
                </a:lnTo>
                <a:lnTo>
                  <a:pt x="157" y="310"/>
                </a:lnTo>
                <a:lnTo>
                  <a:pt x="157" y="310"/>
                </a:lnTo>
                <a:lnTo>
                  <a:pt x="157" y="310"/>
                </a:lnTo>
                <a:lnTo>
                  <a:pt x="157" y="310"/>
                </a:lnTo>
                <a:lnTo>
                  <a:pt x="157" y="310"/>
                </a:lnTo>
                <a:lnTo>
                  <a:pt x="157" y="312"/>
                </a:lnTo>
                <a:lnTo>
                  <a:pt x="157" y="312"/>
                </a:lnTo>
                <a:lnTo>
                  <a:pt x="157" y="312"/>
                </a:lnTo>
                <a:lnTo>
                  <a:pt x="157" y="312"/>
                </a:lnTo>
                <a:lnTo>
                  <a:pt x="157" y="312"/>
                </a:lnTo>
                <a:lnTo>
                  <a:pt x="157" y="312"/>
                </a:lnTo>
                <a:lnTo>
                  <a:pt x="157" y="313"/>
                </a:lnTo>
                <a:lnTo>
                  <a:pt x="157" y="313"/>
                </a:lnTo>
                <a:lnTo>
                  <a:pt x="155" y="313"/>
                </a:lnTo>
                <a:lnTo>
                  <a:pt x="155" y="313"/>
                </a:lnTo>
                <a:lnTo>
                  <a:pt x="155" y="313"/>
                </a:lnTo>
                <a:lnTo>
                  <a:pt x="155" y="313"/>
                </a:lnTo>
                <a:lnTo>
                  <a:pt x="155" y="315"/>
                </a:lnTo>
                <a:lnTo>
                  <a:pt x="155" y="315"/>
                </a:lnTo>
                <a:lnTo>
                  <a:pt x="155" y="315"/>
                </a:lnTo>
                <a:lnTo>
                  <a:pt x="155" y="315"/>
                </a:lnTo>
                <a:lnTo>
                  <a:pt x="155" y="315"/>
                </a:lnTo>
                <a:lnTo>
                  <a:pt x="155" y="317"/>
                </a:lnTo>
                <a:lnTo>
                  <a:pt x="155" y="317"/>
                </a:lnTo>
                <a:lnTo>
                  <a:pt x="155" y="317"/>
                </a:lnTo>
                <a:lnTo>
                  <a:pt x="155" y="317"/>
                </a:lnTo>
                <a:lnTo>
                  <a:pt x="155" y="319"/>
                </a:lnTo>
                <a:lnTo>
                  <a:pt x="155" y="319"/>
                </a:lnTo>
                <a:lnTo>
                  <a:pt x="155" y="319"/>
                </a:lnTo>
                <a:lnTo>
                  <a:pt x="155" y="319"/>
                </a:lnTo>
                <a:lnTo>
                  <a:pt x="155" y="319"/>
                </a:lnTo>
                <a:lnTo>
                  <a:pt x="155" y="321"/>
                </a:lnTo>
                <a:lnTo>
                  <a:pt x="155" y="321"/>
                </a:lnTo>
                <a:lnTo>
                  <a:pt x="155" y="321"/>
                </a:lnTo>
                <a:lnTo>
                  <a:pt x="155" y="321"/>
                </a:lnTo>
                <a:lnTo>
                  <a:pt x="155" y="321"/>
                </a:lnTo>
                <a:lnTo>
                  <a:pt x="155" y="321"/>
                </a:lnTo>
                <a:lnTo>
                  <a:pt x="153" y="321"/>
                </a:lnTo>
                <a:lnTo>
                  <a:pt x="153" y="321"/>
                </a:lnTo>
                <a:lnTo>
                  <a:pt x="153" y="321"/>
                </a:lnTo>
                <a:lnTo>
                  <a:pt x="153" y="321"/>
                </a:lnTo>
                <a:lnTo>
                  <a:pt x="153" y="321"/>
                </a:lnTo>
                <a:lnTo>
                  <a:pt x="151" y="321"/>
                </a:lnTo>
                <a:lnTo>
                  <a:pt x="151" y="321"/>
                </a:lnTo>
                <a:lnTo>
                  <a:pt x="151" y="321"/>
                </a:lnTo>
                <a:lnTo>
                  <a:pt x="151" y="321"/>
                </a:lnTo>
                <a:lnTo>
                  <a:pt x="151" y="321"/>
                </a:lnTo>
                <a:lnTo>
                  <a:pt x="151" y="321"/>
                </a:lnTo>
                <a:lnTo>
                  <a:pt x="149" y="321"/>
                </a:lnTo>
                <a:lnTo>
                  <a:pt x="149" y="321"/>
                </a:lnTo>
                <a:lnTo>
                  <a:pt x="149" y="321"/>
                </a:lnTo>
                <a:lnTo>
                  <a:pt x="149" y="321"/>
                </a:lnTo>
                <a:lnTo>
                  <a:pt x="147" y="321"/>
                </a:lnTo>
                <a:lnTo>
                  <a:pt x="147" y="321"/>
                </a:lnTo>
                <a:lnTo>
                  <a:pt x="147" y="321"/>
                </a:lnTo>
                <a:lnTo>
                  <a:pt x="147" y="323"/>
                </a:lnTo>
                <a:lnTo>
                  <a:pt x="146" y="323"/>
                </a:lnTo>
                <a:lnTo>
                  <a:pt x="146" y="323"/>
                </a:lnTo>
                <a:lnTo>
                  <a:pt x="146" y="323"/>
                </a:lnTo>
                <a:lnTo>
                  <a:pt x="146" y="323"/>
                </a:lnTo>
                <a:lnTo>
                  <a:pt x="146" y="323"/>
                </a:lnTo>
                <a:lnTo>
                  <a:pt x="146" y="323"/>
                </a:lnTo>
                <a:lnTo>
                  <a:pt x="146" y="323"/>
                </a:lnTo>
                <a:lnTo>
                  <a:pt x="144" y="325"/>
                </a:lnTo>
                <a:lnTo>
                  <a:pt x="144" y="325"/>
                </a:lnTo>
                <a:lnTo>
                  <a:pt x="144" y="325"/>
                </a:lnTo>
                <a:lnTo>
                  <a:pt x="144" y="325"/>
                </a:lnTo>
                <a:lnTo>
                  <a:pt x="142" y="325"/>
                </a:lnTo>
                <a:lnTo>
                  <a:pt x="142" y="325"/>
                </a:lnTo>
                <a:lnTo>
                  <a:pt x="142" y="325"/>
                </a:lnTo>
                <a:lnTo>
                  <a:pt x="142" y="325"/>
                </a:lnTo>
                <a:lnTo>
                  <a:pt x="140" y="325"/>
                </a:lnTo>
                <a:lnTo>
                  <a:pt x="140" y="325"/>
                </a:lnTo>
                <a:lnTo>
                  <a:pt x="140" y="323"/>
                </a:lnTo>
                <a:lnTo>
                  <a:pt x="140" y="323"/>
                </a:lnTo>
                <a:lnTo>
                  <a:pt x="140" y="325"/>
                </a:lnTo>
                <a:lnTo>
                  <a:pt x="140" y="325"/>
                </a:lnTo>
                <a:lnTo>
                  <a:pt x="140" y="325"/>
                </a:lnTo>
                <a:lnTo>
                  <a:pt x="140" y="325"/>
                </a:lnTo>
                <a:lnTo>
                  <a:pt x="140" y="327"/>
                </a:lnTo>
                <a:lnTo>
                  <a:pt x="140" y="327"/>
                </a:lnTo>
                <a:lnTo>
                  <a:pt x="140" y="327"/>
                </a:lnTo>
                <a:lnTo>
                  <a:pt x="140" y="327"/>
                </a:lnTo>
                <a:lnTo>
                  <a:pt x="140" y="327"/>
                </a:lnTo>
                <a:lnTo>
                  <a:pt x="140" y="327"/>
                </a:lnTo>
                <a:lnTo>
                  <a:pt x="140" y="329"/>
                </a:lnTo>
                <a:lnTo>
                  <a:pt x="140" y="329"/>
                </a:lnTo>
                <a:lnTo>
                  <a:pt x="140" y="329"/>
                </a:lnTo>
                <a:lnTo>
                  <a:pt x="140" y="329"/>
                </a:lnTo>
                <a:lnTo>
                  <a:pt x="140" y="331"/>
                </a:lnTo>
                <a:lnTo>
                  <a:pt x="140" y="331"/>
                </a:lnTo>
                <a:lnTo>
                  <a:pt x="140" y="331"/>
                </a:lnTo>
                <a:lnTo>
                  <a:pt x="140" y="331"/>
                </a:lnTo>
                <a:lnTo>
                  <a:pt x="140" y="333"/>
                </a:lnTo>
                <a:lnTo>
                  <a:pt x="140" y="333"/>
                </a:lnTo>
                <a:lnTo>
                  <a:pt x="140" y="333"/>
                </a:lnTo>
                <a:lnTo>
                  <a:pt x="140" y="333"/>
                </a:lnTo>
                <a:lnTo>
                  <a:pt x="138" y="333"/>
                </a:lnTo>
                <a:lnTo>
                  <a:pt x="138" y="333"/>
                </a:lnTo>
                <a:lnTo>
                  <a:pt x="138" y="333"/>
                </a:lnTo>
                <a:lnTo>
                  <a:pt x="138" y="333"/>
                </a:lnTo>
                <a:lnTo>
                  <a:pt x="136" y="333"/>
                </a:lnTo>
                <a:lnTo>
                  <a:pt x="136" y="333"/>
                </a:lnTo>
                <a:lnTo>
                  <a:pt x="136" y="333"/>
                </a:lnTo>
                <a:lnTo>
                  <a:pt x="136" y="333"/>
                </a:lnTo>
                <a:lnTo>
                  <a:pt x="136" y="333"/>
                </a:lnTo>
                <a:lnTo>
                  <a:pt x="136" y="335"/>
                </a:lnTo>
                <a:lnTo>
                  <a:pt x="136" y="335"/>
                </a:lnTo>
                <a:lnTo>
                  <a:pt x="136" y="335"/>
                </a:lnTo>
                <a:lnTo>
                  <a:pt x="136" y="335"/>
                </a:lnTo>
                <a:lnTo>
                  <a:pt x="136" y="335"/>
                </a:lnTo>
                <a:lnTo>
                  <a:pt x="134" y="335"/>
                </a:lnTo>
                <a:lnTo>
                  <a:pt x="134" y="336"/>
                </a:lnTo>
                <a:lnTo>
                  <a:pt x="134" y="336"/>
                </a:lnTo>
                <a:lnTo>
                  <a:pt x="134" y="336"/>
                </a:lnTo>
                <a:lnTo>
                  <a:pt x="134" y="336"/>
                </a:lnTo>
                <a:lnTo>
                  <a:pt x="134" y="336"/>
                </a:lnTo>
                <a:lnTo>
                  <a:pt x="134" y="338"/>
                </a:lnTo>
                <a:lnTo>
                  <a:pt x="134" y="338"/>
                </a:lnTo>
                <a:lnTo>
                  <a:pt x="134" y="338"/>
                </a:lnTo>
                <a:lnTo>
                  <a:pt x="134" y="338"/>
                </a:lnTo>
                <a:lnTo>
                  <a:pt x="134" y="338"/>
                </a:lnTo>
                <a:lnTo>
                  <a:pt x="134" y="338"/>
                </a:lnTo>
                <a:lnTo>
                  <a:pt x="134" y="340"/>
                </a:lnTo>
                <a:lnTo>
                  <a:pt x="134" y="340"/>
                </a:lnTo>
                <a:lnTo>
                  <a:pt x="132" y="340"/>
                </a:lnTo>
                <a:lnTo>
                  <a:pt x="132" y="340"/>
                </a:lnTo>
                <a:lnTo>
                  <a:pt x="132" y="340"/>
                </a:lnTo>
                <a:lnTo>
                  <a:pt x="132" y="340"/>
                </a:lnTo>
                <a:lnTo>
                  <a:pt x="132" y="340"/>
                </a:lnTo>
                <a:lnTo>
                  <a:pt x="132" y="340"/>
                </a:lnTo>
                <a:lnTo>
                  <a:pt x="132" y="340"/>
                </a:lnTo>
                <a:lnTo>
                  <a:pt x="130" y="340"/>
                </a:lnTo>
                <a:lnTo>
                  <a:pt x="130" y="340"/>
                </a:lnTo>
                <a:lnTo>
                  <a:pt x="130" y="340"/>
                </a:lnTo>
                <a:lnTo>
                  <a:pt x="130" y="340"/>
                </a:lnTo>
                <a:lnTo>
                  <a:pt x="130" y="340"/>
                </a:lnTo>
                <a:lnTo>
                  <a:pt x="130" y="340"/>
                </a:lnTo>
                <a:lnTo>
                  <a:pt x="130" y="340"/>
                </a:lnTo>
                <a:lnTo>
                  <a:pt x="128" y="340"/>
                </a:lnTo>
                <a:lnTo>
                  <a:pt x="128" y="342"/>
                </a:lnTo>
                <a:lnTo>
                  <a:pt x="128" y="342"/>
                </a:lnTo>
                <a:lnTo>
                  <a:pt x="128" y="342"/>
                </a:lnTo>
                <a:lnTo>
                  <a:pt x="128" y="342"/>
                </a:lnTo>
                <a:lnTo>
                  <a:pt x="128" y="342"/>
                </a:lnTo>
                <a:lnTo>
                  <a:pt x="128" y="342"/>
                </a:lnTo>
                <a:lnTo>
                  <a:pt x="128" y="342"/>
                </a:lnTo>
                <a:lnTo>
                  <a:pt x="128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4"/>
                </a:lnTo>
                <a:lnTo>
                  <a:pt x="126" y="346"/>
                </a:lnTo>
                <a:lnTo>
                  <a:pt x="124" y="346"/>
                </a:lnTo>
                <a:lnTo>
                  <a:pt x="124" y="346"/>
                </a:lnTo>
                <a:lnTo>
                  <a:pt x="124" y="346"/>
                </a:lnTo>
                <a:lnTo>
                  <a:pt x="124" y="346"/>
                </a:lnTo>
                <a:lnTo>
                  <a:pt x="124" y="346"/>
                </a:lnTo>
                <a:lnTo>
                  <a:pt x="124" y="346"/>
                </a:lnTo>
                <a:lnTo>
                  <a:pt x="122" y="346"/>
                </a:lnTo>
                <a:lnTo>
                  <a:pt x="122" y="344"/>
                </a:lnTo>
                <a:lnTo>
                  <a:pt x="122" y="344"/>
                </a:lnTo>
                <a:lnTo>
                  <a:pt x="122" y="344"/>
                </a:lnTo>
                <a:lnTo>
                  <a:pt x="122" y="344"/>
                </a:lnTo>
                <a:lnTo>
                  <a:pt x="122" y="344"/>
                </a:lnTo>
                <a:lnTo>
                  <a:pt x="122" y="342"/>
                </a:lnTo>
                <a:lnTo>
                  <a:pt x="124" y="342"/>
                </a:lnTo>
                <a:lnTo>
                  <a:pt x="124" y="342"/>
                </a:lnTo>
                <a:lnTo>
                  <a:pt x="124" y="342"/>
                </a:lnTo>
                <a:lnTo>
                  <a:pt x="124" y="342"/>
                </a:lnTo>
                <a:lnTo>
                  <a:pt x="124" y="342"/>
                </a:lnTo>
                <a:lnTo>
                  <a:pt x="124" y="342"/>
                </a:lnTo>
                <a:lnTo>
                  <a:pt x="124" y="340"/>
                </a:lnTo>
                <a:lnTo>
                  <a:pt x="124" y="340"/>
                </a:lnTo>
                <a:lnTo>
                  <a:pt x="124" y="340"/>
                </a:lnTo>
                <a:lnTo>
                  <a:pt x="124" y="340"/>
                </a:lnTo>
                <a:lnTo>
                  <a:pt x="124" y="340"/>
                </a:lnTo>
                <a:lnTo>
                  <a:pt x="122" y="340"/>
                </a:lnTo>
                <a:lnTo>
                  <a:pt x="122" y="340"/>
                </a:lnTo>
                <a:lnTo>
                  <a:pt x="122" y="340"/>
                </a:lnTo>
                <a:lnTo>
                  <a:pt x="122" y="338"/>
                </a:lnTo>
                <a:lnTo>
                  <a:pt x="122" y="338"/>
                </a:lnTo>
                <a:lnTo>
                  <a:pt x="122" y="338"/>
                </a:lnTo>
                <a:lnTo>
                  <a:pt x="122" y="338"/>
                </a:lnTo>
                <a:lnTo>
                  <a:pt x="122" y="338"/>
                </a:lnTo>
                <a:lnTo>
                  <a:pt x="121" y="338"/>
                </a:lnTo>
                <a:lnTo>
                  <a:pt x="121" y="338"/>
                </a:lnTo>
                <a:lnTo>
                  <a:pt x="121" y="338"/>
                </a:lnTo>
                <a:lnTo>
                  <a:pt x="121" y="336"/>
                </a:lnTo>
                <a:lnTo>
                  <a:pt x="121" y="336"/>
                </a:lnTo>
                <a:lnTo>
                  <a:pt x="121" y="336"/>
                </a:lnTo>
                <a:lnTo>
                  <a:pt x="121" y="336"/>
                </a:lnTo>
                <a:lnTo>
                  <a:pt x="121" y="336"/>
                </a:lnTo>
                <a:lnTo>
                  <a:pt x="119" y="336"/>
                </a:lnTo>
                <a:lnTo>
                  <a:pt x="119" y="336"/>
                </a:lnTo>
                <a:lnTo>
                  <a:pt x="119" y="336"/>
                </a:lnTo>
                <a:lnTo>
                  <a:pt x="119" y="335"/>
                </a:lnTo>
                <a:lnTo>
                  <a:pt x="119" y="335"/>
                </a:lnTo>
                <a:lnTo>
                  <a:pt x="119" y="335"/>
                </a:lnTo>
                <a:lnTo>
                  <a:pt x="119" y="335"/>
                </a:lnTo>
                <a:lnTo>
                  <a:pt x="117" y="335"/>
                </a:lnTo>
                <a:lnTo>
                  <a:pt x="117" y="335"/>
                </a:lnTo>
                <a:lnTo>
                  <a:pt x="117" y="335"/>
                </a:lnTo>
                <a:lnTo>
                  <a:pt x="117" y="335"/>
                </a:lnTo>
                <a:lnTo>
                  <a:pt x="117" y="333"/>
                </a:lnTo>
                <a:lnTo>
                  <a:pt x="117" y="333"/>
                </a:lnTo>
                <a:lnTo>
                  <a:pt x="117" y="333"/>
                </a:lnTo>
                <a:lnTo>
                  <a:pt x="115" y="333"/>
                </a:lnTo>
                <a:lnTo>
                  <a:pt x="115" y="333"/>
                </a:lnTo>
                <a:lnTo>
                  <a:pt x="115" y="333"/>
                </a:lnTo>
                <a:lnTo>
                  <a:pt x="115" y="333"/>
                </a:lnTo>
                <a:lnTo>
                  <a:pt x="115" y="333"/>
                </a:lnTo>
                <a:lnTo>
                  <a:pt x="115" y="331"/>
                </a:lnTo>
                <a:lnTo>
                  <a:pt x="115" y="331"/>
                </a:lnTo>
                <a:lnTo>
                  <a:pt x="115" y="331"/>
                </a:lnTo>
                <a:lnTo>
                  <a:pt x="113" y="331"/>
                </a:lnTo>
                <a:lnTo>
                  <a:pt x="113" y="331"/>
                </a:lnTo>
                <a:lnTo>
                  <a:pt x="113" y="331"/>
                </a:lnTo>
                <a:lnTo>
                  <a:pt x="113" y="331"/>
                </a:lnTo>
                <a:lnTo>
                  <a:pt x="113" y="331"/>
                </a:lnTo>
                <a:lnTo>
                  <a:pt x="113" y="329"/>
                </a:lnTo>
                <a:lnTo>
                  <a:pt x="113" y="329"/>
                </a:lnTo>
                <a:lnTo>
                  <a:pt x="113" y="329"/>
                </a:lnTo>
                <a:lnTo>
                  <a:pt x="111" y="329"/>
                </a:lnTo>
                <a:lnTo>
                  <a:pt x="111" y="329"/>
                </a:lnTo>
                <a:lnTo>
                  <a:pt x="111" y="329"/>
                </a:lnTo>
                <a:lnTo>
                  <a:pt x="111" y="329"/>
                </a:lnTo>
                <a:lnTo>
                  <a:pt x="111" y="331"/>
                </a:lnTo>
                <a:lnTo>
                  <a:pt x="111" y="331"/>
                </a:lnTo>
                <a:lnTo>
                  <a:pt x="111" y="331"/>
                </a:lnTo>
                <a:lnTo>
                  <a:pt x="111" y="331"/>
                </a:lnTo>
                <a:lnTo>
                  <a:pt x="111" y="331"/>
                </a:lnTo>
                <a:lnTo>
                  <a:pt x="111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31"/>
                </a:lnTo>
                <a:lnTo>
                  <a:pt x="109" y="329"/>
                </a:lnTo>
                <a:lnTo>
                  <a:pt x="107" y="329"/>
                </a:lnTo>
                <a:lnTo>
                  <a:pt x="107" y="329"/>
                </a:lnTo>
                <a:lnTo>
                  <a:pt x="107" y="329"/>
                </a:lnTo>
                <a:lnTo>
                  <a:pt x="107" y="329"/>
                </a:lnTo>
                <a:lnTo>
                  <a:pt x="107" y="329"/>
                </a:lnTo>
                <a:lnTo>
                  <a:pt x="107" y="329"/>
                </a:lnTo>
                <a:lnTo>
                  <a:pt x="105" y="329"/>
                </a:lnTo>
                <a:lnTo>
                  <a:pt x="105" y="329"/>
                </a:lnTo>
                <a:lnTo>
                  <a:pt x="105" y="329"/>
                </a:lnTo>
                <a:lnTo>
                  <a:pt x="105" y="329"/>
                </a:lnTo>
                <a:lnTo>
                  <a:pt x="105" y="329"/>
                </a:lnTo>
                <a:lnTo>
                  <a:pt x="105" y="329"/>
                </a:lnTo>
                <a:lnTo>
                  <a:pt x="103" y="329"/>
                </a:lnTo>
                <a:lnTo>
                  <a:pt x="103" y="329"/>
                </a:lnTo>
                <a:lnTo>
                  <a:pt x="103" y="329"/>
                </a:lnTo>
                <a:lnTo>
                  <a:pt x="103" y="329"/>
                </a:lnTo>
                <a:lnTo>
                  <a:pt x="103" y="329"/>
                </a:lnTo>
                <a:lnTo>
                  <a:pt x="101" y="329"/>
                </a:lnTo>
                <a:lnTo>
                  <a:pt x="101" y="329"/>
                </a:lnTo>
                <a:lnTo>
                  <a:pt x="101" y="329"/>
                </a:lnTo>
                <a:lnTo>
                  <a:pt x="101" y="329"/>
                </a:lnTo>
                <a:lnTo>
                  <a:pt x="101" y="329"/>
                </a:lnTo>
                <a:lnTo>
                  <a:pt x="101" y="329"/>
                </a:lnTo>
                <a:lnTo>
                  <a:pt x="99" y="329"/>
                </a:lnTo>
                <a:lnTo>
                  <a:pt x="99" y="329"/>
                </a:lnTo>
                <a:lnTo>
                  <a:pt x="99" y="327"/>
                </a:lnTo>
                <a:lnTo>
                  <a:pt x="99" y="327"/>
                </a:lnTo>
                <a:lnTo>
                  <a:pt x="99" y="327"/>
                </a:lnTo>
                <a:lnTo>
                  <a:pt x="99" y="327"/>
                </a:lnTo>
                <a:lnTo>
                  <a:pt x="99" y="327"/>
                </a:lnTo>
                <a:lnTo>
                  <a:pt x="99" y="327"/>
                </a:lnTo>
                <a:lnTo>
                  <a:pt x="98" y="327"/>
                </a:lnTo>
                <a:lnTo>
                  <a:pt x="98" y="329"/>
                </a:lnTo>
                <a:lnTo>
                  <a:pt x="98" y="329"/>
                </a:lnTo>
                <a:lnTo>
                  <a:pt x="98" y="329"/>
                </a:lnTo>
                <a:lnTo>
                  <a:pt x="98" y="329"/>
                </a:lnTo>
                <a:lnTo>
                  <a:pt x="98" y="331"/>
                </a:lnTo>
                <a:lnTo>
                  <a:pt x="98" y="331"/>
                </a:lnTo>
                <a:lnTo>
                  <a:pt x="98" y="331"/>
                </a:lnTo>
                <a:lnTo>
                  <a:pt x="98" y="331"/>
                </a:lnTo>
                <a:lnTo>
                  <a:pt x="96" y="333"/>
                </a:lnTo>
                <a:lnTo>
                  <a:pt x="96" y="333"/>
                </a:lnTo>
                <a:lnTo>
                  <a:pt x="96" y="333"/>
                </a:lnTo>
                <a:lnTo>
                  <a:pt x="96" y="333"/>
                </a:lnTo>
                <a:lnTo>
                  <a:pt x="96" y="335"/>
                </a:lnTo>
                <a:lnTo>
                  <a:pt x="96" y="335"/>
                </a:lnTo>
                <a:lnTo>
                  <a:pt x="96" y="335"/>
                </a:lnTo>
                <a:lnTo>
                  <a:pt x="96" y="336"/>
                </a:lnTo>
                <a:lnTo>
                  <a:pt x="96" y="336"/>
                </a:lnTo>
                <a:lnTo>
                  <a:pt x="96" y="336"/>
                </a:lnTo>
                <a:lnTo>
                  <a:pt x="96" y="338"/>
                </a:lnTo>
                <a:lnTo>
                  <a:pt x="96" y="338"/>
                </a:lnTo>
                <a:lnTo>
                  <a:pt x="98" y="338"/>
                </a:lnTo>
                <a:lnTo>
                  <a:pt x="98" y="338"/>
                </a:lnTo>
                <a:lnTo>
                  <a:pt x="98" y="338"/>
                </a:lnTo>
                <a:lnTo>
                  <a:pt x="98" y="338"/>
                </a:lnTo>
                <a:lnTo>
                  <a:pt x="98" y="340"/>
                </a:lnTo>
                <a:lnTo>
                  <a:pt x="98" y="340"/>
                </a:lnTo>
                <a:lnTo>
                  <a:pt x="96" y="340"/>
                </a:lnTo>
                <a:lnTo>
                  <a:pt x="96" y="340"/>
                </a:lnTo>
                <a:lnTo>
                  <a:pt x="96" y="340"/>
                </a:lnTo>
                <a:lnTo>
                  <a:pt x="96" y="340"/>
                </a:lnTo>
                <a:lnTo>
                  <a:pt x="94" y="340"/>
                </a:lnTo>
                <a:lnTo>
                  <a:pt x="94" y="340"/>
                </a:lnTo>
                <a:lnTo>
                  <a:pt x="94" y="338"/>
                </a:lnTo>
                <a:lnTo>
                  <a:pt x="94" y="338"/>
                </a:lnTo>
                <a:lnTo>
                  <a:pt x="94" y="338"/>
                </a:lnTo>
                <a:lnTo>
                  <a:pt x="92" y="338"/>
                </a:lnTo>
                <a:lnTo>
                  <a:pt x="92" y="338"/>
                </a:lnTo>
                <a:lnTo>
                  <a:pt x="92" y="338"/>
                </a:lnTo>
                <a:lnTo>
                  <a:pt x="92" y="340"/>
                </a:lnTo>
                <a:lnTo>
                  <a:pt x="92" y="340"/>
                </a:lnTo>
                <a:lnTo>
                  <a:pt x="92" y="340"/>
                </a:lnTo>
                <a:lnTo>
                  <a:pt x="92" y="340"/>
                </a:lnTo>
                <a:lnTo>
                  <a:pt x="92" y="340"/>
                </a:lnTo>
                <a:lnTo>
                  <a:pt x="92" y="342"/>
                </a:lnTo>
                <a:lnTo>
                  <a:pt x="92" y="342"/>
                </a:lnTo>
                <a:lnTo>
                  <a:pt x="92" y="342"/>
                </a:lnTo>
                <a:lnTo>
                  <a:pt x="92" y="342"/>
                </a:lnTo>
                <a:lnTo>
                  <a:pt x="90" y="342"/>
                </a:lnTo>
                <a:lnTo>
                  <a:pt x="90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4"/>
                </a:lnTo>
                <a:lnTo>
                  <a:pt x="92" y="346"/>
                </a:lnTo>
                <a:lnTo>
                  <a:pt x="92" y="346"/>
                </a:lnTo>
                <a:lnTo>
                  <a:pt x="92" y="346"/>
                </a:lnTo>
                <a:lnTo>
                  <a:pt x="92" y="346"/>
                </a:lnTo>
                <a:lnTo>
                  <a:pt x="90" y="346"/>
                </a:lnTo>
                <a:lnTo>
                  <a:pt x="90" y="346"/>
                </a:lnTo>
                <a:lnTo>
                  <a:pt x="90" y="346"/>
                </a:lnTo>
                <a:lnTo>
                  <a:pt x="90" y="348"/>
                </a:lnTo>
                <a:lnTo>
                  <a:pt x="90" y="348"/>
                </a:lnTo>
                <a:lnTo>
                  <a:pt x="90" y="348"/>
                </a:lnTo>
                <a:lnTo>
                  <a:pt x="90" y="348"/>
                </a:lnTo>
                <a:lnTo>
                  <a:pt x="90" y="348"/>
                </a:lnTo>
                <a:lnTo>
                  <a:pt x="90" y="350"/>
                </a:lnTo>
                <a:lnTo>
                  <a:pt x="90" y="350"/>
                </a:lnTo>
                <a:lnTo>
                  <a:pt x="90" y="350"/>
                </a:lnTo>
                <a:lnTo>
                  <a:pt x="90" y="350"/>
                </a:lnTo>
                <a:lnTo>
                  <a:pt x="90" y="350"/>
                </a:lnTo>
                <a:lnTo>
                  <a:pt x="90" y="352"/>
                </a:lnTo>
                <a:lnTo>
                  <a:pt x="90" y="352"/>
                </a:lnTo>
                <a:lnTo>
                  <a:pt x="90" y="352"/>
                </a:lnTo>
                <a:lnTo>
                  <a:pt x="90" y="352"/>
                </a:lnTo>
                <a:lnTo>
                  <a:pt x="90" y="352"/>
                </a:lnTo>
                <a:lnTo>
                  <a:pt x="90" y="352"/>
                </a:lnTo>
                <a:lnTo>
                  <a:pt x="88" y="352"/>
                </a:lnTo>
                <a:lnTo>
                  <a:pt x="88" y="352"/>
                </a:lnTo>
                <a:lnTo>
                  <a:pt x="88" y="352"/>
                </a:lnTo>
                <a:lnTo>
                  <a:pt x="88" y="350"/>
                </a:lnTo>
                <a:lnTo>
                  <a:pt x="88" y="350"/>
                </a:lnTo>
                <a:lnTo>
                  <a:pt x="88" y="350"/>
                </a:lnTo>
                <a:lnTo>
                  <a:pt x="88" y="350"/>
                </a:lnTo>
                <a:lnTo>
                  <a:pt x="88" y="350"/>
                </a:lnTo>
                <a:lnTo>
                  <a:pt x="86" y="350"/>
                </a:lnTo>
                <a:lnTo>
                  <a:pt x="86" y="350"/>
                </a:lnTo>
                <a:lnTo>
                  <a:pt x="86" y="350"/>
                </a:lnTo>
                <a:lnTo>
                  <a:pt x="86" y="350"/>
                </a:lnTo>
                <a:lnTo>
                  <a:pt x="86" y="350"/>
                </a:lnTo>
                <a:lnTo>
                  <a:pt x="86" y="348"/>
                </a:lnTo>
                <a:lnTo>
                  <a:pt x="84" y="348"/>
                </a:lnTo>
                <a:lnTo>
                  <a:pt x="84" y="348"/>
                </a:lnTo>
                <a:lnTo>
                  <a:pt x="84" y="348"/>
                </a:lnTo>
                <a:lnTo>
                  <a:pt x="84" y="348"/>
                </a:lnTo>
                <a:lnTo>
                  <a:pt x="84" y="348"/>
                </a:lnTo>
                <a:lnTo>
                  <a:pt x="84" y="348"/>
                </a:lnTo>
                <a:lnTo>
                  <a:pt x="84" y="348"/>
                </a:lnTo>
                <a:lnTo>
                  <a:pt x="82" y="346"/>
                </a:lnTo>
                <a:lnTo>
                  <a:pt x="82" y="346"/>
                </a:lnTo>
                <a:lnTo>
                  <a:pt x="82" y="346"/>
                </a:lnTo>
                <a:lnTo>
                  <a:pt x="82" y="346"/>
                </a:lnTo>
                <a:lnTo>
                  <a:pt x="82" y="344"/>
                </a:lnTo>
                <a:lnTo>
                  <a:pt x="82" y="344"/>
                </a:lnTo>
                <a:lnTo>
                  <a:pt x="80" y="344"/>
                </a:lnTo>
                <a:lnTo>
                  <a:pt x="80" y="344"/>
                </a:lnTo>
                <a:lnTo>
                  <a:pt x="80" y="344"/>
                </a:lnTo>
                <a:lnTo>
                  <a:pt x="80" y="344"/>
                </a:lnTo>
                <a:lnTo>
                  <a:pt x="78" y="344"/>
                </a:lnTo>
                <a:lnTo>
                  <a:pt x="78" y="344"/>
                </a:lnTo>
                <a:lnTo>
                  <a:pt x="78" y="344"/>
                </a:lnTo>
                <a:lnTo>
                  <a:pt x="78" y="344"/>
                </a:lnTo>
                <a:lnTo>
                  <a:pt x="76" y="344"/>
                </a:lnTo>
                <a:lnTo>
                  <a:pt x="76" y="344"/>
                </a:lnTo>
                <a:lnTo>
                  <a:pt x="76" y="344"/>
                </a:lnTo>
                <a:lnTo>
                  <a:pt x="76" y="344"/>
                </a:lnTo>
                <a:lnTo>
                  <a:pt x="76" y="344"/>
                </a:lnTo>
                <a:lnTo>
                  <a:pt x="75" y="344"/>
                </a:lnTo>
                <a:lnTo>
                  <a:pt x="75" y="344"/>
                </a:lnTo>
                <a:lnTo>
                  <a:pt x="75" y="344"/>
                </a:lnTo>
                <a:lnTo>
                  <a:pt x="73" y="344"/>
                </a:lnTo>
                <a:lnTo>
                  <a:pt x="73" y="344"/>
                </a:lnTo>
                <a:lnTo>
                  <a:pt x="75" y="342"/>
                </a:lnTo>
                <a:lnTo>
                  <a:pt x="75" y="342"/>
                </a:lnTo>
                <a:lnTo>
                  <a:pt x="75" y="342"/>
                </a:lnTo>
                <a:lnTo>
                  <a:pt x="75" y="340"/>
                </a:lnTo>
                <a:lnTo>
                  <a:pt x="75" y="340"/>
                </a:lnTo>
                <a:lnTo>
                  <a:pt x="73" y="340"/>
                </a:lnTo>
                <a:lnTo>
                  <a:pt x="73" y="340"/>
                </a:lnTo>
                <a:lnTo>
                  <a:pt x="73" y="340"/>
                </a:lnTo>
                <a:lnTo>
                  <a:pt x="73" y="340"/>
                </a:lnTo>
                <a:lnTo>
                  <a:pt x="73" y="340"/>
                </a:lnTo>
                <a:lnTo>
                  <a:pt x="73" y="340"/>
                </a:lnTo>
                <a:lnTo>
                  <a:pt x="71" y="340"/>
                </a:lnTo>
                <a:lnTo>
                  <a:pt x="71" y="340"/>
                </a:lnTo>
                <a:lnTo>
                  <a:pt x="71" y="340"/>
                </a:lnTo>
                <a:lnTo>
                  <a:pt x="71" y="340"/>
                </a:lnTo>
                <a:lnTo>
                  <a:pt x="71" y="340"/>
                </a:lnTo>
                <a:lnTo>
                  <a:pt x="71" y="342"/>
                </a:lnTo>
                <a:lnTo>
                  <a:pt x="69" y="342"/>
                </a:lnTo>
                <a:lnTo>
                  <a:pt x="69" y="342"/>
                </a:lnTo>
                <a:lnTo>
                  <a:pt x="69" y="342"/>
                </a:lnTo>
                <a:lnTo>
                  <a:pt x="69" y="342"/>
                </a:lnTo>
                <a:lnTo>
                  <a:pt x="69" y="342"/>
                </a:lnTo>
                <a:lnTo>
                  <a:pt x="69" y="342"/>
                </a:lnTo>
                <a:lnTo>
                  <a:pt x="67" y="344"/>
                </a:lnTo>
                <a:lnTo>
                  <a:pt x="67" y="344"/>
                </a:lnTo>
                <a:lnTo>
                  <a:pt x="67" y="344"/>
                </a:lnTo>
                <a:lnTo>
                  <a:pt x="67" y="344"/>
                </a:lnTo>
                <a:lnTo>
                  <a:pt x="67" y="344"/>
                </a:lnTo>
                <a:lnTo>
                  <a:pt x="67" y="344"/>
                </a:lnTo>
                <a:lnTo>
                  <a:pt x="65" y="344"/>
                </a:lnTo>
                <a:lnTo>
                  <a:pt x="65" y="344"/>
                </a:lnTo>
                <a:lnTo>
                  <a:pt x="65" y="344"/>
                </a:lnTo>
                <a:lnTo>
                  <a:pt x="65" y="344"/>
                </a:lnTo>
                <a:lnTo>
                  <a:pt x="65" y="344"/>
                </a:lnTo>
                <a:lnTo>
                  <a:pt x="63" y="344"/>
                </a:lnTo>
                <a:lnTo>
                  <a:pt x="63" y="346"/>
                </a:lnTo>
                <a:lnTo>
                  <a:pt x="63" y="346"/>
                </a:lnTo>
                <a:lnTo>
                  <a:pt x="63" y="346"/>
                </a:lnTo>
                <a:lnTo>
                  <a:pt x="63" y="346"/>
                </a:lnTo>
                <a:lnTo>
                  <a:pt x="63" y="346"/>
                </a:lnTo>
                <a:lnTo>
                  <a:pt x="63" y="346"/>
                </a:lnTo>
                <a:lnTo>
                  <a:pt x="61" y="346"/>
                </a:lnTo>
                <a:lnTo>
                  <a:pt x="61" y="346"/>
                </a:lnTo>
                <a:lnTo>
                  <a:pt x="61" y="346"/>
                </a:lnTo>
                <a:lnTo>
                  <a:pt x="61" y="346"/>
                </a:lnTo>
                <a:lnTo>
                  <a:pt x="59" y="346"/>
                </a:lnTo>
                <a:lnTo>
                  <a:pt x="59" y="346"/>
                </a:lnTo>
                <a:lnTo>
                  <a:pt x="59" y="346"/>
                </a:lnTo>
                <a:lnTo>
                  <a:pt x="59" y="346"/>
                </a:lnTo>
                <a:lnTo>
                  <a:pt x="59" y="348"/>
                </a:lnTo>
                <a:lnTo>
                  <a:pt x="57" y="348"/>
                </a:lnTo>
                <a:lnTo>
                  <a:pt x="57" y="348"/>
                </a:lnTo>
                <a:lnTo>
                  <a:pt x="57" y="348"/>
                </a:lnTo>
                <a:lnTo>
                  <a:pt x="57" y="348"/>
                </a:lnTo>
                <a:lnTo>
                  <a:pt x="57" y="348"/>
                </a:lnTo>
                <a:lnTo>
                  <a:pt x="57" y="350"/>
                </a:lnTo>
                <a:lnTo>
                  <a:pt x="57" y="350"/>
                </a:lnTo>
                <a:lnTo>
                  <a:pt x="57" y="350"/>
                </a:lnTo>
                <a:lnTo>
                  <a:pt x="57" y="350"/>
                </a:lnTo>
                <a:lnTo>
                  <a:pt x="57" y="350"/>
                </a:lnTo>
                <a:lnTo>
                  <a:pt x="57" y="350"/>
                </a:lnTo>
                <a:lnTo>
                  <a:pt x="57" y="352"/>
                </a:lnTo>
                <a:lnTo>
                  <a:pt x="57" y="352"/>
                </a:lnTo>
                <a:lnTo>
                  <a:pt x="57" y="352"/>
                </a:lnTo>
                <a:lnTo>
                  <a:pt x="57" y="352"/>
                </a:lnTo>
                <a:lnTo>
                  <a:pt x="57" y="352"/>
                </a:lnTo>
                <a:lnTo>
                  <a:pt x="55" y="352"/>
                </a:lnTo>
                <a:lnTo>
                  <a:pt x="55" y="352"/>
                </a:lnTo>
                <a:lnTo>
                  <a:pt x="55" y="354"/>
                </a:lnTo>
                <a:lnTo>
                  <a:pt x="55" y="354"/>
                </a:lnTo>
                <a:lnTo>
                  <a:pt x="55" y="354"/>
                </a:lnTo>
                <a:lnTo>
                  <a:pt x="53" y="354"/>
                </a:lnTo>
                <a:lnTo>
                  <a:pt x="53" y="354"/>
                </a:lnTo>
                <a:lnTo>
                  <a:pt x="53" y="354"/>
                </a:lnTo>
                <a:lnTo>
                  <a:pt x="53" y="354"/>
                </a:lnTo>
                <a:lnTo>
                  <a:pt x="51" y="354"/>
                </a:lnTo>
                <a:lnTo>
                  <a:pt x="51" y="354"/>
                </a:lnTo>
                <a:lnTo>
                  <a:pt x="51" y="354"/>
                </a:lnTo>
                <a:lnTo>
                  <a:pt x="51" y="354"/>
                </a:lnTo>
                <a:lnTo>
                  <a:pt x="50" y="354"/>
                </a:lnTo>
                <a:lnTo>
                  <a:pt x="50" y="354"/>
                </a:lnTo>
                <a:lnTo>
                  <a:pt x="50" y="354"/>
                </a:lnTo>
                <a:lnTo>
                  <a:pt x="50" y="354"/>
                </a:lnTo>
                <a:lnTo>
                  <a:pt x="50" y="354"/>
                </a:lnTo>
                <a:lnTo>
                  <a:pt x="48" y="354"/>
                </a:lnTo>
                <a:lnTo>
                  <a:pt x="48" y="354"/>
                </a:lnTo>
                <a:lnTo>
                  <a:pt x="48" y="354"/>
                </a:lnTo>
                <a:lnTo>
                  <a:pt x="48" y="356"/>
                </a:lnTo>
                <a:lnTo>
                  <a:pt x="48" y="356"/>
                </a:lnTo>
                <a:lnTo>
                  <a:pt x="48" y="356"/>
                </a:lnTo>
                <a:lnTo>
                  <a:pt x="48" y="356"/>
                </a:lnTo>
                <a:lnTo>
                  <a:pt x="48" y="356"/>
                </a:lnTo>
                <a:lnTo>
                  <a:pt x="48" y="358"/>
                </a:lnTo>
                <a:lnTo>
                  <a:pt x="48" y="358"/>
                </a:lnTo>
                <a:lnTo>
                  <a:pt x="48" y="358"/>
                </a:lnTo>
                <a:lnTo>
                  <a:pt x="48" y="358"/>
                </a:lnTo>
                <a:lnTo>
                  <a:pt x="48" y="358"/>
                </a:lnTo>
                <a:lnTo>
                  <a:pt x="48" y="358"/>
                </a:lnTo>
                <a:lnTo>
                  <a:pt x="48" y="358"/>
                </a:lnTo>
                <a:lnTo>
                  <a:pt x="48" y="360"/>
                </a:lnTo>
                <a:lnTo>
                  <a:pt x="48" y="360"/>
                </a:lnTo>
                <a:lnTo>
                  <a:pt x="48" y="360"/>
                </a:lnTo>
                <a:lnTo>
                  <a:pt x="46" y="360"/>
                </a:lnTo>
                <a:lnTo>
                  <a:pt x="46" y="360"/>
                </a:lnTo>
                <a:lnTo>
                  <a:pt x="46" y="360"/>
                </a:lnTo>
                <a:lnTo>
                  <a:pt x="46" y="360"/>
                </a:lnTo>
                <a:lnTo>
                  <a:pt x="44" y="360"/>
                </a:lnTo>
                <a:lnTo>
                  <a:pt x="44" y="360"/>
                </a:lnTo>
                <a:lnTo>
                  <a:pt x="44" y="360"/>
                </a:lnTo>
                <a:lnTo>
                  <a:pt x="44" y="360"/>
                </a:lnTo>
                <a:lnTo>
                  <a:pt x="44" y="360"/>
                </a:lnTo>
                <a:lnTo>
                  <a:pt x="44" y="358"/>
                </a:lnTo>
                <a:lnTo>
                  <a:pt x="44" y="358"/>
                </a:lnTo>
                <a:lnTo>
                  <a:pt x="44" y="358"/>
                </a:lnTo>
                <a:lnTo>
                  <a:pt x="44" y="356"/>
                </a:lnTo>
                <a:lnTo>
                  <a:pt x="44" y="356"/>
                </a:lnTo>
                <a:lnTo>
                  <a:pt x="42" y="356"/>
                </a:lnTo>
                <a:lnTo>
                  <a:pt x="42" y="356"/>
                </a:lnTo>
                <a:lnTo>
                  <a:pt x="42" y="354"/>
                </a:lnTo>
                <a:lnTo>
                  <a:pt x="42" y="352"/>
                </a:lnTo>
                <a:lnTo>
                  <a:pt x="42" y="352"/>
                </a:lnTo>
                <a:lnTo>
                  <a:pt x="42" y="350"/>
                </a:lnTo>
                <a:lnTo>
                  <a:pt x="42" y="346"/>
                </a:lnTo>
                <a:lnTo>
                  <a:pt x="44" y="344"/>
                </a:lnTo>
                <a:lnTo>
                  <a:pt x="44" y="342"/>
                </a:lnTo>
                <a:lnTo>
                  <a:pt x="42" y="340"/>
                </a:lnTo>
                <a:lnTo>
                  <a:pt x="42" y="338"/>
                </a:lnTo>
                <a:lnTo>
                  <a:pt x="42" y="338"/>
                </a:lnTo>
                <a:lnTo>
                  <a:pt x="42" y="338"/>
                </a:lnTo>
                <a:lnTo>
                  <a:pt x="42" y="336"/>
                </a:lnTo>
                <a:lnTo>
                  <a:pt x="42" y="336"/>
                </a:lnTo>
                <a:lnTo>
                  <a:pt x="42" y="336"/>
                </a:lnTo>
                <a:lnTo>
                  <a:pt x="40" y="336"/>
                </a:lnTo>
                <a:lnTo>
                  <a:pt x="40" y="336"/>
                </a:lnTo>
                <a:lnTo>
                  <a:pt x="38" y="335"/>
                </a:lnTo>
                <a:lnTo>
                  <a:pt x="38" y="335"/>
                </a:lnTo>
                <a:lnTo>
                  <a:pt x="38" y="335"/>
                </a:lnTo>
                <a:lnTo>
                  <a:pt x="36" y="335"/>
                </a:lnTo>
                <a:lnTo>
                  <a:pt x="36" y="335"/>
                </a:lnTo>
                <a:lnTo>
                  <a:pt x="32" y="333"/>
                </a:lnTo>
                <a:lnTo>
                  <a:pt x="30" y="333"/>
                </a:lnTo>
                <a:lnTo>
                  <a:pt x="28" y="333"/>
                </a:lnTo>
                <a:lnTo>
                  <a:pt x="27" y="331"/>
                </a:lnTo>
                <a:lnTo>
                  <a:pt x="27" y="329"/>
                </a:lnTo>
                <a:lnTo>
                  <a:pt x="25" y="329"/>
                </a:lnTo>
                <a:lnTo>
                  <a:pt x="23" y="325"/>
                </a:lnTo>
                <a:lnTo>
                  <a:pt x="21" y="325"/>
                </a:lnTo>
                <a:lnTo>
                  <a:pt x="21" y="325"/>
                </a:lnTo>
                <a:lnTo>
                  <a:pt x="19" y="325"/>
                </a:lnTo>
                <a:lnTo>
                  <a:pt x="19" y="325"/>
                </a:lnTo>
                <a:lnTo>
                  <a:pt x="17" y="325"/>
                </a:lnTo>
                <a:lnTo>
                  <a:pt x="15" y="323"/>
                </a:lnTo>
                <a:lnTo>
                  <a:pt x="13" y="323"/>
                </a:lnTo>
                <a:lnTo>
                  <a:pt x="13" y="321"/>
                </a:lnTo>
                <a:lnTo>
                  <a:pt x="13" y="321"/>
                </a:lnTo>
                <a:lnTo>
                  <a:pt x="13" y="319"/>
                </a:lnTo>
                <a:lnTo>
                  <a:pt x="13" y="319"/>
                </a:lnTo>
                <a:lnTo>
                  <a:pt x="13" y="319"/>
                </a:lnTo>
                <a:lnTo>
                  <a:pt x="13" y="317"/>
                </a:lnTo>
                <a:lnTo>
                  <a:pt x="13" y="317"/>
                </a:lnTo>
                <a:lnTo>
                  <a:pt x="13" y="317"/>
                </a:lnTo>
                <a:lnTo>
                  <a:pt x="11" y="317"/>
                </a:lnTo>
                <a:lnTo>
                  <a:pt x="11" y="317"/>
                </a:lnTo>
                <a:lnTo>
                  <a:pt x="11" y="315"/>
                </a:lnTo>
                <a:lnTo>
                  <a:pt x="11" y="315"/>
                </a:lnTo>
                <a:lnTo>
                  <a:pt x="13" y="315"/>
                </a:lnTo>
                <a:lnTo>
                  <a:pt x="13" y="313"/>
                </a:lnTo>
                <a:lnTo>
                  <a:pt x="13" y="313"/>
                </a:lnTo>
                <a:lnTo>
                  <a:pt x="13" y="313"/>
                </a:lnTo>
                <a:lnTo>
                  <a:pt x="13" y="313"/>
                </a:lnTo>
                <a:lnTo>
                  <a:pt x="15" y="312"/>
                </a:lnTo>
                <a:lnTo>
                  <a:pt x="15" y="312"/>
                </a:lnTo>
                <a:lnTo>
                  <a:pt x="15" y="312"/>
                </a:lnTo>
                <a:lnTo>
                  <a:pt x="15" y="310"/>
                </a:lnTo>
                <a:lnTo>
                  <a:pt x="17" y="310"/>
                </a:lnTo>
                <a:lnTo>
                  <a:pt x="17" y="310"/>
                </a:lnTo>
                <a:lnTo>
                  <a:pt x="19" y="308"/>
                </a:lnTo>
                <a:lnTo>
                  <a:pt x="19" y="308"/>
                </a:lnTo>
                <a:lnTo>
                  <a:pt x="19" y="308"/>
                </a:lnTo>
                <a:lnTo>
                  <a:pt x="19" y="308"/>
                </a:lnTo>
                <a:lnTo>
                  <a:pt x="19" y="306"/>
                </a:lnTo>
                <a:lnTo>
                  <a:pt x="19" y="306"/>
                </a:lnTo>
                <a:lnTo>
                  <a:pt x="19" y="304"/>
                </a:lnTo>
                <a:lnTo>
                  <a:pt x="19" y="304"/>
                </a:lnTo>
                <a:lnTo>
                  <a:pt x="19" y="304"/>
                </a:lnTo>
                <a:lnTo>
                  <a:pt x="17" y="304"/>
                </a:lnTo>
                <a:lnTo>
                  <a:pt x="17" y="302"/>
                </a:lnTo>
                <a:lnTo>
                  <a:pt x="19" y="300"/>
                </a:lnTo>
                <a:lnTo>
                  <a:pt x="19" y="298"/>
                </a:lnTo>
                <a:lnTo>
                  <a:pt x="19" y="296"/>
                </a:lnTo>
                <a:lnTo>
                  <a:pt x="17" y="294"/>
                </a:lnTo>
                <a:lnTo>
                  <a:pt x="17" y="290"/>
                </a:lnTo>
                <a:lnTo>
                  <a:pt x="17" y="290"/>
                </a:lnTo>
                <a:lnTo>
                  <a:pt x="15" y="290"/>
                </a:lnTo>
                <a:lnTo>
                  <a:pt x="15" y="290"/>
                </a:lnTo>
                <a:lnTo>
                  <a:pt x="15" y="290"/>
                </a:lnTo>
                <a:lnTo>
                  <a:pt x="15" y="290"/>
                </a:lnTo>
                <a:lnTo>
                  <a:pt x="15" y="288"/>
                </a:lnTo>
                <a:lnTo>
                  <a:pt x="13" y="288"/>
                </a:lnTo>
                <a:lnTo>
                  <a:pt x="13" y="287"/>
                </a:lnTo>
                <a:lnTo>
                  <a:pt x="11" y="285"/>
                </a:lnTo>
                <a:lnTo>
                  <a:pt x="7" y="281"/>
                </a:lnTo>
                <a:lnTo>
                  <a:pt x="7" y="279"/>
                </a:lnTo>
                <a:lnTo>
                  <a:pt x="7" y="277"/>
                </a:lnTo>
                <a:lnTo>
                  <a:pt x="7" y="275"/>
                </a:lnTo>
                <a:lnTo>
                  <a:pt x="7" y="275"/>
                </a:lnTo>
                <a:lnTo>
                  <a:pt x="7" y="273"/>
                </a:lnTo>
                <a:lnTo>
                  <a:pt x="7" y="271"/>
                </a:lnTo>
                <a:lnTo>
                  <a:pt x="7" y="269"/>
                </a:lnTo>
                <a:lnTo>
                  <a:pt x="7" y="269"/>
                </a:lnTo>
                <a:lnTo>
                  <a:pt x="5" y="269"/>
                </a:lnTo>
                <a:lnTo>
                  <a:pt x="5" y="267"/>
                </a:lnTo>
                <a:lnTo>
                  <a:pt x="5" y="267"/>
                </a:lnTo>
                <a:lnTo>
                  <a:pt x="5" y="267"/>
                </a:lnTo>
                <a:lnTo>
                  <a:pt x="5" y="265"/>
                </a:lnTo>
                <a:lnTo>
                  <a:pt x="3" y="265"/>
                </a:lnTo>
                <a:lnTo>
                  <a:pt x="3" y="265"/>
                </a:lnTo>
                <a:lnTo>
                  <a:pt x="3" y="265"/>
                </a:lnTo>
                <a:lnTo>
                  <a:pt x="2" y="265"/>
                </a:lnTo>
                <a:lnTo>
                  <a:pt x="2" y="265"/>
                </a:lnTo>
                <a:lnTo>
                  <a:pt x="0" y="263"/>
                </a:lnTo>
                <a:lnTo>
                  <a:pt x="0" y="262"/>
                </a:lnTo>
                <a:lnTo>
                  <a:pt x="0" y="262"/>
                </a:lnTo>
                <a:lnTo>
                  <a:pt x="0" y="260"/>
                </a:lnTo>
                <a:lnTo>
                  <a:pt x="0" y="258"/>
                </a:lnTo>
                <a:lnTo>
                  <a:pt x="0" y="258"/>
                </a:lnTo>
                <a:lnTo>
                  <a:pt x="2" y="254"/>
                </a:lnTo>
                <a:lnTo>
                  <a:pt x="3" y="254"/>
                </a:lnTo>
                <a:lnTo>
                  <a:pt x="3" y="254"/>
                </a:lnTo>
                <a:lnTo>
                  <a:pt x="3" y="254"/>
                </a:lnTo>
                <a:lnTo>
                  <a:pt x="3" y="254"/>
                </a:lnTo>
                <a:lnTo>
                  <a:pt x="7" y="252"/>
                </a:lnTo>
                <a:lnTo>
                  <a:pt x="7" y="250"/>
                </a:lnTo>
                <a:lnTo>
                  <a:pt x="7" y="250"/>
                </a:lnTo>
                <a:lnTo>
                  <a:pt x="7" y="250"/>
                </a:lnTo>
                <a:lnTo>
                  <a:pt x="7" y="250"/>
                </a:lnTo>
                <a:lnTo>
                  <a:pt x="7" y="248"/>
                </a:lnTo>
                <a:lnTo>
                  <a:pt x="9" y="248"/>
                </a:lnTo>
                <a:lnTo>
                  <a:pt x="9" y="248"/>
                </a:lnTo>
                <a:lnTo>
                  <a:pt x="9" y="248"/>
                </a:lnTo>
                <a:lnTo>
                  <a:pt x="11" y="246"/>
                </a:lnTo>
                <a:lnTo>
                  <a:pt x="13" y="246"/>
                </a:lnTo>
                <a:lnTo>
                  <a:pt x="13" y="244"/>
                </a:lnTo>
                <a:lnTo>
                  <a:pt x="15" y="240"/>
                </a:lnTo>
                <a:lnTo>
                  <a:pt x="17" y="239"/>
                </a:lnTo>
                <a:lnTo>
                  <a:pt x="17" y="237"/>
                </a:lnTo>
                <a:lnTo>
                  <a:pt x="17" y="235"/>
                </a:lnTo>
                <a:lnTo>
                  <a:pt x="17" y="235"/>
                </a:lnTo>
                <a:lnTo>
                  <a:pt x="17" y="235"/>
                </a:lnTo>
                <a:lnTo>
                  <a:pt x="17" y="235"/>
                </a:lnTo>
                <a:lnTo>
                  <a:pt x="17" y="235"/>
                </a:lnTo>
                <a:lnTo>
                  <a:pt x="17" y="235"/>
                </a:lnTo>
                <a:lnTo>
                  <a:pt x="17" y="233"/>
                </a:lnTo>
                <a:lnTo>
                  <a:pt x="15" y="233"/>
                </a:lnTo>
                <a:lnTo>
                  <a:pt x="15" y="231"/>
                </a:lnTo>
                <a:lnTo>
                  <a:pt x="15" y="229"/>
                </a:lnTo>
                <a:lnTo>
                  <a:pt x="17" y="229"/>
                </a:lnTo>
                <a:lnTo>
                  <a:pt x="17" y="229"/>
                </a:lnTo>
                <a:lnTo>
                  <a:pt x="17" y="229"/>
                </a:lnTo>
                <a:lnTo>
                  <a:pt x="17" y="229"/>
                </a:lnTo>
                <a:lnTo>
                  <a:pt x="17" y="229"/>
                </a:lnTo>
                <a:lnTo>
                  <a:pt x="19" y="227"/>
                </a:lnTo>
                <a:lnTo>
                  <a:pt x="19" y="227"/>
                </a:lnTo>
                <a:lnTo>
                  <a:pt x="19" y="225"/>
                </a:lnTo>
                <a:lnTo>
                  <a:pt x="17" y="225"/>
                </a:lnTo>
                <a:lnTo>
                  <a:pt x="17" y="225"/>
                </a:lnTo>
                <a:lnTo>
                  <a:pt x="19" y="223"/>
                </a:lnTo>
                <a:lnTo>
                  <a:pt x="19" y="223"/>
                </a:lnTo>
                <a:lnTo>
                  <a:pt x="21" y="221"/>
                </a:lnTo>
                <a:lnTo>
                  <a:pt x="21" y="221"/>
                </a:lnTo>
                <a:lnTo>
                  <a:pt x="21" y="221"/>
                </a:lnTo>
                <a:lnTo>
                  <a:pt x="21" y="221"/>
                </a:lnTo>
                <a:lnTo>
                  <a:pt x="23" y="219"/>
                </a:lnTo>
                <a:lnTo>
                  <a:pt x="23" y="217"/>
                </a:lnTo>
                <a:lnTo>
                  <a:pt x="23" y="217"/>
                </a:lnTo>
                <a:lnTo>
                  <a:pt x="23" y="217"/>
                </a:lnTo>
                <a:lnTo>
                  <a:pt x="23" y="217"/>
                </a:lnTo>
                <a:lnTo>
                  <a:pt x="23" y="215"/>
                </a:lnTo>
                <a:lnTo>
                  <a:pt x="23" y="215"/>
                </a:lnTo>
                <a:lnTo>
                  <a:pt x="23" y="214"/>
                </a:lnTo>
                <a:lnTo>
                  <a:pt x="23" y="214"/>
                </a:lnTo>
                <a:lnTo>
                  <a:pt x="23" y="214"/>
                </a:lnTo>
                <a:lnTo>
                  <a:pt x="23" y="214"/>
                </a:lnTo>
                <a:lnTo>
                  <a:pt x="23" y="214"/>
                </a:lnTo>
                <a:lnTo>
                  <a:pt x="23" y="214"/>
                </a:lnTo>
                <a:lnTo>
                  <a:pt x="23" y="214"/>
                </a:lnTo>
                <a:lnTo>
                  <a:pt x="23" y="212"/>
                </a:lnTo>
                <a:lnTo>
                  <a:pt x="25" y="212"/>
                </a:lnTo>
                <a:lnTo>
                  <a:pt x="25" y="212"/>
                </a:lnTo>
                <a:lnTo>
                  <a:pt x="23" y="212"/>
                </a:lnTo>
                <a:lnTo>
                  <a:pt x="23" y="212"/>
                </a:lnTo>
                <a:lnTo>
                  <a:pt x="23" y="212"/>
                </a:lnTo>
                <a:lnTo>
                  <a:pt x="23" y="210"/>
                </a:lnTo>
                <a:lnTo>
                  <a:pt x="23" y="210"/>
                </a:lnTo>
                <a:lnTo>
                  <a:pt x="23" y="210"/>
                </a:lnTo>
                <a:lnTo>
                  <a:pt x="23" y="210"/>
                </a:lnTo>
                <a:lnTo>
                  <a:pt x="21" y="208"/>
                </a:lnTo>
                <a:lnTo>
                  <a:pt x="21" y="208"/>
                </a:lnTo>
                <a:lnTo>
                  <a:pt x="21" y="208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6"/>
                </a:lnTo>
                <a:lnTo>
                  <a:pt x="17" y="206"/>
                </a:lnTo>
                <a:lnTo>
                  <a:pt x="17" y="206"/>
                </a:lnTo>
                <a:lnTo>
                  <a:pt x="17" y="206"/>
                </a:lnTo>
                <a:lnTo>
                  <a:pt x="17" y="204"/>
                </a:lnTo>
                <a:lnTo>
                  <a:pt x="15" y="204"/>
                </a:lnTo>
                <a:lnTo>
                  <a:pt x="15" y="204"/>
                </a:lnTo>
                <a:lnTo>
                  <a:pt x="15" y="204"/>
                </a:lnTo>
                <a:lnTo>
                  <a:pt x="15" y="202"/>
                </a:lnTo>
                <a:lnTo>
                  <a:pt x="15" y="202"/>
                </a:lnTo>
                <a:lnTo>
                  <a:pt x="15" y="202"/>
                </a:lnTo>
                <a:lnTo>
                  <a:pt x="15" y="202"/>
                </a:lnTo>
                <a:lnTo>
                  <a:pt x="15" y="202"/>
                </a:lnTo>
                <a:lnTo>
                  <a:pt x="15" y="200"/>
                </a:lnTo>
                <a:lnTo>
                  <a:pt x="15" y="200"/>
                </a:lnTo>
                <a:lnTo>
                  <a:pt x="15" y="200"/>
                </a:lnTo>
                <a:lnTo>
                  <a:pt x="15" y="200"/>
                </a:lnTo>
                <a:lnTo>
                  <a:pt x="15" y="198"/>
                </a:lnTo>
                <a:lnTo>
                  <a:pt x="15" y="198"/>
                </a:lnTo>
                <a:lnTo>
                  <a:pt x="15" y="196"/>
                </a:lnTo>
                <a:lnTo>
                  <a:pt x="15" y="196"/>
                </a:lnTo>
                <a:lnTo>
                  <a:pt x="15" y="194"/>
                </a:lnTo>
                <a:lnTo>
                  <a:pt x="15" y="194"/>
                </a:lnTo>
                <a:lnTo>
                  <a:pt x="15" y="194"/>
                </a:lnTo>
                <a:lnTo>
                  <a:pt x="15" y="194"/>
                </a:lnTo>
                <a:lnTo>
                  <a:pt x="15" y="192"/>
                </a:lnTo>
                <a:lnTo>
                  <a:pt x="17" y="192"/>
                </a:lnTo>
                <a:lnTo>
                  <a:pt x="17" y="192"/>
                </a:lnTo>
                <a:lnTo>
                  <a:pt x="17" y="192"/>
                </a:lnTo>
                <a:lnTo>
                  <a:pt x="17" y="190"/>
                </a:lnTo>
                <a:lnTo>
                  <a:pt x="19" y="190"/>
                </a:lnTo>
                <a:lnTo>
                  <a:pt x="19" y="190"/>
                </a:lnTo>
                <a:lnTo>
                  <a:pt x="19" y="189"/>
                </a:lnTo>
                <a:lnTo>
                  <a:pt x="19" y="189"/>
                </a:lnTo>
                <a:lnTo>
                  <a:pt x="19" y="189"/>
                </a:lnTo>
                <a:lnTo>
                  <a:pt x="19" y="189"/>
                </a:lnTo>
                <a:lnTo>
                  <a:pt x="17" y="187"/>
                </a:lnTo>
                <a:lnTo>
                  <a:pt x="17" y="187"/>
                </a:lnTo>
                <a:lnTo>
                  <a:pt x="17" y="187"/>
                </a:lnTo>
                <a:lnTo>
                  <a:pt x="17" y="187"/>
                </a:lnTo>
                <a:lnTo>
                  <a:pt x="17" y="187"/>
                </a:lnTo>
                <a:lnTo>
                  <a:pt x="17" y="185"/>
                </a:lnTo>
                <a:lnTo>
                  <a:pt x="15" y="185"/>
                </a:lnTo>
                <a:lnTo>
                  <a:pt x="15" y="185"/>
                </a:lnTo>
                <a:lnTo>
                  <a:pt x="15" y="185"/>
                </a:lnTo>
                <a:lnTo>
                  <a:pt x="17" y="185"/>
                </a:lnTo>
                <a:lnTo>
                  <a:pt x="17" y="183"/>
                </a:lnTo>
                <a:lnTo>
                  <a:pt x="17" y="183"/>
                </a:lnTo>
                <a:lnTo>
                  <a:pt x="17" y="183"/>
                </a:lnTo>
                <a:lnTo>
                  <a:pt x="17" y="183"/>
                </a:lnTo>
                <a:lnTo>
                  <a:pt x="19" y="183"/>
                </a:lnTo>
                <a:lnTo>
                  <a:pt x="19" y="183"/>
                </a:lnTo>
                <a:lnTo>
                  <a:pt x="19" y="181"/>
                </a:lnTo>
                <a:lnTo>
                  <a:pt x="19" y="181"/>
                </a:lnTo>
                <a:lnTo>
                  <a:pt x="19" y="181"/>
                </a:lnTo>
                <a:lnTo>
                  <a:pt x="19" y="181"/>
                </a:lnTo>
                <a:lnTo>
                  <a:pt x="19" y="179"/>
                </a:lnTo>
                <a:lnTo>
                  <a:pt x="21" y="177"/>
                </a:lnTo>
                <a:lnTo>
                  <a:pt x="21" y="177"/>
                </a:lnTo>
                <a:lnTo>
                  <a:pt x="21" y="177"/>
                </a:lnTo>
                <a:lnTo>
                  <a:pt x="21" y="175"/>
                </a:lnTo>
                <a:lnTo>
                  <a:pt x="19" y="173"/>
                </a:lnTo>
                <a:lnTo>
                  <a:pt x="19" y="173"/>
                </a:lnTo>
                <a:lnTo>
                  <a:pt x="17" y="171"/>
                </a:lnTo>
                <a:lnTo>
                  <a:pt x="17" y="171"/>
                </a:lnTo>
                <a:lnTo>
                  <a:pt x="15" y="171"/>
                </a:lnTo>
                <a:lnTo>
                  <a:pt x="13" y="169"/>
                </a:lnTo>
                <a:lnTo>
                  <a:pt x="9" y="169"/>
                </a:lnTo>
                <a:lnTo>
                  <a:pt x="9" y="167"/>
                </a:lnTo>
                <a:lnTo>
                  <a:pt x="7" y="167"/>
                </a:lnTo>
                <a:lnTo>
                  <a:pt x="7" y="167"/>
                </a:lnTo>
                <a:lnTo>
                  <a:pt x="7" y="167"/>
                </a:lnTo>
                <a:lnTo>
                  <a:pt x="5" y="167"/>
                </a:lnTo>
                <a:lnTo>
                  <a:pt x="5" y="167"/>
                </a:lnTo>
                <a:lnTo>
                  <a:pt x="5" y="167"/>
                </a:lnTo>
                <a:lnTo>
                  <a:pt x="5" y="167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5" y="162"/>
                </a:lnTo>
                <a:lnTo>
                  <a:pt x="5" y="162"/>
                </a:lnTo>
                <a:lnTo>
                  <a:pt x="5" y="160"/>
                </a:lnTo>
                <a:lnTo>
                  <a:pt x="3" y="158"/>
                </a:lnTo>
                <a:lnTo>
                  <a:pt x="3" y="158"/>
                </a:lnTo>
                <a:lnTo>
                  <a:pt x="3" y="156"/>
                </a:lnTo>
                <a:lnTo>
                  <a:pt x="2" y="156"/>
                </a:lnTo>
                <a:lnTo>
                  <a:pt x="2" y="156"/>
                </a:lnTo>
                <a:lnTo>
                  <a:pt x="2" y="156"/>
                </a:lnTo>
                <a:lnTo>
                  <a:pt x="2" y="156"/>
                </a:lnTo>
                <a:lnTo>
                  <a:pt x="2" y="156"/>
                </a:lnTo>
                <a:lnTo>
                  <a:pt x="2" y="154"/>
                </a:lnTo>
                <a:lnTo>
                  <a:pt x="2" y="154"/>
                </a:lnTo>
                <a:lnTo>
                  <a:pt x="2" y="154"/>
                </a:lnTo>
                <a:lnTo>
                  <a:pt x="2" y="154"/>
                </a:lnTo>
                <a:lnTo>
                  <a:pt x="2" y="152"/>
                </a:lnTo>
                <a:lnTo>
                  <a:pt x="2" y="152"/>
                </a:lnTo>
                <a:lnTo>
                  <a:pt x="2" y="152"/>
                </a:lnTo>
                <a:lnTo>
                  <a:pt x="2" y="152"/>
                </a:lnTo>
                <a:lnTo>
                  <a:pt x="2" y="150"/>
                </a:lnTo>
                <a:lnTo>
                  <a:pt x="2" y="150"/>
                </a:lnTo>
                <a:lnTo>
                  <a:pt x="2" y="150"/>
                </a:lnTo>
                <a:lnTo>
                  <a:pt x="2" y="150"/>
                </a:lnTo>
                <a:lnTo>
                  <a:pt x="2" y="146"/>
                </a:lnTo>
                <a:lnTo>
                  <a:pt x="2" y="146"/>
                </a:lnTo>
                <a:lnTo>
                  <a:pt x="2" y="146"/>
                </a:lnTo>
                <a:lnTo>
                  <a:pt x="2" y="146"/>
                </a:lnTo>
                <a:lnTo>
                  <a:pt x="2" y="144"/>
                </a:lnTo>
                <a:lnTo>
                  <a:pt x="2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2"/>
                </a:lnTo>
                <a:lnTo>
                  <a:pt x="0" y="142"/>
                </a:lnTo>
                <a:lnTo>
                  <a:pt x="0" y="142"/>
                </a:lnTo>
                <a:lnTo>
                  <a:pt x="0" y="141"/>
                </a:lnTo>
                <a:lnTo>
                  <a:pt x="0" y="141"/>
                </a:lnTo>
                <a:lnTo>
                  <a:pt x="0" y="141"/>
                </a:lnTo>
                <a:lnTo>
                  <a:pt x="0" y="141"/>
                </a:lnTo>
                <a:lnTo>
                  <a:pt x="0" y="139"/>
                </a:lnTo>
                <a:lnTo>
                  <a:pt x="2" y="139"/>
                </a:lnTo>
                <a:lnTo>
                  <a:pt x="2" y="139"/>
                </a:lnTo>
                <a:lnTo>
                  <a:pt x="2" y="139"/>
                </a:lnTo>
                <a:lnTo>
                  <a:pt x="2" y="137"/>
                </a:lnTo>
                <a:lnTo>
                  <a:pt x="2" y="137"/>
                </a:lnTo>
                <a:lnTo>
                  <a:pt x="2" y="137"/>
                </a:lnTo>
                <a:lnTo>
                  <a:pt x="2" y="137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5"/>
                </a:lnTo>
                <a:lnTo>
                  <a:pt x="2" y="133"/>
                </a:lnTo>
                <a:lnTo>
                  <a:pt x="2" y="133"/>
                </a:lnTo>
                <a:lnTo>
                  <a:pt x="3" y="133"/>
                </a:lnTo>
                <a:lnTo>
                  <a:pt x="3" y="133"/>
                </a:lnTo>
                <a:lnTo>
                  <a:pt x="3" y="133"/>
                </a:lnTo>
                <a:lnTo>
                  <a:pt x="3" y="133"/>
                </a:lnTo>
                <a:lnTo>
                  <a:pt x="5" y="133"/>
                </a:lnTo>
                <a:lnTo>
                  <a:pt x="5" y="133"/>
                </a:lnTo>
                <a:lnTo>
                  <a:pt x="5" y="133"/>
                </a:lnTo>
                <a:lnTo>
                  <a:pt x="5" y="133"/>
                </a:lnTo>
                <a:lnTo>
                  <a:pt x="9" y="129"/>
                </a:lnTo>
                <a:lnTo>
                  <a:pt x="9" y="129"/>
                </a:lnTo>
                <a:lnTo>
                  <a:pt x="9" y="127"/>
                </a:lnTo>
                <a:lnTo>
                  <a:pt x="9" y="127"/>
                </a:lnTo>
                <a:lnTo>
                  <a:pt x="9" y="127"/>
                </a:lnTo>
                <a:lnTo>
                  <a:pt x="9" y="127"/>
                </a:lnTo>
                <a:lnTo>
                  <a:pt x="9" y="125"/>
                </a:lnTo>
                <a:lnTo>
                  <a:pt x="11" y="125"/>
                </a:lnTo>
                <a:lnTo>
                  <a:pt x="11" y="125"/>
                </a:lnTo>
                <a:lnTo>
                  <a:pt x="11" y="125"/>
                </a:lnTo>
                <a:lnTo>
                  <a:pt x="11" y="125"/>
                </a:lnTo>
                <a:lnTo>
                  <a:pt x="11" y="125"/>
                </a:lnTo>
                <a:lnTo>
                  <a:pt x="13" y="123"/>
                </a:lnTo>
                <a:lnTo>
                  <a:pt x="13" y="123"/>
                </a:lnTo>
                <a:lnTo>
                  <a:pt x="13" y="123"/>
                </a:lnTo>
                <a:lnTo>
                  <a:pt x="13" y="123"/>
                </a:lnTo>
                <a:lnTo>
                  <a:pt x="13" y="121"/>
                </a:lnTo>
                <a:lnTo>
                  <a:pt x="13" y="121"/>
                </a:lnTo>
                <a:lnTo>
                  <a:pt x="13" y="121"/>
                </a:lnTo>
                <a:lnTo>
                  <a:pt x="13" y="121"/>
                </a:lnTo>
                <a:lnTo>
                  <a:pt x="13" y="119"/>
                </a:lnTo>
                <a:lnTo>
                  <a:pt x="11" y="119"/>
                </a:lnTo>
                <a:lnTo>
                  <a:pt x="11" y="119"/>
                </a:lnTo>
                <a:lnTo>
                  <a:pt x="11" y="119"/>
                </a:lnTo>
                <a:lnTo>
                  <a:pt x="11" y="119"/>
                </a:lnTo>
                <a:lnTo>
                  <a:pt x="9" y="116"/>
                </a:lnTo>
                <a:lnTo>
                  <a:pt x="9" y="114"/>
                </a:lnTo>
                <a:lnTo>
                  <a:pt x="9" y="114"/>
                </a:lnTo>
                <a:lnTo>
                  <a:pt x="9" y="114"/>
                </a:lnTo>
                <a:lnTo>
                  <a:pt x="9" y="114"/>
                </a:lnTo>
                <a:lnTo>
                  <a:pt x="11" y="114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2"/>
                </a:lnTo>
                <a:lnTo>
                  <a:pt x="11" y="110"/>
                </a:lnTo>
                <a:lnTo>
                  <a:pt x="11" y="110"/>
                </a:lnTo>
                <a:lnTo>
                  <a:pt x="11" y="110"/>
                </a:lnTo>
                <a:lnTo>
                  <a:pt x="11" y="110"/>
                </a:lnTo>
                <a:lnTo>
                  <a:pt x="11" y="108"/>
                </a:lnTo>
                <a:lnTo>
                  <a:pt x="13" y="108"/>
                </a:lnTo>
                <a:lnTo>
                  <a:pt x="13" y="108"/>
                </a:lnTo>
                <a:lnTo>
                  <a:pt x="13" y="108"/>
                </a:lnTo>
                <a:lnTo>
                  <a:pt x="15" y="108"/>
                </a:lnTo>
                <a:lnTo>
                  <a:pt x="15" y="106"/>
                </a:lnTo>
                <a:lnTo>
                  <a:pt x="15" y="106"/>
                </a:lnTo>
                <a:lnTo>
                  <a:pt x="15" y="106"/>
                </a:lnTo>
                <a:lnTo>
                  <a:pt x="15" y="106"/>
                </a:lnTo>
                <a:lnTo>
                  <a:pt x="15" y="106"/>
                </a:lnTo>
                <a:lnTo>
                  <a:pt x="13" y="104"/>
                </a:lnTo>
                <a:lnTo>
                  <a:pt x="13" y="104"/>
                </a:lnTo>
                <a:lnTo>
                  <a:pt x="13" y="104"/>
                </a:lnTo>
                <a:lnTo>
                  <a:pt x="11" y="102"/>
                </a:lnTo>
                <a:lnTo>
                  <a:pt x="11" y="102"/>
                </a:lnTo>
                <a:lnTo>
                  <a:pt x="11" y="102"/>
                </a:lnTo>
                <a:lnTo>
                  <a:pt x="11" y="102"/>
                </a:lnTo>
                <a:lnTo>
                  <a:pt x="11" y="102"/>
                </a:lnTo>
                <a:lnTo>
                  <a:pt x="11" y="100"/>
                </a:lnTo>
                <a:lnTo>
                  <a:pt x="11" y="100"/>
                </a:lnTo>
                <a:lnTo>
                  <a:pt x="11" y="100"/>
                </a:lnTo>
                <a:lnTo>
                  <a:pt x="11" y="100"/>
                </a:lnTo>
                <a:lnTo>
                  <a:pt x="11" y="98"/>
                </a:lnTo>
                <a:lnTo>
                  <a:pt x="11" y="98"/>
                </a:lnTo>
                <a:lnTo>
                  <a:pt x="9" y="98"/>
                </a:lnTo>
                <a:lnTo>
                  <a:pt x="7" y="94"/>
                </a:lnTo>
                <a:lnTo>
                  <a:pt x="7" y="94"/>
                </a:lnTo>
                <a:lnTo>
                  <a:pt x="5" y="94"/>
                </a:lnTo>
                <a:lnTo>
                  <a:pt x="5" y="94"/>
                </a:lnTo>
                <a:lnTo>
                  <a:pt x="7" y="94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9" y="93"/>
                </a:lnTo>
                <a:lnTo>
                  <a:pt x="11" y="93"/>
                </a:lnTo>
                <a:lnTo>
                  <a:pt x="11" y="91"/>
                </a:lnTo>
                <a:lnTo>
                  <a:pt x="11" y="91"/>
                </a:lnTo>
                <a:lnTo>
                  <a:pt x="11" y="91"/>
                </a:lnTo>
                <a:lnTo>
                  <a:pt x="11" y="91"/>
                </a:lnTo>
                <a:lnTo>
                  <a:pt x="11" y="91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13" y="89"/>
                </a:lnTo>
                <a:lnTo>
                  <a:pt x="13" y="89"/>
                </a:lnTo>
                <a:lnTo>
                  <a:pt x="13" y="89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5" y="87"/>
                </a:lnTo>
                <a:lnTo>
                  <a:pt x="15" y="87"/>
                </a:lnTo>
                <a:lnTo>
                  <a:pt x="15" y="89"/>
                </a:lnTo>
                <a:lnTo>
                  <a:pt x="15" y="89"/>
                </a:lnTo>
                <a:lnTo>
                  <a:pt x="17" y="89"/>
                </a:lnTo>
                <a:lnTo>
                  <a:pt x="17" y="89"/>
                </a:lnTo>
                <a:lnTo>
                  <a:pt x="17" y="89"/>
                </a:lnTo>
                <a:lnTo>
                  <a:pt x="17" y="89"/>
                </a:lnTo>
                <a:lnTo>
                  <a:pt x="17" y="89"/>
                </a:lnTo>
                <a:lnTo>
                  <a:pt x="17" y="89"/>
                </a:lnTo>
                <a:lnTo>
                  <a:pt x="17" y="89"/>
                </a:lnTo>
                <a:lnTo>
                  <a:pt x="19" y="91"/>
                </a:lnTo>
                <a:lnTo>
                  <a:pt x="19" y="91"/>
                </a:lnTo>
                <a:lnTo>
                  <a:pt x="19" y="91"/>
                </a:lnTo>
                <a:lnTo>
                  <a:pt x="19" y="91"/>
                </a:lnTo>
                <a:lnTo>
                  <a:pt x="19" y="91"/>
                </a:lnTo>
                <a:lnTo>
                  <a:pt x="19" y="91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3"/>
                </a:lnTo>
                <a:lnTo>
                  <a:pt x="21" y="94"/>
                </a:lnTo>
                <a:lnTo>
                  <a:pt x="23" y="93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3" y="94"/>
                </a:lnTo>
                <a:lnTo>
                  <a:pt x="25" y="94"/>
                </a:lnTo>
                <a:lnTo>
                  <a:pt x="25" y="94"/>
                </a:lnTo>
                <a:lnTo>
                  <a:pt x="25" y="94"/>
                </a:lnTo>
                <a:lnTo>
                  <a:pt x="25" y="94"/>
                </a:lnTo>
                <a:lnTo>
                  <a:pt x="27" y="94"/>
                </a:lnTo>
                <a:lnTo>
                  <a:pt x="27" y="94"/>
                </a:lnTo>
                <a:lnTo>
                  <a:pt x="27" y="94"/>
                </a:lnTo>
                <a:lnTo>
                  <a:pt x="27" y="94"/>
                </a:lnTo>
                <a:lnTo>
                  <a:pt x="27" y="93"/>
                </a:lnTo>
                <a:lnTo>
                  <a:pt x="27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3"/>
                </a:lnTo>
                <a:lnTo>
                  <a:pt x="28" y="91"/>
                </a:lnTo>
                <a:lnTo>
                  <a:pt x="28" y="91"/>
                </a:lnTo>
                <a:lnTo>
                  <a:pt x="28" y="91"/>
                </a:lnTo>
                <a:lnTo>
                  <a:pt x="28" y="91"/>
                </a:lnTo>
                <a:lnTo>
                  <a:pt x="30" y="91"/>
                </a:lnTo>
                <a:lnTo>
                  <a:pt x="30" y="89"/>
                </a:lnTo>
                <a:lnTo>
                  <a:pt x="30" y="89"/>
                </a:lnTo>
                <a:lnTo>
                  <a:pt x="30" y="89"/>
                </a:lnTo>
                <a:lnTo>
                  <a:pt x="30" y="89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0" y="87"/>
                </a:lnTo>
                <a:lnTo>
                  <a:pt x="32" y="87"/>
                </a:lnTo>
                <a:lnTo>
                  <a:pt x="32" y="87"/>
                </a:lnTo>
                <a:lnTo>
                  <a:pt x="32" y="85"/>
                </a:lnTo>
                <a:lnTo>
                  <a:pt x="32" y="85"/>
                </a:lnTo>
                <a:lnTo>
                  <a:pt x="32" y="85"/>
                </a:lnTo>
                <a:lnTo>
                  <a:pt x="32" y="85"/>
                </a:lnTo>
                <a:lnTo>
                  <a:pt x="32" y="85"/>
                </a:lnTo>
                <a:lnTo>
                  <a:pt x="34" y="85"/>
                </a:lnTo>
                <a:lnTo>
                  <a:pt x="34" y="85"/>
                </a:lnTo>
                <a:lnTo>
                  <a:pt x="34" y="83"/>
                </a:lnTo>
                <a:lnTo>
                  <a:pt x="34" y="83"/>
                </a:lnTo>
                <a:lnTo>
                  <a:pt x="34" y="83"/>
                </a:lnTo>
                <a:lnTo>
                  <a:pt x="34" y="83"/>
                </a:lnTo>
                <a:lnTo>
                  <a:pt x="34" y="83"/>
                </a:lnTo>
                <a:lnTo>
                  <a:pt x="34" y="83"/>
                </a:lnTo>
                <a:lnTo>
                  <a:pt x="34" y="81"/>
                </a:lnTo>
                <a:lnTo>
                  <a:pt x="36" y="81"/>
                </a:lnTo>
                <a:lnTo>
                  <a:pt x="36" y="81"/>
                </a:lnTo>
                <a:lnTo>
                  <a:pt x="36" y="81"/>
                </a:lnTo>
                <a:lnTo>
                  <a:pt x="36" y="81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7"/>
                </a:lnTo>
                <a:lnTo>
                  <a:pt x="36" y="77"/>
                </a:lnTo>
                <a:lnTo>
                  <a:pt x="36" y="77"/>
                </a:lnTo>
                <a:lnTo>
                  <a:pt x="36" y="77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3"/>
                </a:lnTo>
                <a:lnTo>
                  <a:pt x="36" y="73"/>
                </a:lnTo>
                <a:lnTo>
                  <a:pt x="36" y="73"/>
                </a:lnTo>
                <a:lnTo>
                  <a:pt x="38" y="73"/>
                </a:lnTo>
                <a:lnTo>
                  <a:pt x="38" y="73"/>
                </a:lnTo>
                <a:lnTo>
                  <a:pt x="38" y="71"/>
                </a:lnTo>
                <a:lnTo>
                  <a:pt x="38" y="71"/>
                </a:lnTo>
                <a:lnTo>
                  <a:pt x="38" y="71"/>
                </a:lnTo>
                <a:lnTo>
                  <a:pt x="36" y="71"/>
                </a:lnTo>
                <a:lnTo>
                  <a:pt x="36" y="71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8" y="69"/>
                </a:lnTo>
                <a:lnTo>
                  <a:pt x="38" y="68"/>
                </a:lnTo>
                <a:lnTo>
                  <a:pt x="38" y="68"/>
                </a:lnTo>
                <a:lnTo>
                  <a:pt x="38" y="68"/>
                </a:lnTo>
                <a:lnTo>
                  <a:pt x="38" y="68"/>
                </a:lnTo>
                <a:lnTo>
                  <a:pt x="38" y="68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2"/>
                </a:lnTo>
                <a:lnTo>
                  <a:pt x="46" y="62"/>
                </a:lnTo>
                <a:lnTo>
                  <a:pt x="46" y="62"/>
                </a:lnTo>
                <a:lnTo>
                  <a:pt x="46" y="62"/>
                </a:lnTo>
                <a:lnTo>
                  <a:pt x="46" y="62"/>
                </a:lnTo>
                <a:lnTo>
                  <a:pt x="46" y="62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4" y="60"/>
                </a:lnTo>
                <a:lnTo>
                  <a:pt x="44" y="60"/>
                </a:lnTo>
                <a:lnTo>
                  <a:pt x="44" y="58"/>
                </a:lnTo>
                <a:lnTo>
                  <a:pt x="44" y="58"/>
                </a:lnTo>
                <a:lnTo>
                  <a:pt x="44" y="58"/>
                </a:lnTo>
                <a:lnTo>
                  <a:pt x="44" y="58"/>
                </a:lnTo>
                <a:lnTo>
                  <a:pt x="44" y="58"/>
                </a:lnTo>
                <a:lnTo>
                  <a:pt x="44" y="56"/>
                </a:lnTo>
                <a:lnTo>
                  <a:pt x="44" y="56"/>
                </a:lnTo>
                <a:lnTo>
                  <a:pt x="44" y="56"/>
                </a:lnTo>
                <a:lnTo>
                  <a:pt x="44" y="56"/>
                </a:lnTo>
                <a:lnTo>
                  <a:pt x="44" y="56"/>
                </a:lnTo>
                <a:lnTo>
                  <a:pt x="46" y="56"/>
                </a:lnTo>
                <a:lnTo>
                  <a:pt x="46" y="54"/>
                </a:lnTo>
                <a:lnTo>
                  <a:pt x="46" y="54"/>
                </a:lnTo>
                <a:lnTo>
                  <a:pt x="46" y="54"/>
                </a:lnTo>
                <a:lnTo>
                  <a:pt x="46" y="54"/>
                </a:lnTo>
                <a:lnTo>
                  <a:pt x="46" y="54"/>
                </a:lnTo>
                <a:lnTo>
                  <a:pt x="46" y="54"/>
                </a:lnTo>
                <a:lnTo>
                  <a:pt x="46" y="52"/>
                </a:lnTo>
                <a:lnTo>
                  <a:pt x="48" y="52"/>
                </a:lnTo>
                <a:lnTo>
                  <a:pt x="46" y="52"/>
                </a:lnTo>
                <a:lnTo>
                  <a:pt x="46" y="52"/>
                </a:lnTo>
                <a:lnTo>
                  <a:pt x="46" y="52"/>
                </a:lnTo>
                <a:lnTo>
                  <a:pt x="46" y="50"/>
                </a:lnTo>
                <a:lnTo>
                  <a:pt x="46" y="50"/>
                </a:lnTo>
                <a:lnTo>
                  <a:pt x="48" y="50"/>
                </a:lnTo>
                <a:lnTo>
                  <a:pt x="48" y="50"/>
                </a:lnTo>
                <a:lnTo>
                  <a:pt x="48" y="50"/>
                </a:lnTo>
                <a:lnTo>
                  <a:pt x="48" y="50"/>
                </a:lnTo>
                <a:lnTo>
                  <a:pt x="50" y="50"/>
                </a:lnTo>
                <a:lnTo>
                  <a:pt x="50" y="50"/>
                </a:lnTo>
                <a:lnTo>
                  <a:pt x="50" y="52"/>
                </a:lnTo>
                <a:lnTo>
                  <a:pt x="50" y="52"/>
                </a:lnTo>
                <a:lnTo>
                  <a:pt x="50" y="52"/>
                </a:lnTo>
                <a:lnTo>
                  <a:pt x="50" y="52"/>
                </a:lnTo>
                <a:lnTo>
                  <a:pt x="50" y="52"/>
                </a:lnTo>
                <a:lnTo>
                  <a:pt x="50" y="54"/>
                </a:lnTo>
                <a:lnTo>
                  <a:pt x="50" y="54"/>
                </a:lnTo>
                <a:lnTo>
                  <a:pt x="51" y="54"/>
                </a:lnTo>
                <a:lnTo>
                  <a:pt x="51" y="54"/>
                </a:lnTo>
                <a:lnTo>
                  <a:pt x="51" y="54"/>
                </a:lnTo>
                <a:lnTo>
                  <a:pt x="51" y="52"/>
                </a:lnTo>
                <a:lnTo>
                  <a:pt x="51" y="52"/>
                </a:lnTo>
                <a:lnTo>
                  <a:pt x="51" y="52"/>
                </a:lnTo>
                <a:lnTo>
                  <a:pt x="53" y="52"/>
                </a:lnTo>
                <a:lnTo>
                  <a:pt x="53" y="52"/>
                </a:lnTo>
                <a:lnTo>
                  <a:pt x="53" y="52"/>
                </a:lnTo>
                <a:lnTo>
                  <a:pt x="53" y="52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3" y="50"/>
                </a:lnTo>
                <a:lnTo>
                  <a:pt x="51" y="50"/>
                </a:lnTo>
                <a:lnTo>
                  <a:pt x="51" y="50"/>
                </a:lnTo>
                <a:lnTo>
                  <a:pt x="51" y="50"/>
                </a:lnTo>
                <a:lnTo>
                  <a:pt x="51" y="48"/>
                </a:lnTo>
                <a:lnTo>
                  <a:pt x="51" y="48"/>
                </a:lnTo>
                <a:lnTo>
                  <a:pt x="51" y="48"/>
                </a:lnTo>
                <a:lnTo>
                  <a:pt x="50" y="48"/>
                </a:lnTo>
                <a:lnTo>
                  <a:pt x="50" y="48"/>
                </a:lnTo>
                <a:lnTo>
                  <a:pt x="50" y="48"/>
                </a:lnTo>
                <a:lnTo>
                  <a:pt x="50" y="48"/>
                </a:lnTo>
                <a:lnTo>
                  <a:pt x="50" y="48"/>
                </a:lnTo>
                <a:lnTo>
                  <a:pt x="50" y="48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1" y="46"/>
                </a:lnTo>
                <a:lnTo>
                  <a:pt x="51" y="46"/>
                </a:lnTo>
                <a:lnTo>
                  <a:pt x="51" y="44"/>
                </a:lnTo>
                <a:lnTo>
                  <a:pt x="51" y="44"/>
                </a:lnTo>
                <a:lnTo>
                  <a:pt x="51" y="44"/>
                </a:lnTo>
                <a:lnTo>
                  <a:pt x="51" y="44"/>
                </a:lnTo>
                <a:lnTo>
                  <a:pt x="51" y="44"/>
                </a:lnTo>
                <a:lnTo>
                  <a:pt x="51" y="44"/>
                </a:lnTo>
                <a:lnTo>
                  <a:pt x="53" y="44"/>
                </a:lnTo>
                <a:lnTo>
                  <a:pt x="53" y="44"/>
                </a:lnTo>
                <a:lnTo>
                  <a:pt x="53" y="44"/>
                </a:lnTo>
                <a:lnTo>
                  <a:pt x="53" y="44"/>
                </a:lnTo>
                <a:lnTo>
                  <a:pt x="53" y="44"/>
                </a:lnTo>
                <a:lnTo>
                  <a:pt x="55" y="44"/>
                </a:lnTo>
                <a:lnTo>
                  <a:pt x="55" y="44"/>
                </a:lnTo>
                <a:lnTo>
                  <a:pt x="55" y="44"/>
                </a:lnTo>
                <a:lnTo>
                  <a:pt x="55" y="44"/>
                </a:lnTo>
                <a:lnTo>
                  <a:pt x="55" y="44"/>
                </a:lnTo>
                <a:lnTo>
                  <a:pt x="57" y="44"/>
                </a:lnTo>
                <a:lnTo>
                  <a:pt x="57" y="44"/>
                </a:lnTo>
                <a:lnTo>
                  <a:pt x="57" y="44"/>
                </a:lnTo>
                <a:lnTo>
                  <a:pt x="57" y="44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7" y="46"/>
                </a:lnTo>
                <a:lnTo>
                  <a:pt x="59" y="46"/>
                </a:lnTo>
                <a:lnTo>
                  <a:pt x="59" y="46"/>
                </a:lnTo>
                <a:lnTo>
                  <a:pt x="59" y="46"/>
                </a:lnTo>
                <a:lnTo>
                  <a:pt x="59" y="46"/>
                </a:lnTo>
                <a:lnTo>
                  <a:pt x="61" y="46"/>
                </a:lnTo>
                <a:lnTo>
                  <a:pt x="61" y="46"/>
                </a:lnTo>
                <a:lnTo>
                  <a:pt x="61" y="46"/>
                </a:lnTo>
                <a:lnTo>
                  <a:pt x="61" y="48"/>
                </a:lnTo>
                <a:lnTo>
                  <a:pt x="61" y="48"/>
                </a:lnTo>
                <a:lnTo>
                  <a:pt x="61" y="48"/>
                </a:lnTo>
                <a:lnTo>
                  <a:pt x="61" y="48"/>
                </a:lnTo>
                <a:lnTo>
                  <a:pt x="61" y="48"/>
                </a:lnTo>
                <a:lnTo>
                  <a:pt x="61" y="50"/>
                </a:lnTo>
                <a:lnTo>
                  <a:pt x="61" y="50"/>
                </a:lnTo>
                <a:lnTo>
                  <a:pt x="61" y="50"/>
                </a:lnTo>
                <a:lnTo>
                  <a:pt x="61" y="50"/>
                </a:lnTo>
                <a:lnTo>
                  <a:pt x="61" y="52"/>
                </a:lnTo>
                <a:lnTo>
                  <a:pt x="61" y="52"/>
                </a:lnTo>
                <a:lnTo>
                  <a:pt x="61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0"/>
                </a:lnTo>
                <a:lnTo>
                  <a:pt x="65" y="50"/>
                </a:lnTo>
                <a:lnTo>
                  <a:pt x="65" y="50"/>
                </a:lnTo>
                <a:lnTo>
                  <a:pt x="65" y="50"/>
                </a:lnTo>
                <a:lnTo>
                  <a:pt x="67" y="50"/>
                </a:lnTo>
                <a:lnTo>
                  <a:pt x="67" y="50"/>
                </a:lnTo>
                <a:lnTo>
                  <a:pt x="67" y="50"/>
                </a:lnTo>
                <a:lnTo>
                  <a:pt x="67" y="50"/>
                </a:lnTo>
                <a:lnTo>
                  <a:pt x="69" y="50"/>
                </a:lnTo>
                <a:lnTo>
                  <a:pt x="69" y="50"/>
                </a:lnTo>
                <a:lnTo>
                  <a:pt x="69" y="50"/>
                </a:lnTo>
                <a:lnTo>
                  <a:pt x="69" y="50"/>
                </a:lnTo>
                <a:lnTo>
                  <a:pt x="69" y="50"/>
                </a:lnTo>
                <a:lnTo>
                  <a:pt x="69" y="50"/>
                </a:lnTo>
                <a:lnTo>
                  <a:pt x="69" y="50"/>
                </a:lnTo>
                <a:lnTo>
                  <a:pt x="69" y="52"/>
                </a:lnTo>
                <a:lnTo>
                  <a:pt x="69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2"/>
                </a:lnTo>
                <a:lnTo>
                  <a:pt x="71" y="54"/>
                </a:lnTo>
                <a:lnTo>
                  <a:pt x="73" y="54"/>
                </a:lnTo>
                <a:lnTo>
                  <a:pt x="73" y="54"/>
                </a:lnTo>
                <a:lnTo>
                  <a:pt x="73" y="54"/>
                </a:lnTo>
                <a:lnTo>
                  <a:pt x="73" y="54"/>
                </a:lnTo>
                <a:lnTo>
                  <a:pt x="73" y="54"/>
                </a:lnTo>
                <a:lnTo>
                  <a:pt x="73" y="54"/>
                </a:lnTo>
                <a:lnTo>
                  <a:pt x="73" y="56"/>
                </a:lnTo>
                <a:lnTo>
                  <a:pt x="73" y="56"/>
                </a:lnTo>
                <a:lnTo>
                  <a:pt x="73" y="56"/>
                </a:lnTo>
                <a:lnTo>
                  <a:pt x="73" y="56"/>
                </a:lnTo>
                <a:lnTo>
                  <a:pt x="73" y="56"/>
                </a:lnTo>
                <a:lnTo>
                  <a:pt x="75" y="56"/>
                </a:lnTo>
                <a:lnTo>
                  <a:pt x="75" y="54"/>
                </a:lnTo>
                <a:lnTo>
                  <a:pt x="75" y="54"/>
                </a:lnTo>
                <a:lnTo>
                  <a:pt x="75" y="54"/>
                </a:lnTo>
                <a:lnTo>
                  <a:pt x="75" y="54"/>
                </a:lnTo>
                <a:lnTo>
                  <a:pt x="75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6" y="54"/>
                </a:lnTo>
                <a:lnTo>
                  <a:pt x="78" y="54"/>
                </a:lnTo>
                <a:lnTo>
                  <a:pt x="78" y="54"/>
                </a:lnTo>
                <a:lnTo>
                  <a:pt x="78" y="54"/>
                </a:lnTo>
                <a:lnTo>
                  <a:pt x="78" y="54"/>
                </a:lnTo>
                <a:lnTo>
                  <a:pt x="78" y="54"/>
                </a:lnTo>
                <a:lnTo>
                  <a:pt x="80" y="52"/>
                </a:lnTo>
                <a:lnTo>
                  <a:pt x="80" y="52"/>
                </a:lnTo>
                <a:lnTo>
                  <a:pt x="80" y="52"/>
                </a:lnTo>
                <a:lnTo>
                  <a:pt x="80" y="52"/>
                </a:lnTo>
                <a:lnTo>
                  <a:pt x="80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4" y="52"/>
                </a:lnTo>
                <a:lnTo>
                  <a:pt x="84" y="52"/>
                </a:lnTo>
                <a:lnTo>
                  <a:pt x="84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4" y="48"/>
                </a:lnTo>
                <a:lnTo>
                  <a:pt x="94" y="48"/>
                </a:lnTo>
                <a:lnTo>
                  <a:pt x="94" y="48"/>
                </a:lnTo>
                <a:lnTo>
                  <a:pt x="94" y="48"/>
                </a:lnTo>
                <a:lnTo>
                  <a:pt x="94" y="48"/>
                </a:lnTo>
                <a:lnTo>
                  <a:pt x="96" y="48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6" y="46"/>
                </a:lnTo>
                <a:lnTo>
                  <a:pt x="98" y="46"/>
                </a:lnTo>
                <a:lnTo>
                  <a:pt x="98" y="46"/>
                </a:lnTo>
                <a:lnTo>
                  <a:pt x="98" y="46"/>
                </a:lnTo>
                <a:lnTo>
                  <a:pt x="98" y="46"/>
                </a:lnTo>
                <a:lnTo>
                  <a:pt x="98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6"/>
                </a:lnTo>
                <a:lnTo>
                  <a:pt x="99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1" y="44"/>
                </a:lnTo>
                <a:lnTo>
                  <a:pt x="103" y="44"/>
                </a:lnTo>
                <a:lnTo>
                  <a:pt x="103" y="44"/>
                </a:lnTo>
                <a:lnTo>
                  <a:pt x="103" y="44"/>
                </a:lnTo>
                <a:lnTo>
                  <a:pt x="103" y="44"/>
                </a:lnTo>
                <a:lnTo>
                  <a:pt x="103" y="44"/>
                </a:lnTo>
                <a:lnTo>
                  <a:pt x="105" y="44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1"/>
                </a:lnTo>
                <a:lnTo>
                  <a:pt x="105" y="41"/>
                </a:lnTo>
                <a:lnTo>
                  <a:pt x="103" y="41"/>
                </a:lnTo>
                <a:lnTo>
                  <a:pt x="103" y="41"/>
                </a:lnTo>
                <a:lnTo>
                  <a:pt x="103" y="41"/>
                </a:lnTo>
                <a:lnTo>
                  <a:pt x="103" y="41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7"/>
                </a:lnTo>
                <a:lnTo>
                  <a:pt x="101" y="37"/>
                </a:lnTo>
                <a:lnTo>
                  <a:pt x="101" y="37"/>
                </a:lnTo>
                <a:lnTo>
                  <a:pt x="101" y="37"/>
                </a:lnTo>
                <a:lnTo>
                  <a:pt x="101" y="37"/>
                </a:lnTo>
                <a:lnTo>
                  <a:pt x="101" y="37"/>
                </a:lnTo>
                <a:lnTo>
                  <a:pt x="101" y="37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99" y="35"/>
                </a:lnTo>
                <a:lnTo>
                  <a:pt x="99" y="33"/>
                </a:lnTo>
                <a:lnTo>
                  <a:pt x="99" y="33"/>
                </a:lnTo>
                <a:lnTo>
                  <a:pt x="99" y="33"/>
                </a:lnTo>
                <a:lnTo>
                  <a:pt x="99" y="33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101" y="31"/>
                </a:lnTo>
                <a:lnTo>
                  <a:pt x="101" y="31"/>
                </a:lnTo>
                <a:lnTo>
                  <a:pt x="101" y="31"/>
                </a:lnTo>
                <a:lnTo>
                  <a:pt x="101" y="31"/>
                </a:lnTo>
                <a:lnTo>
                  <a:pt x="101" y="31"/>
                </a:lnTo>
                <a:lnTo>
                  <a:pt x="101" y="31"/>
                </a:lnTo>
                <a:lnTo>
                  <a:pt x="103" y="31"/>
                </a:lnTo>
                <a:lnTo>
                  <a:pt x="103" y="31"/>
                </a:lnTo>
                <a:lnTo>
                  <a:pt x="103" y="31"/>
                </a:lnTo>
                <a:lnTo>
                  <a:pt x="103" y="33"/>
                </a:lnTo>
                <a:lnTo>
                  <a:pt x="105" y="33"/>
                </a:lnTo>
                <a:lnTo>
                  <a:pt x="105" y="33"/>
                </a:lnTo>
                <a:lnTo>
                  <a:pt x="105" y="33"/>
                </a:lnTo>
                <a:lnTo>
                  <a:pt x="105" y="33"/>
                </a:lnTo>
                <a:lnTo>
                  <a:pt x="105" y="33"/>
                </a:lnTo>
                <a:lnTo>
                  <a:pt x="107" y="33"/>
                </a:lnTo>
                <a:lnTo>
                  <a:pt x="107" y="33"/>
                </a:lnTo>
                <a:lnTo>
                  <a:pt x="107" y="33"/>
                </a:lnTo>
                <a:lnTo>
                  <a:pt x="107" y="35"/>
                </a:lnTo>
                <a:lnTo>
                  <a:pt x="107" y="35"/>
                </a:lnTo>
                <a:lnTo>
                  <a:pt x="107" y="35"/>
                </a:lnTo>
                <a:lnTo>
                  <a:pt x="107" y="35"/>
                </a:lnTo>
                <a:lnTo>
                  <a:pt x="107" y="35"/>
                </a:lnTo>
                <a:lnTo>
                  <a:pt x="107" y="35"/>
                </a:lnTo>
                <a:lnTo>
                  <a:pt x="109" y="35"/>
                </a:lnTo>
                <a:lnTo>
                  <a:pt x="109" y="35"/>
                </a:lnTo>
                <a:lnTo>
                  <a:pt x="109" y="35"/>
                </a:lnTo>
                <a:lnTo>
                  <a:pt x="109" y="35"/>
                </a:lnTo>
                <a:lnTo>
                  <a:pt x="109" y="35"/>
                </a:lnTo>
                <a:lnTo>
                  <a:pt x="109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3"/>
                </a:lnTo>
                <a:lnTo>
                  <a:pt x="111" y="31"/>
                </a:lnTo>
                <a:lnTo>
                  <a:pt x="113" y="31"/>
                </a:lnTo>
                <a:lnTo>
                  <a:pt x="113" y="31"/>
                </a:lnTo>
                <a:lnTo>
                  <a:pt x="113" y="31"/>
                </a:lnTo>
                <a:lnTo>
                  <a:pt x="113" y="31"/>
                </a:lnTo>
                <a:lnTo>
                  <a:pt x="113" y="31"/>
                </a:lnTo>
                <a:lnTo>
                  <a:pt x="113" y="29"/>
                </a:lnTo>
                <a:lnTo>
                  <a:pt x="113" y="29"/>
                </a:lnTo>
                <a:lnTo>
                  <a:pt x="113" y="29"/>
                </a:lnTo>
                <a:lnTo>
                  <a:pt x="113" y="29"/>
                </a:lnTo>
                <a:lnTo>
                  <a:pt x="113" y="29"/>
                </a:lnTo>
                <a:lnTo>
                  <a:pt x="115" y="29"/>
                </a:lnTo>
                <a:lnTo>
                  <a:pt x="115" y="29"/>
                </a:lnTo>
                <a:lnTo>
                  <a:pt x="115" y="29"/>
                </a:lnTo>
                <a:lnTo>
                  <a:pt x="115" y="27"/>
                </a:lnTo>
                <a:lnTo>
                  <a:pt x="115" y="27"/>
                </a:lnTo>
                <a:lnTo>
                  <a:pt x="117" y="27"/>
                </a:lnTo>
                <a:lnTo>
                  <a:pt x="117" y="27"/>
                </a:lnTo>
                <a:lnTo>
                  <a:pt x="117" y="27"/>
                </a:lnTo>
                <a:lnTo>
                  <a:pt x="117" y="25"/>
                </a:lnTo>
                <a:lnTo>
                  <a:pt x="117" y="25"/>
                </a:lnTo>
                <a:lnTo>
                  <a:pt x="117" y="25"/>
                </a:lnTo>
                <a:lnTo>
                  <a:pt x="117" y="25"/>
                </a:lnTo>
                <a:lnTo>
                  <a:pt x="117" y="27"/>
                </a:lnTo>
                <a:lnTo>
                  <a:pt x="117" y="27"/>
                </a:lnTo>
                <a:lnTo>
                  <a:pt x="119" y="27"/>
                </a:lnTo>
                <a:lnTo>
                  <a:pt x="119" y="25"/>
                </a:lnTo>
                <a:lnTo>
                  <a:pt x="119" y="25"/>
                </a:lnTo>
                <a:lnTo>
                  <a:pt x="119" y="25"/>
                </a:lnTo>
                <a:lnTo>
                  <a:pt x="119" y="25"/>
                </a:lnTo>
                <a:lnTo>
                  <a:pt x="119" y="25"/>
                </a:lnTo>
                <a:lnTo>
                  <a:pt x="121" y="25"/>
                </a:lnTo>
                <a:lnTo>
                  <a:pt x="121" y="25"/>
                </a:lnTo>
                <a:lnTo>
                  <a:pt x="121" y="25"/>
                </a:lnTo>
                <a:lnTo>
                  <a:pt x="121" y="25"/>
                </a:lnTo>
                <a:lnTo>
                  <a:pt x="122" y="25"/>
                </a:lnTo>
                <a:lnTo>
                  <a:pt x="122" y="25"/>
                </a:lnTo>
                <a:lnTo>
                  <a:pt x="122" y="25"/>
                </a:lnTo>
                <a:lnTo>
                  <a:pt x="122" y="25"/>
                </a:lnTo>
                <a:lnTo>
                  <a:pt x="124" y="25"/>
                </a:lnTo>
                <a:lnTo>
                  <a:pt x="124" y="25"/>
                </a:lnTo>
                <a:lnTo>
                  <a:pt x="124" y="25"/>
                </a:lnTo>
                <a:lnTo>
                  <a:pt x="124" y="25"/>
                </a:lnTo>
                <a:lnTo>
                  <a:pt x="124" y="25"/>
                </a:lnTo>
                <a:lnTo>
                  <a:pt x="124" y="23"/>
                </a:lnTo>
                <a:lnTo>
                  <a:pt x="126" y="23"/>
                </a:lnTo>
                <a:lnTo>
                  <a:pt x="126" y="23"/>
                </a:lnTo>
                <a:lnTo>
                  <a:pt x="126" y="23"/>
                </a:lnTo>
                <a:lnTo>
                  <a:pt x="126" y="23"/>
                </a:lnTo>
                <a:lnTo>
                  <a:pt x="126" y="23"/>
                </a:lnTo>
                <a:lnTo>
                  <a:pt x="128" y="23"/>
                </a:lnTo>
                <a:lnTo>
                  <a:pt x="128" y="23"/>
                </a:lnTo>
                <a:lnTo>
                  <a:pt x="128" y="23"/>
                </a:lnTo>
                <a:lnTo>
                  <a:pt x="128" y="23"/>
                </a:lnTo>
                <a:lnTo>
                  <a:pt x="128" y="23"/>
                </a:lnTo>
                <a:lnTo>
                  <a:pt x="130" y="23"/>
                </a:lnTo>
                <a:lnTo>
                  <a:pt x="130" y="23"/>
                </a:lnTo>
                <a:lnTo>
                  <a:pt x="130" y="23"/>
                </a:lnTo>
                <a:lnTo>
                  <a:pt x="130" y="23"/>
                </a:lnTo>
                <a:lnTo>
                  <a:pt x="130" y="23"/>
                </a:lnTo>
                <a:lnTo>
                  <a:pt x="132" y="23"/>
                </a:lnTo>
                <a:lnTo>
                  <a:pt x="132" y="23"/>
                </a:lnTo>
                <a:lnTo>
                  <a:pt x="132" y="21"/>
                </a:lnTo>
                <a:lnTo>
                  <a:pt x="132" y="21"/>
                </a:lnTo>
                <a:lnTo>
                  <a:pt x="132" y="21"/>
                </a:lnTo>
                <a:lnTo>
                  <a:pt x="132" y="21"/>
                </a:lnTo>
                <a:lnTo>
                  <a:pt x="132" y="21"/>
                </a:lnTo>
                <a:lnTo>
                  <a:pt x="134" y="21"/>
                </a:lnTo>
                <a:lnTo>
                  <a:pt x="134" y="20"/>
                </a:lnTo>
                <a:lnTo>
                  <a:pt x="134" y="20"/>
                </a:lnTo>
                <a:lnTo>
                  <a:pt x="134" y="21"/>
                </a:lnTo>
                <a:lnTo>
                  <a:pt x="134" y="21"/>
                </a:lnTo>
                <a:lnTo>
                  <a:pt x="134" y="21"/>
                </a:lnTo>
                <a:lnTo>
                  <a:pt x="134" y="21"/>
                </a:lnTo>
                <a:lnTo>
                  <a:pt x="134" y="21"/>
                </a:lnTo>
                <a:lnTo>
                  <a:pt x="136" y="21"/>
                </a:lnTo>
                <a:lnTo>
                  <a:pt x="136" y="23"/>
                </a:lnTo>
                <a:lnTo>
                  <a:pt x="136" y="23"/>
                </a:lnTo>
                <a:lnTo>
                  <a:pt x="136" y="23"/>
                </a:lnTo>
                <a:lnTo>
                  <a:pt x="136" y="23"/>
                </a:lnTo>
                <a:lnTo>
                  <a:pt x="136" y="25"/>
                </a:lnTo>
                <a:lnTo>
                  <a:pt x="136" y="25"/>
                </a:lnTo>
                <a:lnTo>
                  <a:pt x="136" y="25"/>
                </a:lnTo>
                <a:lnTo>
                  <a:pt x="136" y="25"/>
                </a:lnTo>
                <a:lnTo>
                  <a:pt x="136" y="27"/>
                </a:lnTo>
                <a:lnTo>
                  <a:pt x="136" y="27"/>
                </a:lnTo>
                <a:lnTo>
                  <a:pt x="136" y="27"/>
                </a:lnTo>
                <a:lnTo>
                  <a:pt x="138" y="27"/>
                </a:lnTo>
                <a:lnTo>
                  <a:pt x="138" y="27"/>
                </a:lnTo>
                <a:lnTo>
                  <a:pt x="138" y="27"/>
                </a:lnTo>
                <a:lnTo>
                  <a:pt x="138" y="27"/>
                </a:lnTo>
                <a:lnTo>
                  <a:pt x="138" y="27"/>
                </a:lnTo>
                <a:lnTo>
                  <a:pt x="138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9"/>
                </a:lnTo>
                <a:lnTo>
                  <a:pt x="140" y="27"/>
                </a:lnTo>
                <a:lnTo>
                  <a:pt x="140" y="27"/>
                </a:lnTo>
                <a:lnTo>
                  <a:pt x="142" y="27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2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4" y="29"/>
                </a:lnTo>
                <a:lnTo>
                  <a:pt x="146" y="29"/>
                </a:lnTo>
                <a:lnTo>
                  <a:pt x="146" y="29"/>
                </a:lnTo>
                <a:lnTo>
                  <a:pt x="146" y="29"/>
                </a:lnTo>
                <a:lnTo>
                  <a:pt x="146" y="27"/>
                </a:lnTo>
                <a:lnTo>
                  <a:pt x="146" y="27"/>
                </a:lnTo>
                <a:lnTo>
                  <a:pt x="146" y="27"/>
                </a:lnTo>
                <a:lnTo>
                  <a:pt x="146" y="27"/>
                </a:lnTo>
                <a:lnTo>
                  <a:pt x="147" y="27"/>
                </a:lnTo>
                <a:lnTo>
                  <a:pt x="147" y="27"/>
                </a:lnTo>
                <a:lnTo>
                  <a:pt x="147" y="27"/>
                </a:lnTo>
                <a:lnTo>
                  <a:pt x="147" y="27"/>
                </a:lnTo>
                <a:lnTo>
                  <a:pt x="147" y="27"/>
                </a:lnTo>
                <a:lnTo>
                  <a:pt x="149" y="27"/>
                </a:lnTo>
                <a:lnTo>
                  <a:pt x="149" y="25"/>
                </a:lnTo>
                <a:lnTo>
                  <a:pt x="149" y="25"/>
                </a:lnTo>
                <a:lnTo>
                  <a:pt x="149" y="25"/>
                </a:lnTo>
                <a:lnTo>
                  <a:pt x="149" y="25"/>
                </a:lnTo>
                <a:lnTo>
                  <a:pt x="149" y="25"/>
                </a:lnTo>
                <a:lnTo>
                  <a:pt x="151" y="25"/>
                </a:lnTo>
                <a:lnTo>
                  <a:pt x="151" y="25"/>
                </a:lnTo>
                <a:lnTo>
                  <a:pt x="151" y="25"/>
                </a:lnTo>
                <a:lnTo>
                  <a:pt x="151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5" y="25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27"/>
                </a:lnTo>
                <a:lnTo>
                  <a:pt x="157" y="27"/>
                </a:lnTo>
                <a:lnTo>
                  <a:pt x="157" y="27"/>
                </a:lnTo>
                <a:lnTo>
                  <a:pt x="157" y="27"/>
                </a:lnTo>
                <a:lnTo>
                  <a:pt x="157" y="27"/>
                </a:lnTo>
                <a:lnTo>
                  <a:pt x="157" y="27"/>
                </a:lnTo>
                <a:lnTo>
                  <a:pt x="157" y="27"/>
                </a:lnTo>
                <a:lnTo>
                  <a:pt x="159" y="27"/>
                </a:lnTo>
                <a:lnTo>
                  <a:pt x="159" y="27"/>
                </a:lnTo>
                <a:lnTo>
                  <a:pt x="159" y="27"/>
                </a:lnTo>
                <a:lnTo>
                  <a:pt x="159" y="27"/>
                </a:lnTo>
                <a:lnTo>
                  <a:pt x="159" y="27"/>
                </a:lnTo>
                <a:lnTo>
                  <a:pt x="159" y="25"/>
                </a:lnTo>
                <a:lnTo>
                  <a:pt x="161" y="25"/>
                </a:lnTo>
                <a:lnTo>
                  <a:pt x="161" y="25"/>
                </a:lnTo>
                <a:lnTo>
                  <a:pt x="161" y="25"/>
                </a:lnTo>
                <a:lnTo>
                  <a:pt x="161" y="25"/>
                </a:lnTo>
                <a:lnTo>
                  <a:pt x="161" y="25"/>
                </a:lnTo>
                <a:lnTo>
                  <a:pt x="161" y="25"/>
                </a:lnTo>
                <a:lnTo>
                  <a:pt x="161" y="25"/>
                </a:lnTo>
                <a:lnTo>
                  <a:pt x="163" y="25"/>
                </a:lnTo>
                <a:lnTo>
                  <a:pt x="163" y="23"/>
                </a:lnTo>
                <a:lnTo>
                  <a:pt x="163" y="23"/>
                </a:lnTo>
                <a:lnTo>
                  <a:pt x="163" y="23"/>
                </a:lnTo>
                <a:lnTo>
                  <a:pt x="163" y="23"/>
                </a:lnTo>
                <a:lnTo>
                  <a:pt x="163" y="23"/>
                </a:lnTo>
                <a:lnTo>
                  <a:pt x="163" y="21"/>
                </a:lnTo>
                <a:lnTo>
                  <a:pt x="163" y="21"/>
                </a:lnTo>
                <a:lnTo>
                  <a:pt x="163" y="21"/>
                </a:lnTo>
                <a:lnTo>
                  <a:pt x="163" y="21"/>
                </a:lnTo>
                <a:lnTo>
                  <a:pt x="163" y="20"/>
                </a:lnTo>
                <a:lnTo>
                  <a:pt x="163" y="20"/>
                </a:lnTo>
                <a:lnTo>
                  <a:pt x="163" y="20"/>
                </a:lnTo>
                <a:lnTo>
                  <a:pt x="163" y="20"/>
                </a:lnTo>
                <a:lnTo>
                  <a:pt x="163" y="20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8"/>
                </a:lnTo>
                <a:lnTo>
                  <a:pt x="163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5" y="16"/>
                </a:lnTo>
                <a:lnTo>
                  <a:pt x="167" y="16"/>
                </a:lnTo>
                <a:lnTo>
                  <a:pt x="167" y="16"/>
                </a:lnTo>
                <a:lnTo>
                  <a:pt x="167" y="16"/>
                </a:lnTo>
                <a:lnTo>
                  <a:pt x="167" y="16"/>
                </a:lnTo>
                <a:lnTo>
                  <a:pt x="167" y="14"/>
                </a:lnTo>
                <a:lnTo>
                  <a:pt x="167" y="14"/>
                </a:lnTo>
                <a:lnTo>
                  <a:pt x="167" y="14"/>
                </a:lnTo>
                <a:lnTo>
                  <a:pt x="167" y="14"/>
                </a:lnTo>
                <a:lnTo>
                  <a:pt x="167" y="14"/>
                </a:lnTo>
                <a:lnTo>
                  <a:pt x="165" y="14"/>
                </a:lnTo>
                <a:lnTo>
                  <a:pt x="165" y="14"/>
                </a:lnTo>
                <a:lnTo>
                  <a:pt x="165" y="14"/>
                </a:lnTo>
                <a:lnTo>
                  <a:pt x="165" y="14"/>
                </a:lnTo>
                <a:lnTo>
                  <a:pt x="165" y="12"/>
                </a:lnTo>
                <a:lnTo>
                  <a:pt x="163" y="12"/>
                </a:lnTo>
                <a:lnTo>
                  <a:pt x="163" y="12"/>
                </a:lnTo>
                <a:lnTo>
                  <a:pt x="165" y="12"/>
                </a:lnTo>
                <a:lnTo>
                  <a:pt x="165" y="12"/>
                </a:lnTo>
                <a:lnTo>
                  <a:pt x="165" y="12"/>
                </a:lnTo>
                <a:lnTo>
                  <a:pt x="165" y="12"/>
                </a:lnTo>
                <a:lnTo>
                  <a:pt x="165" y="12"/>
                </a:lnTo>
                <a:lnTo>
                  <a:pt x="165" y="12"/>
                </a:lnTo>
                <a:lnTo>
                  <a:pt x="167" y="12"/>
                </a:lnTo>
                <a:lnTo>
                  <a:pt x="167" y="12"/>
                </a:lnTo>
                <a:lnTo>
                  <a:pt x="167" y="12"/>
                </a:lnTo>
                <a:lnTo>
                  <a:pt x="167" y="12"/>
                </a:lnTo>
                <a:lnTo>
                  <a:pt x="167" y="12"/>
                </a:lnTo>
                <a:lnTo>
                  <a:pt x="169" y="12"/>
                </a:lnTo>
                <a:lnTo>
                  <a:pt x="169" y="12"/>
                </a:lnTo>
                <a:lnTo>
                  <a:pt x="169" y="12"/>
                </a:lnTo>
                <a:lnTo>
                  <a:pt x="169" y="12"/>
                </a:lnTo>
                <a:lnTo>
                  <a:pt x="169" y="10"/>
                </a:lnTo>
                <a:lnTo>
                  <a:pt x="169" y="10"/>
                </a:lnTo>
                <a:lnTo>
                  <a:pt x="169" y="10"/>
                </a:lnTo>
                <a:lnTo>
                  <a:pt x="169" y="10"/>
                </a:lnTo>
                <a:lnTo>
                  <a:pt x="169" y="10"/>
                </a:lnTo>
                <a:lnTo>
                  <a:pt x="169" y="8"/>
                </a:lnTo>
                <a:lnTo>
                  <a:pt x="169" y="8"/>
                </a:lnTo>
                <a:lnTo>
                  <a:pt x="169" y="8"/>
                </a:lnTo>
                <a:lnTo>
                  <a:pt x="169" y="8"/>
                </a:lnTo>
                <a:lnTo>
                  <a:pt x="169" y="8"/>
                </a:lnTo>
                <a:lnTo>
                  <a:pt x="169" y="8"/>
                </a:lnTo>
                <a:lnTo>
                  <a:pt x="169" y="6"/>
                </a:lnTo>
                <a:lnTo>
                  <a:pt x="169" y="6"/>
                </a:lnTo>
                <a:lnTo>
                  <a:pt x="170" y="6"/>
                </a:lnTo>
                <a:lnTo>
                  <a:pt x="170" y="6"/>
                </a:lnTo>
                <a:lnTo>
                  <a:pt x="170" y="6"/>
                </a:lnTo>
                <a:lnTo>
                  <a:pt x="170" y="6"/>
                </a:lnTo>
                <a:lnTo>
                  <a:pt x="172" y="6"/>
                </a:lnTo>
                <a:lnTo>
                  <a:pt x="172" y="6"/>
                </a:lnTo>
                <a:lnTo>
                  <a:pt x="172" y="6"/>
                </a:lnTo>
                <a:lnTo>
                  <a:pt x="172" y="6"/>
                </a:lnTo>
                <a:lnTo>
                  <a:pt x="172" y="6"/>
                </a:lnTo>
                <a:lnTo>
                  <a:pt x="174" y="6"/>
                </a:lnTo>
                <a:lnTo>
                  <a:pt x="174" y="6"/>
                </a:lnTo>
                <a:lnTo>
                  <a:pt x="174" y="4"/>
                </a:lnTo>
                <a:lnTo>
                  <a:pt x="174" y="4"/>
                </a:lnTo>
                <a:lnTo>
                  <a:pt x="172" y="4"/>
                </a:lnTo>
                <a:lnTo>
                  <a:pt x="172" y="4"/>
                </a:lnTo>
                <a:lnTo>
                  <a:pt x="172" y="4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0"/>
                </a:lnTo>
                <a:lnTo>
                  <a:pt x="172" y="0"/>
                </a:lnTo>
                <a:lnTo>
                  <a:pt x="172" y="0"/>
                </a:lnTo>
                <a:lnTo>
                  <a:pt x="174" y="0"/>
                </a:lnTo>
                <a:lnTo>
                  <a:pt x="174" y="0"/>
                </a:lnTo>
                <a:lnTo>
                  <a:pt x="174" y="0"/>
                </a:lnTo>
                <a:lnTo>
                  <a:pt x="174" y="0"/>
                </a:lnTo>
                <a:lnTo>
                  <a:pt x="176" y="0"/>
                </a:lnTo>
                <a:lnTo>
                  <a:pt x="176" y="0"/>
                </a:lnTo>
                <a:lnTo>
                  <a:pt x="176" y="0"/>
                </a:lnTo>
                <a:lnTo>
                  <a:pt x="176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182" y="0"/>
                </a:lnTo>
                <a:lnTo>
                  <a:pt x="182" y="0"/>
                </a:lnTo>
                <a:lnTo>
                  <a:pt x="182" y="0"/>
                </a:lnTo>
                <a:lnTo>
                  <a:pt x="182" y="2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6" y="2"/>
                </a:lnTo>
                <a:lnTo>
                  <a:pt x="188" y="2"/>
                </a:lnTo>
                <a:lnTo>
                  <a:pt x="188" y="2"/>
                </a:lnTo>
                <a:lnTo>
                  <a:pt x="188" y="2"/>
                </a:lnTo>
                <a:lnTo>
                  <a:pt x="188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4"/>
                </a:lnTo>
                <a:lnTo>
                  <a:pt x="190" y="4"/>
                </a:lnTo>
                <a:lnTo>
                  <a:pt x="188" y="4"/>
                </a:lnTo>
                <a:lnTo>
                  <a:pt x="190" y="4"/>
                </a:lnTo>
                <a:lnTo>
                  <a:pt x="190" y="6"/>
                </a:lnTo>
                <a:lnTo>
                  <a:pt x="188" y="6"/>
                </a:lnTo>
                <a:lnTo>
                  <a:pt x="188" y="6"/>
                </a:lnTo>
                <a:lnTo>
                  <a:pt x="188" y="8"/>
                </a:lnTo>
                <a:lnTo>
                  <a:pt x="190" y="6"/>
                </a:lnTo>
                <a:lnTo>
                  <a:pt x="190" y="6"/>
                </a:lnTo>
                <a:lnTo>
                  <a:pt x="190" y="8"/>
                </a:lnTo>
                <a:lnTo>
                  <a:pt x="190" y="8"/>
                </a:lnTo>
                <a:lnTo>
                  <a:pt x="190" y="8"/>
                </a:lnTo>
                <a:lnTo>
                  <a:pt x="192" y="8"/>
                </a:lnTo>
                <a:lnTo>
                  <a:pt x="190" y="8"/>
                </a:lnTo>
                <a:lnTo>
                  <a:pt x="190" y="8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0" y="12"/>
                </a:lnTo>
                <a:lnTo>
                  <a:pt x="190" y="12"/>
                </a:lnTo>
                <a:lnTo>
                  <a:pt x="190" y="12"/>
                </a:lnTo>
                <a:lnTo>
                  <a:pt x="190" y="12"/>
                </a:lnTo>
                <a:lnTo>
                  <a:pt x="190" y="12"/>
                </a:lnTo>
                <a:lnTo>
                  <a:pt x="188" y="12"/>
                </a:lnTo>
                <a:lnTo>
                  <a:pt x="188" y="14"/>
                </a:lnTo>
                <a:lnTo>
                  <a:pt x="188" y="14"/>
                </a:lnTo>
                <a:lnTo>
                  <a:pt x="188" y="14"/>
                </a:lnTo>
                <a:lnTo>
                  <a:pt x="188" y="14"/>
                </a:lnTo>
                <a:lnTo>
                  <a:pt x="188" y="16"/>
                </a:lnTo>
                <a:lnTo>
                  <a:pt x="188" y="16"/>
                </a:lnTo>
                <a:lnTo>
                  <a:pt x="188" y="16"/>
                </a:lnTo>
                <a:lnTo>
                  <a:pt x="186" y="16"/>
                </a:lnTo>
                <a:lnTo>
                  <a:pt x="186" y="16"/>
                </a:lnTo>
                <a:lnTo>
                  <a:pt x="186" y="16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4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21"/>
                </a:lnTo>
                <a:lnTo>
                  <a:pt x="186" y="21"/>
                </a:lnTo>
                <a:lnTo>
                  <a:pt x="184" y="21"/>
                </a:lnTo>
                <a:lnTo>
                  <a:pt x="184" y="23"/>
                </a:lnTo>
                <a:lnTo>
                  <a:pt x="184" y="23"/>
                </a:lnTo>
                <a:lnTo>
                  <a:pt x="184" y="23"/>
                </a:lnTo>
                <a:lnTo>
                  <a:pt x="184" y="23"/>
                </a:lnTo>
                <a:lnTo>
                  <a:pt x="184" y="25"/>
                </a:lnTo>
                <a:lnTo>
                  <a:pt x="184" y="25"/>
                </a:lnTo>
                <a:lnTo>
                  <a:pt x="184" y="25"/>
                </a:lnTo>
                <a:lnTo>
                  <a:pt x="184" y="25"/>
                </a:lnTo>
                <a:lnTo>
                  <a:pt x="184" y="27"/>
                </a:lnTo>
                <a:lnTo>
                  <a:pt x="184" y="27"/>
                </a:lnTo>
                <a:lnTo>
                  <a:pt x="184" y="27"/>
                </a:lnTo>
                <a:lnTo>
                  <a:pt x="184" y="27"/>
                </a:lnTo>
                <a:lnTo>
                  <a:pt x="184" y="29"/>
                </a:lnTo>
                <a:lnTo>
                  <a:pt x="184" y="29"/>
                </a:lnTo>
                <a:lnTo>
                  <a:pt x="184" y="29"/>
                </a:lnTo>
                <a:lnTo>
                  <a:pt x="184" y="29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1"/>
                </a:lnTo>
                <a:lnTo>
                  <a:pt x="184" y="33"/>
                </a:lnTo>
                <a:lnTo>
                  <a:pt x="186" y="33"/>
                </a:lnTo>
                <a:lnTo>
                  <a:pt x="186" y="33"/>
                </a:lnTo>
                <a:lnTo>
                  <a:pt x="184" y="33"/>
                </a:lnTo>
                <a:lnTo>
                  <a:pt x="184" y="33"/>
                </a:lnTo>
                <a:lnTo>
                  <a:pt x="186" y="35"/>
                </a:lnTo>
                <a:lnTo>
                  <a:pt x="186" y="35"/>
                </a:lnTo>
                <a:lnTo>
                  <a:pt x="186" y="35"/>
                </a:lnTo>
                <a:lnTo>
                  <a:pt x="186" y="35"/>
                </a:lnTo>
                <a:lnTo>
                  <a:pt x="186" y="37"/>
                </a:lnTo>
                <a:lnTo>
                  <a:pt x="186" y="37"/>
                </a:lnTo>
                <a:lnTo>
                  <a:pt x="186" y="37"/>
                </a:lnTo>
                <a:lnTo>
                  <a:pt x="186" y="37"/>
                </a:lnTo>
                <a:lnTo>
                  <a:pt x="186" y="37"/>
                </a:lnTo>
                <a:lnTo>
                  <a:pt x="186" y="39"/>
                </a:lnTo>
                <a:lnTo>
                  <a:pt x="186" y="39"/>
                </a:lnTo>
                <a:lnTo>
                  <a:pt x="188" y="39"/>
                </a:lnTo>
                <a:lnTo>
                  <a:pt x="188" y="39"/>
                </a:lnTo>
                <a:lnTo>
                  <a:pt x="188" y="39"/>
                </a:lnTo>
                <a:lnTo>
                  <a:pt x="188" y="41"/>
                </a:lnTo>
                <a:lnTo>
                  <a:pt x="188" y="41"/>
                </a:lnTo>
                <a:lnTo>
                  <a:pt x="188" y="41"/>
                </a:lnTo>
                <a:lnTo>
                  <a:pt x="188" y="41"/>
                </a:lnTo>
                <a:lnTo>
                  <a:pt x="188" y="43"/>
                </a:lnTo>
                <a:lnTo>
                  <a:pt x="188" y="43"/>
                </a:lnTo>
                <a:lnTo>
                  <a:pt x="188" y="43"/>
                </a:lnTo>
                <a:lnTo>
                  <a:pt x="188" y="43"/>
                </a:lnTo>
                <a:lnTo>
                  <a:pt x="188" y="44"/>
                </a:lnTo>
                <a:lnTo>
                  <a:pt x="188" y="44"/>
                </a:lnTo>
                <a:lnTo>
                  <a:pt x="188" y="44"/>
                </a:lnTo>
                <a:lnTo>
                  <a:pt x="186" y="44"/>
                </a:lnTo>
                <a:lnTo>
                  <a:pt x="186" y="44"/>
                </a:lnTo>
                <a:lnTo>
                  <a:pt x="186" y="46"/>
                </a:lnTo>
                <a:lnTo>
                  <a:pt x="186" y="46"/>
                </a:lnTo>
                <a:lnTo>
                  <a:pt x="186" y="46"/>
                </a:lnTo>
                <a:lnTo>
                  <a:pt x="186" y="46"/>
                </a:lnTo>
                <a:lnTo>
                  <a:pt x="186" y="48"/>
                </a:lnTo>
                <a:lnTo>
                  <a:pt x="186" y="48"/>
                </a:lnTo>
                <a:lnTo>
                  <a:pt x="186" y="48"/>
                </a:lnTo>
                <a:lnTo>
                  <a:pt x="186" y="48"/>
                </a:lnTo>
                <a:lnTo>
                  <a:pt x="186" y="50"/>
                </a:lnTo>
                <a:lnTo>
                  <a:pt x="186" y="50"/>
                </a:lnTo>
                <a:lnTo>
                  <a:pt x="186" y="50"/>
                </a:lnTo>
                <a:lnTo>
                  <a:pt x="186" y="50"/>
                </a:lnTo>
                <a:lnTo>
                  <a:pt x="186" y="50"/>
                </a:lnTo>
                <a:lnTo>
                  <a:pt x="186" y="52"/>
                </a:lnTo>
                <a:lnTo>
                  <a:pt x="186" y="52"/>
                </a:lnTo>
                <a:lnTo>
                  <a:pt x="186" y="52"/>
                </a:lnTo>
                <a:lnTo>
                  <a:pt x="186" y="52"/>
                </a:lnTo>
                <a:lnTo>
                  <a:pt x="186" y="52"/>
                </a:lnTo>
                <a:lnTo>
                  <a:pt x="186" y="52"/>
                </a:lnTo>
                <a:lnTo>
                  <a:pt x="186" y="54"/>
                </a:lnTo>
                <a:lnTo>
                  <a:pt x="186" y="54"/>
                </a:lnTo>
                <a:lnTo>
                  <a:pt x="186" y="54"/>
                </a:lnTo>
                <a:lnTo>
                  <a:pt x="186" y="54"/>
                </a:lnTo>
                <a:lnTo>
                  <a:pt x="186" y="54"/>
                </a:lnTo>
                <a:lnTo>
                  <a:pt x="186" y="56"/>
                </a:lnTo>
                <a:lnTo>
                  <a:pt x="186" y="56"/>
                </a:lnTo>
                <a:lnTo>
                  <a:pt x="186" y="56"/>
                </a:lnTo>
                <a:lnTo>
                  <a:pt x="184" y="56"/>
                </a:lnTo>
                <a:lnTo>
                  <a:pt x="184" y="56"/>
                </a:lnTo>
                <a:lnTo>
                  <a:pt x="184" y="56"/>
                </a:lnTo>
                <a:lnTo>
                  <a:pt x="184" y="56"/>
                </a:lnTo>
                <a:lnTo>
                  <a:pt x="182" y="56"/>
                </a:lnTo>
                <a:lnTo>
                  <a:pt x="182" y="56"/>
                </a:lnTo>
                <a:lnTo>
                  <a:pt x="182" y="58"/>
                </a:lnTo>
                <a:lnTo>
                  <a:pt x="182" y="58"/>
                </a:lnTo>
                <a:lnTo>
                  <a:pt x="182" y="58"/>
                </a:lnTo>
                <a:lnTo>
                  <a:pt x="182" y="58"/>
                </a:lnTo>
                <a:lnTo>
                  <a:pt x="182" y="58"/>
                </a:lnTo>
                <a:lnTo>
                  <a:pt x="182" y="60"/>
                </a:lnTo>
                <a:lnTo>
                  <a:pt x="182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80" y="60"/>
                </a:lnTo>
                <a:lnTo>
                  <a:pt x="178" y="60"/>
                </a:lnTo>
                <a:lnTo>
                  <a:pt x="178" y="60"/>
                </a:lnTo>
                <a:lnTo>
                  <a:pt x="178" y="60"/>
                </a:lnTo>
                <a:lnTo>
                  <a:pt x="178" y="58"/>
                </a:lnTo>
                <a:lnTo>
                  <a:pt x="178" y="58"/>
                </a:lnTo>
                <a:lnTo>
                  <a:pt x="178" y="60"/>
                </a:lnTo>
                <a:lnTo>
                  <a:pt x="178" y="60"/>
                </a:lnTo>
                <a:lnTo>
                  <a:pt x="178" y="60"/>
                </a:lnTo>
                <a:lnTo>
                  <a:pt x="176" y="60"/>
                </a:lnTo>
                <a:lnTo>
                  <a:pt x="176" y="60"/>
                </a:lnTo>
                <a:lnTo>
                  <a:pt x="176" y="60"/>
                </a:lnTo>
                <a:lnTo>
                  <a:pt x="176" y="62"/>
                </a:lnTo>
                <a:lnTo>
                  <a:pt x="176" y="62"/>
                </a:lnTo>
                <a:lnTo>
                  <a:pt x="176" y="62"/>
                </a:lnTo>
                <a:lnTo>
                  <a:pt x="176" y="62"/>
                </a:lnTo>
                <a:lnTo>
                  <a:pt x="176" y="62"/>
                </a:lnTo>
                <a:lnTo>
                  <a:pt x="176" y="64"/>
                </a:lnTo>
                <a:lnTo>
                  <a:pt x="176" y="64"/>
                </a:lnTo>
                <a:lnTo>
                  <a:pt x="176" y="64"/>
                </a:lnTo>
                <a:lnTo>
                  <a:pt x="176" y="64"/>
                </a:lnTo>
                <a:lnTo>
                  <a:pt x="176" y="64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8" y="66"/>
                </a:lnTo>
                <a:lnTo>
                  <a:pt x="178" y="66"/>
                </a:lnTo>
                <a:lnTo>
                  <a:pt x="178" y="66"/>
                </a:lnTo>
                <a:lnTo>
                  <a:pt x="178" y="66"/>
                </a:lnTo>
                <a:lnTo>
                  <a:pt x="180" y="66"/>
                </a:lnTo>
                <a:lnTo>
                  <a:pt x="180" y="68"/>
                </a:lnTo>
                <a:lnTo>
                  <a:pt x="180" y="68"/>
                </a:lnTo>
                <a:lnTo>
                  <a:pt x="180" y="68"/>
                </a:lnTo>
                <a:lnTo>
                  <a:pt x="180" y="68"/>
                </a:lnTo>
                <a:lnTo>
                  <a:pt x="180" y="68"/>
                </a:lnTo>
                <a:lnTo>
                  <a:pt x="180" y="68"/>
                </a:lnTo>
                <a:lnTo>
                  <a:pt x="180" y="68"/>
                </a:lnTo>
                <a:lnTo>
                  <a:pt x="180" y="69"/>
                </a:lnTo>
                <a:lnTo>
                  <a:pt x="180" y="69"/>
                </a:lnTo>
                <a:lnTo>
                  <a:pt x="180" y="69"/>
                </a:lnTo>
                <a:lnTo>
                  <a:pt x="180" y="69"/>
                </a:lnTo>
                <a:lnTo>
                  <a:pt x="180" y="69"/>
                </a:lnTo>
                <a:lnTo>
                  <a:pt x="180" y="69"/>
                </a:lnTo>
                <a:lnTo>
                  <a:pt x="180" y="69"/>
                </a:lnTo>
                <a:lnTo>
                  <a:pt x="180" y="71"/>
                </a:lnTo>
                <a:lnTo>
                  <a:pt x="180" y="71"/>
                </a:lnTo>
                <a:lnTo>
                  <a:pt x="180" y="71"/>
                </a:lnTo>
                <a:lnTo>
                  <a:pt x="180" y="71"/>
                </a:lnTo>
                <a:lnTo>
                  <a:pt x="180" y="71"/>
                </a:lnTo>
                <a:lnTo>
                  <a:pt x="180" y="73"/>
                </a:lnTo>
                <a:lnTo>
                  <a:pt x="180" y="73"/>
                </a:lnTo>
                <a:lnTo>
                  <a:pt x="180" y="73"/>
                </a:lnTo>
                <a:lnTo>
                  <a:pt x="180" y="73"/>
                </a:lnTo>
                <a:lnTo>
                  <a:pt x="180" y="73"/>
                </a:lnTo>
                <a:lnTo>
                  <a:pt x="180" y="75"/>
                </a:lnTo>
                <a:lnTo>
                  <a:pt x="180" y="75"/>
                </a:lnTo>
                <a:lnTo>
                  <a:pt x="180" y="75"/>
                </a:lnTo>
                <a:lnTo>
                  <a:pt x="180" y="75"/>
                </a:lnTo>
                <a:lnTo>
                  <a:pt x="182" y="75"/>
                </a:lnTo>
                <a:lnTo>
                  <a:pt x="182" y="77"/>
                </a:lnTo>
                <a:lnTo>
                  <a:pt x="182" y="77"/>
                </a:lnTo>
                <a:lnTo>
                  <a:pt x="182" y="77"/>
                </a:lnTo>
                <a:lnTo>
                  <a:pt x="182" y="77"/>
                </a:lnTo>
                <a:lnTo>
                  <a:pt x="182" y="77"/>
                </a:lnTo>
                <a:lnTo>
                  <a:pt x="182" y="79"/>
                </a:lnTo>
                <a:lnTo>
                  <a:pt x="182" y="79"/>
                </a:lnTo>
                <a:lnTo>
                  <a:pt x="182" y="79"/>
                </a:lnTo>
                <a:lnTo>
                  <a:pt x="182" y="79"/>
                </a:lnTo>
                <a:lnTo>
                  <a:pt x="182" y="79"/>
                </a:lnTo>
                <a:lnTo>
                  <a:pt x="182" y="81"/>
                </a:lnTo>
                <a:lnTo>
                  <a:pt x="182" y="81"/>
                </a:lnTo>
                <a:lnTo>
                  <a:pt x="182" y="81"/>
                </a:lnTo>
                <a:lnTo>
                  <a:pt x="182" y="81"/>
                </a:lnTo>
                <a:lnTo>
                  <a:pt x="180" y="81"/>
                </a:lnTo>
                <a:lnTo>
                  <a:pt x="180" y="83"/>
                </a:lnTo>
                <a:lnTo>
                  <a:pt x="180" y="83"/>
                </a:lnTo>
                <a:lnTo>
                  <a:pt x="180" y="83"/>
                </a:lnTo>
                <a:lnTo>
                  <a:pt x="180" y="83"/>
                </a:lnTo>
                <a:lnTo>
                  <a:pt x="180" y="83"/>
                </a:lnTo>
                <a:lnTo>
                  <a:pt x="178" y="83"/>
                </a:lnTo>
                <a:lnTo>
                  <a:pt x="178" y="83"/>
                </a:lnTo>
                <a:lnTo>
                  <a:pt x="178" y="83"/>
                </a:lnTo>
                <a:lnTo>
                  <a:pt x="178" y="83"/>
                </a:lnTo>
                <a:lnTo>
                  <a:pt x="178" y="83"/>
                </a:lnTo>
                <a:lnTo>
                  <a:pt x="178" y="83"/>
                </a:lnTo>
                <a:lnTo>
                  <a:pt x="176" y="83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4" y="85"/>
                </a:lnTo>
                <a:lnTo>
                  <a:pt x="174" y="85"/>
                </a:lnTo>
                <a:lnTo>
                  <a:pt x="174" y="85"/>
                </a:lnTo>
                <a:lnTo>
                  <a:pt x="174" y="85"/>
                </a:lnTo>
                <a:lnTo>
                  <a:pt x="172" y="85"/>
                </a:lnTo>
                <a:lnTo>
                  <a:pt x="172" y="85"/>
                </a:lnTo>
                <a:lnTo>
                  <a:pt x="172" y="85"/>
                </a:lnTo>
                <a:lnTo>
                  <a:pt x="172" y="85"/>
                </a:lnTo>
                <a:lnTo>
                  <a:pt x="172" y="85"/>
                </a:lnTo>
                <a:lnTo>
                  <a:pt x="172" y="85"/>
                </a:lnTo>
                <a:lnTo>
                  <a:pt x="170" y="85"/>
                </a:lnTo>
                <a:lnTo>
                  <a:pt x="170" y="85"/>
                </a:lnTo>
                <a:lnTo>
                  <a:pt x="170" y="85"/>
                </a:lnTo>
                <a:lnTo>
                  <a:pt x="170" y="85"/>
                </a:lnTo>
                <a:lnTo>
                  <a:pt x="169" y="85"/>
                </a:lnTo>
                <a:lnTo>
                  <a:pt x="169" y="85"/>
                </a:lnTo>
                <a:lnTo>
                  <a:pt x="169" y="85"/>
                </a:lnTo>
                <a:lnTo>
                  <a:pt x="169" y="87"/>
                </a:lnTo>
                <a:lnTo>
                  <a:pt x="169" y="87"/>
                </a:lnTo>
                <a:lnTo>
                  <a:pt x="167" y="87"/>
                </a:lnTo>
                <a:lnTo>
                  <a:pt x="167" y="85"/>
                </a:lnTo>
                <a:lnTo>
                  <a:pt x="167" y="85"/>
                </a:lnTo>
                <a:lnTo>
                  <a:pt x="167" y="85"/>
                </a:lnTo>
                <a:lnTo>
                  <a:pt x="167" y="85"/>
                </a:lnTo>
                <a:lnTo>
                  <a:pt x="165" y="85"/>
                </a:lnTo>
                <a:lnTo>
                  <a:pt x="165" y="85"/>
                </a:lnTo>
                <a:lnTo>
                  <a:pt x="165" y="85"/>
                </a:lnTo>
                <a:lnTo>
                  <a:pt x="165" y="85"/>
                </a:lnTo>
                <a:lnTo>
                  <a:pt x="163" y="85"/>
                </a:lnTo>
                <a:lnTo>
                  <a:pt x="163" y="85"/>
                </a:lnTo>
                <a:lnTo>
                  <a:pt x="163" y="85"/>
                </a:lnTo>
                <a:lnTo>
                  <a:pt x="163" y="85"/>
                </a:lnTo>
                <a:lnTo>
                  <a:pt x="161" y="85"/>
                </a:lnTo>
                <a:lnTo>
                  <a:pt x="161" y="85"/>
                </a:lnTo>
                <a:lnTo>
                  <a:pt x="163" y="87"/>
                </a:lnTo>
                <a:lnTo>
                  <a:pt x="163" y="87"/>
                </a:lnTo>
                <a:lnTo>
                  <a:pt x="163" y="87"/>
                </a:lnTo>
                <a:lnTo>
                  <a:pt x="163" y="87"/>
                </a:lnTo>
                <a:lnTo>
                  <a:pt x="163" y="87"/>
                </a:lnTo>
                <a:lnTo>
                  <a:pt x="163" y="89"/>
                </a:lnTo>
                <a:lnTo>
                  <a:pt x="163" y="89"/>
                </a:lnTo>
                <a:lnTo>
                  <a:pt x="163" y="89"/>
                </a:lnTo>
                <a:lnTo>
                  <a:pt x="163" y="89"/>
                </a:lnTo>
                <a:lnTo>
                  <a:pt x="163" y="89"/>
                </a:lnTo>
                <a:lnTo>
                  <a:pt x="163" y="91"/>
                </a:lnTo>
                <a:lnTo>
                  <a:pt x="163" y="91"/>
                </a:lnTo>
                <a:lnTo>
                  <a:pt x="163" y="91"/>
                </a:lnTo>
                <a:lnTo>
                  <a:pt x="165" y="91"/>
                </a:lnTo>
                <a:lnTo>
                  <a:pt x="165" y="91"/>
                </a:lnTo>
                <a:lnTo>
                  <a:pt x="165" y="93"/>
                </a:lnTo>
                <a:lnTo>
                  <a:pt x="165" y="93"/>
                </a:lnTo>
                <a:lnTo>
                  <a:pt x="165" y="93"/>
                </a:lnTo>
                <a:lnTo>
                  <a:pt x="165" y="93"/>
                </a:lnTo>
                <a:lnTo>
                  <a:pt x="165" y="94"/>
                </a:lnTo>
                <a:lnTo>
                  <a:pt x="163" y="94"/>
                </a:lnTo>
                <a:lnTo>
                  <a:pt x="163" y="94"/>
                </a:lnTo>
                <a:lnTo>
                  <a:pt x="163" y="94"/>
                </a:lnTo>
                <a:lnTo>
                  <a:pt x="163" y="94"/>
                </a:lnTo>
                <a:lnTo>
                  <a:pt x="163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4"/>
                </a:lnTo>
                <a:lnTo>
                  <a:pt x="161" y="96"/>
                </a:lnTo>
                <a:lnTo>
                  <a:pt x="161" y="96"/>
                </a:lnTo>
                <a:lnTo>
                  <a:pt x="159" y="96"/>
                </a:lnTo>
                <a:lnTo>
                  <a:pt x="159" y="96"/>
                </a:lnTo>
                <a:lnTo>
                  <a:pt x="159" y="96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59" y="100"/>
                </a:lnTo>
                <a:lnTo>
                  <a:pt x="159" y="100"/>
                </a:lnTo>
                <a:lnTo>
                  <a:pt x="161" y="100"/>
                </a:lnTo>
                <a:lnTo>
                  <a:pt x="161" y="100"/>
                </a:lnTo>
                <a:lnTo>
                  <a:pt x="161" y="100"/>
                </a:lnTo>
                <a:lnTo>
                  <a:pt x="161" y="102"/>
                </a:lnTo>
                <a:lnTo>
                  <a:pt x="161" y="102"/>
                </a:lnTo>
                <a:lnTo>
                  <a:pt x="161" y="102"/>
                </a:lnTo>
                <a:lnTo>
                  <a:pt x="161" y="102"/>
                </a:lnTo>
                <a:lnTo>
                  <a:pt x="161" y="102"/>
                </a:lnTo>
                <a:lnTo>
                  <a:pt x="161" y="104"/>
                </a:lnTo>
                <a:lnTo>
                  <a:pt x="161" y="104"/>
                </a:lnTo>
                <a:lnTo>
                  <a:pt x="161" y="104"/>
                </a:lnTo>
                <a:lnTo>
                  <a:pt x="161" y="104"/>
                </a:lnTo>
                <a:lnTo>
                  <a:pt x="161" y="104"/>
                </a:lnTo>
                <a:lnTo>
                  <a:pt x="161" y="104"/>
                </a:lnTo>
                <a:lnTo>
                  <a:pt x="161" y="106"/>
                </a:lnTo>
                <a:lnTo>
                  <a:pt x="161" y="106"/>
                </a:lnTo>
                <a:lnTo>
                  <a:pt x="161" y="106"/>
                </a:lnTo>
                <a:lnTo>
                  <a:pt x="161" y="106"/>
                </a:lnTo>
                <a:lnTo>
                  <a:pt x="161" y="106"/>
                </a:lnTo>
                <a:lnTo>
                  <a:pt x="163" y="106"/>
                </a:lnTo>
                <a:lnTo>
                  <a:pt x="163" y="106"/>
                </a:lnTo>
                <a:lnTo>
                  <a:pt x="163" y="106"/>
                </a:lnTo>
                <a:lnTo>
                  <a:pt x="163" y="108"/>
                </a:lnTo>
                <a:lnTo>
                  <a:pt x="163" y="108"/>
                </a:lnTo>
                <a:lnTo>
                  <a:pt x="163" y="108"/>
                </a:lnTo>
                <a:lnTo>
                  <a:pt x="163" y="108"/>
                </a:lnTo>
                <a:lnTo>
                  <a:pt x="163" y="110"/>
                </a:lnTo>
                <a:lnTo>
                  <a:pt x="163" y="110"/>
                </a:lnTo>
                <a:lnTo>
                  <a:pt x="163" y="110"/>
                </a:lnTo>
                <a:lnTo>
                  <a:pt x="163" y="110"/>
                </a:lnTo>
                <a:lnTo>
                  <a:pt x="165" y="110"/>
                </a:lnTo>
                <a:lnTo>
                  <a:pt x="165" y="110"/>
                </a:lnTo>
                <a:lnTo>
                  <a:pt x="165" y="110"/>
                </a:lnTo>
                <a:lnTo>
                  <a:pt x="165" y="110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2"/>
                </a:lnTo>
                <a:lnTo>
                  <a:pt x="165" y="114"/>
                </a:lnTo>
                <a:lnTo>
                  <a:pt x="165" y="114"/>
                </a:lnTo>
                <a:lnTo>
                  <a:pt x="165" y="114"/>
                </a:lnTo>
                <a:lnTo>
                  <a:pt x="165" y="114"/>
                </a:lnTo>
                <a:lnTo>
                  <a:pt x="165" y="114"/>
                </a:lnTo>
                <a:lnTo>
                  <a:pt x="165" y="114"/>
                </a:lnTo>
                <a:lnTo>
                  <a:pt x="165" y="116"/>
                </a:lnTo>
                <a:lnTo>
                  <a:pt x="165" y="116"/>
                </a:lnTo>
                <a:lnTo>
                  <a:pt x="165" y="116"/>
                </a:lnTo>
                <a:lnTo>
                  <a:pt x="165" y="116"/>
                </a:lnTo>
                <a:lnTo>
                  <a:pt x="167" y="116"/>
                </a:lnTo>
                <a:lnTo>
                  <a:pt x="167" y="116"/>
                </a:lnTo>
                <a:lnTo>
                  <a:pt x="167" y="116"/>
                </a:lnTo>
                <a:lnTo>
                  <a:pt x="167" y="116"/>
                </a:lnTo>
                <a:lnTo>
                  <a:pt x="167" y="117"/>
                </a:lnTo>
                <a:lnTo>
                  <a:pt x="167" y="117"/>
                </a:lnTo>
                <a:lnTo>
                  <a:pt x="167" y="117"/>
                </a:lnTo>
                <a:lnTo>
                  <a:pt x="167" y="117"/>
                </a:lnTo>
                <a:lnTo>
                  <a:pt x="167" y="117"/>
                </a:lnTo>
                <a:lnTo>
                  <a:pt x="167" y="117"/>
                </a:lnTo>
                <a:lnTo>
                  <a:pt x="169" y="117"/>
                </a:lnTo>
                <a:lnTo>
                  <a:pt x="169" y="119"/>
                </a:lnTo>
                <a:lnTo>
                  <a:pt x="167" y="119"/>
                </a:lnTo>
                <a:lnTo>
                  <a:pt x="167" y="119"/>
                </a:lnTo>
                <a:lnTo>
                  <a:pt x="167" y="119"/>
                </a:lnTo>
                <a:lnTo>
                  <a:pt x="167" y="119"/>
                </a:lnTo>
                <a:lnTo>
                  <a:pt x="167" y="121"/>
                </a:lnTo>
                <a:lnTo>
                  <a:pt x="167" y="121"/>
                </a:lnTo>
                <a:lnTo>
                  <a:pt x="167" y="121"/>
                </a:lnTo>
                <a:lnTo>
                  <a:pt x="167" y="121"/>
                </a:lnTo>
                <a:lnTo>
                  <a:pt x="167" y="121"/>
                </a:lnTo>
                <a:lnTo>
                  <a:pt x="167" y="121"/>
                </a:lnTo>
                <a:lnTo>
                  <a:pt x="167" y="123"/>
                </a:lnTo>
                <a:lnTo>
                  <a:pt x="165" y="123"/>
                </a:lnTo>
                <a:lnTo>
                  <a:pt x="165" y="123"/>
                </a:lnTo>
                <a:lnTo>
                  <a:pt x="165" y="123"/>
                </a:lnTo>
                <a:lnTo>
                  <a:pt x="167" y="123"/>
                </a:lnTo>
                <a:lnTo>
                  <a:pt x="167" y="123"/>
                </a:lnTo>
                <a:lnTo>
                  <a:pt x="167" y="123"/>
                </a:lnTo>
                <a:lnTo>
                  <a:pt x="167" y="125"/>
                </a:lnTo>
                <a:lnTo>
                  <a:pt x="167" y="125"/>
                </a:lnTo>
                <a:lnTo>
                  <a:pt x="167" y="125"/>
                </a:lnTo>
                <a:lnTo>
                  <a:pt x="167" y="125"/>
                </a:lnTo>
                <a:lnTo>
                  <a:pt x="167" y="125"/>
                </a:lnTo>
                <a:lnTo>
                  <a:pt x="167" y="125"/>
                </a:lnTo>
                <a:lnTo>
                  <a:pt x="169" y="125"/>
                </a:lnTo>
                <a:lnTo>
                  <a:pt x="169" y="127"/>
                </a:lnTo>
                <a:lnTo>
                  <a:pt x="169" y="127"/>
                </a:lnTo>
                <a:lnTo>
                  <a:pt x="169" y="127"/>
                </a:lnTo>
                <a:lnTo>
                  <a:pt x="169" y="127"/>
                </a:lnTo>
                <a:lnTo>
                  <a:pt x="169" y="127"/>
                </a:lnTo>
                <a:lnTo>
                  <a:pt x="169" y="127"/>
                </a:lnTo>
                <a:lnTo>
                  <a:pt x="170" y="127"/>
                </a:lnTo>
                <a:lnTo>
                  <a:pt x="170" y="127"/>
                </a:lnTo>
                <a:lnTo>
                  <a:pt x="170" y="127"/>
                </a:lnTo>
                <a:lnTo>
                  <a:pt x="170" y="129"/>
                </a:lnTo>
                <a:lnTo>
                  <a:pt x="170" y="129"/>
                </a:lnTo>
                <a:lnTo>
                  <a:pt x="170" y="129"/>
                </a:lnTo>
                <a:lnTo>
                  <a:pt x="169" y="129"/>
                </a:lnTo>
                <a:lnTo>
                  <a:pt x="170" y="129"/>
                </a:lnTo>
                <a:lnTo>
                  <a:pt x="170" y="129"/>
                </a:lnTo>
                <a:lnTo>
                  <a:pt x="170" y="129"/>
                </a:lnTo>
                <a:lnTo>
                  <a:pt x="170" y="129"/>
                </a:lnTo>
                <a:lnTo>
                  <a:pt x="170" y="131"/>
                </a:lnTo>
                <a:lnTo>
                  <a:pt x="170" y="131"/>
                </a:lnTo>
                <a:lnTo>
                  <a:pt x="170" y="131"/>
                </a:lnTo>
                <a:lnTo>
                  <a:pt x="170" y="131"/>
                </a:lnTo>
                <a:lnTo>
                  <a:pt x="170" y="131"/>
                </a:lnTo>
                <a:lnTo>
                  <a:pt x="170" y="131"/>
                </a:lnTo>
                <a:lnTo>
                  <a:pt x="170" y="133"/>
                </a:lnTo>
                <a:lnTo>
                  <a:pt x="170" y="133"/>
                </a:lnTo>
                <a:lnTo>
                  <a:pt x="170" y="133"/>
                </a:lnTo>
                <a:lnTo>
                  <a:pt x="172" y="133"/>
                </a:lnTo>
                <a:lnTo>
                  <a:pt x="172" y="133"/>
                </a:lnTo>
                <a:lnTo>
                  <a:pt x="172" y="135"/>
                </a:lnTo>
                <a:lnTo>
                  <a:pt x="172" y="135"/>
                </a:lnTo>
                <a:lnTo>
                  <a:pt x="172" y="135"/>
                </a:lnTo>
                <a:lnTo>
                  <a:pt x="172" y="135"/>
                </a:lnTo>
                <a:lnTo>
                  <a:pt x="172" y="137"/>
                </a:lnTo>
                <a:lnTo>
                  <a:pt x="172" y="137"/>
                </a:lnTo>
                <a:lnTo>
                  <a:pt x="172" y="137"/>
                </a:lnTo>
                <a:lnTo>
                  <a:pt x="172" y="137"/>
                </a:lnTo>
                <a:lnTo>
                  <a:pt x="172" y="137"/>
                </a:lnTo>
                <a:lnTo>
                  <a:pt x="172" y="137"/>
                </a:lnTo>
                <a:lnTo>
                  <a:pt x="172" y="139"/>
                </a:lnTo>
                <a:lnTo>
                  <a:pt x="172" y="139"/>
                </a:lnTo>
                <a:lnTo>
                  <a:pt x="172" y="139"/>
                </a:lnTo>
                <a:lnTo>
                  <a:pt x="172" y="139"/>
                </a:lnTo>
                <a:lnTo>
                  <a:pt x="172" y="139"/>
                </a:lnTo>
                <a:lnTo>
                  <a:pt x="172" y="141"/>
                </a:lnTo>
                <a:lnTo>
                  <a:pt x="172" y="141"/>
                </a:lnTo>
                <a:lnTo>
                  <a:pt x="172" y="141"/>
                </a:lnTo>
                <a:lnTo>
                  <a:pt x="172" y="141"/>
                </a:lnTo>
                <a:lnTo>
                  <a:pt x="172" y="141"/>
                </a:lnTo>
                <a:lnTo>
                  <a:pt x="172" y="141"/>
                </a:lnTo>
                <a:lnTo>
                  <a:pt x="170" y="141"/>
                </a:lnTo>
                <a:lnTo>
                  <a:pt x="170" y="141"/>
                </a:lnTo>
                <a:lnTo>
                  <a:pt x="170" y="142"/>
                </a:lnTo>
                <a:lnTo>
                  <a:pt x="170" y="142"/>
                </a:lnTo>
                <a:lnTo>
                  <a:pt x="170" y="142"/>
                </a:lnTo>
                <a:lnTo>
                  <a:pt x="170" y="142"/>
                </a:lnTo>
                <a:lnTo>
                  <a:pt x="169" y="142"/>
                </a:lnTo>
                <a:lnTo>
                  <a:pt x="169" y="142"/>
                </a:lnTo>
                <a:lnTo>
                  <a:pt x="169" y="142"/>
                </a:lnTo>
                <a:lnTo>
                  <a:pt x="169" y="142"/>
                </a:lnTo>
                <a:lnTo>
                  <a:pt x="169" y="142"/>
                </a:lnTo>
                <a:lnTo>
                  <a:pt x="169" y="142"/>
                </a:lnTo>
                <a:lnTo>
                  <a:pt x="167" y="142"/>
                </a:lnTo>
                <a:lnTo>
                  <a:pt x="167" y="142"/>
                </a:lnTo>
                <a:lnTo>
                  <a:pt x="167" y="142"/>
                </a:lnTo>
                <a:lnTo>
                  <a:pt x="167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2"/>
                </a:lnTo>
                <a:lnTo>
                  <a:pt x="165" y="141"/>
                </a:lnTo>
                <a:lnTo>
                  <a:pt x="165" y="141"/>
                </a:lnTo>
                <a:lnTo>
                  <a:pt x="165" y="141"/>
                </a:lnTo>
                <a:lnTo>
                  <a:pt x="165" y="141"/>
                </a:lnTo>
                <a:lnTo>
                  <a:pt x="165" y="141"/>
                </a:lnTo>
                <a:lnTo>
                  <a:pt x="165" y="139"/>
                </a:lnTo>
                <a:lnTo>
                  <a:pt x="165" y="139"/>
                </a:lnTo>
                <a:lnTo>
                  <a:pt x="163" y="139"/>
                </a:lnTo>
                <a:lnTo>
                  <a:pt x="163" y="139"/>
                </a:lnTo>
                <a:lnTo>
                  <a:pt x="163" y="139"/>
                </a:lnTo>
                <a:lnTo>
                  <a:pt x="163" y="141"/>
                </a:lnTo>
                <a:lnTo>
                  <a:pt x="163" y="141"/>
                </a:lnTo>
                <a:lnTo>
                  <a:pt x="163" y="141"/>
                </a:lnTo>
                <a:lnTo>
                  <a:pt x="161" y="141"/>
                </a:lnTo>
                <a:lnTo>
                  <a:pt x="161" y="141"/>
                </a:lnTo>
                <a:lnTo>
                  <a:pt x="161" y="141"/>
                </a:lnTo>
                <a:lnTo>
                  <a:pt x="161" y="141"/>
                </a:lnTo>
                <a:lnTo>
                  <a:pt x="161" y="141"/>
                </a:lnTo>
                <a:lnTo>
                  <a:pt x="161" y="141"/>
                </a:lnTo>
                <a:lnTo>
                  <a:pt x="161" y="142"/>
                </a:lnTo>
                <a:lnTo>
                  <a:pt x="161" y="142"/>
                </a:lnTo>
                <a:lnTo>
                  <a:pt x="161" y="142"/>
                </a:lnTo>
                <a:lnTo>
                  <a:pt x="161" y="142"/>
                </a:lnTo>
                <a:lnTo>
                  <a:pt x="161" y="142"/>
                </a:lnTo>
                <a:lnTo>
                  <a:pt x="161" y="142"/>
                </a:lnTo>
                <a:lnTo>
                  <a:pt x="163" y="142"/>
                </a:lnTo>
                <a:lnTo>
                  <a:pt x="163" y="142"/>
                </a:lnTo>
                <a:lnTo>
                  <a:pt x="163" y="144"/>
                </a:lnTo>
                <a:lnTo>
                  <a:pt x="163" y="144"/>
                </a:lnTo>
                <a:lnTo>
                  <a:pt x="163" y="144"/>
                </a:lnTo>
                <a:lnTo>
                  <a:pt x="163" y="144"/>
                </a:lnTo>
                <a:lnTo>
                  <a:pt x="163" y="144"/>
                </a:lnTo>
                <a:lnTo>
                  <a:pt x="163" y="146"/>
                </a:lnTo>
                <a:lnTo>
                  <a:pt x="165" y="146"/>
                </a:lnTo>
                <a:lnTo>
                  <a:pt x="165" y="146"/>
                </a:lnTo>
                <a:lnTo>
                  <a:pt x="165" y="146"/>
                </a:lnTo>
                <a:lnTo>
                  <a:pt x="165" y="146"/>
                </a:lnTo>
                <a:lnTo>
                  <a:pt x="165" y="146"/>
                </a:lnTo>
                <a:lnTo>
                  <a:pt x="165" y="148"/>
                </a:lnTo>
                <a:lnTo>
                  <a:pt x="165" y="148"/>
                </a:lnTo>
                <a:lnTo>
                  <a:pt x="165" y="148"/>
                </a:lnTo>
                <a:lnTo>
                  <a:pt x="165" y="148"/>
                </a:lnTo>
                <a:lnTo>
                  <a:pt x="165" y="148"/>
                </a:lnTo>
                <a:lnTo>
                  <a:pt x="165" y="150"/>
                </a:lnTo>
                <a:lnTo>
                  <a:pt x="165" y="148"/>
                </a:lnTo>
                <a:lnTo>
                  <a:pt x="167" y="148"/>
                </a:lnTo>
                <a:lnTo>
                  <a:pt x="167" y="148"/>
                </a:lnTo>
                <a:lnTo>
                  <a:pt x="167" y="148"/>
                </a:lnTo>
                <a:lnTo>
                  <a:pt x="167" y="148"/>
                </a:lnTo>
                <a:lnTo>
                  <a:pt x="167" y="150"/>
                </a:lnTo>
                <a:lnTo>
                  <a:pt x="169" y="150"/>
                </a:lnTo>
                <a:lnTo>
                  <a:pt x="169" y="150"/>
                </a:lnTo>
                <a:lnTo>
                  <a:pt x="169" y="150"/>
                </a:lnTo>
                <a:lnTo>
                  <a:pt x="169" y="150"/>
                </a:lnTo>
                <a:lnTo>
                  <a:pt x="169" y="150"/>
                </a:lnTo>
                <a:lnTo>
                  <a:pt x="170" y="150"/>
                </a:lnTo>
                <a:lnTo>
                  <a:pt x="170" y="150"/>
                </a:lnTo>
                <a:lnTo>
                  <a:pt x="170" y="152"/>
                </a:lnTo>
                <a:lnTo>
                  <a:pt x="170" y="152"/>
                </a:lnTo>
                <a:lnTo>
                  <a:pt x="170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4"/>
                </a:lnTo>
                <a:lnTo>
                  <a:pt x="172" y="154"/>
                </a:lnTo>
                <a:lnTo>
                  <a:pt x="172" y="154"/>
                </a:lnTo>
                <a:lnTo>
                  <a:pt x="172" y="154"/>
                </a:lnTo>
                <a:lnTo>
                  <a:pt x="172" y="154"/>
                </a:lnTo>
                <a:lnTo>
                  <a:pt x="170" y="156"/>
                </a:lnTo>
                <a:lnTo>
                  <a:pt x="170" y="156"/>
                </a:lnTo>
                <a:lnTo>
                  <a:pt x="170" y="156"/>
                </a:lnTo>
                <a:lnTo>
                  <a:pt x="170" y="156"/>
                </a:lnTo>
                <a:lnTo>
                  <a:pt x="170" y="156"/>
                </a:lnTo>
                <a:lnTo>
                  <a:pt x="170" y="158"/>
                </a:lnTo>
                <a:lnTo>
                  <a:pt x="170" y="158"/>
                </a:lnTo>
                <a:lnTo>
                  <a:pt x="170" y="158"/>
                </a:lnTo>
                <a:lnTo>
                  <a:pt x="170" y="158"/>
                </a:lnTo>
                <a:lnTo>
                  <a:pt x="170" y="160"/>
                </a:lnTo>
                <a:lnTo>
                  <a:pt x="170" y="160"/>
                </a:lnTo>
                <a:lnTo>
                  <a:pt x="170" y="160"/>
                </a:lnTo>
                <a:lnTo>
                  <a:pt x="170" y="160"/>
                </a:lnTo>
                <a:lnTo>
                  <a:pt x="170" y="160"/>
                </a:lnTo>
                <a:lnTo>
                  <a:pt x="170" y="160"/>
                </a:lnTo>
                <a:lnTo>
                  <a:pt x="170" y="162"/>
                </a:lnTo>
                <a:lnTo>
                  <a:pt x="170" y="162"/>
                </a:lnTo>
                <a:lnTo>
                  <a:pt x="170" y="162"/>
                </a:lnTo>
                <a:lnTo>
                  <a:pt x="170" y="162"/>
                </a:lnTo>
                <a:lnTo>
                  <a:pt x="170" y="164"/>
                </a:lnTo>
                <a:lnTo>
                  <a:pt x="170" y="164"/>
                </a:lnTo>
                <a:lnTo>
                  <a:pt x="170" y="164"/>
                </a:lnTo>
                <a:lnTo>
                  <a:pt x="170" y="164"/>
                </a:lnTo>
                <a:lnTo>
                  <a:pt x="169" y="166"/>
                </a:lnTo>
                <a:lnTo>
                  <a:pt x="169" y="166"/>
                </a:lnTo>
                <a:lnTo>
                  <a:pt x="169" y="166"/>
                </a:lnTo>
                <a:lnTo>
                  <a:pt x="170" y="166"/>
                </a:lnTo>
                <a:lnTo>
                  <a:pt x="170" y="166"/>
                </a:lnTo>
                <a:lnTo>
                  <a:pt x="170" y="167"/>
                </a:lnTo>
                <a:lnTo>
                  <a:pt x="170" y="167"/>
                </a:lnTo>
                <a:lnTo>
                  <a:pt x="170" y="167"/>
                </a:lnTo>
                <a:lnTo>
                  <a:pt x="170" y="167"/>
                </a:lnTo>
                <a:lnTo>
                  <a:pt x="170" y="167"/>
                </a:lnTo>
                <a:lnTo>
                  <a:pt x="170" y="169"/>
                </a:lnTo>
                <a:lnTo>
                  <a:pt x="170" y="169"/>
                </a:lnTo>
                <a:lnTo>
                  <a:pt x="170" y="169"/>
                </a:lnTo>
                <a:lnTo>
                  <a:pt x="169" y="169"/>
                </a:lnTo>
                <a:lnTo>
                  <a:pt x="169" y="169"/>
                </a:lnTo>
                <a:lnTo>
                  <a:pt x="169" y="169"/>
                </a:lnTo>
                <a:lnTo>
                  <a:pt x="169" y="171"/>
                </a:lnTo>
                <a:lnTo>
                  <a:pt x="169" y="171"/>
                </a:lnTo>
                <a:lnTo>
                  <a:pt x="169" y="171"/>
                </a:lnTo>
                <a:lnTo>
                  <a:pt x="169" y="171"/>
                </a:lnTo>
                <a:lnTo>
                  <a:pt x="169" y="173"/>
                </a:lnTo>
                <a:lnTo>
                  <a:pt x="169" y="173"/>
                </a:lnTo>
                <a:lnTo>
                  <a:pt x="169" y="173"/>
                </a:lnTo>
                <a:lnTo>
                  <a:pt x="169" y="173"/>
                </a:lnTo>
                <a:lnTo>
                  <a:pt x="169" y="173"/>
                </a:lnTo>
                <a:lnTo>
                  <a:pt x="169" y="175"/>
                </a:lnTo>
                <a:lnTo>
                  <a:pt x="169" y="175"/>
                </a:lnTo>
                <a:lnTo>
                  <a:pt x="169" y="175"/>
                </a:lnTo>
                <a:lnTo>
                  <a:pt x="169" y="175"/>
                </a:lnTo>
                <a:lnTo>
                  <a:pt x="169" y="175"/>
                </a:lnTo>
                <a:lnTo>
                  <a:pt x="167" y="175"/>
                </a:lnTo>
                <a:lnTo>
                  <a:pt x="167" y="177"/>
                </a:lnTo>
                <a:lnTo>
                  <a:pt x="167" y="177"/>
                </a:lnTo>
                <a:lnTo>
                  <a:pt x="167" y="177"/>
                </a:lnTo>
                <a:lnTo>
                  <a:pt x="167" y="177"/>
                </a:lnTo>
                <a:lnTo>
                  <a:pt x="167" y="177"/>
                </a:lnTo>
                <a:lnTo>
                  <a:pt x="167" y="177"/>
                </a:lnTo>
                <a:lnTo>
                  <a:pt x="165" y="177"/>
                </a:lnTo>
                <a:lnTo>
                  <a:pt x="165" y="177"/>
                </a:lnTo>
                <a:lnTo>
                  <a:pt x="165" y="179"/>
                </a:lnTo>
                <a:lnTo>
                  <a:pt x="165" y="179"/>
                </a:lnTo>
                <a:lnTo>
                  <a:pt x="165" y="179"/>
                </a:lnTo>
                <a:lnTo>
                  <a:pt x="165" y="179"/>
                </a:lnTo>
                <a:lnTo>
                  <a:pt x="165" y="179"/>
                </a:lnTo>
                <a:lnTo>
                  <a:pt x="165" y="179"/>
                </a:lnTo>
                <a:lnTo>
                  <a:pt x="165" y="181"/>
                </a:lnTo>
                <a:lnTo>
                  <a:pt x="165" y="181"/>
                </a:lnTo>
                <a:lnTo>
                  <a:pt x="167" y="181"/>
                </a:lnTo>
                <a:lnTo>
                  <a:pt x="167" y="181"/>
                </a:lnTo>
                <a:lnTo>
                  <a:pt x="167" y="181"/>
                </a:lnTo>
                <a:lnTo>
                  <a:pt x="167" y="183"/>
                </a:lnTo>
                <a:lnTo>
                  <a:pt x="167" y="183"/>
                </a:lnTo>
                <a:lnTo>
                  <a:pt x="167" y="183"/>
                </a:lnTo>
                <a:lnTo>
                  <a:pt x="167" y="183"/>
                </a:lnTo>
                <a:lnTo>
                  <a:pt x="167" y="185"/>
                </a:lnTo>
                <a:lnTo>
                  <a:pt x="167" y="185"/>
                </a:lnTo>
                <a:lnTo>
                  <a:pt x="167" y="185"/>
                </a:lnTo>
                <a:lnTo>
                  <a:pt x="167" y="185"/>
                </a:lnTo>
                <a:lnTo>
                  <a:pt x="167" y="187"/>
                </a:lnTo>
                <a:lnTo>
                  <a:pt x="165" y="187"/>
                </a:lnTo>
                <a:lnTo>
                  <a:pt x="165" y="187"/>
                </a:lnTo>
                <a:lnTo>
                  <a:pt x="165" y="187"/>
                </a:lnTo>
                <a:lnTo>
                  <a:pt x="165" y="187"/>
                </a:lnTo>
                <a:lnTo>
                  <a:pt x="165" y="187"/>
                </a:lnTo>
                <a:lnTo>
                  <a:pt x="165" y="189"/>
                </a:lnTo>
                <a:lnTo>
                  <a:pt x="165" y="189"/>
                </a:lnTo>
                <a:lnTo>
                  <a:pt x="165" y="189"/>
                </a:lnTo>
                <a:lnTo>
                  <a:pt x="165" y="189"/>
                </a:lnTo>
                <a:lnTo>
                  <a:pt x="165" y="189"/>
                </a:lnTo>
                <a:lnTo>
                  <a:pt x="165" y="189"/>
                </a:lnTo>
                <a:lnTo>
                  <a:pt x="165" y="190"/>
                </a:lnTo>
                <a:lnTo>
                  <a:pt x="165" y="190"/>
                </a:lnTo>
                <a:lnTo>
                  <a:pt x="165" y="190"/>
                </a:lnTo>
                <a:lnTo>
                  <a:pt x="165" y="190"/>
                </a:lnTo>
                <a:lnTo>
                  <a:pt x="167" y="192"/>
                </a:lnTo>
                <a:lnTo>
                  <a:pt x="167" y="192"/>
                </a:lnTo>
                <a:lnTo>
                  <a:pt x="167" y="192"/>
                </a:lnTo>
                <a:lnTo>
                  <a:pt x="165" y="192"/>
                </a:lnTo>
                <a:lnTo>
                  <a:pt x="165" y="192"/>
                </a:lnTo>
                <a:lnTo>
                  <a:pt x="165" y="194"/>
                </a:lnTo>
                <a:lnTo>
                  <a:pt x="165" y="194"/>
                </a:lnTo>
                <a:lnTo>
                  <a:pt x="165" y="194"/>
                </a:lnTo>
                <a:lnTo>
                  <a:pt x="165" y="194"/>
                </a:lnTo>
                <a:lnTo>
                  <a:pt x="167" y="194"/>
                </a:lnTo>
                <a:lnTo>
                  <a:pt x="167" y="196"/>
                </a:lnTo>
                <a:lnTo>
                  <a:pt x="167" y="196"/>
                </a:lnTo>
                <a:lnTo>
                  <a:pt x="167" y="196"/>
                </a:lnTo>
                <a:lnTo>
                  <a:pt x="167" y="196"/>
                </a:lnTo>
                <a:lnTo>
                  <a:pt x="167" y="198"/>
                </a:lnTo>
                <a:lnTo>
                  <a:pt x="167" y="198"/>
                </a:lnTo>
                <a:lnTo>
                  <a:pt x="167" y="198"/>
                </a:lnTo>
                <a:lnTo>
                  <a:pt x="167" y="198"/>
                </a:lnTo>
                <a:lnTo>
                  <a:pt x="167" y="198"/>
                </a:lnTo>
                <a:lnTo>
                  <a:pt x="167" y="198"/>
                </a:lnTo>
                <a:lnTo>
                  <a:pt x="169" y="198"/>
                </a:lnTo>
                <a:lnTo>
                  <a:pt x="169" y="200"/>
                </a:lnTo>
                <a:lnTo>
                  <a:pt x="169" y="200"/>
                </a:lnTo>
                <a:lnTo>
                  <a:pt x="169" y="200"/>
                </a:lnTo>
                <a:lnTo>
                  <a:pt x="169" y="200"/>
                </a:lnTo>
                <a:lnTo>
                  <a:pt x="169" y="200"/>
                </a:lnTo>
                <a:lnTo>
                  <a:pt x="169" y="202"/>
                </a:lnTo>
                <a:lnTo>
                  <a:pt x="169" y="202"/>
                </a:lnTo>
                <a:lnTo>
                  <a:pt x="169" y="202"/>
                </a:lnTo>
                <a:lnTo>
                  <a:pt x="169" y="202"/>
                </a:lnTo>
                <a:lnTo>
                  <a:pt x="169" y="202"/>
                </a:lnTo>
                <a:lnTo>
                  <a:pt x="169" y="204"/>
                </a:lnTo>
                <a:lnTo>
                  <a:pt x="169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6"/>
                </a:lnTo>
                <a:lnTo>
                  <a:pt x="167" y="206"/>
                </a:lnTo>
                <a:lnTo>
                  <a:pt x="167" y="206"/>
                </a:lnTo>
                <a:lnTo>
                  <a:pt x="167" y="206"/>
                </a:lnTo>
                <a:lnTo>
                  <a:pt x="167" y="206"/>
                </a:lnTo>
                <a:lnTo>
                  <a:pt x="165" y="206"/>
                </a:lnTo>
                <a:lnTo>
                  <a:pt x="165" y="206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5" y="208"/>
                </a:lnTo>
                <a:lnTo>
                  <a:pt x="163" y="208"/>
                </a:lnTo>
                <a:lnTo>
                  <a:pt x="163" y="208"/>
                </a:lnTo>
                <a:lnTo>
                  <a:pt x="163" y="208"/>
                </a:lnTo>
                <a:lnTo>
                  <a:pt x="163" y="210"/>
                </a:lnTo>
                <a:lnTo>
                  <a:pt x="163" y="210"/>
                </a:lnTo>
                <a:lnTo>
                  <a:pt x="163" y="210"/>
                </a:lnTo>
                <a:lnTo>
                  <a:pt x="163" y="210"/>
                </a:lnTo>
                <a:lnTo>
                  <a:pt x="161" y="210"/>
                </a:lnTo>
                <a:lnTo>
                  <a:pt x="161" y="210"/>
                </a:lnTo>
                <a:lnTo>
                  <a:pt x="163" y="210"/>
                </a:lnTo>
                <a:lnTo>
                  <a:pt x="161" y="210"/>
                </a:lnTo>
                <a:lnTo>
                  <a:pt x="161" y="210"/>
                </a:lnTo>
                <a:lnTo>
                  <a:pt x="163" y="212"/>
                </a:lnTo>
                <a:lnTo>
                  <a:pt x="163" y="212"/>
                </a:lnTo>
                <a:lnTo>
                  <a:pt x="163" y="212"/>
                </a:lnTo>
                <a:lnTo>
                  <a:pt x="163" y="212"/>
                </a:lnTo>
                <a:lnTo>
                  <a:pt x="163" y="212"/>
                </a:lnTo>
                <a:lnTo>
                  <a:pt x="163" y="212"/>
                </a:lnTo>
                <a:lnTo>
                  <a:pt x="163" y="214"/>
                </a:lnTo>
                <a:lnTo>
                  <a:pt x="163" y="214"/>
                </a:lnTo>
                <a:lnTo>
                  <a:pt x="163" y="214"/>
                </a:lnTo>
                <a:lnTo>
                  <a:pt x="165" y="214"/>
                </a:lnTo>
                <a:lnTo>
                  <a:pt x="165" y="214"/>
                </a:lnTo>
                <a:lnTo>
                  <a:pt x="165" y="214"/>
                </a:lnTo>
                <a:lnTo>
                  <a:pt x="165" y="215"/>
                </a:lnTo>
                <a:lnTo>
                  <a:pt x="165" y="215"/>
                </a:lnTo>
                <a:lnTo>
                  <a:pt x="165" y="215"/>
                </a:lnTo>
                <a:lnTo>
                  <a:pt x="165" y="215"/>
                </a:lnTo>
                <a:lnTo>
                  <a:pt x="167" y="215"/>
                </a:lnTo>
                <a:lnTo>
                  <a:pt x="167" y="215"/>
                </a:lnTo>
                <a:lnTo>
                  <a:pt x="167" y="215"/>
                </a:lnTo>
                <a:lnTo>
                  <a:pt x="167" y="215"/>
                </a:lnTo>
                <a:lnTo>
                  <a:pt x="167" y="215"/>
                </a:lnTo>
                <a:lnTo>
                  <a:pt x="169" y="215"/>
                </a:lnTo>
                <a:lnTo>
                  <a:pt x="169" y="215"/>
                </a:lnTo>
                <a:lnTo>
                  <a:pt x="169" y="215"/>
                </a:lnTo>
                <a:lnTo>
                  <a:pt x="169" y="215"/>
                </a:lnTo>
                <a:lnTo>
                  <a:pt x="169" y="215"/>
                </a:lnTo>
                <a:lnTo>
                  <a:pt x="169" y="215"/>
                </a:lnTo>
                <a:lnTo>
                  <a:pt x="169" y="217"/>
                </a:lnTo>
                <a:lnTo>
                  <a:pt x="170" y="217"/>
                </a:lnTo>
                <a:lnTo>
                  <a:pt x="169" y="217"/>
                </a:lnTo>
                <a:lnTo>
                  <a:pt x="170" y="217"/>
                </a:lnTo>
                <a:lnTo>
                  <a:pt x="170" y="217"/>
                </a:lnTo>
                <a:lnTo>
                  <a:pt x="170" y="217"/>
                </a:lnTo>
                <a:lnTo>
                  <a:pt x="170" y="217"/>
                </a:lnTo>
                <a:lnTo>
                  <a:pt x="170" y="217"/>
                </a:lnTo>
                <a:lnTo>
                  <a:pt x="170" y="217"/>
                </a:lnTo>
                <a:lnTo>
                  <a:pt x="172" y="217"/>
                </a:lnTo>
                <a:lnTo>
                  <a:pt x="172" y="219"/>
                </a:lnTo>
                <a:lnTo>
                  <a:pt x="172" y="219"/>
                </a:lnTo>
                <a:lnTo>
                  <a:pt x="172" y="219"/>
                </a:lnTo>
                <a:lnTo>
                  <a:pt x="172" y="219"/>
                </a:lnTo>
                <a:lnTo>
                  <a:pt x="172" y="219"/>
                </a:lnTo>
                <a:lnTo>
                  <a:pt x="172" y="219"/>
                </a:lnTo>
                <a:lnTo>
                  <a:pt x="172" y="217"/>
                </a:lnTo>
                <a:lnTo>
                  <a:pt x="172" y="217"/>
                </a:lnTo>
                <a:lnTo>
                  <a:pt x="172" y="217"/>
                </a:lnTo>
                <a:lnTo>
                  <a:pt x="174" y="217"/>
                </a:lnTo>
                <a:lnTo>
                  <a:pt x="174" y="217"/>
                </a:lnTo>
                <a:lnTo>
                  <a:pt x="174" y="215"/>
                </a:lnTo>
                <a:lnTo>
                  <a:pt x="174" y="215"/>
                </a:lnTo>
                <a:lnTo>
                  <a:pt x="174" y="215"/>
                </a:lnTo>
                <a:lnTo>
                  <a:pt x="174" y="215"/>
                </a:lnTo>
                <a:lnTo>
                  <a:pt x="174" y="215"/>
                </a:lnTo>
                <a:lnTo>
                  <a:pt x="176" y="215"/>
                </a:lnTo>
                <a:lnTo>
                  <a:pt x="176" y="215"/>
                </a:lnTo>
                <a:lnTo>
                  <a:pt x="176" y="215"/>
                </a:lnTo>
                <a:lnTo>
                  <a:pt x="176" y="215"/>
                </a:lnTo>
                <a:lnTo>
                  <a:pt x="176" y="215"/>
                </a:lnTo>
                <a:lnTo>
                  <a:pt x="178" y="215"/>
                </a:lnTo>
                <a:lnTo>
                  <a:pt x="178" y="215"/>
                </a:lnTo>
                <a:lnTo>
                  <a:pt x="178" y="215"/>
                </a:lnTo>
                <a:lnTo>
                  <a:pt x="178" y="215"/>
                </a:lnTo>
                <a:lnTo>
                  <a:pt x="178" y="217"/>
                </a:lnTo>
                <a:lnTo>
                  <a:pt x="178" y="217"/>
                </a:lnTo>
                <a:lnTo>
                  <a:pt x="178" y="217"/>
                </a:lnTo>
                <a:lnTo>
                  <a:pt x="178" y="217"/>
                </a:lnTo>
                <a:lnTo>
                  <a:pt x="180" y="217"/>
                </a:lnTo>
                <a:lnTo>
                  <a:pt x="180" y="217"/>
                </a:lnTo>
                <a:lnTo>
                  <a:pt x="180" y="217"/>
                </a:lnTo>
                <a:lnTo>
                  <a:pt x="180" y="219"/>
                </a:lnTo>
                <a:lnTo>
                  <a:pt x="180" y="219"/>
                </a:lnTo>
                <a:lnTo>
                  <a:pt x="180" y="219"/>
                </a:lnTo>
                <a:lnTo>
                  <a:pt x="180" y="219"/>
                </a:lnTo>
                <a:lnTo>
                  <a:pt x="180" y="219"/>
                </a:lnTo>
                <a:lnTo>
                  <a:pt x="180" y="219"/>
                </a:lnTo>
                <a:lnTo>
                  <a:pt x="182" y="219"/>
                </a:lnTo>
                <a:lnTo>
                  <a:pt x="182" y="221"/>
                </a:lnTo>
                <a:lnTo>
                  <a:pt x="182" y="221"/>
                </a:lnTo>
                <a:lnTo>
                  <a:pt x="182" y="221"/>
                </a:lnTo>
                <a:lnTo>
                  <a:pt x="182" y="221"/>
                </a:lnTo>
                <a:lnTo>
                  <a:pt x="182" y="221"/>
                </a:lnTo>
                <a:lnTo>
                  <a:pt x="182" y="221"/>
                </a:lnTo>
                <a:lnTo>
                  <a:pt x="182" y="223"/>
                </a:lnTo>
                <a:lnTo>
                  <a:pt x="182" y="223"/>
                </a:lnTo>
                <a:lnTo>
                  <a:pt x="182" y="223"/>
                </a:lnTo>
                <a:lnTo>
                  <a:pt x="182" y="223"/>
                </a:lnTo>
                <a:lnTo>
                  <a:pt x="182" y="223"/>
                </a:lnTo>
                <a:lnTo>
                  <a:pt x="180" y="223"/>
                </a:lnTo>
                <a:lnTo>
                  <a:pt x="180" y="223"/>
                </a:lnTo>
                <a:lnTo>
                  <a:pt x="180" y="225"/>
                </a:lnTo>
                <a:lnTo>
                  <a:pt x="180" y="225"/>
                </a:lnTo>
                <a:lnTo>
                  <a:pt x="180" y="225"/>
                </a:lnTo>
                <a:lnTo>
                  <a:pt x="182" y="225"/>
                </a:lnTo>
                <a:lnTo>
                  <a:pt x="182" y="227"/>
                </a:lnTo>
                <a:lnTo>
                  <a:pt x="180" y="227"/>
                </a:lnTo>
                <a:lnTo>
                  <a:pt x="180" y="227"/>
                </a:lnTo>
                <a:lnTo>
                  <a:pt x="180" y="227"/>
                </a:lnTo>
                <a:lnTo>
                  <a:pt x="180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7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31"/>
                </a:lnTo>
                <a:lnTo>
                  <a:pt x="178" y="231"/>
                </a:lnTo>
                <a:lnTo>
                  <a:pt x="178" y="231"/>
                </a:lnTo>
                <a:lnTo>
                  <a:pt x="178" y="231"/>
                </a:lnTo>
                <a:lnTo>
                  <a:pt x="178" y="233"/>
                </a:lnTo>
                <a:lnTo>
                  <a:pt x="178" y="233"/>
                </a:lnTo>
                <a:lnTo>
                  <a:pt x="178" y="233"/>
                </a:lnTo>
                <a:lnTo>
                  <a:pt x="178" y="233"/>
                </a:lnTo>
                <a:lnTo>
                  <a:pt x="178" y="233"/>
                </a:lnTo>
                <a:lnTo>
                  <a:pt x="178" y="235"/>
                </a:lnTo>
                <a:lnTo>
                  <a:pt x="178" y="235"/>
                </a:lnTo>
                <a:lnTo>
                  <a:pt x="180" y="235"/>
                </a:lnTo>
                <a:lnTo>
                  <a:pt x="180" y="235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2" y="233"/>
                </a:lnTo>
                <a:lnTo>
                  <a:pt x="182" y="235"/>
                </a:lnTo>
                <a:lnTo>
                  <a:pt x="182" y="235"/>
                </a:lnTo>
                <a:lnTo>
                  <a:pt x="182" y="235"/>
                </a:lnTo>
                <a:lnTo>
                  <a:pt x="182" y="235"/>
                </a:lnTo>
                <a:lnTo>
                  <a:pt x="182" y="235"/>
                </a:lnTo>
                <a:lnTo>
                  <a:pt x="182" y="235"/>
                </a:lnTo>
                <a:lnTo>
                  <a:pt x="182" y="235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4" y="237"/>
                </a:lnTo>
                <a:lnTo>
                  <a:pt x="184" y="237"/>
                </a:lnTo>
                <a:lnTo>
                  <a:pt x="184" y="239"/>
                </a:lnTo>
                <a:lnTo>
                  <a:pt x="184" y="239"/>
                </a:lnTo>
                <a:lnTo>
                  <a:pt x="184" y="239"/>
                </a:lnTo>
                <a:lnTo>
                  <a:pt x="186" y="239"/>
                </a:lnTo>
                <a:lnTo>
                  <a:pt x="186" y="239"/>
                </a:lnTo>
                <a:lnTo>
                  <a:pt x="186" y="239"/>
                </a:lnTo>
                <a:lnTo>
                  <a:pt x="186" y="239"/>
                </a:lnTo>
                <a:lnTo>
                  <a:pt x="188" y="239"/>
                </a:lnTo>
                <a:lnTo>
                  <a:pt x="188" y="239"/>
                </a:lnTo>
                <a:lnTo>
                  <a:pt x="188" y="239"/>
                </a:lnTo>
                <a:lnTo>
                  <a:pt x="188" y="239"/>
                </a:lnTo>
                <a:lnTo>
                  <a:pt x="190" y="239"/>
                </a:lnTo>
                <a:lnTo>
                  <a:pt x="190" y="239"/>
                </a:lnTo>
                <a:lnTo>
                  <a:pt x="190" y="239"/>
                </a:lnTo>
                <a:lnTo>
                  <a:pt x="192" y="239"/>
                </a:lnTo>
                <a:lnTo>
                  <a:pt x="192" y="239"/>
                </a:lnTo>
                <a:lnTo>
                  <a:pt x="192" y="239"/>
                </a:lnTo>
                <a:lnTo>
                  <a:pt x="192" y="239"/>
                </a:lnTo>
                <a:lnTo>
                  <a:pt x="192" y="237"/>
                </a:lnTo>
                <a:lnTo>
                  <a:pt x="193" y="237"/>
                </a:lnTo>
                <a:lnTo>
                  <a:pt x="193" y="237"/>
                </a:lnTo>
                <a:lnTo>
                  <a:pt x="193" y="237"/>
                </a:lnTo>
                <a:lnTo>
                  <a:pt x="195" y="237"/>
                </a:lnTo>
                <a:lnTo>
                  <a:pt x="195" y="235"/>
                </a:lnTo>
                <a:lnTo>
                  <a:pt x="195" y="235"/>
                </a:lnTo>
                <a:lnTo>
                  <a:pt x="195" y="235"/>
                </a:lnTo>
                <a:lnTo>
                  <a:pt x="195" y="235"/>
                </a:lnTo>
                <a:lnTo>
                  <a:pt x="195" y="235"/>
                </a:lnTo>
                <a:lnTo>
                  <a:pt x="197" y="235"/>
                </a:lnTo>
                <a:lnTo>
                  <a:pt x="197" y="235"/>
                </a:lnTo>
                <a:lnTo>
                  <a:pt x="197" y="237"/>
                </a:lnTo>
                <a:lnTo>
                  <a:pt x="197" y="237"/>
                </a:lnTo>
                <a:lnTo>
                  <a:pt x="197" y="237"/>
                </a:lnTo>
                <a:lnTo>
                  <a:pt x="197" y="237"/>
                </a:lnTo>
                <a:lnTo>
                  <a:pt x="197" y="239"/>
                </a:lnTo>
                <a:lnTo>
                  <a:pt x="197" y="239"/>
                </a:lnTo>
                <a:lnTo>
                  <a:pt x="197" y="239"/>
                </a:lnTo>
                <a:lnTo>
                  <a:pt x="197" y="239"/>
                </a:lnTo>
                <a:lnTo>
                  <a:pt x="197" y="239"/>
                </a:lnTo>
                <a:lnTo>
                  <a:pt x="199" y="239"/>
                </a:lnTo>
                <a:lnTo>
                  <a:pt x="199" y="240"/>
                </a:lnTo>
                <a:lnTo>
                  <a:pt x="199" y="240"/>
                </a:lnTo>
                <a:lnTo>
                  <a:pt x="199" y="240"/>
                </a:lnTo>
                <a:lnTo>
                  <a:pt x="199" y="240"/>
                </a:lnTo>
                <a:lnTo>
                  <a:pt x="199" y="242"/>
                </a:lnTo>
                <a:lnTo>
                  <a:pt x="199" y="242"/>
                </a:lnTo>
                <a:lnTo>
                  <a:pt x="199" y="242"/>
                </a:lnTo>
                <a:lnTo>
                  <a:pt x="199" y="242"/>
                </a:lnTo>
                <a:lnTo>
                  <a:pt x="199" y="242"/>
                </a:lnTo>
                <a:lnTo>
                  <a:pt x="199" y="244"/>
                </a:lnTo>
                <a:lnTo>
                  <a:pt x="199" y="244"/>
                </a:lnTo>
                <a:lnTo>
                  <a:pt x="197" y="244"/>
                </a:lnTo>
                <a:lnTo>
                  <a:pt x="197" y="244"/>
                </a:lnTo>
                <a:lnTo>
                  <a:pt x="197" y="244"/>
                </a:lnTo>
                <a:lnTo>
                  <a:pt x="197" y="244"/>
                </a:lnTo>
                <a:lnTo>
                  <a:pt x="197" y="244"/>
                </a:lnTo>
                <a:lnTo>
                  <a:pt x="197" y="244"/>
                </a:lnTo>
                <a:lnTo>
                  <a:pt x="197" y="246"/>
                </a:lnTo>
                <a:lnTo>
                  <a:pt x="197" y="246"/>
                </a:lnTo>
                <a:lnTo>
                  <a:pt x="197" y="246"/>
                </a:lnTo>
                <a:lnTo>
                  <a:pt x="197" y="246"/>
                </a:lnTo>
                <a:lnTo>
                  <a:pt x="197" y="246"/>
                </a:lnTo>
                <a:lnTo>
                  <a:pt x="197" y="246"/>
                </a:lnTo>
                <a:lnTo>
                  <a:pt x="197" y="248"/>
                </a:lnTo>
                <a:lnTo>
                  <a:pt x="197" y="248"/>
                </a:lnTo>
                <a:lnTo>
                  <a:pt x="197" y="248"/>
                </a:lnTo>
                <a:lnTo>
                  <a:pt x="197" y="248"/>
                </a:lnTo>
                <a:lnTo>
                  <a:pt x="197" y="248"/>
                </a:lnTo>
                <a:lnTo>
                  <a:pt x="199" y="248"/>
                </a:lnTo>
                <a:lnTo>
                  <a:pt x="199" y="250"/>
                </a:lnTo>
                <a:lnTo>
                  <a:pt x="199" y="250"/>
                </a:lnTo>
                <a:lnTo>
                  <a:pt x="199" y="250"/>
                </a:lnTo>
                <a:lnTo>
                  <a:pt x="197" y="250"/>
                </a:lnTo>
                <a:lnTo>
                  <a:pt x="197" y="250"/>
                </a:lnTo>
                <a:lnTo>
                  <a:pt x="197" y="250"/>
                </a:lnTo>
                <a:lnTo>
                  <a:pt x="197" y="252"/>
                </a:lnTo>
                <a:lnTo>
                  <a:pt x="197" y="252"/>
                </a:lnTo>
                <a:lnTo>
                  <a:pt x="197" y="252"/>
                </a:lnTo>
                <a:lnTo>
                  <a:pt x="195" y="252"/>
                </a:lnTo>
                <a:lnTo>
                  <a:pt x="195" y="252"/>
                </a:lnTo>
                <a:lnTo>
                  <a:pt x="195" y="252"/>
                </a:lnTo>
                <a:lnTo>
                  <a:pt x="195" y="252"/>
                </a:lnTo>
                <a:lnTo>
                  <a:pt x="195" y="252"/>
                </a:lnTo>
                <a:lnTo>
                  <a:pt x="195" y="252"/>
                </a:lnTo>
                <a:lnTo>
                  <a:pt x="195" y="254"/>
                </a:lnTo>
                <a:lnTo>
                  <a:pt x="193" y="254"/>
                </a:lnTo>
                <a:lnTo>
                  <a:pt x="193" y="254"/>
                </a:lnTo>
                <a:lnTo>
                  <a:pt x="193" y="254"/>
                </a:lnTo>
                <a:lnTo>
                  <a:pt x="193" y="254"/>
                </a:lnTo>
                <a:lnTo>
                  <a:pt x="193" y="254"/>
                </a:lnTo>
                <a:lnTo>
                  <a:pt x="193" y="254"/>
                </a:lnTo>
                <a:lnTo>
                  <a:pt x="193" y="256"/>
                </a:lnTo>
                <a:lnTo>
                  <a:pt x="193" y="256"/>
                </a:lnTo>
                <a:lnTo>
                  <a:pt x="193" y="256"/>
                </a:lnTo>
                <a:lnTo>
                  <a:pt x="193" y="256"/>
                </a:lnTo>
                <a:lnTo>
                  <a:pt x="193" y="256"/>
                </a:lnTo>
                <a:lnTo>
                  <a:pt x="193" y="256"/>
                </a:lnTo>
                <a:lnTo>
                  <a:pt x="195" y="256"/>
                </a:lnTo>
                <a:lnTo>
                  <a:pt x="195" y="256"/>
                </a:lnTo>
                <a:lnTo>
                  <a:pt x="195" y="256"/>
                </a:lnTo>
                <a:lnTo>
                  <a:pt x="195" y="256"/>
                </a:lnTo>
                <a:lnTo>
                  <a:pt x="197" y="256"/>
                </a:lnTo>
                <a:lnTo>
                  <a:pt x="197" y="256"/>
                </a:lnTo>
                <a:lnTo>
                  <a:pt x="197" y="256"/>
                </a:lnTo>
                <a:lnTo>
                  <a:pt x="197" y="256"/>
                </a:lnTo>
                <a:lnTo>
                  <a:pt x="199" y="256"/>
                </a:lnTo>
                <a:lnTo>
                  <a:pt x="199" y="256"/>
                </a:lnTo>
                <a:lnTo>
                  <a:pt x="199" y="256"/>
                </a:lnTo>
                <a:lnTo>
                  <a:pt x="199" y="256"/>
                </a:lnTo>
                <a:lnTo>
                  <a:pt x="201" y="256"/>
                </a:lnTo>
                <a:lnTo>
                  <a:pt x="201" y="256"/>
                </a:lnTo>
                <a:lnTo>
                  <a:pt x="201" y="256"/>
                </a:lnTo>
                <a:lnTo>
                  <a:pt x="201" y="256"/>
                </a:lnTo>
                <a:lnTo>
                  <a:pt x="201" y="258"/>
                </a:lnTo>
                <a:lnTo>
                  <a:pt x="201" y="258"/>
                </a:lnTo>
                <a:lnTo>
                  <a:pt x="201" y="258"/>
                </a:lnTo>
                <a:lnTo>
                  <a:pt x="201" y="258"/>
                </a:lnTo>
                <a:lnTo>
                  <a:pt x="203" y="258"/>
                </a:lnTo>
                <a:lnTo>
                  <a:pt x="203" y="258"/>
                </a:lnTo>
                <a:lnTo>
                  <a:pt x="203" y="258"/>
                </a:lnTo>
                <a:lnTo>
                  <a:pt x="203" y="258"/>
                </a:lnTo>
                <a:lnTo>
                  <a:pt x="203" y="260"/>
                </a:lnTo>
                <a:lnTo>
                  <a:pt x="203" y="260"/>
                </a:lnTo>
                <a:lnTo>
                  <a:pt x="205" y="260"/>
                </a:lnTo>
                <a:lnTo>
                  <a:pt x="205" y="260"/>
                </a:lnTo>
                <a:lnTo>
                  <a:pt x="205" y="260"/>
                </a:lnTo>
                <a:lnTo>
                  <a:pt x="205" y="260"/>
                </a:lnTo>
                <a:lnTo>
                  <a:pt x="205" y="260"/>
                </a:lnTo>
                <a:lnTo>
                  <a:pt x="205" y="260"/>
                </a:lnTo>
                <a:lnTo>
                  <a:pt x="205" y="260"/>
                </a:lnTo>
                <a:lnTo>
                  <a:pt x="207" y="260"/>
                </a:lnTo>
                <a:lnTo>
                  <a:pt x="207" y="262"/>
                </a:lnTo>
                <a:lnTo>
                  <a:pt x="207" y="262"/>
                </a:lnTo>
                <a:lnTo>
                  <a:pt x="207" y="262"/>
                </a:lnTo>
                <a:lnTo>
                  <a:pt x="207" y="262"/>
                </a:lnTo>
                <a:lnTo>
                  <a:pt x="207" y="262"/>
                </a:ln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lnTo>
                  <a:pt x="209" y="260"/>
                </a:lnTo>
                <a:lnTo>
                  <a:pt x="209" y="260"/>
                </a:lnTo>
                <a:lnTo>
                  <a:pt x="211" y="260"/>
                </a:lnTo>
                <a:lnTo>
                  <a:pt x="211" y="260"/>
                </a:lnTo>
                <a:lnTo>
                  <a:pt x="211" y="260"/>
                </a:lnTo>
                <a:lnTo>
                  <a:pt x="211" y="260"/>
                </a:lnTo>
                <a:lnTo>
                  <a:pt x="211" y="260"/>
                </a:lnTo>
                <a:lnTo>
                  <a:pt x="211" y="258"/>
                </a:lnTo>
                <a:lnTo>
                  <a:pt x="211" y="258"/>
                </a:lnTo>
                <a:lnTo>
                  <a:pt x="213" y="258"/>
                </a:lnTo>
                <a:lnTo>
                  <a:pt x="213" y="258"/>
                </a:lnTo>
                <a:lnTo>
                  <a:pt x="213" y="258"/>
                </a:lnTo>
                <a:lnTo>
                  <a:pt x="213" y="256"/>
                </a:lnTo>
                <a:lnTo>
                  <a:pt x="211" y="256"/>
                </a:lnTo>
                <a:lnTo>
                  <a:pt x="211" y="256"/>
                </a:lnTo>
                <a:lnTo>
                  <a:pt x="211" y="256"/>
                </a:lnTo>
                <a:lnTo>
                  <a:pt x="213" y="256"/>
                </a:lnTo>
                <a:lnTo>
                  <a:pt x="213" y="256"/>
                </a:lnTo>
                <a:lnTo>
                  <a:pt x="213" y="256"/>
                </a:lnTo>
                <a:lnTo>
                  <a:pt x="213" y="256"/>
                </a:lnTo>
                <a:lnTo>
                  <a:pt x="215" y="256"/>
                </a:lnTo>
                <a:lnTo>
                  <a:pt x="215" y="256"/>
                </a:lnTo>
                <a:lnTo>
                  <a:pt x="215" y="256"/>
                </a:lnTo>
                <a:lnTo>
                  <a:pt x="215" y="256"/>
                </a:lnTo>
                <a:lnTo>
                  <a:pt x="215" y="256"/>
                </a:lnTo>
                <a:lnTo>
                  <a:pt x="217" y="256"/>
                </a:lnTo>
                <a:lnTo>
                  <a:pt x="217" y="256"/>
                </a:lnTo>
                <a:lnTo>
                  <a:pt x="217" y="256"/>
                </a:lnTo>
                <a:lnTo>
                  <a:pt x="217" y="256"/>
                </a:lnTo>
                <a:lnTo>
                  <a:pt x="217" y="256"/>
                </a:lnTo>
                <a:lnTo>
                  <a:pt x="217" y="256"/>
                </a:lnTo>
                <a:lnTo>
                  <a:pt x="218" y="256"/>
                </a:lnTo>
                <a:lnTo>
                  <a:pt x="218" y="256"/>
                </a:lnTo>
                <a:lnTo>
                  <a:pt x="218" y="256"/>
                </a:lnTo>
                <a:lnTo>
                  <a:pt x="218" y="256"/>
                </a:lnTo>
                <a:lnTo>
                  <a:pt x="218" y="256"/>
                </a:lnTo>
                <a:lnTo>
                  <a:pt x="218" y="258"/>
                </a:lnTo>
                <a:lnTo>
                  <a:pt x="218" y="258"/>
                </a:lnTo>
                <a:lnTo>
                  <a:pt x="218" y="258"/>
                </a:lnTo>
                <a:lnTo>
                  <a:pt x="220" y="258"/>
                </a:lnTo>
                <a:lnTo>
                  <a:pt x="220" y="258"/>
                </a:lnTo>
                <a:lnTo>
                  <a:pt x="220" y="258"/>
                </a:lnTo>
                <a:lnTo>
                  <a:pt x="220" y="258"/>
                </a:lnTo>
                <a:lnTo>
                  <a:pt x="220" y="258"/>
                </a:lnTo>
                <a:lnTo>
                  <a:pt x="220" y="258"/>
                </a:lnTo>
                <a:lnTo>
                  <a:pt x="222" y="258"/>
                </a:lnTo>
                <a:lnTo>
                  <a:pt x="222" y="258"/>
                </a:lnTo>
                <a:lnTo>
                  <a:pt x="222" y="260"/>
                </a:lnTo>
                <a:lnTo>
                  <a:pt x="222" y="260"/>
                </a:lnTo>
                <a:lnTo>
                  <a:pt x="222" y="260"/>
                </a:lnTo>
                <a:lnTo>
                  <a:pt x="224" y="260"/>
                </a:lnTo>
                <a:lnTo>
                  <a:pt x="224" y="260"/>
                </a:lnTo>
                <a:lnTo>
                  <a:pt x="224" y="260"/>
                </a:lnTo>
                <a:lnTo>
                  <a:pt x="224" y="260"/>
                </a:lnTo>
                <a:lnTo>
                  <a:pt x="224" y="260"/>
                </a:lnTo>
                <a:lnTo>
                  <a:pt x="224" y="260"/>
                </a:lnTo>
                <a:lnTo>
                  <a:pt x="226" y="260"/>
                </a:lnTo>
                <a:lnTo>
                  <a:pt x="226" y="260"/>
                </a:lnTo>
                <a:lnTo>
                  <a:pt x="226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2"/>
                </a:lnTo>
                <a:lnTo>
                  <a:pt x="224" y="263"/>
                </a:lnTo>
                <a:lnTo>
                  <a:pt x="224" y="263"/>
                </a:lnTo>
                <a:lnTo>
                  <a:pt x="224" y="263"/>
                </a:lnTo>
                <a:lnTo>
                  <a:pt x="224" y="263"/>
                </a:lnTo>
                <a:lnTo>
                  <a:pt x="226" y="263"/>
                </a:lnTo>
                <a:lnTo>
                  <a:pt x="226" y="263"/>
                </a:lnTo>
                <a:lnTo>
                  <a:pt x="226" y="263"/>
                </a:lnTo>
                <a:lnTo>
                  <a:pt x="226" y="265"/>
                </a:lnTo>
                <a:lnTo>
                  <a:pt x="226" y="265"/>
                </a:lnTo>
                <a:lnTo>
                  <a:pt x="226" y="265"/>
                </a:lnTo>
                <a:lnTo>
                  <a:pt x="228" y="265"/>
                </a:lnTo>
                <a:lnTo>
                  <a:pt x="228" y="265"/>
                </a:lnTo>
                <a:lnTo>
                  <a:pt x="228" y="265"/>
                </a:lnTo>
                <a:lnTo>
                  <a:pt x="228" y="265"/>
                </a:lnTo>
                <a:lnTo>
                  <a:pt x="228" y="265"/>
                </a:lnTo>
                <a:lnTo>
                  <a:pt x="228" y="267"/>
                </a:lnTo>
                <a:lnTo>
                  <a:pt x="230" y="267"/>
                </a:lnTo>
                <a:lnTo>
                  <a:pt x="230" y="267"/>
                </a:lnTo>
                <a:lnTo>
                  <a:pt x="230" y="267"/>
                </a:lnTo>
                <a:lnTo>
                  <a:pt x="230" y="267"/>
                </a:lnTo>
                <a:lnTo>
                  <a:pt x="230" y="267"/>
                </a:lnTo>
                <a:lnTo>
                  <a:pt x="230" y="269"/>
                </a:lnTo>
                <a:lnTo>
                  <a:pt x="230" y="269"/>
                </a:lnTo>
                <a:lnTo>
                  <a:pt x="230" y="269"/>
                </a:lnTo>
                <a:lnTo>
                  <a:pt x="230" y="269"/>
                </a:lnTo>
                <a:lnTo>
                  <a:pt x="230" y="269"/>
                </a:lnTo>
                <a:lnTo>
                  <a:pt x="230" y="271"/>
                </a:lnTo>
                <a:lnTo>
                  <a:pt x="232" y="271"/>
                </a:lnTo>
                <a:lnTo>
                  <a:pt x="232" y="271"/>
                </a:lnTo>
                <a:lnTo>
                  <a:pt x="232" y="271"/>
                </a:lnTo>
                <a:lnTo>
                  <a:pt x="232" y="271"/>
                </a:lnTo>
                <a:lnTo>
                  <a:pt x="232" y="273"/>
                </a:lnTo>
                <a:lnTo>
                  <a:pt x="232" y="273"/>
                </a:lnTo>
                <a:lnTo>
                  <a:pt x="232" y="273"/>
                </a:lnTo>
                <a:lnTo>
                  <a:pt x="232" y="273"/>
                </a:lnTo>
                <a:lnTo>
                  <a:pt x="232" y="273"/>
                </a:lnTo>
                <a:lnTo>
                  <a:pt x="232" y="273"/>
                </a:lnTo>
                <a:lnTo>
                  <a:pt x="232" y="275"/>
                </a:lnTo>
                <a:lnTo>
                  <a:pt x="232" y="275"/>
                </a:lnTo>
                <a:lnTo>
                  <a:pt x="232" y="275"/>
                </a:lnTo>
                <a:lnTo>
                  <a:pt x="232" y="275"/>
                </a:lnTo>
                <a:lnTo>
                  <a:pt x="232" y="275"/>
                </a:lnTo>
                <a:lnTo>
                  <a:pt x="232" y="277"/>
                </a:lnTo>
                <a:lnTo>
                  <a:pt x="232" y="277"/>
                </a:lnTo>
                <a:lnTo>
                  <a:pt x="230" y="277"/>
                </a:lnTo>
                <a:lnTo>
                  <a:pt x="230" y="277"/>
                </a:lnTo>
                <a:lnTo>
                  <a:pt x="230" y="277"/>
                </a:lnTo>
                <a:lnTo>
                  <a:pt x="230" y="277"/>
                </a:lnTo>
                <a:lnTo>
                  <a:pt x="230" y="277"/>
                </a:lnTo>
                <a:lnTo>
                  <a:pt x="230" y="279"/>
                </a:lnTo>
                <a:lnTo>
                  <a:pt x="230" y="279"/>
                </a:lnTo>
                <a:lnTo>
                  <a:pt x="230" y="279"/>
                </a:lnTo>
                <a:lnTo>
                  <a:pt x="230" y="279"/>
                </a:lnTo>
                <a:lnTo>
                  <a:pt x="230" y="279"/>
                </a:lnTo>
                <a:lnTo>
                  <a:pt x="230" y="279"/>
                </a:lnTo>
                <a:lnTo>
                  <a:pt x="232" y="279"/>
                </a:lnTo>
                <a:lnTo>
                  <a:pt x="232" y="279"/>
                </a:lnTo>
                <a:lnTo>
                  <a:pt x="232" y="281"/>
                </a:lnTo>
                <a:lnTo>
                  <a:pt x="232" y="281"/>
                </a:lnTo>
                <a:lnTo>
                  <a:pt x="232" y="281"/>
                </a:lnTo>
                <a:lnTo>
                  <a:pt x="232" y="281"/>
                </a:lnTo>
                <a:lnTo>
                  <a:pt x="232" y="281"/>
                </a:lnTo>
                <a:lnTo>
                  <a:pt x="232" y="281"/>
                </a:lnTo>
                <a:lnTo>
                  <a:pt x="232" y="281"/>
                </a:lnTo>
                <a:lnTo>
                  <a:pt x="232" y="283"/>
                </a:lnTo>
                <a:lnTo>
                  <a:pt x="232" y="283"/>
                </a:lnTo>
                <a:lnTo>
                  <a:pt x="232" y="283"/>
                </a:lnTo>
                <a:lnTo>
                  <a:pt x="232" y="283"/>
                </a:lnTo>
                <a:lnTo>
                  <a:pt x="230" y="283"/>
                </a:lnTo>
                <a:lnTo>
                  <a:pt x="230" y="283"/>
                </a:lnTo>
                <a:lnTo>
                  <a:pt x="230" y="283"/>
                </a:lnTo>
                <a:lnTo>
                  <a:pt x="230" y="283"/>
                </a:lnTo>
                <a:lnTo>
                  <a:pt x="230" y="283"/>
                </a:lnTo>
                <a:lnTo>
                  <a:pt x="230" y="283"/>
                </a:lnTo>
                <a:lnTo>
                  <a:pt x="228" y="283"/>
                </a:lnTo>
                <a:lnTo>
                  <a:pt x="228" y="283"/>
                </a:lnTo>
                <a:lnTo>
                  <a:pt x="228" y="283"/>
                </a:lnTo>
                <a:lnTo>
                  <a:pt x="228" y="283"/>
                </a:lnTo>
                <a:lnTo>
                  <a:pt x="228" y="283"/>
                </a:lnTo>
                <a:lnTo>
                  <a:pt x="228" y="285"/>
                </a:lnTo>
                <a:lnTo>
                  <a:pt x="228" y="285"/>
                </a:lnTo>
                <a:lnTo>
                  <a:pt x="228" y="285"/>
                </a:lnTo>
                <a:lnTo>
                  <a:pt x="228" y="285"/>
                </a:lnTo>
                <a:lnTo>
                  <a:pt x="228" y="287"/>
                </a:lnTo>
                <a:lnTo>
                  <a:pt x="228" y="287"/>
                </a:lnTo>
                <a:lnTo>
                  <a:pt x="228" y="287"/>
                </a:lnTo>
                <a:lnTo>
                  <a:pt x="228" y="287"/>
                </a:lnTo>
                <a:lnTo>
                  <a:pt x="228" y="288"/>
                </a:lnTo>
                <a:lnTo>
                  <a:pt x="228" y="288"/>
                </a:lnTo>
                <a:lnTo>
                  <a:pt x="226" y="288"/>
                </a:lnTo>
                <a:lnTo>
                  <a:pt x="226" y="288"/>
                </a:lnTo>
                <a:lnTo>
                  <a:pt x="226" y="288"/>
                </a:lnTo>
                <a:lnTo>
                  <a:pt x="226" y="288"/>
                </a:lnTo>
                <a:lnTo>
                  <a:pt x="226" y="290"/>
                </a:lnTo>
                <a:lnTo>
                  <a:pt x="226" y="290"/>
                </a:lnTo>
                <a:lnTo>
                  <a:pt x="226" y="290"/>
                </a:lnTo>
                <a:lnTo>
                  <a:pt x="226" y="290"/>
                </a:lnTo>
                <a:lnTo>
                  <a:pt x="226" y="292"/>
                </a:lnTo>
                <a:lnTo>
                  <a:pt x="226" y="292"/>
                </a:lnTo>
                <a:lnTo>
                  <a:pt x="226" y="292"/>
                </a:lnTo>
                <a:lnTo>
                  <a:pt x="226" y="294"/>
                </a:lnTo>
                <a:lnTo>
                  <a:pt x="226" y="294"/>
                </a:lnTo>
                <a:lnTo>
                  <a:pt x="226" y="294"/>
                </a:lnTo>
                <a:lnTo>
                  <a:pt x="224" y="294"/>
                </a:lnTo>
                <a:lnTo>
                  <a:pt x="224" y="294"/>
                </a:lnTo>
                <a:lnTo>
                  <a:pt x="224" y="294"/>
                </a:lnTo>
                <a:lnTo>
                  <a:pt x="224" y="294"/>
                </a:lnTo>
                <a:lnTo>
                  <a:pt x="224" y="296"/>
                </a:lnTo>
                <a:lnTo>
                  <a:pt x="224" y="296"/>
                </a:lnTo>
                <a:lnTo>
                  <a:pt x="222" y="296"/>
                </a:lnTo>
                <a:lnTo>
                  <a:pt x="222" y="296"/>
                </a:lnTo>
                <a:lnTo>
                  <a:pt x="222" y="296"/>
                </a:lnTo>
                <a:lnTo>
                  <a:pt x="220" y="296"/>
                </a:lnTo>
                <a:lnTo>
                  <a:pt x="220" y="296"/>
                </a:lnTo>
                <a:lnTo>
                  <a:pt x="220" y="296"/>
                </a:lnTo>
                <a:lnTo>
                  <a:pt x="218" y="298"/>
                </a:lnTo>
                <a:lnTo>
                  <a:pt x="218" y="296"/>
                </a:lnTo>
                <a:lnTo>
                  <a:pt x="218" y="296"/>
                </a:lnTo>
                <a:lnTo>
                  <a:pt x="218" y="298"/>
                </a:lnTo>
                <a:lnTo>
                  <a:pt x="218" y="298"/>
                </a:lnTo>
                <a:lnTo>
                  <a:pt x="217" y="298"/>
                </a:lnTo>
                <a:lnTo>
                  <a:pt x="217" y="298"/>
                </a:lnTo>
                <a:lnTo>
                  <a:pt x="217" y="300"/>
                </a:lnTo>
                <a:lnTo>
                  <a:pt x="217" y="300"/>
                </a:lnTo>
                <a:lnTo>
                  <a:pt x="215" y="300"/>
                </a:lnTo>
                <a:lnTo>
                  <a:pt x="215" y="300"/>
                </a:lnTo>
                <a:lnTo>
                  <a:pt x="215" y="300"/>
                </a:lnTo>
                <a:lnTo>
                  <a:pt x="215" y="300"/>
                </a:lnTo>
                <a:lnTo>
                  <a:pt x="215" y="300"/>
                </a:lnTo>
                <a:lnTo>
                  <a:pt x="213" y="300"/>
                </a:lnTo>
                <a:lnTo>
                  <a:pt x="213" y="302"/>
                </a:lnTo>
                <a:lnTo>
                  <a:pt x="213" y="302"/>
                </a:lnTo>
                <a:lnTo>
                  <a:pt x="213" y="302"/>
                </a:lnTo>
                <a:lnTo>
                  <a:pt x="215" y="302"/>
                </a:lnTo>
                <a:lnTo>
                  <a:pt x="215" y="304"/>
                </a:lnTo>
                <a:lnTo>
                  <a:pt x="215" y="304"/>
                </a:lnTo>
                <a:lnTo>
                  <a:pt x="213" y="304"/>
                </a:lnTo>
                <a:lnTo>
                  <a:pt x="213" y="302"/>
                </a:lnTo>
                <a:lnTo>
                  <a:pt x="213" y="302"/>
                </a:lnTo>
                <a:lnTo>
                  <a:pt x="213" y="302"/>
                </a:lnTo>
                <a:lnTo>
                  <a:pt x="211" y="302"/>
                </a:lnTo>
                <a:lnTo>
                  <a:pt x="211" y="300"/>
                </a:lnTo>
                <a:lnTo>
                  <a:pt x="211" y="300"/>
                </a:lnTo>
                <a:lnTo>
                  <a:pt x="211" y="300"/>
                </a:lnTo>
                <a:lnTo>
                  <a:pt x="211" y="300"/>
                </a:lnTo>
                <a:lnTo>
                  <a:pt x="209" y="300"/>
                </a:lnTo>
                <a:lnTo>
                  <a:pt x="209" y="300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6"/>
                </a:lnTo>
                <a:lnTo>
                  <a:pt x="209" y="296"/>
                </a:lnTo>
                <a:lnTo>
                  <a:pt x="207" y="296"/>
                </a:lnTo>
                <a:lnTo>
                  <a:pt x="207" y="296"/>
                </a:lnTo>
                <a:lnTo>
                  <a:pt x="207" y="296"/>
                </a:lnTo>
                <a:lnTo>
                  <a:pt x="207" y="294"/>
                </a:lnTo>
                <a:lnTo>
                  <a:pt x="207" y="294"/>
                </a:lnTo>
                <a:lnTo>
                  <a:pt x="205" y="294"/>
                </a:lnTo>
                <a:lnTo>
                  <a:pt x="205" y="294"/>
                </a:lnTo>
                <a:lnTo>
                  <a:pt x="205" y="294"/>
                </a:lnTo>
                <a:lnTo>
                  <a:pt x="203" y="294"/>
                </a:lnTo>
                <a:lnTo>
                  <a:pt x="203" y="294"/>
                </a:lnTo>
                <a:lnTo>
                  <a:pt x="203" y="294"/>
                </a:lnTo>
                <a:lnTo>
                  <a:pt x="203" y="294"/>
                </a:lnTo>
                <a:lnTo>
                  <a:pt x="201" y="294"/>
                </a:lnTo>
                <a:lnTo>
                  <a:pt x="201" y="294"/>
                </a:lnTo>
                <a:lnTo>
                  <a:pt x="201" y="294"/>
                </a:lnTo>
                <a:lnTo>
                  <a:pt x="201" y="294"/>
                </a:lnTo>
                <a:lnTo>
                  <a:pt x="199" y="294"/>
                </a:lnTo>
                <a:lnTo>
                  <a:pt x="199" y="294"/>
                </a:lnTo>
                <a:lnTo>
                  <a:pt x="199" y="292"/>
                </a:lnTo>
                <a:lnTo>
                  <a:pt x="199" y="292"/>
                </a:lnTo>
                <a:lnTo>
                  <a:pt x="199" y="292"/>
                </a:lnTo>
                <a:lnTo>
                  <a:pt x="201" y="292"/>
                </a:lnTo>
                <a:lnTo>
                  <a:pt x="201" y="292"/>
                </a:lnTo>
                <a:lnTo>
                  <a:pt x="201" y="290"/>
                </a:lnTo>
                <a:lnTo>
                  <a:pt x="201" y="290"/>
                </a:lnTo>
                <a:lnTo>
                  <a:pt x="201" y="290"/>
                </a:lnTo>
                <a:lnTo>
                  <a:pt x="201" y="290"/>
                </a:lnTo>
                <a:lnTo>
                  <a:pt x="201" y="290"/>
                </a:lnTo>
                <a:lnTo>
                  <a:pt x="201" y="288"/>
                </a:lnTo>
                <a:lnTo>
                  <a:pt x="201" y="288"/>
                </a:lnTo>
                <a:lnTo>
                  <a:pt x="201" y="288"/>
                </a:lnTo>
                <a:lnTo>
                  <a:pt x="201" y="288"/>
                </a:lnTo>
                <a:lnTo>
                  <a:pt x="201" y="288"/>
                </a:lnTo>
                <a:lnTo>
                  <a:pt x="201" y="287"/>
                </a:lnTo>
                <a:lnTo>
                  <a:pt x="201" y="287"/>
                </a:lnTo>
                <a:lnTo>
                  <a:pt x="201" y="287"/>
                </a:lnTo>
                <a:lnTo>
                  <a:pt x="201" y="287"/>
                </a:lnTo>
                <a:lnTo>
                  <a:pt x="201" y="285"/>
                </a:lnTo>
                <a:lnTo>
                  <a:pt x="201" y="285"/>
                </a:lnTo>
                <a:lnTo>
                  <a:pt x="201" y="285"/>
                </a:lnTo>
                <a:lnTo>
                  <a:pt x="203" y="285"/>
                </a:lnTo>
                <a:lnTo>
                  <a:pt x="203" y="285"/>
                </a:lnTo>
                <a:lnTo>
                  <a:pt x="203" y="283"/>
                </a:lnTo>
                <a:lnTo>
                  <a:pt x="203" y="283"/>
                </a:lnTo>
                <a:lnTo>
                  <a:pt x="201" y="283"/>
                </a:lnTo>
                <a:lnTo>
                  <a:pt x="201" y="283"/>
                </a:lnTo>
                <a:lnTo>
                  <a:pt x="201" y="283"/>
                </a:lnTo>
                <a:lnTo>
                  <a:pt x="201" y="285"/>
                </a:lnTo>
                <a:lnTo>
                  <a:pt x="201" y="285"/>
                </a:lnTo>
                <a:lnTo>
                  <a:pt x="199" y="285"/>
                </a:lnTo>
                <a:lnTo>
                  <a:pt x="199" y="285"/>
                </a:lnTo>
                <a:lnTo>
                  <a:pt x="199" y="285"/>
                </a:lnTo>
                <a:lnTo>
                  <a:pt x="199" y="285"/>
                </a:lnTo>
                <a:lnTo>
                  <a:pt x="197" y="285"/>
                </a:lnTo>
                <a:lnTo>
                  <a:pt x="197" y="285"/>
                </a:lnTo>
                <a:lnTo>
                  <a:pt x="197" y="285"/>
                </a:lnTo>
                <a:lnTo>
                  <a:pt x="197" y="283"/>
                </a:lnTo>
                <a:lnTo>
                  <a:pt x="197" y="283"/>
                </a:lnTo>
                <a:lnTo>
                  <a:pt x="197" y="283"/>
                </a:lnTo>
                <a:lnTo>
                  <a:pt x="195" y="283"/>
                </a:lnTo>
                <a:lnTo>
                  <a:pt x="195" y="283"/>
                </a:lnTo>
                <a:lnTo>
                  <a:pt x="195" y="283"/>
                </a:lnTo>
                <a:lnTo>
                  <a:pt x="195" y="283"/>
                </a:lnTo>
                <a:lnTo>
                  <a:pt x="193" y="283"/>
                </a:lnTo>
                <a:lnTo>
                  <a:pt x="193" y="283"/>
                </a:lnTo>
                <a:lnTo>
                  <a:pt x="193" y="283"/>
                </a:lnTo>
                <a:lnTo>
                  <a:pt x="193" y="283"/>
                </a:lnTo>
                <a:lnTo>
                  <a:pt x="193" y="283"/>
                </a:lnTo>
                <a:lnTo>
                  <a:pt x="192" y="283"/>
                </a:lnTo>
                <a:lnTo>
                  <a:pt x="192" y="283"/>
                </a:lnTo>
                <a:lnTo>
                  <a:pt x="192" y="283"/>
                </a:lnTo>
                <a:lnTo>
                  <a:pt x="192" y="283"/>
                </a:lnTo>
                <a:lnTo>
                  <a:pt x="192" y="281"/>
                </a:lnTo>
                <a:lnTo>
                  <a:pt x="192" y="281"/>
                </a:lnTo>
                <a:lnTo>
                  <a:pt x="192" y="281"/>
                </a:lnTo>
                <a:lnTo>
                  <a:pt x="190" y="281"/>
                </a:lnTo>
                <a:lnTo>
                  <a:pt x="190" y="281"/>
                </a:lnTo>
                <a:lnTo>
                  <a:pt x="190" y="281"/>
                </a:lnTo>
                <a:lnTo>
                  <a:pt x="190" y="281"/>
                </a:lnTo>
                <a:lnTo>
                  <a:pt x="190" y="279"/>
                </a:lnTo>
                <a:lnTo>
                  <a:pt x="188" y="279"/>
                </a:lnTo>
                <a:lnTo>
                  <a:pt x="188" y="279"/>
                </a:lnTo>
                <a:lnTo>
                  <a:pt x="188" y="279"/>
                </a:lnTo>
                <a:lnTo>
                  <a:pt x="188" y="279"/>
                </a:lnTo>
                <a:lnTo>
                  <a:pt x="188" y="279"/>
                </a:lnTo>
                <a:lnTo>
                  <a:pt x="188" y="279"/>
                </a:lnTo>
                <a:lnTo>
                  <a:pt x="186" y="279"/>
                </a:lnTo>
                <a:lnTo>
                  <a:pt x="186" y="279"/>
                </a:lnTo>
                <a:lnTo>
                  <a:pt x="186" y="279"/>
                </a:lnTo>
                <a:lnTo>
                  <a:pt x="186" y="279"/>
                </a:lnTo>
                <a:lnTo>
                  <a:pt x="184" y="279"/>
                </a:lnTo>
                <a:lnTo>
                  <a:pt x="184" y="279"/>
                </a:lnTo>
                <a:lnTo>
                  <a:pt x="184" y="279"/>
                </a:lnTo>
                <a:lnTo>
                  <a:pt x="184" y="277"/>
                </a:lnTo>
                <a:lnTo>
                  <a:pt x="184" y="277"/>
                </a:lnTo>
                <a:lnTo>
                  <a:pt x="184" y="277"/>
                </a:lnTo>
                <a:lnTo>
                  <a:pt x="184" y="277"/>
                </a:lnTo>
                <a:lnTo>
                  <a:pt x="184" y="277"/>
                </a:lnTo>
                <a:lnTo>
                  <a:pt x="184" y="275"/>
                </a:lnTo>
                <a:lnTo>
                  <a:pt x="184" y="275"/>
                </a:lnTo>
                <a:lnTo>
                  <a:pt x="184" y="275"/>
                </a:lnTo>
                <a:lnTo>
                  <a:pt x="184" y="275"/>
                </a:lnTo>
                <a:lnTo>
                  <a:pt x="184" y="275"/>
                </a:lnTo>
                <a:lnTo>
                  <a:pt x="184" y="275"/>
                </a:lnTo>
                <a:lnTo>
                  <a:pt x="182" y="275"/>
                </a:lnTo>
                <a:lnTo>
                  <a:pt x="182" y="275"/>
                </a:lnTo>
                <a:lnTo>
                  <a:pt x="182" y="275"/>
                </a:lnTo>
                <a:lnTo>
                  <a:pt x="182" y="275"/>
                </a:lnTo>
                <a:lnTo>
                  <a:pt x="182" y="275"/>
                </a:lnTo>
                <a:lnTo>
                  <a:pt x="180" y="275"/>
                </a:lnTo>
                <a:lnTo>
                  <a:pt x="180" y="275"/>
                </a:lnTo>
                <a:lnTo>
                  <a:pt x="180" y="275"/>
                </a:lnTo>
                <a:lnTo>
                  <a:pt x="180" y="275"/>
                </a:lnTo>
                <a:lnTo>
                  <a:pt x="180" y="275"/>
                </a:lnTo>
                <a:lnTo>
                  <a:pt x="178" y="275"/>
                </a:lnTo>
                <a:lnTo>
                  <a:pt x="178" y="275"/>
                </a:lnTo>
                <a:lnTo>
                  <a:pt x="178" y="275"/>
                </a:lnTo>
                <a:lnTo>
                  <a:pt x="178" y="275"/>
                </a:lnTo>
                <a:lnTo>
                  <a:pt x="178" y="275"/>
                </a:lnTo>
                <a:lnTo>
                  <a:pt x="176" y="275"/>
                </a:lnTo>
                <a:lnTo>
                  <a:pt x="176" y="275"/>
                </a:lnTo>
                <a:lnTo>
                  <a:pt x="176" y="275"/>
                </a:lnTo>
                <a:lnTo>
                  <a:pt x="176" y="275"/>
                </a:lnTo>
                <a:lnTo>
                  <a:pt x="176" y="275"/>
                </a:lnTo>
                <a:lnTo>
                  <a:pt x="176" y="277"/>
                </a:lnTo>
                <a:lnTo>
                  <a:pt x="176" y="277"/>
                </a:lnTo>
                <a:lnTo>
                  <a:pt x="176" y="277"/>
                </a:lnTo>
                <a:lnTo>
                  <a:pt x="176" y="277"/>
                </a:lnTo>
                <a:lnTo>
                  <a:pt x="176" y="277"/>
                </a:lnTo>
                <a:lnTo>
                  <a:pt x="176" y="279"/>
                </a:lnTo>
                <a:lnTo>
                  <a:pt x="176" y="279"/>
                </a:lnTo>
                <a:lnTo>
                  <a:pt x="178" y="279"/>
                </a:lnTo>
                <a:lnTo>
                  <a:pt x="178" y="279"/>
                </a:lnTo>
                <a:lnTo>
                  <a:pt x="178" y="279"/>
                </a:lnTo>
                <a:lnTo>
                  <a:pt x="178" y="279"/>
                </a:lnTo>
                <a:lnTo>
                  <a:pt x="178" y="279"/>
                </a:lnTo>
                <a:lnTo>
                  <a:pt x="178" y="279"/>
                </a:lnTo>
                <a:lnTo>
                  <a:pt x="180" y="279"/>
                </a:lnTo>
                <a:lnTo>
                  <a:pt x="180" y="279"/>
                </a:lnTo>
                <a:lnTo>
                  <a:pt x="180" y="279"/>
                </a:lnTo>
                <a:lnTo>
                  <a:pt x="180" y="279"/>
                </a:lnTo>
                <a:lnTo>
                  <a:pt x="180" y="279"/>
                </a:lnTo>
                <a:lnTo>
                  <a:pt x="180" y="279"/>
                </a:lnTo>
                <a:lnTo>
                  <a:pt x="180" y="281"/>
                </a:lnTo>
                <a:lnTo>
                  <a:pt x="180" y="281"/>
                </a:lnTo>
                <a:lnTo>
                  <a:pt x="180" y="281"/>
                </a:lnTo>
                <a:lnTo>
                  <a:pt x="180" y="281"/>
                </a:lnTo>
                <a:lnTo>
                  <a:pt x="180" y="281"/>
                </a:lnTo>
                <a:lnTo>
                  <a:pt x="180" y="281"/>
                </a:lnTo>
                <a:lnTo>
                  <a:pt x="178" y="281"/>
                </a:lnTo>
                <a:lnTo>
                  <a:pt x="178" y="281"/>
                </a:lnTo>
                <a:lnTo>
                  <a:pt x="178" y="281"/>
                </a:lnTo>
                <a:lnTo>
                  <a:pt x="178" y="281"/>
                </a:lnTo>
                <a:lnTo>
                  <a:pt x="178" y="281"/>
                </a:lnTo>
                <a:lnTo>
                  <a:pt x="178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1"/>
                </a:lnTo>
                <a:lnTo>
                  <a:pt x="176" y="283"/>
                </a:lnTo>
                <a:lnTo>
                  <a:pt x="176" y="283"/>
                </a:lnTo>
                <a:lnTo>
                  <a:pt x="176" y="283"/>
                </a:lnTo>
                <a:lnTo>
                  <a:pt x="176" y="283"/>
                </a:lnTo>
                <a:lnTo>
                  <a:pt x="176" y="285"/>
                </a:lnTo>
                <a:lnTo>
                  <a:pt x="176" y="285"/>
                </a:lnTo>
                <a:lnTo>
                  <a:pt x="176" y="285"/>
                </a:lnTo>
                <a:lnTo>
                  <a:pt x="176" y="285"/>
                </a:lnTo>
                <a:lnTo>
                  <a:pt x="176" y="287"/>
                </a:lnTo>
                <a:lnTo>
                  <a:pt x="176" y="287"/>
                </a:lnTo>
                <a:lnTo>
                  <a:pt x="176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8"/>
                </a:lnTo>
                <a:lnTo>
                  <a:pt x="174" y="288"/>
                </a:lnTo>
                <a:lnTo>
                  <a:pt x="174" y="288"/>
                </a:lnTo>
                <a:lnTo>
                  <a:pt x="174" y="288"/>
                </a:lnTo>
                <a:lnTo>
                  <a:pt x="172" y="288"/>
                </a:lnTo>
                <a:lnTo>
                  <a:pt x="172" y="288"/>
                </a:lnTo>
                <a:lnTo>
                  <a:pt x="172" y="288"/>
                </a:lnTo>
                <a:lnTo>
                  <a:pt x="172" y="288"/>
                </a:lnTo>
                <a:lnTo>
                  <a:pt x="172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88"/>
                </a:lnTo>
                <a:lnTo>
                  <a:pt x="170" y="290"/>
                </a:lnTo>
                <a:lnTo>
                  <a:pt x="169" y="290"/>
                </a:lnTo>
                <a:lnTo>
                  <a:pt x="169" y="290"/>
                </a:lnTo>
                <a:lnTo>
                  <a:pt x="169" y="290"/>
                </a:lnTo>
                <a:lnTo>
                  <a:pt x="169" y="290"/>
                </a:lnTo>
                <a:lnTo>
                  <a:pt x="167" y="290"/>
                </a:lnTo>
                <a:lnTo>
                  <a:pt x="167" y="288"/>
                </a:lnTo>
                <a:lnTo>
                  <a:pt x="167" y="288"/>
                </a:lnTo>
                <a:lnTo>
                  <a:pt x="167" y="288"/>
                </a:lnTo>
                <a:lnTo>
                  <a:pt x="165" y="288"/>
                </a:lnTo>
                <a:lnTo>
                  <a:pt x="165" y="290"/>
                </a:lnTo>
                <a:lnTo>
                  <a:pt x="165" y="290"/>
                </a:lnTo>
                <a:lnTo>
                  <a:pt x="165" y="290"/>
                </a:lnTo>
                <a:lnTo>
                  <a:pt x="163" y="290"/>
                </a:lnTo>
                <a:lnTo>
                  <a:pt x="163" y="290"/>
                </a:ln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Strzałka zakrzywiona w dół 8"/>
          <p:cNvSpPr/>
          <p:nvPr/>
        </p:nvSpPr>
        <p:spPr>
          <a:xfrm rot="19507623" flipH="1">
            <a:off x="5720895" y="2205518"/>
            <a:ext cx="2684834" cy="651753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Strzałka zakrzywiona w dół 10"/>
          <p:cNvSpPr/>
          <p:nvPr/>
        </p:nvSpPr>
        <p:spPr>
          <a:xfrm rot="2087532" flipH="1">
            <a:off x="3422522" y="2089238"/>
            <a:ext cx="2684834" cy="651753"/>
          </a:xfrm>
          <a:prstGeom prst="curvedDownArrow">
            <a:avLst/>
          </a:prstGeom>
          <a:solidFill>
            <a:srgbClr val="D15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aphicFrame>
        <p:nvGraphicFramePr>
          <p:cNvPr id="12" name="Wykres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686390"/>
              </p:ext>
            </p:extLst>
          </p:nvPr>
        </p:nvGraphicFramePr>
        <p:xfrm>
          <a:off x="954872" y="1946926"/>
          <a:ext cx="3737499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Wykres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977493"/>
              </p:ext>
            </p:extLst>
          </p:nvPr>
        </p:nvGraphicFramePr>
        <p:xfrm>
          <a:off x="7728075" y="1946926"/>
          <a:ext cx="3737499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Prostokąt 13"/>
          <p:cNvSpPr/>
          <p:nvPr/>
        </p:nvSpPr>
        <p:spPr>
          <a:xfrm>
            <a:off x="2327331" y="3473302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Emigracja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125380" y="3501546"/>
            <a:ext cx="9428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Imigracja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 rot="3294807">
            <a:off x="4083447" y="2520402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 rot="1317681">
            <a:off x="1392240" y="5256846"/>
            <a:ext cx="1196418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Wielka Brytania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 rot="19104424">
            <a:off x="805088" y="219862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Pozostała Europa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 rot="18729045">
            <a:off x="8639914" y="1333487"/>
            <a:ext cx="1508746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Pozostałe kontynenty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rostokąt 20"/>
          <p:cNvSpPr/>
          <p:nvPr/>
        </p:nvSpPr>
        <p:spPr>
          <a:xfrm rot="3092602">
            <a:off x="10592630" y="2284610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 rot="18424039">
            <a:off x="10519374" y="4651604"/>
            <a:ext cx="1196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Wielka Brytania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9174539" y="5424905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Ukraina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rostokąt 23"/>
          <p:cNvSpPr/>
          <p:nvPr/>
        </p:nvSpPr>
        <p:spPr>
          <a:xfrm rot="20289955">
            <a:off x="368294" y="4188057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Holandia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rostokąt 24"/>
          <p:cNvSpPr/>
          <p:nvPr/>
        </p:nvSpPr>
        <p:spPr>
          <a:xfrm rot="18729045">
            <a:off x="2119390" y="1246465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Pozostałe kontynenty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 rot="244805">
            <a:off x="406910" y="3224121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Irlandia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ostokąt 26"/>
          <p:cNvSpPr/>
          <p:nvPr/>
        </p:nvSpPr>
        <p:spPr>
          <a:xfrm rot="2364977">
            <a:off x="7979276" y="4968435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Holandia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 rot="17202945">
            <a:off x="7127953" y="301624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Pozostała Europa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714</TotalTime>
  <Words>424</Words>
  <Application>Microsoft Office PowerPoint</Application>
  <PresentationFormat>Panoramiczny</PresentationFormat>
  <Paragraphs>199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Retrospekcja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Bartoszewicz Marek</dc:creator>
  <cp:lastModifiedBy>Motyl Krystyna</cp:lastModifiedBy>
  <cp:revision>62</cp:revision>
  <cp:lastPrinted>2017-11-21T11:01:36Z</cp:lastPrinted>
  <dcterms:created xsi:type="dcterms:W3CDTF">2017-10-30T08:16:48Z</dcterms:created>
  <dcterms:modified xsi:type="dcterms:W3CDTF">2017-11-21T11:02:57Z</dcterms:modified>
</cp:coreProperties>
</file>