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59" r:id="rId3"/>
    <p:sldId id="275" r:id="rId4"/>
    <p:sldId id="269" r:id="rId5"/>
    <p:sldId id="276" r:id="rId6"/>
    <p:sldId id="278" r:id="rId7"/>
    <p:sldId id="277" r:id="rId8"/>
    <p:sldId id="274" r:id="rId9"/>
    <p:sldId id="264" r:id="rId10"/>
  </p:sldIdLst>
  <p:sldSz cx="9144000" cy="6858000" type="screen4x3"/>
  <p:notesSz cx="6797675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8" autoAdjust="0"/>
    <p:restoredTop sz="94660"/>
  </p:normalViewPr>
  <p:slideViewPr>
    <p:cSldViewPr>
      <p:cViewPr varScale="1">
        <p:scale>
          <a:sx n="87" d="100"/>
          <a:sy n="87" d="100"/>
        </p:scale>
        <p:origin x="1483" y="7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91689D-6EDE-4A9C-B788-D718E6F34992}" type="datetimeFigureOut">
              <a:rPr lang="pl-PL" smtClean="0"/>
              <a:t>08.12.2021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3009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4" y="943009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A96BE-2E52-43BD-8760-B3E94EEDB5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99224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08.12.2021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8604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08.12.2021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475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08.12.2021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0083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08.12.2021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7409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08.12.2021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9603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08.12.2021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3054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08.12.2021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0098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08.12.2021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6985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08.12.2021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0858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08.12.2021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3936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08.12.2021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2333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42FCD-1C0E-40B0-9E41-F8030313FCB6}" type="datetimeFigureOut">
              <a:rPr lang="pl-PL" smtClean="0"/>
              <a:t>08.12.2021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5616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81000"/>
            <a:ext cx="681037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2003381" y="2564904"/>
            <a:ext cx="524201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4000" dirty="0" smtClean="0"/>
              <a:t>Sytuacja </a:t>
            </a:r>
          </a:p>
          <a:p>
            <a:pPr algn="ctr"/>
            <a:r>
              <a:rPr lang="pl-PL" sz="4000" dirty="0" smtClean="0"/>
              <a:t>na lubuskim rynku pracy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2940368" y="6093296"/>
            <a:ext cx="3294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Zielona Góra, grudzień 2021 roku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5278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863" y="950262"/>
            <a:ext cx="7994333" cy="5478938"/>
          </a:xfrm>
          <a:prstGeom prst="rect">
            <a:avLst/>
          </a:prstGeom>
        </p:spPr>
      </p:pic>
      <p:sp>
        <p:nvSpPr>
          <p:cNvPr id="11" name="pole tekstowe 10"/>
          <p:cNvSpPr txBox="1"/>
          <p:nvPr/>
        </p:nvSpPr>
        <p:spPr>
          <a:xfrm>
            <a:off x="1547664" y="260648"/>
            <a:ext cx="61387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b="1" dirty="0" smtClean="0"/>
              <a:t>Liczba aktywnych zawodowo i pracujących w latach 2019-2021</a:t>
            </a:r>
          </a:p>
          <a:p>
            <a:pPr algn="ctr"/>
            <a:r>
              <a:rPr lang="pl-PL" sz="1400" i="1" dirty="0" smtClean="0"/>
              <a:t>(oszacowanie na podstawie stopy bezrobocia i liczby bezrobotnych)</a:t>
            </a:r>
          </a:p>
        </p:txBody>
      </p:sp>
      <p:sp>
        <p:nvSpPr>
          <p:cNvPr id="6" name="pole tekstowe 5"/>
          <p:cNvSpPr txBox="1"/>
          <p:nvPr/>
        </p:nvSpPr>
        <p:spPr>
          <a:xfrm flipH="1">
            <a:off x="1403648" y="6475787"/>
            <a:ext cx="61475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i="1" dirty="0" smtClean="0"/>
              <a:t>Źródło: </a:t>
            </a:r>
            <a:r>
              <a:rPr lang="pl-PL" sz="1200" i="1" dirty="0" smtClean="0"/>
              <a:t>Obliczenia własne na podstawie danych GUS.</a:t>
            </a:r>
            <a:endParaRPr lang="pl-PL" sz="1200" i="1" dirty="0"/>
          </a:p>
        </p:txBody>
      </p:sp>
    </p:spTree>
    <p:extLst>
      <p:ext uri="{BB962C8B-B14F-4D97-AF65-F5344CB8AC3E}">
        <p14:creationId xmlns:p14="http://schemas.microsoft.com/office/powerpoint/2010/main" val="220466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2717814" y="292378"/>
            <a:ext cx="38945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b="1" dirty="0"/>
              <a:t>L</a:t>
            </a:r>
            <a:r>
              <a:rPr lang="pl-PL" b="1" dirty="0" smtClean="0"/>
              <a:t>iczba zarejestrowanych bezrobotnych </a:t>
            </a:r>
            <a:br>
              <a:rPr lang="pl-PL" b="1" dirty="0" smtClean="0"/>
            </a:br>
            <a:r>
              <a:rPr lang="pl-PL" b="1" dirty="0" smtClean="0"/>
              <a:t>w latach 2019-2021</a:t>
            </a:r>
          </a:p>
        </p:txBody>
      </p:sp>
      <p:pic>
        <p:nvPicPr>
          <p:cNvPr id="6" name="Picture 2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Obraz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1124744"/>
            <a:ext cx="8173675" cy="5008411"/>
          </a:xfrm>
          <a:prstGeom prst="rect">
            <a:avLst/>
          </a:prstGeom>
        </p:spPr>
      </p:pic>
      <p:sp>
        <p:nvSpPr>
          <p:cNvPr id="9" name="pole tekstowe 8"/>
          <p:cNvSpPr txBox="1"/>
          <p:nvPr/>
        </p:nvSpPr>
        <p:spPr>
          <a:xfrm flipH="1">
            <a:off x="1591277" y="6314574"/>
            <a:ext cx="61475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i="1" dirty="0" smtClean="0"/>
              <a:t>Źródło: Dane z powiatowych urzędów pracy</a:t>
            </a:r>
            <a:endParaRPr lang="pl-PL" sz="1200" i="1" dirty="0"/>
          </a:p>
        </p:txBody>
      </p:sp>
    </p:spTree>
    <p:extLst>
      <p:ext uri="{BB962C8B-B14F-4D97-AF65-F5344CB8AC3E}">
        <p14:creationId xmlns:p14="http://schemas.microsoft.com/office/powerpoint/2010/main" val="176419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ole tekstowe 8"/>
          <p:cNvSpPr txBox="1"/>
          <p:nvPr/>
        </p:nvSpPr>
        <p:spPr>
          <a:xfrm>
            <a:off x="2500881" y="188913"/>
            <a:ext cx="423289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b="1" dirty="0" smtClean="0"/>
              <a:t>Napływ ofert pracy i napływ bezrobotnych</a:t>
            </a:r>
          </a:p>
          <a:p>
            <a:pPr algn="ctr"/>
            <a:r>
              <a:rPr lang="pl-PL" b="1" dirty="0"/>
              <a:t>w</a:t>
            </a:r>
            <a:r>
              <a:rPr lang="pl-PL" b="1" dirty="0" smtClean="0"/>
              <a:t> latach 2019-2021</a:t>
            </a:r>
          </a:p>
          <a:p>
            <a:pPr algn="ctr"/>
            <a:r>
              <a:rPr lang="pl-PL" sz="1400" b="1" dirty="0" smtClean="0"/>
              <a:t>(styczeń-listopad danego roku)</a:t>
            </a:r>
            <a:endParaRPr lang="pl-PL" sz="1400" b="1" dirty="0"/>
          </a:p>
        </p:txBody>
      </p:sp>
      <p:sp>
        <p:nvSpPr>
          <p:cNvPr id="7" name="pole tekstowe 6"/>
          <p:cNvSpPr txBox="1"/>
          <p:nvPr/>
        </p:nvSpPr>
        <p:spPr>
          <a:xfrm flipH="1">
            <a:off x="1498316" y="6313877"/>
            <a:ext cx="61475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i="1" dirty="0" smtClean="0"/>
              <a:t>Źródło: Dane z powiatowych urzędów pracy</a:t>
            </a:r>
            <a:endParaRPr lang="pl-PL" sz="1200" i="1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1000" y="1223422"/>
            <a:ext cx="7072649" cy="4812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22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903" y="1167188"/>
            <a:ext cx="7212193" cy="4523624"/>
          </a:xfrm>
          <a:prstGeom prst="rect">
            <a:avLst/>
          </a:prstGeom>
        </p:spPr>
      </p:pic>
      <p:pic>
        <p:nvPicPr>
          <p:cNvPr id="3" name="Picture 2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Obraz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le tekstowe 4"/>
          <p:cNvSpPr txBox="1"/>
          <p:nvPr/>
        </p:nvSpPr>
        <p:spPr>
          <a:xfrm flipH="1">
            <a:off x="1498316" y="6313877"/>
            <a:ext cx="61475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i="1" dirty="0" smtClean="0"/>
              <a:t>Źródło: </a:t>
            </a:r>
            <a:r>
              <a:rPr lang="pl-PL" sz="1200" i="1" dirty="0" smtClean="0"/>
              <a:t>Obliczenia własne na podstawie danych </a:t>
            </a:r>
            <a:r>
              <a:rPr lang="pl-PL" sz="1200" i="1" dirty="0" smtClean="0"/>
              <a:t>z powiatowych urzędów </a:t>
            </a:r>
            <a:r>
              <a:rPr lang="pl-PL" sz="1200" i="1" dirty="0" smtClean="0"/>
              <a:t>pracy.</a:t>
            </a:r>
            <a:endParaRPr lang="pl-PL" sz="1200" i="1" dirty="0"/>
          </a:p>
        </p:txBody>
      </p:sp>
    </p:spTree>
    <p:extLst>
      <p:ext uri="{BB962C8B-B14F-4D97-AF65-F5344CB8AC3E}">
        <p14:creationId xmlns:p14="http://schemas.microsoft.com/office/powerpoint/2010/main" val="1104681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782" y="836712"/>
            <a:ext cx="6912768" cy="5708649"/>
          </a:xfrm>
          <a:prstGeom prst="rect">
            <a:avLst/>
          </a:prstGeom>
        </p:spPr>
      </p:pic>
      <p:pic>
        <p:nvPicPr>
          <p:cNvPr id="4" name="Picture 2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az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ole tekstowe 5"/>
          <p:cNvSpPr txBox="1"/>
          <p:nvPr/>
        </p:nvSpPr>
        <p:spPr>
          <a:xfrm>
            <a:off x="3005315" y="188913"/>
            <a:ext cx="32240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b="1" dirty="0" smtClean="0"/>
              <a:t>Stopa bezrobocia wg powiatów </a:t>
            </a:r>
          </a:p>
          <a:p>
            <a:pPr algn="ctr"/>
            <a:r>
              <a:rPr lang="pl-PL" sz="1400" b="1" dirty="0" smtClean="0"/>
              <a:t>(koniec października 2019 i 2021 roku)</a:t>
            </a:r>
            <a:endParaRPr lang="pl-PL" sz="1400" b="1" dirty="0"/>
          </a:p>
        </p:txBody>
      </p:sp>
      <p:sp>
        <p:nvSpPr>
          <p:cNvPr id="7" name="Prostokąt 6"/>
          <p:cNvSpPr/>
          <p:nvPr/>
        </p:nvSpPr>
        <p:spPr>
          <a:xfrm>
            <a:off x="1115616" y="3068960"/>
            <a:ext cx="6840934" cy="36004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 flipH="1">
            <a:off x="1426369" y="6581001"/>
            <a:ext cx="61475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i="1" dirty="0" smtClean="0"/>
              <a:t>Źródło: Dane </a:t>
            </a:r>
            <a:r>
              <a:rPr lang="pl-PL" sz="1200" i="1" dirty="0" smtClean="0"/>
              <a:t>GUS.</a:t>
            </a:r>
            <a:endParaRPr lang="pl-PL" sz="1200" i="1" dirty="0"/>
          </a:p>
        </p:txBody>
      </p:sp>
    </p:spTree>
    <p:extLst>
      <p:ext uri="{BB962C8B-B14F-4D97-AF65-F5344CB8AC3E}">
        <p14:creationId xmlns:p14="http://schemas.microsoft.com/office/powerpoint/2010/main" val="215617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196752"/>
            <a:ext cx="7992888" cy="5118382"/>
          </a:xfrm>
          <a:prstGeom prst="rect">
            <a:avLst/>
          </a:prstGeom>
        </p:spPr>
      </p:pic>
      <p:pic>
        <p:nvPicPr>
          <p:cNvPr id="3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2289040" y="152337"/>
            <a:ext cx="4806764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b="1" dirty="0" smtClean="0"/>
              <a:t>Bezrobotni w szczególnej sytuacji na rynku pracy</a:t>
            </a:r>
          </a:p>
          <a:p>
            <a:pPr algn="ctr"/>
            <a:r>
              <a:rPr lang="pl-PL" sz="1600" b="1" dirty="0" smtClean="0"/>
              <a:t>(stan na koniec listopada 2019 i 2021 roku)</a:t>
            </a:r>
          </a:p>
          <a:p>
            <a:pPr algn="ctr"/>
            <a:r>
              <a:rPr lang="pl-PL" sz="1600" b="1" dirty="0" smtClean="0"/>
              <a:t>(liczba)</a:t>
            </a:r>
            <a:endParaRPr lang="pl-PL" sz="1600" b="1" dirty="0"/>
          </a:p>
        </p:txBody>
      </p:sp>
      <p:sp>
        <p:nvSpPr>
          <p:cNvPr id="6" name="pole tekstowe 5"/>
          <p:cNvSpPr txBox="1"/>
          <p:nvPr/>
        </p:nvSpPr>
        <p:spPr>
          <a:xfrm flipH="1">
            <a:off x="1462199" y="6359275"/>
            <a:ext cx="61475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i="1" dirty="0" smtClean="0"/>
              <a:t>Źródło: Dane z powiatowych urzędów pracy</a:t>
            </a:r>
            <a:endParaRPr lang="pl-PL" sz="1200" i="1" dirty="0"/>
          </a:p>
        </p:txBody>
      </p:sp>
    </p:spTree>
    <p:extLst>
      <p:ext uri="{BB962C8B-B14F-4D97-AF65-F5344CB8AC3E}">
        <p14:creationId xmlns:p14="http://schemas.microsoft.com/office/powerpoint/2010/main" val="4227911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Obraz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52" y="1124744"/>
            <a:ext cx="8165831" cy="5212073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2289040" y="152337"/>
            <a:ext cx="4806764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b="1" dirty="0" smtClean="0"/>
              <a:t>Bezrobotni w szczególnej sytuacji na rynku pracy</a:t>
            </a:r>
          </a:p>
          <a:p>
            <a:pPr algn="ctr"/>
            <a:r>
              <a:rPr lang="pl-PL" sz="1600" b="1" dirty="0" smtClean="0"/>
              <a:t>(stan na koniec listopada 2019 i 2021 roku)</a:t>
            </a:r>
          </a:p>
          <a:p>
            <a:pPr algn="ctr"/>
            <a:r>
              <a:rPr lang="pl-PL" sz="1600" b="1" dirty="0" smtClean="0"/>
              <a:t>(w %)</a:t>
            </a:r>
            <a:endParaRPr lang="pl-PL" sz="1600" b="1" dirty="0"/>
          </a:p>
        </p:txBody>
      </p:sp>
      <p:sp>
        <p:nvSpPr>
          <p:cNvPr id="8" name="pole tekstowe 7"/>
          <p:cNvSpPr txBox="1"/>
          <p:nvPr/>
        </p:nvSpPr>
        <p:spPr>
          <a:xfrm flipH="1">
            <a:off x="1548670" y="6419387"/>
            <a:ext cx="61475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i="1" dirty="0" smtClean="0"/>
              <a:t>Źródło: Dane z powiatowych urzędów pracy</a:t>
            </a:r>
            <a:endParaRPr lang="pl-PL" sz="1200" i="1" dirty="0"/>
          </a:p>
        </p:txBody>
      </p:sp>
    </p:spTree>
    <p:extLst>
      <p:ext uri="{BB962C8B-B14F-4D97-AF65-F5344CB8AC3E}">
        <p14:creationId xmlns:p14="http://schemas.microsoft.com/office/powerpoint/2010/main" val="320735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81000"/>
            <a:ext cx="681037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5724128" y="5053826"/>
            <a:ext cx="22679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i="1" dirty="0" smtClean="0"/>
              <a:t>Dziękuję za uwagę…</a:t>
            </a:r>
            <a:endParaRPr lang="pl-PL" sz="2000" i="1" dirty="0"/>
          </a:p>
        </p:txBody>
      </p:sp>
      <p:sp>
        <p:nvSpPr>
          <p:cNvPr id="5" name="pole tekstowe 4"/>
          <p:cNvSpPr txBox="1"/>
          <p:nvPr/>
        </p:nvSpPr>
        <p:spPr>
          <a:xfrm>
            <a:off x="2003381" y="2564904"/>
            <a:ext cx="524201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4000" dirty="0" smtClean="0"/>
              <a:t>Sytuacja </a:t>
            </a:r>
          </a:p>
          <a:p>
            <a:pPr algn="ctr"/>
            <a:r>
              <a:rPr lang="pl-PL" sz="4000" dirty="0" smtClean="0"/>
              <a:t>na lubuskim rynku pracy</a:t>
            </a:r>
          </a:p>
        </p:txBody>
      </p:sp>
    </p:spTree>
    <p:extLst>
      <p:ext uri="{BB962C8B-B14F-4D97-AF65-F5344CB8AC3E}">
        <p14:creationId xmlns:p14="http://schemas.microsoft.com/office/powerpoint/2010/main" val="140277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874</TotalTime>
  <Words>165</Words>
  <Application>Microsoft Office PowerPoint</Application>
  <PresentationFormat>Pokaz na ekranie (4:3)</PresentationFormat>
  <Paragraphs>27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2" baseType="lpstr">
      <vt:lpstr>Arial</vt:lpstr>
      <vt:lpstr>Calibri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EdwinGie</dc:creator>
  <cp:lastModifiedBy>Edwin Gierasimczyk</cp:lastModifiedBy>
  <cp:revision>81</cp:revision>
  <cp:lastPrinted>2021-12-08T06:53:04Z</cp:lastPrinted>
  <dcterms:created xsi:type="dcterms:W3CDTF">2013-05-10T08:31:42Z</dcterms:created>
  <dcterms:modified xsi:type="dcterms:W3CDTF">2021-12-08T07:35:06Z</dcterms:modified>
</cp:coreProperties>
</file>