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9" r:id="rId3"/>
    <p:sldId id="275" r:id="rId4"/>
    <p:sldId id="269" r:id="rId5"/>
    <p:sldId id="276" r:id="rId6"/>
    <p:sldId id="278" r:id="rId7"/>
    <p:sldId id="277" r:id="rId8"/>
    <p:sldId id="274" r:id="rId9"/>
    <p:sldId id="264" r:id="rId10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87" d="100"/>
          <a:sy n="87" d="100"/>
        </p:scale>
        <p:origin x="1483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689D-6EDE-4A9C-B788-D718E6F34992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96BE-2E52-43BD-8760-B3E94EEDB5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92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0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0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9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5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3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3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2FCD-1C0E-40B0-9E41-F8030313FCB6}" type="datetimeFigureOut">
              <a:rPr lang="pl-PL" smtClean="0"/>
              <a:t>08.12.2021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003381" y="2564904"/>
            <a:ext cx="5242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 smtClean="0"/>
              <a:t>Sytuacja </a:t>
            </a:r>
          </a:p>
          <a:p>
            <a:pPr algn="ctr"/>
            <a:r>
              <a:rPr lang="pl-PL" sz="4000" dirty="0" smtClean="0"/>
              <a:t>na lubuskim rynku pracy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940368" y="6093296"/>
            <a:ext cx="329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Zielona Góra, grudzień 2021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27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863" y="950262"/>
            <a:ext cx="7994333" cy="5478938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1547664" y="260648"/>
            <a:ext cx="6138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Liczba aktywnych zawodowo i pracujących w latach 2019-2021</a:t>
            </a:r>
          </a:p>
          <a:p>
            <a:pPr algn="ctr"/>
            <a:r>
              <a:rPr lang="pl-PL" sz="1400" i="1" dirty="0" smtClean="0"/>
              <a:t>(oszacowanie na podstawie stopy bezrobocia i liczby bezrobotnych)</a:t>
            </a:r>
          </a:p>
        </p:txBody>
      </p:sp>
      <p:sp>
        <p:nvSpPr>
          <p:cNvPr id="6" name="pole tekstowe 5"/>
          <p:cNvSpPr txBox="1"/>
          <p:nvPr/>
        </p:nvSpPr>
        <p:spPr>
          <a:xfrm flipH="1">
            <a:off x="1403648" y="6475787"/>
            <a:ext cx="6147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/>
              <a:t>Źródło: </a:t>
            </a:r>
            <a:r>
              <a:rPr lang="pl-PL" sz="1200" i="1" dirty="0" smtClean="0"/>
              <a:t>Obliczenia własne na podstawie danych GUS.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22046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717814" y="292378"/>
            <a:ext cx="3894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L</a:t>
            </a:r>
            <a:r>
              <a:rPr lang="pl-PL" b="1" dirty="0" smtClean="0"/>
              <a:t>iczba zarejestrowanych bezrobotnych </a:t>
            </a:r>
            <a:br>
              <a:rPr lang="pl-PL" b="1" dirty="0" smtClean="0"/>
            </a:br>
            <a:r>
              <a:rPr lang="pl-PL" b="1" dirty="0" smtClean="0"/>
              <a:t>w latach 2019-2021</a:t>
            </a:r>
          </a:p>
        </p:txBody>
      </p:sp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124744"/>
            <a:ext cx="8173675" cy="500841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 flipH="1">
            <a:off x="1591277" y="6314574"/>
            <a:ext cx="6147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/>
              <a:t>Źródło: Dane z powiatowych urzędów pracy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17641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2500881" y="188913"/>
            <a:ext cx="42328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Napływ ofert pracy i napływ bezrobotnych</a:t>
            </a:r>
          </a:p>
          <a:p>
            <a:pPr algn="ctr"/>
            <a:r>
              <a:rPr lang="pl-PL" b="1" dirty="0"/>
              <a:t>w</a:t>
            </a:r>
            <a:r>
              <a:rPr lang="pl-PL" b="1" dirty="0" smtClean="0"/>
              <a:t> latach 2019-2021</a:t>
            </a:r>
          </a:p>
          <a:p>
            <a:pPr algn="ctr"/>
            <a:r>
              <a:rPr lang="pl-PL" sz="1400" b="1" dirty="0" smtClean="0"/>
              <a:t>(styczeń-listopad danego roku)</a:t>
            </a:r>
            <a:endParaRPr lang="pl-PL" sz="1400" b="1" dirty="0"/>
          </a:p>
        </p:txBody>
      </p:sp>
      <p:sp>
        <p:nvSpPr>
          <p:cNvPr id="7" name="pole tekstowe 6"/>
          <p:cNvSpPr txBox="1"/>
          <p:nvPr/>
        </p:nvSpPr>
        <p:spPr>
          <a:xfrm flipH="1">
            <a:off x="1498316" y="6313877"/>
            <a:ext cx="6147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/>
              <a:t>Źródło: Dane z powiatowych urzędów pracy</a:t>
            </a:r>
            <a:endParaRPr lang="pl-PL" sz="1200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000" y="1223422"/>
            <a:ext cx="7072649" cy="481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03" y="1167188"/>
            <a:ext cx="7212193" cy="4523624"/>
          </a:xfrm>
          <a:prstGeom prst="rect">
            <a:avLst/>
          </a:prstGeom>
        </p:spPr>
      </p:pic>
      <p:pic>
        <p:nvPicPr>
          <p:cNvPr id="3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 flipH="1">
            <a:off x="1498316" y="6313877"/>
            <a:ext cx="6147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/>
              <a:t>Źródło: </a:t>
            </a:r>
            <a:r>
              <a:rPr lang="pl-PL" sz="1200" i="1" dirty="0" smtClean="0"/>
              <a:t>Obliczenia własne na podstawie danych </a:t>
            </a:r>
            <a:r>
              <a:rPr lang="pl-PL" sz="1200" i="1" dirty="0" smtClean="0"/>
              <a:t>z powiatowych urzędów </a:t>
            </a:r>
            <a:r>
              <a:rPr lang="pl-PL" sz="1200" i="1" dirty="0" smtClean="0"/>
              <a:t>pracy.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110468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782" y="836712"/>
            <a:ext cx="6912768" cy="5708649"/>
          </a:xfrm>
          <a:prstGeom prst="rect">
            <a:avLst/>
          </a:prstGeom>
        </p:spPr>
      </p:pic>
      <p:pic>
        <p:nvPicPr>
          <p:cNvPr id="4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3005315" y="188913"/>
            <a:ext cx="3224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Stopa bezrobocia wg powiatów </a:t>
            </a:r>
          </a:p>
          <a:p>
            <a:pPr algn="ctr"/>
            <a:r>
              <a:rPr lang="pl-PL" sz="1400" b="1" dirty="0" smtClean="0"/>
              <a:t>(koniec października 2019 i 2021 roku)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1115616" y="3068960"/>
            <a:ext cx="6840934" cy="36004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 flipH="1">
            <a:off x="1426369" y="6581001"/>
            <a:ext cx="6147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/>
              <a:t>Źródło: Dane </a:t>
            </a:r>
            <a:r>
              <a:rPr lang="pl-PL" sz="1200" i="1" dirty="0" smtClean="0"/>
              <a:t>GUS.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21561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6752"/>
            <a:ext cx="7992888" cy="5118382"/>
          </a:xfrm>
          <a:prstGeom prst="rect">
            <a:avLst/>
          </a:prstGeom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289040" y="152337"/>
            <a:ext cx="48067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Bezrobotni w szczególnej sytuacji na rynku pracy</a:t>
            </a:r>
          </a:p>
          <a:p>
            <a:pPr algn="ctr"/>
            <a:r>
              <a:rPr lang="pl-PL" sz="1600" b="1" dirty="0" smtClean="0"/>
              <a:t>(stan na koniec listopada 2019 i 2021 roku)</a:t>
            </a:r>
          </a:p>
          <a:p>
            <a:pPr algn="ctr"/>
            <a:r>
              <a:rPr lang="pl-PL" sz="1600" b="1" dirty="0" smtClean="0"/>
              <a:t>(liczba)</a:t>
            </a:r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 flipH="1">
            <a:off x="1462199" y="6359275"/>
            <a:ext cx="6147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/>
              <a:t>Źródło: Dane z powiatowych urzędów pracy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422791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124744"/>
            <a:ext cx="8165831" cy="5212073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2289040" y="152337"/>
            <a:ext cx="48067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Bezrobotni w szczególnej sytuacji na rynku pracy</a:t>
            </a:r>
          </a:p>
          <a:p>
            <a:pPr algn="ctr"/>
            <a:r>
              <a:rPr lang="pl-PL" sz="1600" b="1" dirty="0" smtClean="0"/>
              <a:t>(stan na koniec listopada 2019 i 2021 roku)</a:t>
            </a:r>
          </a:p>
          <a:p>
            <a:pPr algn="ctr"/>
            <a:r>
              <a:rPr lang="pl-PL" sz="1600" b="1" dirty="0" smtClean="0"/>
              <a:t>(w %)</a:t>
            </a:r>
            <a:endParaRPr lang="pl-PL" sz="1600" b="1" dirty="0"/>
          </a:p>
        </p:txBody>
      </p:sp>
      <p:sp>
        <p:nvSpPr>
          <p:cNvPr id="8" name="pole tekstowe 7"/>
          <p:cNvSpPr txBox="1"/>
          <p:nvPr/>
        </p:nvSpPr>
        <p:spPr>
          <a:xfrm flipH="1">
            <a:off x="1548670" y="6419387"/>
            <a:ext cx="6147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/>
              <a:t>Źródło: Dane z powiatowych urzędów pracy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32073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5724128" y="5053826"/>
            <a:ext cx="226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Dziękuję za uwagę…</a:t>
            </a:r>
            <a:endParaRPr lang="pl-PL" sz="2000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003381" y="2564904"/>
            <a:ext cx="5242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 smtClean="0"/>
              <a:t>Sytuacja </a:t>
            </a:r>
          </a:p>
          <a:p>
            <a:pPr algn="ctr"/>
            <a:r>
              <a:rPr lang="pl-PL" sz="4000" dirty="0" smtClean="0"/>
              <a:t>na lubuskim rynku pracy</a:t>
            </a:r>
          </a:p>
        </p:txBody>
      </p:sp>
    </p:spTree>
    <p:extLst>
      <p:ext uri="{BB962C8B-B14F-4D97-AF65-F5344CB8AC3E}">
        <p14:creationId xmlns:p14="http://schemas.microsoft.com/office/powerpoint/2010/main" val="14027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165</Words>
  <Application>Microsoft Office PowerPoint</Application>
  <PresentationFormat>Pokaz na ekranie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Edwin Gierasimczyk</cp:lastModifiedBy>
  <cp:revision>81</cp:revision>
  <cp:lastPrinted>2021-12-08T06:53:04Z</cp:lastPrinted>
  <dcterms:created xsi:type="dcterms:W3CDTF">2013-05-10T08:31:42Z</dcterms:created>
  <dcterms:modified xsi:type="dcterms:W3CDTF">2021-12-08T07:35:06Z</dcterms:modified>
</cp:coreProperties>
</file>